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6" r:id="rId2"/>
    <p:sldId id="323" r:id="rId3"/>
    <p:sldId id="324" r:id="rId4"/>
    <p:sldId id="307" r:id="rId5"/>
    <p:sldId id="331" r:id="rId6"/>
    <p:sldId id="332" r:id="rId7"/>
    <p:sldId id="333" r:id="rId8"/>
    <p:sldId id="325" r:id="rId9"/>
    <p:sldId id="334" r:id="rId10"/>
    <p:sldId id="326" r:id="rId11"/>
    <p:sldId id="335" r:id="rId12"/>
    <p:sldId id="336" r:id="rId13"/>
    <p:sldId id="337" r:id="rId14"/>
    <p:sldId id="338" r:id="rId15"/>
    <p:sldId id="339" r:id="rId16"/>
    <p:sldId id="327" r:id="rId17"/>
    <p:sldId id="340" r:id="rId18"/>
    <p:sldId id="341" r:id="rId19"/>
    <p:sldId id="342" r:id="rId20"/>
    <p:sldId id="343" r:id="rId21"/>
    <p:sldId id="344" r:id="rId22"/>
    <p:sldId id="345" r:id="rId23"/>
    <p:sldId id="328" r:id="rId24"/>
    <p:sldId id="346" r:id="rId25"/>
    <p:sldId id="347" r:id="rId26"/>
    <p:sldId id="329" r:id="rId27"/>
    <p:sldId id="348" r:id="rId28"/>
    <p:sldId id="349" r:id="rId29"/>
    <p:sldId id="350" r:id="rId30"/>
    <p:sldId id="330" r:id="rId31"/>
    <p:sldId id="351" r:id="rId32"/>
    <p:sldId id="316" r:id="rId33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93C3"/>
    <a:srgbClr val="A6B0C9"/>
    <a:srgbClr val="F5D2C8"/>
    <a:srgbClr val="9DB9E0"/>
    <a:srgbClr val="83B0D9"/>
    <a:srgbClr val="677991"/>
    <a:srgbClr val="D4CAD5"/>
    <a:srgbClr val="BEBDCD"/>
    <a:srgbClr val="AEB6DA"/>
    <a:srgbClr val="2E5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156" autoAdjust="0"/>
  </p:normalViewPr>
  <p:slideViewPr>
    <p:cSldViewPr snapToGrid="0" showGuides="1">
      <p:cViewPr varScale="1">
        <p:scale>
          <a:sx n="64" d="100"/>
          <a:sy n="64" d="100"/>
        </p:scale>
        <p:origin x="86" y="16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19999" cy="719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zhengrenwei\Documents\&#24037;&#20316;&#24635;&#32467;\&#21475;&#30865;&#35786;&#26029;&#30697;&#3845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CN"/>
                      <a:t>G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71F-904D-B1BE-3EE169B23C5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CN"/>
                      <a:t>H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71F-904D-B1BE-3EE169B23C5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zh-CN"/>
                      <a:t>I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71F-904D-B1BE-3EE169B23C5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CN"/>
                      <a:t>B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71F-904D-B1BE-3EE169B23C5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zh-CN"/>
                      <a:t>E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71F-904D-B1BE-3EE169B23C5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zh-CN"/>
                      <a:t>F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71F-904D-B1BE-3EE169B23C5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zh-CN"/>
                      <a:t>A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71F-904D-B1BE-3EE169B23C5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zh-CN"/>
                      <a:t>C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71F-904D-B1BE-3EE169B23C5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altLang="zh-CN"/>
                      <a:t>D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71F-904D-B1BE-3EE169B23C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Sheet1!$B$2:$B$10</c:f>
              <c:numCache>
                <c:formatCode>0.00</c:formatCode>
                <c:ptCount val="9"/>
                <c:pt idx="0">
                  <c:v>0.20103959767789625</c:v>
                </c:pt>
                <c:pt idx="1">
                  <c:v>3.4612471427959424E-2</c:v>
                </c:pt>
                <c:pt idx="2">
                  <c:v>0.60776315657014535</c:v>
                </c:pt>
                <c:pt idx="3">
                  <c:v>0.49455238548057323</c:v>
                </c:pt>
                <c:pt idx="4">
                  <c:v>0.91825219813617431</c:v>
                </c:pt>
                <c:pt idx="5">
                  <c:v>0.52921492016914873</c:v>
                </c:pt>
                <c:pt idx="6">
                  <c:v>0.59088813814872232</c:v>
                </c:pt>
                <c:pt idx="7">
                  <c:v>8.5671209846318819E-2</c:v>
                </c:pt>
                <c:pt idx="8">
                  <c:v>0.88652256798194684</c:v>
                </c:pt>
              </c:numCache>
            </c:numRef>
          </c:xVal>
          <c:yVal>
            <c:numRef>
              <c:f>Sheet1!$C$2:$C$10</c:f>
              <c:numCache>
                <c:formatCode>0.00</c:formatCode>
                <c:ptCount val="9"/>
                <c:pt idx="0">
                  <c:v>0.79285399462647776</c:v>
                </c:pt>
                <c:pt idx="1">
                  <c:v>0.33594097575488868</c:v>
                </c:pt>
                <c:pt idx="2">
                  <c:v>3.961628119799665E-2</c:v>
                </c:pt>
                <c:pt idx="3">
                  <c:v>0.83321693080990877</c:v>
                </c:pt>
                <c:pt idx="4">
                  <c:v>0.2955498128795726</c:v>
                </c:pt>
                <c:pt idx="5">
                  <c:v>0.36833156223498997</c:v>
                </c:pt>
                <c:pt idx="6">
                  <c:v>0.19910033512262071</c:v>
                </c:pt>
                <c:pt idx="7">
                  <c:v>0.81222423067632699</c:v>
                </c:pt>
                <c:pt idx="8">
                  <c:v>0.85557248306466638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71F-904D-B1BE-3EE169B23C58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none"/>
          </c:marker>
          <c:errBars>
            <c:errDir val="x"/>
            <c:errBarType val="both"/>
            <c:errValType val="fixedVal"/>
            <c:noEndCap val="1"/>
            <c:val val="0.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fixedVal"/>
            <c:noEndCap val="1"/>
            <c:val val="0.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Sheet1!$B$20</c:f>
              <c:numCache>
                <c:formatCode>General</c:formatCode>
                <c:ptCount val="1"/>
                <c:pt idx="0">
                  <c:v>0.5</c:v>
                </c:pt>
              </c:numCache>
            </c:numRef>
          </c:xVal>
          <c:yVal>
            <c:numRef>
              <c:f>Sheet1!$C$20</c:f>
              <c:numCache>
                <c:formatCode>General</c:formatCode>
                <c:ptCount val="1"/>
                <c:pt idx="0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171F-904D-B1BE-3EE169B23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384336"/>
        <c:axId val="195750016"/>
      </c:scatterChart>
      <c:valAx>
        <c:axId val="195384336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zh-CN"/>
                  <a:t>声量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zh-CN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195750016"/>
        <c:crosses val="autoZero"/>
        <c:crossBetween val="midCat"/>
        <c:majorUnit val="0.5"/>
      </c:valAx>
      <c:valAx>
        <c:axId val="19575001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zh-CN"/>
                  <a:t>满意度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zh-CN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195384336"/>
        <c:crosses val="autoZero"/>
        <c:crossBetween val="midCat"/>
        <c:majorUnit val="0.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F4D1C-6D5D-5843-98CA-596C6B4009F5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4A6910AC-10D5-134C-B3CB-EB72F6CB1C9C}">
      <dgm:prSet phldrT="[文本]"/>
      <dgm:spPr/>
      <dgm:t>
        <a:bodyPr/>
        <a:lstStyle/>
        <a:p>
          <a:r>
            <a:rPr lang="zh-CN" altLang="en-US" dirty="0">
              <a:solidFill>
                <a:schemeClr val="tx1"/>
              </a:solidFill>
            </a:rPr>
            <a:t>危机舆情</a:t>
          </a:r>
        </a:p>
      </dgm:t>
    </dgm:pt>
    <dgm:pt modelId="{B94B3FA0-75E4-824F-B6A7-48D0CD1EBB61}" type="parTrans" cxnId="{224F94CC-2762-F24D-95B3-63A853BE5D02}">
      <dgm:prSet/>
      <dgm:spPr/>
      <dgm:t>
        <a:bodyPr/>
        <a:lstStyle/>
        <a:p>
          <a:endParaRPr lang="zh-CN" altLang="en-US"/>
        </a:p>
      </dgm:t>
    </dgm:pt>
    <dgm:pt modelId="{ECCC118C-CD4B-C646-A3F6-69CF493FD7F5}" type="sibTrans" cxnId="{224F94CC-2762-F24D-95B3-63A853BE5D02}">
      <dgm:prSet/>
      <dgm:spPr/>
      <dgm:t>
        <a:bodyPr/>
        <a:lstStyle/>
        <a:p>
          <a:endParaRPr lang="zh-CN" altLang="en-US"/>
        </a:p>
      </dgm:t>
    </dgm:pt>
    <dgm:pt modelId="{B6EEA858-F646-7342-BAB3-3F936EAD4986}">
      <dgm:prSet phldrT="[文本]"/>
      <dgm:spPr/>
      <dgm:t>
        <a:bodyPr/>
        <a:lstStyle/>
        <a:p>
          <a:r>
            <a:rPr lang="zh-CN" altLang="en-US" dirty="0">
              <a:solidFill>
                <a:schemeClr val="tx1"/>
              </a:solidFill>
            </a:rPr>
            <a:t>舆情预警</a:t>
          </a:r>
        </a:p>
      </dgm:t>
    </dgm:pt>
    <dgm:pt modelId="{49E5BB43-809A-D046-A5FA-597BA53C1202}" type="parTrans" cxnId="{561263B1-BD1A-D947-9F39-CEDF61402E9D}">
      <dgm:prSet/>
      <dgm:spPr>
        <a:ln>
          <a:solidFill>
            <a:srgbClr val="7993C3"/>
          </a:solidFill>
        </a:ln>
      </dgm:spPr>
      <dgm:t>
        <a:bodyPr/>
        <a:lstStyle/>
        <a:p>
          <a:endParaRPr lang="zh-CN" altLang="en-US"/>
        </a:p>
      </dgm:t>
    </dgm:pt>
    <dgm:pt modelId="{0A62DBCA-D0F1-064B-A568-6DBD83A60224}" type="sibTrans" cxnId="{561263B1-BD1A-D947-9F39-CEDF61402E9D}">
      <dgm:prSet/>
      <dgm:spPr/>
      <dgm:t>
        <a:bodyPr/>
        <a:lstStyle/>
        <a:p>
          <a:endParaRPr lang="zh-CN" altLang="en-US"/>
        </a:p>
      </dgm:t>
    </dgm:pt>
    <dgm:pt modelId="{851E62BF-385A-0C40-BA74-3861076433BD}">
      <dgm:prSet phldrT="[文本]"/>
      <dgm:spPr/>
      <dgm:t>
        <a:bodyPr/>
        <a:lstStyle/>
        <a:p>
          <a:r>
            <a:rPr lang="zh-CN" altLang="en-US" dirty="0">
              <a:solidFill>
                <a:schemeClr val="tx1"/>
              </a:solidFill>
            </a:rPr>
            <a:t>事件复盘</a:t>
          </a:r>
        </a:p>
      </dgm:t>
    </dgm:pt>
    <dgm:pt modelId="{060CB08C-6BDD-FA43-B4F9-FA2C5B5308A1}" type="parTrans" cxnId="{34D7EA60-1BDA-4F48-BB96-914DA6183ADA}">
      <dgm:prSet/>
      <dgm:spPr>
        <a:ln>
          <a:solidFill>
            <a:srgbClr val="7993C3"/>
          </a:solidFill>
        </a:ln>
      </dgm:spPr>
      <dgm:t>
        <a:bodyPr/>
        <a:lstStyle/>
        <a:p>
          <a:endParaRPr lang="zh-CN" altLang="en-US"/>
        </a:p>
      </dgm:t>
    </dgm:pt>
    <dgm:pt modelId="{9735FB68-85CD-FF4E-A85A-A28B27C6446D}" type="sibTrans" cxnId="{34D7EA60-1BDA-4F48-BB96-914DA6183ADA}">
      <dgm:prSet/>
      <dgm:spPr/>
      <dgm:t>
        <a:bodyPr/>
        <a:lstStyle/>
        <a:p>
          <a:endParaRPr lang="zh-CN" altLang="en-US"/>
        </a:p>
      </dgm:t>
    </dgm:pt>
    <dgm:pt modelId="{CFC7D98B-C84D-C242-B265-1E5DD94FF72A}">
      <dgm:prSet phldrT="[文本]"/>
      <dgm:spPr/>
      <dgm:t>
        <a:bodyPr/>
        <a:lstStyle/>
        <a:p>
          <a:r>
            <a:rPr lang="zh-CN" altLang="en-US" dirty="0">
              <a:solidFill>
                <a:schemeClr val="tx1"/>
              </a:solidFill>
            </a:rPr>
            <a:t>应急处置</a:t>
          </a:r>
        </a:p>
      </dgm:t>
    </dgm:pt>
    <dgm:pt modelId="{E7B1B9DB-54FD-1942-83E4-32CC129A0EDA}" type="parTrans" cxnId="{59A5DC72-1EB7-7044-B865-DD7954EE6605}">
      <dgm:prSet/>
      <dgm:spPr>
        <a:ln>
          <a:solidFill>
            <a:srgbClr val="7993C3"/>
          </a:solidFill>
        </a:ln>
      </dgm:spPr>
      <dgm:t>
        <a:bodyPr/>
        <a:lstStyle/>
        <a:p>
          <a:endParaRPr lang="zh-CN" altLang="en-US"/>
        </a:p>
      </dgm:t>
    </dgm:pt>
    <dgm:pt modelId="{A3700D0B-002F-784D-B527-377D8499615E}" type="sibTrans" cxnId="{59A5DC72-1EB7-7044-B865-DD7954EE6605}">
      <dgm:prSet/>
      <dgm:spPr/>
      <dgm:t>
        <a:bodyPr/>
        <a:lstStyle/>
        <a:p>
          <a:endParaRPr lang="zh-CN" altLang="en-US"/>
        </a:p>
      </dgm:t>
    </dgm:pt>
    <dgm:pt modelId="{6548EAD9-9F20-194C-B98E-82D63D03160C}">
      <dgm:prSet/>
      <dgm:spPr/>
      <dgm:t>
        <a:bodyPr/>
        <a:lstStyle/>
        <a:p>
          <a:r>
            <a:rPr lang="zh-CN" altLang="en-US" dirty="0">
              <a:solidFill>
                <a:schemeClr val="tx1"/>
              </a:solidFill>
            </a:rPr>
            <a:t>风险研判</a:t>
          </a:r>
        </a:p>
      </dgm:t>
    </dgm:pt>
    <dgm:pt modelId="{38034D9B-6171-A642-90CF-23D462A7D110}" type="parTrans" cxnId="{95477876-51F6-DE4B-BFC2-C6769E9A3DBC}">
      <dgm:prSet/>
      <dgm:spPr>
        <a:ln>
          <a:solidFill>
            <a:srgbClr val="7993C3"/>
          </a:solidFill>
        </a:ln>
      </dgm:spPr>
      <dgm:t>
        <a:bodyPr/>
        <a:lstStyle/>
        <a:p>
          <a:endParaRPr lang="zh-CN" altLang="en-US"/>
        </a:p>
      </dgm:t>
    </dgm:pt>
    <dgm:pt modelId="{ADACD069-E1C7-EB49-89C3-451A33BE017E}" type="sibTrans" cxnId="{95477876-51F6-DE4B-BFC2-C6769E9A3DBC}">
      <dgm:prSet/>
      <dgm:spPr/>
      <dgm:t>
        <a:bodyPr/>
        <a:lstStyle/>
        <a:p>
          <a:endParaRPr lang="zh-CN" altLang="en-US"/>
        </a:p>
      </dgm:t>
    </dgm:pt>
    <dgm:pt modelId="{CBDDCA1B-560C-264C-8600-ECFEC8E4ECCF}">
      <dgm:prSet/>
      <dgm:spPr/>
      <dgm:t>
        <a:bodyPr/>
        <a:lstStyle/>
        <a:p>
          <a:r>
            <a:rPr lang="zh-CN" altLang="en-US" dirty="0">
              <a:solidFill>
                <a:schemeClr val="tx1"/>
              </a:solidFill>
            </a:rPr>
            <a:t>风控模型</a:t>
          </a:r>
        </a:p>
      </dgm:t>
    </dgm:pt>
    <dgm:pt modelId="{5B852429-B137-2646-AE1B-5926FFF0FF2F}" type="parTrans" cxnId="{5DA957CD-D428-D04B-9B28-69E8A098750A}">
      <dgm:prSet/>
      <dgm:spPr>
        <a:ln>
          <a:solidFill>
            <a:srgbClr val="7993C3"/>
          </a:solidFill>
        </a:ln>
      </dgm:spPr>
      <dgm:t>
        <a:bodyPr/>
        <a:lstStyle/>
        <a:p>
          <a:endParaRPr lang="zh-CN" altLang="en-US"/>
        </a:p>
      </dgm:t>
    </dgm:pt>
    <dgm:pt modelId="{03B24A2F-E68D-6C4A-BACB-97CE59F557FB}" type="sibTrans" cxnId="{5DA957CD-D428-D04B-9B28-69E8A098750A}">
      <dgm:prSet/>
      <dgm:spPr/>
      <dgm:t>
        <a:bodyPr/>
        <a:lstStyle/>
        <a:p>
          <a:endParaRPr lang="zh-CN" altLang="en-US"/>
        </a:p>
      </dgm:t>
    </dgm:pt>
    <dgm:pt modelId="{6F5926CE-CD2F-264E-AFA8-741C24409D05}">
      <dgm:prSet/>
      <dgm:spPr/>
      <dgm:t>
        <a:bodyPr/>
        <a:lstStyle/>
        <a:p>
          <a:r>
            <a:rPr lang="zh-CN" altLang="en-US" dirty="0">
              <a:solidFill>
                <a:schemeClr val="tx1"/>
              </a:solidFill>
            </a:rPr>
            <a:t>研判体系</a:t>
          </a:r>
        </a:p>
      </dgm:t>
    </dgm:pt>
    <dgm:pt modelId="{9192FA98-D504-9641-95A6-C04DAE86061E}" type="parTrans" cxnId="{47449A0E-8A6E-4649-B7B4-77906879C28D}">
      <dgm:prSet/>
      <dgm:spPr>
        <a:ln>
          <a:solidFill>
            <a:srgbClr val="7993C3"/>
          </a:solidFill>
        </a:ln>
      </dgm:spPr>
      <dgm:t>
        <a:bodyPr/>
        <a:lstStyle/>
        <a:p>
          <a:endParaRPr lang="zh-CN" altLang="en-US"/>
        </a:p>
      </dgm:t>
    </dgm:pt>
    <dgm:pt modelId="{40826BEA-CF5F-054B-A30C-ABAD7B0DFBA6}" type="sibTrans" cxnId="{47449A0E-8A6E-4649-B7B4-77906879C28D}">
      <dgm:prSet/>
      <dgm:spPr/>
      <dgm:t>
        <a:bodyPr/>
        <a:lstStyle/>
        <a:p>
          <a:endParaRPr lang="zh-CN" altLang="en-US"/>
        </a:p>
      </dgm:t>
    </dgm:pt>
    <dgm:pt modelId="{DC6153EF-E23D-0D49-80FE-A4DFE4337F99}">
      <dgm:prSet/>
      <dgm:spPr/>
      <dgm:t>
        <a:bodyPr/>
        <a:lstStyle/>
        <a:p>
          <a:r>
            <a:rPr lang="zh-CN" altLang="en-US" dirty="0">
              <a:solidFill>
                <a:schemeClr val="tx1"/>
              </a:solidFill>
            </a:rPr>
            <a:t>体系化机制</a:t>
          </a:r>
        </a:p>
      </dgm:t>
    </dgm:pt>
    <dgm:pt modelId="{2822C6FE-3E5E-7943-B599-5F81D1C1326A}" type="parTrans" cxnId="{E72A1AB1-522D-A040-8DFE-0869385B4A89}">
      <dgm:prSet/>
      <dgm:spPr>
        <a:ln>
          <a:solidFill>
            <a:srgbClr val="7993C3"/>
          </a:solidFill>
        </a:ln>
      </dgm:spPr>
      <dgm:t>
        <a:bodyPr/>
        <a:lstStyle/>
        <a:p>
          <a:endParaRPr lang="zh-CN" altLang="en-US"/>
        </a:p>
      </dgm:t>
    </dgm:pt>
    <dgm:pt modelId="{DEE399C3-D508-DF49-914F-6D6021FC11A4}" type="sibTrans" cxnId="{E72A1AB1-522D-A040-8DFE-0869385B4A89}">
      <dgm:prSet/>
      <dgm:spPr/>
      <dgm:t>
        <a:bodyPr/>
        <a:lstStyle/>
        <a:p>
          <a:endParaRPr lang="zh-CN" altLang="en-US"/>
        </a:p>
      </dgm:t>
    </dgm:pt>
    <dgm:pt modelId="{B46CE91E-CA9A-DA45-BFCB-5D31C8A205B8}" type="pres">
      <dgm:prSet presAssocID="{C69F4D1C-6D5D-5843-98CA-596C6B4009F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81ABE32-DD04-234E-A111-3031669FA839}" type="pres">
      <dgm:prSet presAssocID="{4A6910AC-10D5-134C-B3CB-EB72F6CB1C9C}" presName="hierRoot1" presStyleCnt="0">
        <dgm:presLayoutVars>
          <dgm:hierBranch val="init"/>
        </dgm:presLayoutVars>
      </dgm:prSet>
      <dgm:spPr/>
    </dgm:pt>
    <dgm:pt modelId="{5408FB6F-C002-1447-9DA6-01968E9609C9}" type="pres">
      <dgm:prSet presAssocID="{4A6910AC-10D5-134C-B3CB-EB72F6CB1C9C}" presName="rootComposite1" presStyleCnt="0"/>
      <dgm:spPr/>
    </dgm:pt>
    <dgm:pt modelId="{4FAF1F5E-111D-BB45-A7BC-26084FB5526A}" type="pres">
      <dgm:prSet presAssocID="{4A6910AC-10D5-134C-B3CB-EB72F6CB1C9C}" presName="rootText1" presStyleLbl="alignAcc1" presStyleIdx="0" presStyleCnt="0">
        <dgm:presLayoutVars>
          <dgm:chPref val="3"/>
        </dgm:presLayoutVars>
      </dgm:prSet>
      <dgm:spPr/>
    </dgm:pt>
    <dgm:pt modelId="{E1390C5A-F81F-1140-98E0-6E4646EC4C15}" type="pres">
      <dgm:prSet presAssocID="{4A6910AC-10D5-134C-B3CB-EB72F6CB1C9C}" presName="topArc1" presStyleLbl="parChTrans1D1" presStyleIdx="0" presStyleCnt="16"/>
      <dgm:spPr>
        <a:ln>
          <a:solidFill>
            <a:srgbClr val="7993C3"/>
          </a:solidFill>
        </a:ln>
      </dgm:spPr>
    </dgm:pt>
    <dgm:pt modelId="{DB137B4A-B3EA-984A-A3F3-35F3D9B947FA}" type="pres">
      <dgm:prSet presAssocID="{4A6910AC-10D5-134C-B3CB-EB72F6CB1C9C}" presName="bottomArc1" presStyleLbl="parChTrans1D1" presStyleIdx="1" presStyleCnt="16"/>
      <dgm:spPr>
        <a:ln>
          <a:solidFill>
            <a:srgbClr val="7993C3"/>
          </a:solidFill>
        </a:ln>
      </dgm:spPr>
    </dgm:pt>
    <dgm:pt modelId="{EAACA7A4-43D1-BD47-B1E8-F91D56AE183D}" type="pres">
      <dgm:prSet presAssocID="{4A6910AC-10D5-134C-B3CB-EB72F6CB1C9C}" presName="topConnNode1" presStyleLbl="node1" presStyleIdx="0" presStyleCnt="0"/>
      <dgm:spPr/>
    </dgm:pt>
    <dgm:pt modelId="{66CCB9F2-5FB8-BC40-BAE9-A9FB00B68F64}" type="pres">
      <dgm:prSet presAssocID="{4A6910AC-10D5-134C-B3CB-EB72F6CB1C9C}" presName="hierChild2" presStyleCnt="0"/>
      <dgm:spPr/>
    </dgm:pt>
    <dgm:pt modelId="{D9774A8B-042B-7142-B3B1-92873BFAF4A9}" type="pres">
      <dgm:prSet presAssocID="{49E5BB43-809A-D046-A5FA-597BA53C1202}" presName="Name28" presStyleLbl="parChTrans1D2" presStyleIdx="0" presStyleCnt="4"/>
      <dgm:spPr/>
    </dgm:pt>
    <dgm:pt modelId="{506F30CA-24D6-1244-9869-BC5A505F7937}" type="pres">
      <dgm:prSet presAssocID="{B6EEA858-F646-7342-BAB3-3F936EAD4986}" presName="hierRoot2" presStyleCnt="0">
        <dgm:presLayoutVars>
          <dgm:hierBranch val="init"/>
        </dgm:presLayoutVars>
      </dgm:prSet>
      <dgm:spPr/>
    </dgm:pt>
    <dgm:pt modelId="{5851EC82-1ED5-8640-946D-F2BA70532C89}" type="pres">
      <dgm:prSet presAssocID="{B6EEA858-F646-7342-BAB3-3F936EAD4986}" presName="rootComposite2" presStyleCnt="0"/>
      <dgm:spPr/>
    </dgm:pt>
    <dgm:pt modelId="{9709C443-EAF5-9D41-9762-72D60FA7F2F1}" type="pres">
      <dgm:prSet presAssocID="{B6EEA858-F646-7342-BAB3-3F936EAD4986}" presName="rootText2" presStyleLbl="alignAcc1" presStyleIdx="0" presStyleCnt="0">
        <dgm:presLayoutVars>
          <dgm:chPref val="3"/>
        </dgm:presLayoutVars>
      </dgm:prSet>
      <dgm:spPr/>
    </dgm:pt>
    <dgm:pt modelId="{49E03B4A-F83E-074C-AF2D-5D3091C18D5F}" type="pres">
      <dgm:prSet presAssocID="{B6EEA858-F646-7342-BAB3-3F936EAD4986}" presName="topArc2" presStyleLbl="parChTrans1D1" presStyleIdx="2" presStyleCnt="16"/>
      <dgm:spPr>
        <a:ln>
          <a:solidFill>
            <a:srgbClr val="7993C3"/>
          </a:solidFill>
        </a:ln>
      </dgm:spPr>
    </dgm:pt>
    <dgm:pt modelId="{08677A84-1C95-5843-856E-C9858133F3ED}" type="pres">
      <dgm:prSet presAssocID="{B6EEA858-F646-7342-BAB3-3F936EAD4986}" presName="bottomArc2" presStyleLbl="parChTrans1D1" presStyleIdx="3" presStyleCnt="16"/>
      <dgm:spPr>
        <a:ln>
          <a:solidFill>
            <a:srgbClr val="7993C3"/>
          </a:solidFill>
        </a:ln>
      </dgm:spPr>
    </dgm:pt>
    <dgm:pt modelId="{03A52307-FBD0-984D-BFD6-15235CCBFC71}" type="pres">
      <dgm:prSet presAssocID="{B6EEA858-F646-7342-BAB3-3F936EAD4986}" presName="topConnNode2" presStyleLbl="node2" presStyleIdx="0" presStyleCnt="0"/>
      <dgm:spPr/>
    </dgm:pt>
    <dgm:pt modelId="{C90142C2-5531-0D41-9086-D6C85D63536A}" type="pres">
      <dgm:prSet presAssocID="{B6EEA858-F646-7342-BAB3-3F936EAD4986}" presName="hierChild4" presStyleCnt="0"/>
      <dgm:spPr/>
    </dgm:pt>
    <dgm:pt modelId="{E257676D-6D6A-F04E-99F6-1FFC445157CC}" type="pres">
      <dgm:prSet presAssocID="{5B852429-B137-2646-AE1B-5926FFF0FF2F}" presName="Name28" presStyleLbl="parChTrans1D3" presStyleIdx="0" presStyleCnt="3"/>
      <dgm:spPr/>
    </dgm:pt>
    <dgm:pt modelId="{D944AF14-31A2-C24B-8071-7313C25F1492}" type="pres">
      <dgm:prSet presAssocID="{CBDDCA1B-560C-264C-8600-ECFEC8E4ECCF}" presName="hierRoot2" presStyleCnt="0">
        <dgm:presLayoutVars>
          <dgm:hierBranch val="init"/>
        </dgm:presLayoutVars>
      </dgm:prSet>
      <dgm:spPr/>
    </dgm:pt>
    <dgm:pt modelId="{C6640EB6-6A46-EA43-9836-B3BF109CC86D}" type="pres">
      <dgm:prSet presAssocID="{CBDDCA1B-560C-264C-8600-ECFEC8E4ECCF}" presName="rootComposite2" presStyleCnt="0"/>
      <dgm:spPr/>
    </dgm:pt>
    <dgm:pt modelId="{CD415E3E-6770-7A4C-B56F-B77C46C08B4C}" type="pres">
      <dgm:prSet presAssocID="{CBDDCA1B-560C-264C-8600-ECFEC8E4ECCF}" presName="rootText2" presStyleLbl="alignAcc1" presStyleIdx="0" presStyleCnt="0" custLinFactNeighborX="-4349" custLinFactNeighborY="229">
        <dgm:presLayoutVars>
          <dgm:chPref val="3"/>
        </dgm:presLayoutVars>
      </dgm:prSet>
      <dgm:spPr/>
    </dgm:pt>
    <dgm:pt modelId="{5DB817BD-CD94-A741-B563-7AD9B8CF8319}" type="pres">
      <dgm:prSet presAssocID="{CBDDCA1B-560C-264C-8600-ECFEC8E4ECCF}" presName="topArc2" presStyleLbl="parChTrans1D1" presStyleIdx="4" presStyleCnt="16"/>
      <dgm:spPr>
        <a:ln>
          <a:solidFill>
            <a:srgbClr val="7993C3"/>
          </a:solidFill>
        </a:ln>
      </dgm:spPr>
    </dgm:pt>
    <dgm:pt modelId="{D9B6E95B-9E02-054C-BFE0-020EE1F73186}" type="pres">
      <dgm:prSet presAssocID="{CBDDCA1B-560C-264C-8600-ECFEC8E4ECCF}" presName="bottomArc2" presStyleLbl="parChTrans1D1" presStyleIdx="5" presStyleCnt="16"/>
      <dgm:spPr>
        <a:ln>
          <a:solidFill>
            <a:srgbClr val="7993C3"/>
          </a:solidFill>
        </a:ln>
      </dgm:spPr>
    </dgm:pt>
    <dgm:pt modelId="{837A66FC-8297-4E47-8B7F-05A2E677DF2A}" type="pres">
      <dgm:prSet presAssocID="{CBDDCA1B-560C-264C-8600-ECFEC8E4ECCF}" presName="topConnNode2" presStyleLbl="node3" presStyleIdx="0" presStyleCnt="0"/>
      <dgm:spPr/>
    </dgm:pt>
    <dgm:pt modelId="{6EF7DDC4-9F79-2F4C-9701-E2E8B544C3D7}" type="pres">
      <dgm:prSet presAssocID="{CBDDCA1B-560C-264C-8600-ECFEC8E4ECCF}" presName="hierChild4" presStyleCnt="0"/>
      <dgm:spPr/>
    </dgm:pt>
    <dgm:pt modelId="{3EAEC278-6EA2-3A47-A7E3-4FE3528E618D}" type="pres">
      <dgm:prSet presAssocID="{CBDDCA1B-560C-264C-8600-ECFEC8E4ECCF}" presName="hierChild5" presStyleCnt="0"/>
      <dgm:spPr/>
    </dgm:pt>
    <dgm:pt modelId="{8971BDF3-B9E4-DA4C-9F2A-1B1511B32312}" type="pres">
      <dgm:prSet presAssocID="{B6EEA858-F646-7342-BAB3-3F936EAD4986}" presName="hierChild5" presStyleCnt="0"/>
      <dgm:spPr/>
    </dgm:pt>
    <dgm:pt modelId="{66F18A59-3454-F848-A9BD-A478EC34EBE3}" type="pres">
      <dgm:prSet presAssocID="{38034D9B-6171-A642-90CF-23D462A7D110}" presName="Name28" presStyleLbl="parChTrans1D2" presStyleIdx="1" presStyleCnt="4"/>
      <dgm:spPr/>
    </dgm:pt>
    <dgm:pt modelId="{B7E1FBBE-1F45-C443-A50B-BF9191C6C9CC}" type="pres">
      <dgm:prSet presAssocID="{6548EAD9-9F20-194C-B98E-82D63D03160C}" presName="hierRoot2" presStyleCnt="0">
        <dgm:presLayoutVars>
          <dgm:hierBranch val="init"/>
        </dgm:presLayoutVars>
      </dgm:prSet>
      <dgm:spPr/>
    </dgm:pt>
    <dgm:pt modelId="{E6BF8EE0-F0BE-844D-8F6C-35442C04D3F6}" type="pres">
      <dgm:prSet presAssocID="{6548EAD9-9F20-194C-B98E-82D63D03160C}" presName="rootComposite2" presStyleCnt="0"/>
      <dgm:spPr/>
    </dgm:pt>
    <dgm:pt modelId="{6195F069-BFB1-D349-A8FD-EF70878F6035}" type="pres">
      <dgm:prSet presAssocID="{6548EAD9-9F20-194C-B98E-82D63D03160C}" presName="rootText2" presStyleLbl="alignAcc1" presStyleIdx="0" presStyleCnt="0">
        <dgm:presLayoutVars>
          <dgm:chPref val="3"/>
        </dgm:presLayoutVars>
      </dgm:prSet>
      <dgm:spPr/>
    </dgm:pt>
    <dgm:pt modelId="{9E74E304-8E63-3A47-9C6F-36D2B5618C3B}" type="pres">
      <dgm:prSet presAssocID="{6548EAD9-9F20-194C-B98E-82D63D03160C}" presName="topArc2" presStyleLbl="parChTrans1D1" presStyleIdx="6" presStyleCnt="16"/>
      <dgm:spPr>
        <a:ln>
          <a:solidFill>
            <a:srgbClr val="7993C3"/>
          </a:solidFill>
        </a:ln>
      </dgm:spPr>
    </dgm:pt>
    <dgm:pt modelId="{972F18EF-DFB5-D248-B28A-350B110AE33C}" type="pres">
      <dgm:prSet presAssocID="{6548EAD9-9F20-194C-B98E-82D63D03160C}" presName="bottomArc2" presStyleLbl="parChTrans1D1" presStyleIdx="7" presStyleCnt="16"/>
      <dgm:spPr>
        <a:ln>
          <a:solidFill>
            <a:srgbClr val="7993C3"/>
          </a:solidFill>
        </a:ln>
      </dgm:spPr>
    </dgm:pt>
    <dgm:pt modelId="{A5C836CC-9842-2245-8C06-EDE99AF6048B}" type="pres">
      <dgm:prSet presAssocID="{6548EAD9-9F20-194C-B98E-82D63D03160C}" presName="topConnNode2" presStyleLbl="node2" presStyleIdx="0" presStyleCnt="0"/>
      <dgm:spPr/>
    </dgm:pt>
    <dgm:pt modelId="{649B1770-32A3-9B49-B311-6FBE5F25FE46}" type="pres">
      <dgm:prSet presAssocID="{6548EAD9-9F20-194C-B98E-82D63D03160C}" presName="hierChild4" presStyleCnt="0"/>
      <dgm:spPr/>
    </dgm:pt>
    <dgm:pt modelId="{31768880-A234-374E-A7CF-45CFDA0BD4E8}" type="pres">
      <dgm:prSet presAssocID="{9192FA98-D504-9641-95A6-C04DAE86061E}" presName="Name28" presStyleLbl="parChTrans1D3" presStyleIdx="1" presStyleCnt="3"/>
      <dgm:spPr/>
    </dgm:pt>
    <dgm:pt modelId="{484A307A-A78F-8F41-B0C0-C5EABA491ECD}" type="pres">
      <dgm:prSet presAssocID="{6F5926CE-CD2F-264E-AFA8-741C24409D05}" presName="hierRoot2" presStyleCnt="0">
        <dgm:presLayoutVars>
          <dgm:hierBranch val="init"/>
        </dgm:presLayoutVars>
      </dgm:prSet>
      <dgm:spPr/>
    </dgm:pt>
    <dgm:pt modelId="{ABC5B72D-4C78-1B40-AC24-D9F9B96A27DB}" type="pres">
      <dgm:prSet presAssocID="{6F5926CE-CD2F-264E-AFA8-741C24409D05}" presName="rootComposite2" presStyleCnt="0"/>
      <dgm:spPr/>
    </dgm:pt>
    <dgm:pt modelId="{0420587B-9946-E64B-9674-75969BB41D39}" type="pres">
      <dgm:prSet presAssocID="{6F5926CE-CD2F-264E-AFA8-741C24409D05}" presName="rootText2" presStyleLbl="alignAcc1" presStyleIdx="0" presStyleCnt="0">
        <dgm:presLayoutVars>
          <dgm:chPref val="3"/>
        </dgm:presLayoutVars>
      </dgm:prSet>
      <dgm:spPr/>
    </dgm:pt>
    <dgm:pt modelId="{B10FF5D8-9ADF-9142-B02A-9BE771C620D5}" type="pres">
      <dgm:prSet presAssocID="{6F5926CE-CD2F-264E-AFA8-741C24409D05}" presName="topArc2" presStyleLbl="parChTrans1D1" presStyleIdx="8" presStyleCnt="16"/>
      <dgm:spPr>
        <a:ln>
          <a:solidFill>
            <a:srgbClr val="7993C3"/>
          </a:solidFill>
        </a:ln>
      </dgm:spPr>
    </dgm:pt>
    <dgm:pt modelId="{23F58432-DB88-4B42-85D7-9A55124D6653}" type="pres">
      <dgm:prSet presAssocID="{6F5926CE-CD2F-264E-AFA8-741C24409D05}" presName="bottomArc2" presStyleLbl="parChTrans1D1" presStyleIdx="9" presStyleCnt="16"/>
      <dgm:spPr>
        <a:ln>
          <a:solidFill>
            <a:srgbClr val="7993C3"/>
          </a:solidFill>
        </a:ln>
      </dgm:spPr>
    </dgm:pt>
    <dgm:pt modelId="{87C9C482-4429-0848-875C-32D0EC31E3B1}" type="pres">
      <dgm:prSet presAssocID="{6F5926CE-CD2F-264E-AFA8-741C24409D05}" presName="topConnNode2" presStyleLbl="node3" presStyleIdx="0" presStyleCnt="0"/>
      <dgm:spPr/>
    </dgm:pt>
    <dgm:pt modelId="{496A6E50-87A9-7548-B8B4-9442E95BF0FE}" type="pres">
      <dgm:prSet presAssocID="{6F5926CE-CD2F-264E-AFA8-741C24409D05}" presName="hierChild4" presStyleCnt="0"/>
      <dgm:spPr/>
    </dgm:pt>
    <dgm:pt modelId="{CBFC8401-6F01-1C44-A8FE-8DCA4BF30FBE}" type="pres">
      <dgm:prSet presAssocID="{6F5926CE-CD2F-264E-AFA8-741C24409D05}" presName="hierChild5" presStyleCnt="0"/>
      <dgm:spPr/>
    </dgm:pt>
    <dgm:pt modelId="{FC13C39F-BF64-9249-B6EA-926E20474414}" type="pres">
      <dgm:prSet presAssocID="{6548EAD9-9F20-194C-B98E-82D63D03160C}" presName="hierChild5" presStyleCnt="0"/>
      <dgm:spPr/>
    </dgm:pt>
    <dgm:pt modelId="{AB918A21-BD3B-9C45-B246-BCD0E257416F}" type="pres">
      <dgm:prSet presAssocID="{060CB08C-6BDD-FA43-B4F9-FA2C5B5308A1}" presName="Name28" presStyleLbl="parChTrans1D2" presStyleIdx="2" presStyleCnt="4"/>
      <dgm:spPr/>
    </dgm:pt>
    <dgm:pt modelId="{FE2641AB-644C-6349-B362-85537208ABDE}" type="pres">
      <dgm:prSet presAssocID="{851E62BF-385A-0C40-BA74-3861076433BD}" presName="hierRoot2" presStyleCnt="0">
        <dgm:presLayoutVars>
          <dgm:hierBranch val="init"/>
        </dgm:presLayoutVars>
      </dgm:prSet>
      <dgm:spPr/>
    </dgm:pt>
    <dgm:pt modelId="{AF2C73CC-40AE-7944-9518-F2DC5BA39B74}" type="pres">
      <dgm:prSet presAssocID="{851E62BF-385A-0C40-BA74-3861076433BD}" presName="rootComposite2" presStyleCnt="0"/>
      <dgm:spPr/>
    </dgm:pt>
    <dgm:pt modelId="{F835180B-116C-2E4C-81A1-B8CEAFEC64F8}" type="pres">
      <dgm:prSet presAssocID="{851E62BF-385A-0C40-BA74-3861076433BD}" presName="rootText2" presStyleLbl="alignAcc1" presStyleIdx="0" presStyleCnt="0">
        <dgm:presLayoutVars>
          <dgm:chPref val="3"/>
        </dgm:presLayoutVars>
      </dgm:prSet>
      <dgm:spPr/>
    </dgm:pt>
    <dgm:pt modelId="{AF258628-F12B-1B47-95C8-A52CAC576AF0}" type="pres">
      <dgm:prSet presAssocID="{851E62BF-385A-0C40-BA74-3861076433BD}" presName="topArc2" presStyleLbl="parChTrans1D1" presStyleIdx="10" presStyleCnt="16"/>
      <dgm:spPr>
        <a:ln>
          <a:solidFill>
            <a:srgbClr val="7993C3"/>
          </a:solidFill>
        </a:ln>
      </dgm:spPr>
    </dgm:pt>
    <dgm:pt modelId="{5CE64A7A-3FCD-2A43-91AF-DE7F2F7C9701}" type="pres">
      <dgm:prSet presAssocID="{851E62BF-385A-0C40-BA74-3861076433BD}" presName="bottomArc2" presStyleLbl="parChTrans1D1" presStyleIdx="11" presStyleCnt="16"/>
      <dgm:spPr>
        <a:solidFill>
          <a:schemeClr val="bg1"/>
        </a:solidFill>
        <a:ln>
          <a:solidFill>
            <a:srgbClr val="7993C3"/>
          </a:solidFill>
        </a:ln>
      </dgm:spPr>
    </dgm:pt>
    <dgm:pt modelId="{3750C01E-FA9D-A54E-930C-5AB8DBD9D263}" type="pres">
      <dgm:prSet presAssocID="{851E62BF-385A-0C40-BA74-3861076433BD}" presName="topConnNode2" presStyleLbl="node2" presStyleIdx="0" presStyleCnt="0"/>
      <dgm:spPr/>
    </dgm:pt>
    <dgm:pt modelId="{17D03B11-F780-DE47-B890-444AF4AC03EA}" type="pres">
      <dgm:prSet presAssocID="{851E62BF-385A-0C40-BA74-3861076433BD}" presName="hierChild4" presStyleCnt="0"/>
      <dgm:spPr/>
    </dgm:pt>
    <dgm:pt modelId="{3E02A413-2405-DE47-92D7-A82687D24B27}" type="pres">
      <dgm:prSet presAssocID="{851E62BF-385A-0C40-BA74-3861076433BD}" presName="hierChild5" presStyleCnt="0"/>
      <dgm:spPr/>
    </dgm:pt>
    <dgm:pt modelId="{13917941-3E1A-6747-8B5F-3FF763A4D6F4}" type="pres">
      <dgm:prSet presAssocID="{E7B1B9DB-54FD-1942-83E4-32CC129A0EDA}" presName="Name28" presStyleLbl="parChTrans1D2" presStyleIdx="3" presStyleCnt="4"/>
      <dgm:spPr/>
    </dgm:pt>
    <dgm:pt modelId="{506001B5-6F85-894A-A38F-3A58A0C259AA}" type="pres">
      <dgm:prSet presAssocID="{CFC7D98B-C84D-C242-B265-1E5DD94FF72A}" presName="hierRoot2" presStyleCnt="0">
        <dgm:presLayoutVars>
          <dgm:hierBranch val="init"/>
        </dgm:presLayoutVars>
      </dgm:prSet>
      <dgm:spPr/>
    </dgm:pt>
    <dgm:pt modelId="{E1423936-0697-974F-81EE-D8F997C44882}" type="pres">
      <dgm:prSet presAssocID="{CFC7D98B-C84D-C242-B265-1E5DD94FF72A}" presName="rootComposite2" presStyleCnt="0"/>
      <dgm:spPr/>
    </dgm:pt>
    <dgm:pt modelId="{F20DB135-E95D-8544-BE88-B77F551C32AD}" type="pres">
      <dgm:prSet presAssocID="{CFC7D98B-C84D-C242-B265-1E5DD94FF72A}" presName="rootText2" presStyleLbl="alignAcc1" presStyleIdx="0" presStyleCnt="0">
        <dgm:presLayoutVars>
          <dgm:chPref val="3"/>
        </dgm:presLayoutVars>
      </dgm:prSet>
      <dgm:spPr/>
    </dgm:pt>
    <dgm:pt modelId="{BCCB00C1-47C2-1A47-8CF9-9AC31D00ED74}" type="pres">
      <dgm:prSet presAssocID="{CFC7D98B-C84D-C242-B265-1E5DD94FF72A}" presName="topArc2" presStyleLbl="parChTrans1D1" presStyleIdx="12" presStyleCnt="16"/>
      <dgm:spPr>
        <a:ln>
          <a:solidFill>
            <a:srgbClr val="7993C3"/>
          </a:solidFill>
        </a:ln>
      </dgm:spPr>
    </dgm:pt>
    <dgm:pt modelId="{932428B2-3E75-D74B-8853-7CB594D2F868}" type="pres">
      <dgm:prSet presAssocID="{CFC7D98B-C84D-C242-B265-1E5DD94FF72A}" presName="bottomArc2" presStyleLbl="parChTrans1D1" presStyleIdx="13" presStyleCnt="16"/>
      <dgm:spPr>
        <a:ln>
          <a:solidFill>
            <a:srgbClr val="7993C3"/>
          </a:solidFill>
        </a:ln>
      </dgm:spPr>
    </dgm:pt>
    <dgm:pt modelId="{E1312854-60A2-9F4E-A9AD-DE146A5F3F3F}" type="pres">
      <dgm:prSet presAssocID="{CFC7D98B-C84D-C242-B265-1E5DD94FF72A}" presName="topConnNode2" presStyleLbl="node2" presStyleIdx="0" presStyleCnt="0"/>
      <dgm:spPr/>
    </dgm:pt>
    <dgm:pt modelId="{265E0184-B981-8C4A-BB99-D459D56CC77C}" type="pres">
      <dgm:prSet presAssocID="{CFC7D98B-C84D-C242-B265-1E5DD94FF72A}" presName="hierChild4" presStyleCnt="0"/>
      <dgm:spPr/>
    </dgm:pt>
    <dgm:pt modelId="{411633BA-27B5-454C-B192-F9021181D42E}" type="pres">
      <dgm:prSet presAssocID="{2822C6FE-3E5E-7943-B599-5F81D1C1326A}" presName="Name28" presStyleLbl="parChTrans1D3" presStyleIdx="2" presStyleCnt="3"/>
      <dgm:spPr/>
    </dgm:pt>
    <dgm:pt modelId="{40309828-F04C-0643-8F1B-217D692E8012}" type="pres">
      <dgm:prSet presAssocID="{DC6153EF-E23D-0D49-80FE-A4DFE4337F99}" presName="hierRoot2" presStyleCnt="0">
        <dgm:presLayoutVars>
          <dgm:hierBranch val="init"/>
        </dgm:presLayoutVars>
      </dgm:prSet>
      <dgm:spPr/>
    </dgm:pt>
    <dgm:pt modelId="{EF792622-2F14-BE42-A38A-2793575BE59B}" type="pres">
      <dgm:prSet presAssocID="{DC6153EF-E23D-0D49-80FE-A4DFE4337F99}" presName="rootComposite2" presStyleCnt="0"/>
      <dgm:spPr/>
    </dgm:pt>
    <dgm:pt modelId="{5CDDE006-10F5-304F-9CA8-A7003C96000F}" type="pres">
      <dgm:prSet presAssocID="{DC6153EF-E23D-0D49-80FE-A4DFE4337F99}" presName="rootText2" presStyleLbl="alignAcc1" presStyleIdx="0" presStyleCnt="0" custLinFactX="-17031" custLinFactNeighborX="-100000" custLinFactNeighborY="229">
        <dgm:presLayoutVars>
          <dgm:chPref val="3"/>
        </dgm:presLayoutVars>
      </dgm:prSet>
      <dgm:spPr/>
    </dgm:pt>
    <dgm:pt modelId="{6C588183-A130-3A4F-ADD2-8974AC4BD687}" type="pres">
      <dgm:prSet presAssocID="{DC6153EF-E23D-0D49-80FE-A4DFE4337F99}" presName="topArc2" presStyleLbl="parChTrans1D1" presStyleIdx="14" presStyleCnt="16"/>
      <dgm:spPr>
        <a:ln>
          <a:solidFill>
            <a:srgbClr val="7993C3"/>
          </a:solidFill>
        </a:ln>
      </dgm:spPr>
    </dgm:pt>
    <dgm:pt modelId="{F74BF697-026B-9C4C-AD2A-E8758E60B41D}" type="pres">
      <dgm:prSet presAssocID="{DC6153EF-E23D-0D49-80FE-A4DFE4337F99}" presName="bottomArc2" presStyleLbl="parChTrans1D1" presStyleIdx="15" presStyleCnt="16"/>
      <dgm:spPr>
        <a:ln>
          <a:solidFill>
            <a:srgbClr val="7993C3"/>
          </a:solidFill>
        </a:ln>
      </dgm:spPr>
    </dgm:pt>
    <dgm:pt modelId="{9B1A5C45-13CF-4549-8E8C-EF68D9A4226C}" type="pres">
      <dgm:prSet presAssocID="{DC6153EF-E23D-0D49-80FE-A4DFE4337F99}" presName="topConnNode2" presStyleLbl="node3" presStyleIdx="0" presStyleCnt="0"/>
      <dgm:spPr/>
    </dgm:pt>
    <dgm:pt modelId="{5F875C45-A61A-224D-9EB4-5CD72E7B2D7C}" type="pres">
      <dgm:prSet presAssocID="{DC6153EF-E23D-0D49-80FE-A4DFE4337F99}" presName="hierChild4" presStyleCnt="0"/>
      <dgm:spPr/>
    </dgm:pt>
    <dgm:pt modelId="{58879E7F-34A3-E541-B65C-64F3E5D975C8}" type="pres">
      <dgm:prSet presAssocID="{DC6153EF-E23D-0D49-80FE-A4DFE4337F99}" presName="hierChild5" presStyleCnt="0"/>
      <dgm:spPr/>
    </dgm:pt>
    <dgm:pt modelId="{6F3ED697-CBCB-B949-949A-458474270CFA}" type="pres">
      <dgm:prSet presAssocID="{CFC7D98B-C84D-C242-B265-1E5DD94FF72A}" presName="hierChild5" presStyleCnt="0"/>
      <dgm:spPr/>
    </dgm:pt>
    <dgm:pt modelId="{72E887D8-DC56-E241-ACA9-8E0DC5880B22}" type="pres">
      <dgm:prSet presAssocID="{4A6910AC-10D5-134C-B3CB-EB72F6CB1C9C}" presName="hierChild3" presStyleCnt="0"/>
      <dgm:spPr/>
    </dgm:pt>
  </dgm:ptLst>
  <dgm:cxnLst>
    <dgm:cxn modelId="{47449A0E-8A6E-4649-B7B4-77906879C28D}" srcId="{6548EAD9-9F20-194C-B98E-82D63D03160C}" destId="{6F5926CE-CD2F-264E-AFA8-741C24409D05}" srcOrd="0" destOrd="0" parTransId="{9192FA98-D504-9641-95A6-C04DAE86061E}" sibTransId="{40826BEA-CF5F-054B-A30C-ABAD7B0DFBA6}"/>
    <dgm:cxn modelId="{CC95021F-3C13-A54E-8AD1-BA0AAF6959A0}" type="presOf" srcId="{060CB08C-6BDD-FA43-B4F9-FA2C5B5308A1}" destId="{AB918A21-BD3B-9C45-B246-BCD0E257416F}" srcOrd="0" destOrd="0" presId="urn:microsoft.com/office/officeart/2008/layout/HalfCircleOrganizationChart"/>
    <dgm:cxn modelId="{FD77032A-19A4-CF43-850B-1B396C88C2E5}" type="presOf" srcId="{2822C6FE-3E5E-7943-B599-5F81D1C1326A}" destId="{411633BA-27B5-454C-B192-F9021181D42E}" srcOrd="0" destOrd="0" presId="urn:microsoft.com/office/officeart/2008/layout/HalfCircleOrganizationChart"/>
    <dgm:cxn modelId="{30EB895B-9791-3E49-9B40-1A7E462C03E4}" type="presOf" srcId="{5B852429-B137-2646-AE1B-5926FFF0FF2F}" destId="{E257676D-6D6A-F04E-99F6-1FFC445157CC}" srcOrd="0" destOrd="0" presId="urn:microsoft.com/office/officeart/2008/layout/HalfCircleOrganizationChart"/>
    <dgm:cxn modelId="{D264D05B-14AA-8D4C-9E49-B8F7C1B1EA31}" type="presOf" srcId="{DC6153EF-E23D-0D49-80FE-A4DFE4337F99}" destId="{9B1A5C45-13CF-4549-8E8C-EF68D9A4226C}" srcOrd="1" destOrd="0" presId="urn:microsoft.com/office/officeart/2008/layout/HalfCircleOrganizationChart"/>
    <dgm:cxn modelId="{34D7EA60-1BDA-4F48-BB96-914DA6183ADA}" srcId="{4A6910AC-10D5-134C-B3CB-EB72F6CB1C9C}" destId="{851E62BF-385A-0C40-BA74-3861076433BD}" srcOrd="2" destOrd="0" parTransId="{060CB08C-6BDD-FA43-B4F9-FA2C5B5308A1}" sibTransId="{9735FB68-85CD-FF4E-A85A-A28B27C6446D}"/>
    <dgm:cxn modelId="{0F89D665-FB3D-E44C-AA64-F301BA7AEB3C}" type="presOf" srcId="{9192FA98-D504-9641-95A6-C04DAE86061E}" destId="{31768880-A234-374E-A7CF-45CFDA0BD4E8}" srcOrd="0" destOrd="0" presId="urn:microsoft.com/office/officeart/2008/layout/HalfCircleOrganizationChart"/>
    <dgm:cxn modelId="{9C942C68-A9C8-1443-8C48-A3EA97CFB62D}" type="presOf" srcId="{E7B1B9DB-54FD-1942-83E4-32CC129A0EDA}" destId="{13917941-3E1A-6747-8B5F-3FF763A4D6F4}" srcOrd="0" destOrd="0" presId="urn:microsoft.com/office/officeart/2008/layout/HalfCircleOrganizationChart"/>
    <dgm:cxn modelId="{26300E70-E4FD-FB4A-B6FC-2940FBD25815}" type="presOf" srcId="{49E5BB43-809A-D046-A5FA-597BA53C1202}" destId="{D9774A8B-042B-7142-B3B1-92873BFAF4A9}" srcOrd="0" destOrd="0" presId="urn:microsoft.com/office/officeart/2008/layout/HalfCircleOrganizationChart"/>
    <dgm:cxn modelId="{1FD4A550-C9DA-9643-8988-429CC484870B}" type="presOf" srcId="{B6EEA858-F646-7342-BAB3-3F936EAD4986}" destId="{03A52307-FBD0-984D-BFD6-15235CCBFC71}" srcOrd="1" destOrd="0" presId="urn:microsoft.com/office/officeart/2008/layout/HalfCircleOrganizationChart"/>
    <dgm:cxn modelId="{59A5DC72-1EB7-7044-B865-DD7954EE6605}" srcId="{4A6910AC-10D5-134C-B3CB-EB72F6CB1C9C}" destId="{CFC7D98B-C84D-C242-B265-1E5DD94FF72A}" srcOrd="3" destOrd="0" parTransId="{E7B1B9DB-54FD-1942-83E4-32CC129A0EDA}" sibTransId="{A3700D0B-002F-784D-B527-377D8499615E}"/>
    <dgm:cxn modelId="{B42EA155-2262-7849-A981-BA180836BEED}" type="presOf" srcId="{CFC7D98B-C84D-C242-B265-1E5DD94FF72A}" destId="{F20DB135-E95D-8544-BE88-B77F551C32AD}" srcOrd="0" destOrd="0" presId="urn:microsoft.com/office/officeart/2008/layout/HalfCircleOrganizationChart"/>
    <dgm:cxn modelId="{95477876-51F6-DE4B-BFC2-C6769E9A3DBC}" srcId="{4A6910AC-10D5-134C-B3CB-EB72F6CB1C9C}" destId="{6548EAD9-9F20-194C-B98E-82D63D03160C}" srcOrd="1" destOrd="0" parTransId="{38034D9B-6171-A642-90CF-23D462A7D110}" sibTransId="{ADACD069-E1C7-EB49-89C3-451A33BE017E}"/>
    <dgm:cxn modelId="{7CD81E86-E2A9-A942-95D2-0887E7BBE7E9}" type="presOf" srcId="{B6EEA858-F646-7342-BAB3-3F936EAD4986}" destId="{9709C443-EAF5-9D41-9762-72D60FA7F2F1}" srcOrd="0" destOrd="0" presId="urn:microsoft.com/office/officeart/2008/layout/HalfCircleOrganizationChart"/>
    <dgm:cxn modelId="{95F1B38B-B721-A34A-B00B-248C8E32D1FF}" type="presOf" srcId="{C69F4D1C-6D5D-5843-98CA-596C6B4009F5}" destId="{B46CE91E-CA9A-DA45-BFCB-5D31C8A205B8}" srcOrd="0" destOrd="0" presId="urn:microsoft.com/office/officeart/2008/layout/HalfCircleOrganizationChart"/>
    <dgm:cxn modelId="{9E7EEC8F-3574-054E-AAEB-F22333F71B73}" type="presOf" srcId="{851E62BF-385A-0C40-BA74-3861076433BD}" destId="{3750C01E-FA9D-A54E-930C-5AB8DBD9D263}" srcOrd="1" destOrd="0" presId="urn:microsoft.com/office/officeart/2008/layout/HalfCircleOrganizationChart"/>
    <dgm:cxn modelId="{4F27F4A3-E911-4E40-8C65-383B8FE21245}" type="presOf" srcId="{6548EAD9-9F20-194C-B98E-82D63D03160C}" destId="{A5C836CC-9842-2245-8C06-EDE99AF6048B}" srcOrd="1" destOrd="0" presId="urn:microsoft.com/office/officeart/2008/layout/HalfCircleOrganizationChart"/>
    <dgm:cxn modelId="{0E056DAE-9AC4-2E40-819D-EE1B4AF0D6CC}" type="presOf" srcId="{6F5926CE-CD2F-264E-AFA8-741C24409D05}" destId="{0420587B-9946-E64B-9674-75969BB41D39}" srcOrd="0" destOrd="0" presId="urn:microsoft.com/office/officeart/2008/layout/HalfCircleOrganizationChart"/>
    <dgm:cxn modelId="{E72A1AB1-522D-A040-8DFE-0869385B4A89}" srcId="{CFC7D98B-C84D-C242-B265-1E5DD94FF72A}" destId="{DC6153EF-E23D-0D49-80FE-A4DFE4337F99}" srcOrd="0" destOrd="0" parTransId="{2822C6FE-3E5E-7943-B599-5F81D1C1326A}" sibTransId="{DEE399C3-D508-DF49-914F-6D6021FC11A4}"/>
    <dgm:cxn modelId="{561263B1-BD1A-D947-9F39-CEDF61402E9D}" srcId="{4A6910AC-10D5-134C-B3CB-EB72F6CB1C9C}" destId="{B6EEA858-F646-7342-BAB3-3F936EAD4986}" srcOrd="0" destOrd="0" parTransId="{49E5BB43-809A-D046-A5FA-597BA53C1202}" sibTransId="{0A62DBCA-D0F1-064B-A568-6DBD83A60224}"/>
    <dgm:cxn modelId="{058A5AB8-BA57-2144-8133-3E6D4AEF010C}" type="presOf" srcId="{6548EAD9-9F20-194C-B98E-82D63D03160C}" destId="{6195F069-BFB1-D349-A8FD-EF70878F6035}" srcOrd="0" destOrd="0" presId="urn:microsoft.com/office/officeart/2008/layout/HalfCircleOrganizationChart"/>
    <dgm:cxn modelId="{6509EFBB-AD57-6946-8C3C-D8B8A9D7D15A}" type="presOf" srcId="{DC6153EF-E23D-0D49-80FE-A4DFE4337F99}" destId="{5CDDE006-10F5-304F-9CA8-A7003C96000F}" srcOrd="0" destOrd="0" presId="urn:microsoft.com/office/officeart/2008/layout/HalfCircleOrganizationChart"/>
    <dgm:cxn modelId="{4A2016C3-5B4C-5A49-A1D4-4710C6FC9428}" type="presOf" srcId="{4A6910AC-10D5-134C-B3CB-EB72F6CB1C9C}" destId="{4FAF1F5E-111D-BB45-A7BC-26084FB5526A}" srcOrd="0" destOrd="0" presId="urn:microsoft.com/office/officeart/2008/layout/HalfCircleOrganizationChart"/>
    <dgm:cxn modelId="{224F94CC-2762-F24D-95B3-63A853BE5D02}" srcId="{C69F4D1C-6D5D-5843-98CA-596C6B4009F5}" destId="{4A6910AC-10D5-134C-B3CB-EB72F6CB1C9C}" srcOrd="0" destOrd="0" parTransId="{B94B3FA0-75E4-824F-B6A7-48D0CD1EBB61}" sibTransId="{ECCC118C-CD4B-C646-A3F6-69CF493FD7F5}"/>
    <dgm:cxn modelId="{5DA957CD-D428-D04B-9B28-69E8A098750A}" srcId="{B6EEA858-F646-7342-BAB3-3F936EAD4986}" destId="{CBDDCA1B-560C-264C-8600-ECFEC8E4ECCF}" srcOrd="0" destOrd="0" parTransId="{5B852429-B137-2646-AE1B-5926FFF0FF2F}" sibTransId="{03B24A2F-E68D-6C4A-BACB-97CE59F557FB}"/>
    <dgm:cxn modelId="{19EFAFD5-37B6-1C42-A5AE-24823AA3EEA3}" type="presOf" srcId="{CBDDCA1B-560C-264C-8600-ECFEC8E4ECCF}" destId="{CD415E3E-6770-7A4C-B56F-B77C46C08B4C}" srcOrd="0" destOrd="0" presId="urn:microsoft.com/office/officeart/2008/layout/HalfCircleOrganizationChart"/>
    <dgm:cxn modelId="{1E93F2D6-8926-754E-8CD2-B61694CF2B12}" type="presOf" srcId="{38034D9B-6171-A642-90CF-23D462A7D110}" destId="{66F18A59-3454-F848-A9BD-A478EC34EBE3}" srcOrd="0" destOrd="0" presId="urn:microsoft.com/office/officeart/2008/layout/HalfCircleOrganizationChart"/>
    <dgm:cxn modelId="{BF9492D9-A4B4-F045-A96C-7441AFBF8D95}" type="presOf" srcId="{CBDDCA1B-560C-264C-8600-ECFEC8E4ECCF}" destId="{837A66FC-8297-4E47-8B7F-05A2E677DF2A}" srcOrd="1" destOrd="0" presId="urn:microsoft.com/office/officeart/2008/layout/HalfCircleOrganizationChart"/>
    <dgm:cxn modelId="{4B5D41E7-B9AB-8543-B455-BC8C4AAA411D}" type="presOf" srcId="{4A6910AC-10D5-134C-B3CB-EB72F6CB1C9C}" destId="{EAACA7A4-43D1-BD47-B1E8-F91D56AE183D}" srcOrd="1" destOrd="0" presId="urn:microsoft.com/office/officeart/2008/layout/HalfCircleOrganizationChart"/>
    <dgm:cxn modelId="{534DDFEB-0514-C140-9EB6-F9EEC09E333A}" type="presOf" srcId="{CFC7D98B-C84D-C242-B265-1E5DD94FF72A}" destId="{E1312854-60A2-9F4E-A9AD-DE146A5F3F3F}" srcOrd="1" destOrd="0" presId="urn:microsoft.com/office/officeart/2008/layout/HalfCircleOrganizationChart"/>
    <dgm:cxn modelId="{A3B85BED-EB02-A44D-93E1-2E53906FE8AC}" type="presOf" srcId="{851E62BF-385A-0C40-BA74-3861076433BD}" destId="{F835180B-116C-2E4C-81A1-B8CEAFEC64F8}" srcOrd="0" destOrd="0" presId="urn:microsoft.com/office/officeart/2008/layout/HalfCircleOrganizationChart"/>
    <dgm:cxn modelId="{8A7867FE-E564-3E42-A0DF-E7D66A413D52}" type="presOf" srcId="{6F5926CE-CD2F-264E-AFA8-741C24409D05}" destId="{87C9C482-4429-0848-875C-32D0EC31E3B1}" srcOrd="1" destOrd="0" presId="urn:microsoft.com/office/officeart/2008/layout/HalfCircleOrganizationChart"/>
    <dgm:cxn modelId="{58DBA97A-C049-A74C-9566-8A664E5A10A1}" type="presParOf" srcId="{B46CE91E-CA9A-DA45-BFCB-5D31C8A205B8}" destId="{681ABE32-DD04-234E-A111-3031669FA839}" srcOrd="0" destOrd="0" presId="urn:microsoft.com/office/officeart/2008/layout/HalfCircleOrganizationChart"/>
    <dgm:cxn modelId="{BCED0E8B-E65E-B743-9C3E-7E3CEBF24716}" type="presParOf" srcId="{681ABE32-DD04-234E-A111-3031669FA839}" destId="{5408FB6F-C002-1447-9DA6-01968E9609C9}" srcOrd="0" destOrd="0" presId="urn:microsoft.com/office/officeart/2008/layout/HalfCircleOrganizationChart"/>
    <dgm:cxn modelId="{1D3282A3-A522-7245-9461-AF248DC65620}" type="presParOf" srcId="{5408FB6F-C002-1447-9DA6-01968E9609C9}" destId="{4FAF1F5E-111D-BB45-A7BC-26084FB5526A}" srcOrd="0" destOrd="0" presId="urn:microsoft.com/office/officeart/2008/layout/HalfCircleOrganizationChart"/>
    <dgm:cxn modelId="{C29F952B-CE0B-CF49-B46B-F0B27F9CD755}" type="presParOf" srcId="{5408FB6F-C002-1447-9DA6-01968E9609C9}" destId="{E1390C5A-F81F-1140-98E0-6E4646EC4C15}" srcOrd="1" destOrd="0" presId="urn:microsoft.com/office/officeart/2008/layout/HalfCircleOrganizationChart"/>
    <dgm:cxn modelId="{4EA97CBC-8FB9-CB46-8E3B-FF86199B43C3}" type="presParOf" srcId="{5408FB6F-C002-1447-9DA6-01968E9609C9}" destId="{DB137B4A-B3EA-984A-A3F3-35F3D9B947FA}" srcOrd="2" destOrd="0" presId="urn:microsoft.com/office/officeart/2008/layout/HalfCircleOrganizationChart"/>
    <dgm:cxn modelId="{41EAB56B-4530-B34C-BD09-8977A4DBFA93}" type="presParOf" srcId="{5408FB6F-C002-1447-9DA6-01968E9609C9}" destId="{EAACA7A4-43D1-BD47-B1E8-F91D56AE183D}" srcOrd="3" destOrd="0" presId="urn:microsoft.com/office/officeart/2008/layout/HalfCircleOrganizationChart"/>
    <dgm:cxn modelId="{A3778327-8E8A-984B-A23A-6F48393D189A}" type="presParOf" srcId="{681ABE32-DD04-234E-A111-3031669FA839}" destId="{66CCB9F2-5FB8-BC40-BAE9-A9FB00B68F64}" srcOrd="1" destOrd="0" presId="urn:microsoft.com/office/officeart/2008/layout/HalfCircleOrganizationChart"/>
    <dgm:cxn modelId="{E195A70D-73F2-3C41-BC38-04334F54A225}" type="presParOf" srcId="{66CCB9F2-5FB8-BC40-BAE9-A9FB00B68F64}" destId="{D9774A8B-042B-7142-B3B1-92873BFAF4A9}" srcOrd="0" destOrd="0" presId="urn:microsoft.com/office/officeart/2008/layout/HalfCircleOrganizationChart"/>
    <dgm:cxn modelId="{E4F77AEF-688D-9241-AA7C-5A7DE97CA2F9}" type="presParOf" srcId="{66CCB9F2-5FB8-BC40-BAE9-A9FB00B68F64}" destId="{506F30CA-24D6-1244-9869-BC5A505F7937}" srcOrd="1" destOrd="0" presId="urn:microsoft.com/office/officeart/2008/layout/HalfCircleOrganizationChart"/>
    <dgm:cxn modelId="{9721CC42-4501-F943-AA9E-B2210975BDE7}" type="presParOf" srcId="{506F30CA-24D6-1244-9869-BC5A505F7937}" destId="{5851EC82-1ED5-8640-946D-F2BA70532C89}" srcOrd="0" destOrd="0" presId="urn:microsoft.com/office/officeart/2008/layout/HalfCircleOrganizationChart"/>
    <dgm:cxn modelId="{E19690F5-AAAF-9544-BC47-A7DABBCF08BF}" type="presParOf" srcId="{5851EC82-1ED5-8640-946D-F2BA70532C89}" destId="{9709C443-EAF5-9D41-9762-72D60FA7F2F1}" srcOrd="0" destOrd="0" presId="urn:microsoft.com/office/officeart/2008/layout/HalfCircleOrganizationChart"/>
    <dgm:cxn modelId="{5F03B5D8-7772-B14C-A3D5-373833A4423A}" type="presParOf" srcId="{5851EC82-1ED5-8640-946D-F2BA70532C89}" destId="{49E03B4A-F83E-074C-AF2D-5D3091C18D5F}" srcOrd="1" destOrd="0" presId="urn:microsoft.com/office/officeart/2008/layout/HalfCircleOrganizationChart"/>
    <dgm:cxn modelId="{8F65C840-BE86-6746-AAD8-498A805F8457}" type="presParOf" srcId="{5851EC82-1ED5-8640-946D-F2BA70532C89}" destId="{08677A84-1C95-5843-856E-C9858133F3ED}" srcOrd="2" destOrd="0" presId="urn:microsoft.com/office/officeart/2008/layout/HalfCircleOrganizationChart"/>
    <dgm:cxn modelId="{59B0DCD8-A4D3-1447-936F-5FD5648BA560}" type="presParOf" srcId="{5851EC82-1ED5-8640-946D-F2BA70532C89}" destId="{03A52307-FBD0-984D-BFD6-15235CCBFC71}" srcOrd="3" destOrd="0" presId="urn:microsoft.com/office/officeart/2008/layout/HalfCircleOrganizationChart"/>
    <dgm:cxn modelId="{A642FFA1-65BF-5F44-A0F6-821EF5DB787F}" type="presParOf" srcId="{506F30CA-24D6-1244-9869-BC5A505F7937}" destId="{C90142C2-5531-0D41-9086-D6C85D63536A}" srcOrd="1" destOrd="0" presId="urn:microsoft.com/office/officeart/2008/layout/HalfCircleOrganizationChart"/>
    <dgm:cxn modelId="{7B4393CB-9D44-F64E-B08E-0CB548328119}" type="presParOf" srcId="{C90142C2-5531-0D41-9086-D6C85D63536A}" destId="{E257676D-6D6A-F04E-99F6-1FFC445157CC}" srcOrd="0" destOrd="0" presId="urn:microsoft.com/office/officeart/2008/layout/HalfCircleOrganizationChart"/>
    <dgm:cxn modelId="{755F2C0D-FFE4-FF43-BEE5-3D9E58D0D187}" type="presParOf" srcId="{C90142C2-5531-0D41-9086-D6C85D63536A}" destId="{D944AF14-31A2-C24B-8071-7313C25F1492}" srcOrd="1" destOrd="0" presId="urn:microsoft.com/office/officeart/2008/layout/HalfCircleOrganizationChart"/>
    <dgm:cxn modelId="{8838E299-5B82-7745-BE1D-AFFE353B62CC}" type="presParOf" srcId="{D944AF14-31A2-C24B-8071-7313C25F1492}" destId="{C6640EB6-6A46-EA43-9836-B3BF109CC86D}" srcOrd="0" destOrd="0" presId="urn:microsoft.com/office/officeart/2008/layout/HalfCircleOrganizationChart"/>
    <dgm:cxn modelId="{D9B6EE05-C4B3-424A-B6A8-370A8A426EED}" type="presParOf" srcId="{C6640EB6-6A46-EA43-9836-B3BF109CC86D}" destId="{CD415E3E-6770-7A4C-B56F-B77C46C08B4C}" srcOrd="0" destOrd="0" presId="urn:microsoft.com/office/officeart/2008/layout/HalfCircleOrganizationChart"/>
    <dgm:cxn modelId="{0630822A-EC29-914D-9D11-68D5A64DBF52}" type="presParOf" srcId="{C6640EB6-6A46-EA43-9836-B3BF109CC86D}" destId="{5DB817BD-CD94-A741-B563-7AD9B8CF8319}" srcOrd="1" destOrd="0" presId="urn:microsoft.com/office/officeart/2008/layout/HalfCircleOrganizationChart"/>
    <dgm:cxn modelId="{C05AA4F5-9D55-3E42-9949-E55A982CC20F}" type="presParOf" srcId="{C6640EB6-6A46-EA43-9836-B3BF109CC86D}" destId="{D9B6E95B-9E02-054C-BFE0-020EE1F73186}" srcOrd="2" destOrd="0" presId="urn:microsoft.com/office/officeart/2008/layout/HalfCircleOrganizationChart"/>
    <dgm:cxn modelId="{1E1C6FA8-7F6E-5846-A534-0A21D983A3D0}" type="presParOf" srcId="{C6640EB6-6A46-EA43-9836-B3BF109CC86D}" destId="{837A66FC-8297-4E47-8B7F-05A2E677DF2A}" srcOrd="3" destOrd="0" presId="urn:microsoft.com/office/officeart/2008/layout/HalfCircleOrganizationChart"/>
    <dgm:cxn modelId="{C6E7AD61-D1D6-0849-A73B-4F189477C015}" type="presParOf" srcId="{D944AF14-31A2-C24B-8071-7313C25F1492}" destId="{6EF7DDC4-9F79-2F4C-9701-E2E8B544C3D7}" srcOrd="1" destOrd="0" presId="urn:microsoft.com/office/officeart/2008/layout/HalfCircleOrganizationChart"/>
    <dgm:cxn modelId="{8A0D19B8-1156-3646-9496-C4F66DB7F8AE}" type="presParOf" srcId="{D944AF14-31A2-C24B-8071-7313C25F1492}" destId="{3EAEC278-6EA2-3A47-A7E3-4FE3528E618D}" srcOrd="2" destOrd="0" presId="urn:microsoft.com/office/officeart/2008/layout/HalfCircleOrganizationChart"/>
    <dgm:cxn modelId="{5146E14D-E64C-A04C-8255-EFDC6E76EB45}" type="presParOf" srcId="{506F30CA-24D6-1244-9869-BC5A505F7937}" destId="{8971BDF3-B9E4-DA4C-9F2A-1B1511B32312}" srcOrd="2" destOrd="0" presId="urn:microsoft.com/office/officeart/2008/layout/HalfCircleOrganizationChart"/>
    <dgm:cxn modelId="{C29461EC-602D-7F4F-A4A5-834FE83D973B}" type="presParOf" srcId="{66CCB9F2-5FB8-BC40-BAE9-A9FB00B68F64}" destId="{66F18A59-3454-F848-A9BD-A478EC34EBE3}" srcOrd="2" destOrd="0" presId="urn:microsoft.com/office/officeart/2008/layout/HalfCircleOrganizationChart"/>
    <dgm:cxn modelId="{F76D237E-A49B-CB46-9A0A-D0BC3F9B031E}" type="presParOf" srcId="{66CCB9F2-5FB8-BC40-BAE9-A9FB00B68F64}" destId="{B7E1FBBE-1F45-C443-A50B-BF9191C6C9CC}" srcOrd="3" destOrd="0" presId="urn:microsoft.com/office/officeart/2008/layout/HalfCircleOrganizationChart"/>
    <dgm:cxn modelId="{F0A5FA83-E7AC-B74E-AC1D-9C65A0479809}" type="presParOf" srcId="{B7E1FBBE-1F45-C443-A50B-BF9191C6C9CC}" destId="{E6BF8EE0-F0BE-844D-8F6C-35442C04D3F6}" srcOrd="0" destOrd="0" presId="urn:microsoft.com/office/officeart/2008/layout/HalfCircleOrganizationChart"/>
    <dgm:cxn modelId="{8B82B106-9DE1-C44D-AEF3-682D336E66CC}" type="presParOf" srcId="{E6BF8EE0-F0BE-844D-8F6C-35442C04D3F6}" destId="{6195F069-BFB1-D349-A8FD-EF70878F6035}" srcOrd="0" destOrd="0" presId="urn:microsoft.com/office/officeart/2008/layout/HalfCircleOrganizationChart"/>
    <dgm:cxn modelId="{FD9092D2-59EF-C049-9925-779B6DBFFAA4}" type="presParOf" srcId="{E6BF8EE0-F0BE-844D-8F6C-35442C04D3F6}" destId="{9E74E304-8E63-3A47-9C6F-36D2B5618C3B}" srcOrd="1" destOrd="0" presId="urn:microsoft.com/office/officeart/2008/layout/HalfCircleOrganizationChart"/>
    <dgm:cxn modelId="{4A2D0E0F-4536-D549-9F8D-341FD3F6014F}" type="presParOf" srcId="{E6BF8EE0-F0BE-844D-8F6C-35442C04D3F6}" destId="{972F18EF-DFB5-D248-B28A-350B110AE33C}" srcOrd="2" destOrd="0" presId="urn:microsoft.com/office/officeart/2008/layout/HalfCircleOrganizationChart"/>
    <dgm:cxn modelId="{3C13C285-CFE9-2A46-8BE8-B736190F19CA}" type="presParOf" srcId="{E6BF8EE0-F0BE-844D-8F6C-35442C04D3F6}" destId="{A5C836CC-9842-2245-8C06-EDE99AF6048B}" srcOrd="3" destOrd="0" presId="urn:microsoft.com/office/officeart/2008/layout/HalfCircleOrganizationChart"/>
    <dgm:cxn modelId="{A8F44C6A-A55D-EF40-B15E-278DBA6FF0EE}" type="presParOf" srcId="{B7E1FBBE-1F45-C443-A50B-BF9191C6C9CC}" destId="{649B1770-32A3-9B49-B311-6FBE5F25FE46}" srcOrd="1" destOrd="0" presId="urn:microsoft.com/office/officeart/2008/layout/HalfCircleOrganizationChart"/>
    <dgm:cxn modelId="{D9F68C66-34E5-0343-854C-73F2CFCAA306}" type="presParOf" srcId="{649B1770-32A3-9B49-B311-6FBE5F25FE46}" destId="{31768880-A234-374E-A7CF-45CFDA0BD4E8}" srcOrd="0" destOrd="0" presId="urn:microsoft.com/office/officeart/2008/layout/HalfCircleOrganizationChart"/>
    <dgm:cxn modelId="{F25F637E-A05D-D34B-860F-5F6B756D5171}" type="presParOf" srcId="{649B1770-32A3-9B49-B311-6FBE5F25FE46}" destId="{484A307A-A78F-8F41-B0C0-C5EABA491ECD}" srcOrd="1" destOrd="0" presId="urn:microsoft.com/office/officeart/2008/layout/HalfCircleOrganizationChart"/>
    <dgm:cxn modelId="{5A575A29-5748-444C-B340-EB7C8705291F}" type="presParOf" srcId="{484A307A-A78F-8F41-B0C0-C5EABA491ECD}" destId="{ABC5B72D-4C78-1B40-AC24-D9F9B96A27DB}" srcOrd="0" destOrd="0" presId="urn:microsoft.com/office/officeart/2008/layout/HalfCircleOrganizationChart"/>
    <dgm:cxn modelId="{62B04E1B-D603-824B-B8CC-823FF124CDBB}" type="presParOf" srcId="{ABC5B72D-4C78-1B40-AC24-D9F9B96A27DB}" destId="{0420587B-9946-E64B-9674-75969BB41D39}" srcOrd="0" destOrd="0" presId="urn:microsoft.com/office/officeart/2008/layout/HalfCircleOrganizationChart"/>
    <dgm:cxn modelId="{12E766C7-0E1B-DD42-BC66-397A7E28920E}" type="presParOf" srcId="{ABC5B72D-4C78-1B40-AC24-D9F9B96A27DB}" destId="{B10FF5D8-9ADF-9142-B02A-9BE771C620D5}" srcOrd="1" destOrd="0" presId="urn:microsoft.com/office/officeart/2008/layout/HalfCircleOrganizationChart"/>
    <dgm:cxn modelId="{F5B85392-09C2-A74E-BAD5-9D16D8A94885}" type="presParOf" srcId="{ABC5B72D-4C78-1B40-AC24-D9F9B96A27DB}" destId="{23F58432-DB88-4B42-85D7-9A55124D6653}" srcOrd="2" destOrd="0" presId="urn:microsoft.com/office/officeart/2008/layout/HalfCircleOrganizationChart"/>
    <dgm:cxn modelId="{BA3A059F-5B66-8241-8324-C7E7024A07E1}" type="presParOf" srcId="{ABC5B72D-4C78-1B40-AC24-D9F9B96A27DB}" destId="{87C9C482-4429-0848-875C-32D0EC31E3B1}" srcOrd="3" destOrd="0" presId="urn:microsoft.com/office/officeart/2008/layout/HalfCircleOrganizationChart"/>
    <dgm:cxn modelId="{BC04DC5B-F25D-F842-85B1-2A62374BEC69}" type="presParOf" srcId="{484A307A-A78F-8F41-B0C0-C5EABA491ECD}" destId="{496A6E50-87A9-7548-B8B4-9442E95BF0FE}" srcOrd="1" destOrd="0" presId="urn:microsoft.com/office/officeart/2008/layout/HalfCircleOrganizationChart"/>
    <dgm:cxn modelId="{8A2AFC28-5F07-EA4B-A502-7C94B1F14DDB}" type="presParOf" srcId="{484A307A-A78F-8F41-B0C0-C5EABA491ECD}" destId="{CBFC8401-6F01-1C44-A8FE-8DCA4BF30FBE}" srcOrd="2" destOrd="0" presId="urn:microsoft.com/office/officeart/2008/layout/HalfCircleOrganizationChart"/>
    <dgm:cxn modelId="{C0E9E0FF-2531-BF4D-94E9-57E77FE40712}" type="presParOf" srcId="{B7E1FBBE-1F45-C443-A50B-BF9191C6C9CC}" destId="{FC13C39F-BF64-9249-B6EA-926E20474414}" srcOrd="2" destOrd="0" presId="urn:microsoft.com/office/officeart/2008/layout/HalfCircleOrganizationChart"/>
    <dgm:cxn modelId="{E190C8ED-71B0-3A49-8EC8-00CBD3482216}" type="presParOf" srcId="{66CCB9F2-5FB8-BC40-BAE9-A9FB00B68F64}" destId="{AB918A21-BD3B-9C45-B246-BCD0E257416F}" srcOrd="4" destOrd="0" presId="urn:microsoft.com/office/officeart/2008/layout/HalfCircleOrganizationChart"/>
    <dgm:cxn modelId="{7F013B85-36A3-AA42-80C4-6E868B4F0441}" type="presParOf" srcId="{66CCB9F2-5FB8-BC40-BAE9-A9FB00B68F64}" destId="{FE2641AB-644C-6349-B362-85537208ABDE}" srcOrd="5" destOrd="0" presId="urn:microsoft.com/office/officeart/2008/layout/HalfCircleOrganizationChart"/>
    <dgm:cxn modelId="{F5218B21-C27C-1C45-AC7E-107FD9141742}" type="presParOf" srcId="{FE2641AB-644C-6349-B362-85537208ABDE}" destId="{AF2C73CC-40AE-7944-9518-F2DC5BA39B74}" srcOrd="0" destOrd="0" presId="urn:microsoft.com/office/officeart/2008/layout/HalfCircleOrganizationChart"/>
    <dgm:cxn modelId="{E7BEBC67-B89A-5A41-B69A-0A0D9FCA7D5A}" type="presParOf" srcId="{AF2C73CC-40AE-7944-9518-F2DC5BA39B74}" destId="{F835180B-116C-2E4C-81A1-B8CEAFEC64F8}" srcOrd="0" destOrd="0" presId="urn:microsoft.com/office/officeart/2008/layout/HalfCircleOrganizationChart"/>
    <dgm:cxn modelId="{D1844356-34BB-CB4B-B58C-332678BAB4C7}" type="presParOf" srcId="{AF2C73CC-40AE-7944-9518-F2DC5BA39B74}" destId="{AF258628-F12B-1B47-95C8-A52CAC576AF0}" srcOrd="1" destOrd="0" presId="urn:microsoft.com/office/officeart/2008/layout/HalfCircleOrganizationChart"/>
    <dgm:cxn modelId="{FD3B764A-D002-3344-8D0C-DCEB737A1C46}" type="presParOf" srcId="{AF2C73CC-40AE-7944-9518-F2DC5BA39B74}" destId="{5CE64A7A-3FCD-2A43-91AF-DE7F2F7C9701}" srcOrd="2" destOrd="0" presId="urn:microsoft.com/office/officeart/2008/layout/HalfCircleOrganizationChart"/>
    <dgm:cxn modelId="{8F634B5D-FFED-CD44-AB19-00B40368A936}" type="presParOf" srcId="{AF2C73CC-40AE-7944-9518-F2DC5BA39B74}" destId="{3750C01E-FA9D-A54E-930C-5AB8DBD9D263}" srcOrd="3" destOrd="0" presId="urn:microsoft.com/office/officeart/2008/layout/HalfCircleOrganizationChart"/>
    <dgm:cxn modelId="{9B488215-1A71-1042-B60C-C2D98EB7F35F}" type="presParOf" srcId="{FE2641AB-644C-6349-B362-85537208ABDE}" destId="{17D03B11-F780-DE47-B890-444AF4AC03EA}" srcOrd="1" destOrd="0" presId="urn:microsoft.com/office/officeart/2008/layout/HalfCircleOrganizationChart"/>
    <dgm:cxn modelId="{493FA573-7735-D943-8ACA-4CE168A972D5}" type="presParOf" srcId="{FE2641AB-644C-6349-B362-85537208ABDE}" destId="{3E02A413-2405-DE47-92D7-A82687D24B27}" srcOrd="2" destOrd="0" presId="urn:microsoft.com/office/officeart/2008/layout/HalfCircleOrganizationChart"/>
    <dgm:cxn modelId="{7667CAFF-671F-6E4A-8DA7-2EF339CF7EB1}" type="presParOf" srcId="{66CCB9F2-5FB8-BC40-BAE9-A9FB00B68F64}" destId="{13917941-3E1A-6747-8B5F-3FF763A4D6F4}" srcOrd="6" destOrd="0" presId="urn:microsoft.com/office/officeart/2008/layout/HalfCircleOrganizationChart"/>
    <dgm:cxn modelId="{4F81800C-20A5-9C4A-B3DA-7C91FF7C9607}" type="presParOf" srcId="{66CCB9F2-5FB8-BC40-BAE9-A9FB00B68F64}" destId="{506001B5-6F85-894A-A38F-3A58A0C259AA}" srcOrd="7" destOrd="0" presId="urn:microsoft.com/office/officeart/2008/layout/HalfCircleOrganizationChart"/>
    <dgm:cxn modelId="{CE1ED998-099B-E141-B76C-FFC2E1239F9F}" type="presParOf" srcId="{506001B5-6F85-894A-A38F-3A58A0C259AA}" destId="{E1423936-0697-974F-81EE-D8F997C44882}" srcOrd="0" destOrd="0" presId="urn:microsoft.com/office/officeart/2008/layout/HalfCircleOrganizationChart"/>
    <dgm:cxn modelId="{91D58889-4627-C24A-8E61-F0F084E834AE}" type="presParOf" srcId="{E1423936-0697-974F-81EE-D8F997C44882}" destId="{F20DB135-E95D-8544-BE88-B77F551C32AD}" srcOrd="0" destOrd="0" presId="urn:microsoft.com/office/officeart/2008/layout/HalfCircleOrganizationChart"/>
    <dgm:cxn modelId="{850E2B56-6ED8-FA49-B6AB-7C137B1AD979}" type="presParOf" srcId="{E1423936-0697-974F-81EE-D8F997C44882}" destId="{BCCB00C1-47C2-1A47-8CF9-9AC31D00ED74}" srcOrd="1" destOrd="0" presId="urn:microsoft.com/office/officeart/2008/layout/HalfCircleOrganizationChart"/>
    <dgm:cxn modelId="{89AFECDB-8660-BA42-BEB2-7E50C9178AB7}" type="presParOf" srcId="{E1423936-0697-974F-81EE-D8F997C44882}" destId="{932428B2-3E75-D74B-8853-7CB594D2F868}" srcOrd="2" destOrd="0" presId="urn:microsoft.com/office/officeart/2008/layout/HalfCircleOrganizationChart"/>
    <dgm:cxn modelId="{1B0AD3E0-42CD-6841-A96D-71DFE959F86E}" type="presParOf" srcId="{E1423936-0697-974F-81EE-D8F997C44882}" destId="{E1312854-60A2-9F4E-A9AD-DE146A5F3F3F}" srcOrd="3" destOrd="0" presId="urn:microsoft.com/office/officeart/2008/layout/HalfCircleOrganizationChart"/>
    <dgm:cxn modelId="{04DE225B-C8F0-D345-8496-622F43F55EE7}" type="presParOf" srcId="{506001B5-6F85-894A-A38F-3A58A0C259AA}" destId="{265E0184-B981-8C4A-BB99-D459D56CC77C}" srcOrd="1" destOrd="0" presId="urn:microsoft.com/office/officeart/2008/layout/HalfCircleOrganizationChart"/>
    <dgm:cxn modelId="{74B148DC-40FF-D343-9A55-051B50696DCD}" type="presParOf" srcId="{265E0184-B981-8C4A-BB99-D459D56CC77C}" destId="{411633BA-27B5-454C-B192-F9021181D42E}" srcOrd="0" destOrd="0" presId="urn:microsoft.com/office/officeart/2008/layout/HalfCircleOrganizationChart"/>
    <dgm:cxn modelId="{125078EA-6D39-284F-A05F-713C2BA3D4ED}" type="presParOf" srcId="{265E0184-B981-8C4A-BB99-D459D56CC77C}" destId="{40309828-F04C-0643-8F1B-217D692E8012}" srcOrd="1" destOrd="0" presId="urn:microsoft.com/office/officeart/2008/layout/HalfCircleOrganizationChart"/>
    <dgm:cxn modelId="{E1F0802C-9448-8F46-9CE3-A208C5C3144D}" type="presParOf" srcId="{40309828-F04C-0643-8F1B-217D692E8012}" destId="{EF792622-2F14-BE42-A38A-2793575BE59B}" srcOrd="0" destOrd="0" presId="urn:microsoft.com/office/officeart/2008/layout/HalfCircleOrganizationChart"/>
    <dgm:cxn modelId="{FA0B6A73-FC15-684E-8277-BCE50B7D42DC}" type="presParOf" srcId="{EF792622-2F14-BE42-A38A-2793575BE59B}" destId="{5CDDE006-10F5-304F-9CA8-A7003C96000F}" srcOrd="0" destOrd="0" presId="urn:microsoft.com/office/officeart/2008/layout/HalfCircleOrganizationChart"/>
    <dgm:cxn modelId="{81B1CEF2-3308-9442-81D0-9F93D90471B6}" type="presParOf" srcId="{EF792622-2F14-BE42-A38A-2793575BE59B}" destId="{6C588183-A130-3A4F-ADD2-8974AC4BD687}" srcOrd="1" destOrd="0" presId="urn:microsoft.com/office/officeart/2008/layout/HalfCircleOrganizationChart"/>
    <dgm:cxn modelId="{BC0CF610-3E08-2D4A-A37E-D9391490BB57}" type="presParOf" srcId="{EF792622-2F14-BE42-A38A-2793575BE59B}" destId="{F74BF697-026B-9C4C-AD2A-E8758E60B41D}" srcOrd="2" destOrd="0" presId="urn:microsoft.com/office/officeart/2008/layout/HalfCircleOrganizationChart"/>
    <dgm:cxn modelId="{68243BDD-BCB4-144C-A6D7-760448A40C07}" type="presParOf" srcId="{EF792622-2F14-BE42-A38A-2793575BE59B}" destId="{9B1A5C45-13CF-4549-8E8C-EF68D9A4226C}" srcOrd="3" destOrd="0" presId="urn:microsoft.com/office/officeart/2008/layout/HalfCircleOrganizationChart"/>
    <dgm:cxn modelId="{2112BF21-F626-034F-8F04-AE3FD0C66862}" type="presParOf" srcId="{40309828-F04C-0643-8F1B-217D692E8012}" destId="{5F875C45-A61A-224D-9EB4-5CD72E7B2D7C}" srcOrd="1" destOrd="0" presId="urn:microsoft.com/office/officeart/2008/layout/HalfCircleOrganizationChart"/>
    <dgm:cxn modelId="{1784457D-5FCE-6845-9873-845597B4AC8E}" type="presParOf" srcId="{40309828-F04C-0643-8F1B-217D692E8012}" destId="{58879E7F-34A3-E541-B65C-64F3E5D975C8}" srcOrd="2" destOrd="0" presId="urn:microsoft.com/office/officeart/2008/layout/HalfCircleOrganizationChart"/>
    <dgm:cxn modelId="{79D91390-8FB6-374A-85E5-A357456B9D86}" type="presParOf" srcId="{506001B5-6F85-894A-A38F-3A58A0C259AA}" destId="{6F3ED697-CBCB-B949-949A-458474270CFA}" srcOrd="2" destOrd="0" presId="urn:microsoft.com/office/officeart/2008/layout/HalfCircleOrganizationChart"/>
    <dgm:cxn modelId="{57C5A36B-A3BC-A34A-AF2F-419AE61945AE}" type="presParOf" srcId="{681ABE32-DD04-234E-A111-3031669FA839}" destId="{72E887D8-DC56-E241-ACA9-8E0DC5880B2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6FA6B-78F9-4242-9EC5-B90FB333567C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CCAB65AE-4F19-8C40-A84F-10B40E5CF291}">
      <dgm:prSet phldrT="[文本]"/>
      <dgm:spPr/>
      <dgm:t>
        <a:bodyPr/>
        <a:lstStyle/>
        <a:p>
          <a:r>
            <a:rPr lang="zh-CN" altLang="en-US" dirty="0">
              <a:solidFill>
                <a:schemeClr val="tx1"/>
              </a:solidFill>
            </a:rPr>
            <a:t>企业（商业）舆情</a:t>
          </a:r>
        </a:p>
      </dgm:t>
    </dgm:pt>
    <dgm:pt modelId="{E69762CE-24BF-B34B-8EA3-A97E1C1AA76A}" type="parTrans" cxnId="{80D96465-9843-1240-970E-B1DE3F5A3D48}">
      <dgm:prSet/>
      <dgm:spPr/>
      <dgm:t>
        <a:bodyPr/>
        <a:lstStyle/>
        <a:p>
          <a:endParaRPr lang="zh-CN" altLang="en-US"/>
        </a:p>
      </dgm:t>
    </dgm:pt>
    <dgm:pt modelId="{16B260CB-77E7-504B-A770-D0F00BC3F4F7}" type="sibTrans" cxnId="{80D96465-9843-1240-970E-B1DE3F5A3D48}">
      <dgm:prSet/>
      <dgm:spPr/>
      <dgm:t>
        <a:bodyPr/>
        <a:lstStyle/>
        <a:p>
          <a:endParaRPr lang="zh-CN" altLang="en-US"/>
        </a:p>
      </dgm:t>
    </dgm:pt>
    <dgm:pt modelId="{7927CBCB-ED4E-554F-B4D3-BABF89AEE510}">
      <dgm:prSet phldrT="[文本]"/>
      <dgm:spPr/>
      <dgm:t>
        <a:bodyPr/>
        <a:lstStyle/>
        <a:p>
          <a:r>
            <a:rPr lang="zh-CN" altLang="en-US" dirty="0">
              <a:solidFill>
                <a:schemeClr val="tx1"/>
              </a:solidFill>
            </a:rPr>
            <a:t>用户研究</a:t>
          </a:r>
        </a:p>
      </dgm:t>
    </dgm:pt>
    <dgm:pt modelId="{E3D8BBAA-2EB2-3C49-A06F-7B0A6FF9363F}" type="parTrans" cxnId="{1B63FD1A-23CB-1B4F-A50F-B3EDD855B114}">
      <dgm:prSet/>
      <dgm:spPr>
        <a:ln>
          <a:solidFill>
            <a:srgbClr val="7993C3"/>
          </a:solidFill>
        </a:ln>
      </dgm:spPr>
      <dgm:t>
        <a:bodyPr/>
        <a:lstStyle/>
        <a:p>
          <a:endParaRPr lang="zh-CN" altLang="en-US"/>
        </a:p>
      </dgm:t>
    </dgm:pt>
    <dgm:pt modelId="{E84BFC37-04D3-EB40-BDA4-2DC2267AA484}" type="sibTrans" cxnId="{1B63FD1A-23CB-1B4F-A50F-B3EDD855B114}">
      <dgm:prSet/>
      <dgm:spPr/>
      <dgm:t>
        <a:bodyPr/>
        <a:lstStyle/>
        <a:p>
          <a:endParaRPr lang="zh-CN" altLang="en-US"/>
        </a:p>
      </dgm:t>
    </dgm:pt>
    <dgm:pt modelId="{9DD4FCB4-728D-B445-B1D7-6628B63D0AA5}">
      <dgm:prSet phldrT="[文本]"/>
      <dgm:spPr/>
      <dgm:t>
        <a:bodyPr/>
        <a:lstStyle/>
        <a:p>
          <a:r>
            <a:rPr lang="zh-CN" altLang="en-US" dirty="0">
              <a:solidFill>
                <a:schemeClr val="tx1"/>
              </a:solidFill>
            </a:rPr>
            <a:t>策略支撑</a:t>
          </a:r>
        </a:p>
      </dgm:t>
    </dgm:pt>
    <dgm:pt modelId="{97C39649-447A-D642-BAF8-EDC9C11FFA73}" type="parTrans" cxnId="{AA310D22-F4AA-1645-9A24-5819ADB6681C}">
      <dgm:prSet/>
      <dgm:spPr>
        <a:ln>
          <a:solidFill>
            <a:srgbClr val="7993C3"/>
          </a:solidFill>
        </a:ln>
      </dgm:spPr>
      <dgm:t>
        <a:bodyPr/>
        <a:lstStyle/>
        <a:p>
          <a:endParaRPr lang="zh-CN" altLang="en-US"/>
        </a:p>
      </dgm:t>
    </dgm:pt>
    <dgm:pt modelId="{1E8035DC-E151-C34B-A53C-6F4BAC6ECF61}" type="sibTrans" cxnId="{AA310D22-F4AA-1645-9A24-5819ADB6681C}">
      <dgm:prSet/>
      <dgm:spPr/>
      <dgm:t>
        <a:bodyPr/>
        <a:lstStyle/>
        <a:p>
          <a:endParaRPr lang="zh-CN" altLang="en-US"/>
        </a:p>
      </dgm:t>
    </dgm:pt>
    <dgm:pt modelId="{2EA07F5A-A4DD-9F46-BACB-F856CDFDC704}" type="pres">
      <dgm:prSet presAssocID="{9376FA6B-78F9-4242-9EC5-B90FB333567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D84067-234E-514E-8BE0-F92BAD0D87F2}" type="pres">
      <dgm:prSet presAssocID="{CCAB65AE-4F19-8C40-A84F-10B40E5CF291}" presName="hierRoot1" presStyleCnt="0">
        <dgm:presLayoutVars>
          <dgm:hierBranch val="init"/>
        </dgm:presLayoutVars>
      </dgm:prSet>
      <dgm:spPr/>
    </dgm:pt>
    <dgm:pt modelId="{3F52E0BB-96BA-F04D-B67B-3B0D73B672E4}" type="pres">
      <dgm:prSet presAssocID="{CCAB65AE-4F19-8C40-A84F-10B40E5CF291}" presName="rootComposite1" presStyleCnt="0"/>
      <dgm:spPr/>
    </dgm:pt>
    <dgm:pt modelId="{FF2214A6-3BDB-3841-9773-9DE03AF30607}" type="pres">
      <dgm:prSet presAssocID="{CCAB65AE-4F19-8C40-A84F-10B40E5CF291}" presName="rootText1" presStyleLbl="alignAcc1" presStyleIdx="0" presStyleCnt="0">
        <dgm:presLayoutVars>
          <dgm:chPref val="3"/>
        </dgm:presLayoutVars>
      </dgm:prSet>
      <dgm:spPr/>
    </dgm:pt>
    <dgm:pt modelId="{A273B930-0422-4D4A-B58D-0BCFC60BF680}" type="pres">
      <dgm:prSet presAssocID="{CCAB65AE-4F19-8C40-A84F-10B40E5CF291}" presName="topArc1" presStyleLbl="parChTrans1D1" presStyleIdx="0" presStyleCnt="6"/>
      <dgm:spPr>
        <a:ln>
          <a:solidFill>
            <a:srgbClr val="7993C3"/>
          </a:solidFill>
        </a:ln>
      </dgm:spPr>
    </dgm:pt>
    <dgm:pt modelId="{B7F506EE-61F9-3749-8785-6C78D606EE89}" type="pres">
      <dgm:prSet presAssocID="{CCAB65AE-4F19-8C40-A84F-10B40E5CF291}" presName="bottomArc1" presStyleLbl="parChTrans1D1" presStyleIdx="1" presStyleCnt="6"/>
      <dgm:spPr>
        <a:ln>
          <a:solidFill>
            <a:srgbClr val="7993C3"/>
          </a:solidFill>
        </a:ln>
      </dgm:spPr>
    </dgm:pt>
    <dgm:pt modelId="{25A4F016-1D94-5E4C-A9CE-7081FB4AF7C9}" type="pres">
      <dgm:prSet presAssocID="{CCAB65AE-4F19-8C40-A84F-10B40E5CF291}" presName="topConnNode1" presStyleLbl="node1" presStyleIdx="0" presStyleCnt="0"/>
      <dgm:spPr/>
    </dgm:pt>
    <dgm:pt modelId="{81798FBD-B373-8E4F-97C3-21301F8A623E}" type="pres">
      <dgm:prSet presAssocID="{CCAB65AE-4F19-8C40-A84F-10B40E5CF291}" presName="hierChild2" presStyleCnt="0"/>
      <dgm:spPr/>
    </dgm:pt>
    <dgm:pt modelId="{5D6E500D-4357-C442-82AA-11A16D2BF9DE}" type="pres">
      <dgm:prSet presAssocID="{E3D8BBAA-2EB2-3C49-A06F-7B0A6FF9363F}" presName="Name28" presStyleLbl="parChTrans1D2" presStyleIdx="0" presStyleCnt="2"/>
      <dgm:spPr/>
    </dgm:pt>
    <dgm:pt modelId="{D7DFB85D-45D0-2041-933D-B7EF00848C7F}" type="pres">
      <dgm:prSet presAssocID="{7927CBCB-ED4E-554F-B4D3-BABF89AEE510}" presName="hierRoot2" presStyleCnt="0">
        <dgm:presLayoutVars>
          <dgm:hierBranch val="init"/>
        </dgm:presLayoutVars>
      </dgm:prSet>
      <dgm:spPr/>
    </dgm:pt>
    <dgm:pt modelId="{18D2AC10-181B-BC4C-BE15-8CB7B0E82BDB}" type="pres">
      <dgm:prSet presAssocID="{7927CBCB-ED4E-554F-B4D3-BABF89AEE510}" presName="rootComposite2" presStyleCnt="0"/>
      <dgm:spPr/>
    </dgm:pt>
    <dgm:pt modelId="{F1EAAD55-5DBA-174F-87D3-24608E1F6270}" type="pres">
      <dgm:prSet presAssocID="{7927CBCB-ED4E-554F-B4D3-BABF89AEE510}" presName="rootText2" presStyleLbl="alignAcc1" presStyleIdx="0" presStyleCnt="0">
        <dgm:presLayoutVars>
          <dgm:chPref val="3"/>
        </dgm:presLayoutVars>
      </dgm:prSet>
      <dgm:spPr/>
    </dgm:pt>
    <dgm:pt modelId="{96279C02-A5A3-6D4F-BC0D-1E438B85BD5F}" type="pres">
      <dgm:prSet presAssocID="{7927CBCB-ED4E-554F-B4D3-BABF89AEE510}" presName="topArc2" presStyleLbl="parChTrans1D1" presStyleIdx="2" presStyleCnt="6"/>
      <dgm:spPr>
        <a:ln>
          <a:solidFill>
            <a:srgbClr val="7993C3"/>
          </a:solidFill>
        </a:ln>
      </dgm:spPr>
    </dgm:pt>
    <dgm:pt modelId="{DEE3AD55-042D-C24E-835F-A07E9160A799}" type="pres">
      <dgm:prSet presAssocID="{7927CBCB-ED4E-554F-B4D3-BABF89AEE510}" presName="bottomArc2" presStyleLbl="parChTrans1D1" presStyleIdx="3" presStyleCnt="6"/>
      <dgm:spPr>
        <a:ln>
          <a:solidFill>
            <a:srgbClr val="7993C3"/>
          </a:solidFill>
        </a:ln>
      </dgm:spPr>
    </dgm:pt>
    <dgm:pt modelId="{85510002-18DA-A142-B6EB-68A7540ABBCA}" type="pres">
      <dgm:prSet presAssocID="{7927CBCB-ED4E-554F-B4D3-BABF89AEE510}" presName="topConnNode2" presStyleLbl="node2" presStyleIdx="0" presStyleCnt="0"/>
      <dgm:spPr/>
    </dgm:pt>
    <dgm:pt modelId="{20594BDC-A326-A34E-BEF1-566395552478}" type="pres">
      <dgm:prSet presAssocID="{7927CBCB-ED4E-554F-B4D3-BABF89AEE510}" presName="hierChild4" presStyleCnt="0"/>
      <dgm:spPr/>
    </dgm:pt>
    <dgm:pt modelId="{2667A3B4-5E79-1240-858B-B80C7FB80B1A}" type="pres">
      <dgm:prSet presAssocID="{7927CBCB-ED4E-554F-B4D3-BABF89AEE510}" presName="hierChild5" presStyleCnt="0"/>
      <dgm:spPr/>
    </dgm:pt>
    <dgm:pt modelId="{AD307E32-FA9B-4142-9E75-861FE77D1FE4}" type="pres">
      <dgm:prSet presAssocID="{97C39649-447A-D642-BAF8-EDC9C11FFA73}" presName="Name28" presStyleLbl="parChTrans1D2" presStyleIdx="1" presStyleCnt="2"/>
      <dgm:spPr/>
    </dgm:pt>
    <dgm:pt modelId="{1CE42542-026B-F54A-B6CA-20889A19DC76}" type="pres">
      <dgm:prSet presAssocID="{9DD4FCB4-728D-B445-B1D7-6628B63D0AA5}" presName="hierRoot2" presStyleCnt="0">
        <dgm:presLayoutVars>
          <dgm:hierBranch val="init"/>
        </dgm:presLayoutVars>
      </dgm:prSet>
      <dgm:spPr/>
    </dgm:pt>
    <dgm:pt modelId="{1949C33A-97EF-0C46-A970-D1C7F520FC53}" type="pres">
      <dgm:prSet presAssocID="{9DD4FCB4-728D-B445-B1D7-6628B63D0AA5}" presName="rootComposite2" presStyleCnt="0"/>
      <dgm:spPr/>
    </dgm:pt>
    <dgm:pt modelId="{9173E2D0-F868-104D-8693-4910671406D2}" type="pres">
      <dgm:prSet presAssocID="{9DD4FCB4-728D-B445-B1D7-6628B63D0AA5}" presName="rootText2" presStyleLbl="alignAcc1" presStyleIdx="0" presStyleCnt="0">
        <dgm:presLayoutVars>
          <dgm:chPref val="3"/>
        </dgm:presLayoutVars>
      </dgm:prSet>
      <dgm:spPr/>
    </dgm:pt>
    <dgm:pt modelId="{E8BE4008-CE85-0B45-AF86-7D45D8634F04}" type="pres">
      <dgm:prSet presAssocID="{9DD4FCB4-728D-B445-B1D7-6628B63D0AA5}" presName="topArc2" presStyleLbl="parChTrans1D1" presStyleIdx="4" presStyleCnt="6"/>
      <dgm:spPr>
        <a:ln>
          <a:solidFill>
            <a:srgbClr val="7993C3"/>
          </a:solidFill>
        </a:ln>
      </dgm:spPr>
    </dgm:pt>
    <dgm:pt modelId="{73F1695C-018D-144C-9F75-34A5E5D41FF6}" type="pres">
      <dgm:prSet presAssocID="{9DD4FCB4-728D-B445-B1D7-6628B63D0AA5}" presName="bottomArc2" presStyleLbl="parChTrans1D1" presStyleIdx="5" presStyleCnt="6"/>
      <dgm:spPr>
        <a:ln>
          <a:solidFill>
            <a:srgbClr val="7993C3"/>
          </a:solidFill>
        </a:ln>
      </dgm:spPr>
    </dgm:pt>
    <dgm:pt modelId="{D40C2689-44B1-1F41-9C3F-24C30A56AEB5}" type="pres">
      <dgm:prSet presAssocID="{9DD4FCB4-728D-B445-B1D7-6628B63D0AA5}" presName="topConnNode2" presStyleLbl="node2" presStyleIdx="0" presStyleCnt="0"/>
      <dgm:spPr/>
    </dgm:pt>
    <dgm:pt modelId="{68E8F963-9BBA-AE4A-B5D7-DBDBDCF64B98}" type="pres">
      <dgm:prSet presAssocID="{9DD4FCB4-728D-B445-B1D7-6628B63D0AA5}" presName="hierChild4" presStyleCnt="0"/>
      <dgm:spPr/>
    </dgm:pt>
    <dgm:pt modelId="{9BF8FEF8-EF18-A245-8BF5-76CBFA0A2514}" type="pres">
      <dgm:prSet presAssocID="{9DD4FCB4-728D-B445-B1D7-6628B63D0AA5}" presName="hierChild5" presStyleCnt="0"/>
      <dgm:spPr/>
    </dgm:pt>
    <dgm:pt modelId="{950443FD-7CA7-BF49-889B-49C7C288DFB3}" type="pres">
      <dgm:prSet presAssocID="{CCAB65AE-4F19-8C40-A84F-10B40E5CF291}" presName="hierChild3" presStyleCnt="0"/>
      <dgm:spPr/>
    </dgm:pt>
  </dgm:ptLst>
  <dgm:cxnLst>
    <dgm:cxn modelId="{1B63FD1A-23CB-1B4F-A50F-B3EDD855B114}" srcId="{CCAB65AE-4F19-8C40-A84F-10B40E5CF291}" destId="{7927CBCB-ED4E-554F-B4D3-BABF89AEE510}" srcOrd="0" destOrd="0" parTransId="{E3D8BBAA-2EB2-3C49-A06F-7B0A6FF9363F}" sibTransId="{E84BFC37-04D3-EB40-BDA4-2DC2267AA484}"/>
    <dgm:cxn modelId="{AA310D22-F4AA-1645-9A24-5819ADB6681C}" srcId="{CCAB65AE-4F19-8C40-A84F-10B40E5CF291}" destId="{9DD4FCB4-728D-B445-B1D7-6628B63D0AA5}" srcOrd="1" destOrd="0" parTransId="{97C39649-447A-D642-BAF8-EDC9C11FFA73}" sibTransId="{1E8035DC-E151-C34B-A53C-6F4BAC6ECF61}"/>
    <dgm:cxn modelId="{99AA9A2F-BD2D-964B-84E2-8A4E4453B0C8}" type="presOf" srcId="{7927CBCB-ED4E-554F-B4D3-BABF89AEE510}" destId="{85510002-18DA-A142-B6EB-68A7540ABBCA}" srcOrd="1" destOrd="0" presId="urn:microsoft.com/office/officeart/2008/layout/HalfCircleOrganizationChart"/>
    <dgm:cxn modelId="{5569125C-3304-C844-988A-0EF91100241B}" type="presOf" srcId="{9DD4FCB4-728D-B445-B1D7-6628B63D0AA5}" destId="{D40C2689-44B1-1F41-9C3F-24C30A56AEB5}" srcOrd="1" destOrd="0" presId="urn:microsoft.com/office/officeart/2008/layout/HalfCircleOrganizationChart"/>
    <dgm:cxn modelId="{80D96465-9843-1240-970E-B1DE3F5A3D48}" srcId="{9376FA6B-78F9-4242-9EC5-B90FB333567C}" destId="{CCAB65AE-4F19-8C40-A84F-10B40E5CF291}" srcOrd="0" destOrd="0" parTransId="{E69762CE-24BF-B34B-8EA3-A97E1C1AA76A}" sibTransId="{16B260CB-77E7-504B-A770-D0F00BC3F4F7}"/>
    <dgm:cxn modelId="{F41FFF6C-43A2-804D-BA83-533CB0A0B93E}" type="presOf" srcId="{7927CBCB-ED4E-554F-B4D3-BABF89AEE510}" destId="{F1EAAD55-5DBA-174F-87D3-24608E1F6270}" srcOrd="0" destOrd="0" presId="urn:microsoft.com/office/officeart/2008/layout/HalfCircleOrganizationChart"/>
    <dgm:cxn modelId="{1778A085-CFB3-624F-BBDF-F9D4F39F1280}" type="presOf" srcId="{E3D8BBAA-2EB2-3C49-A06F-7B0A6FF9363F}" destId="{5D6E500D-4357-C442-82AA-11A16D2BF9DE}" srcOrd="0" destOrd="0" presId="urn:microsoft.com/office/officeart/2008/layout/HalfCircleOrganizationChart"/>
    <dgm:cxn modelId="{AEB1AB98-AB96-B349-B260-27A5CD06342F}" type="presOf" srcId="{9376FA6B-78F9-4242-9EC5-B90FB333567C}" destId="{2EA07F5A-A4DD-9F46-BACB-F856CDFDC704}" srcOrd="0" destOrd="0" presId="urn:microsoft.com/office/officeart/2008/layout/HalfCircleOrganizationChart"/>
    <dgm:cxn modelId="{98BEB6A2-A0D9-4846-8ED3-B9B6FE107763}" type="presOf" srcId="{97C39649-447A-D642-BAF8-EDC9C11FFA73}" destId="{AD307E32-FA9B-4142-9E75-861FE77D1FE4}" srcOrd="0" destOrd="0" presId="urn:microsoft.com/office/officeart/2008/layout/HalfCircleOrganizationChart"/>
    <dgm:cxn modelId="{4404F7A9-A2AC-CF46-A85F-8BC553887E5D}" type="presOf" srcId="{CCAB65AE-4F19-8C40-A84F-10B40E5CF291}" destId="{25A4F016-1D94-5E4C-A9CE-7081FB4AF7C9}" srcOrd="1" destOrd="0" presId="urn:microsoft.com/office/officeart/2008/layout/HalfCircleOrganizationChart"/>
    <dgm:cxn modelId="{7F7734C0-6102-4F47-9AB4-E47E334BD96A}" type="presOf" srcId="{CCAB65AE-4F19-8C40-A84F-10B40E5CF291}" destId="{FF2214A6-3BDB-3841-9773-9DE03AF30607}" srcOrd="0" destOrd="0" presId="urn:microsoft.com/office/officeart/2008/layout/HalfCircleOrganizationChart"/>
    <dgm:cxn modelId="{F256BACC-FA0D-7F40-85AE-5C2D2816E3BD}" type="presOf" srcId="{9DD4FCB4-728D-B445-B1D7-6628B63D0AA5}" destId="{9173E2D0-F868-104D-8693-4910671406D2}" srcOrd="0" destOrd="0" presId="urn:microsoft.com/office/officeart/2008/layout/HalfCircleOrganizationChart"/>
    <dgm:cxn modelId="{82F8F886-DED1-8D4D-AD32-110B4EF6A236}" type="presParOf" srcId="{2EA07F5A-A4DD-9F46-BACB-F856CDFDC704}" destId="{25D84067-234E-514E-8BE0-F92BAD0D87F2}" srcOrd="0" destOrd="0" presId="urn:microsoft.com/office/officeart/2008/layout/HalfCircleOrganizationChart"/>
    <dgm:cxn modelId="{32BA2F40-1A44-2345-BF9E-33116A3224BB}" type="presParOf" srcId="{25D84067-234E-514E-8BE0-F92BAD0D87F2}" destId="{3F52E0BB-96BA-F04D-B67B-3B0D73B672E4}" srcOrd="0" destOrd="0" presId="urn:microsoft.com/office/officeart/2008/layout/HalfCircleOrganizationChart"/>
    <dgm:cxn modelId="{553C7869-5DB4-C34C-9BE8-C1CBD9522E30}" type="presParOf" srcId="{3F52E0BB-96BA-F04D-B67B-3B0D73B672E4}" destId="{FF2214A6-3BDB-3841-9773-9DE03AF30607}" srcOrd="0" destOrd="0" presId="urn:microsoft.com/office/officeart/2008/layout/HalfCircleOrganizationChart"/>
    <dgm:cxn modelId="{5A9017D1-B6C3-6A41-852C-147BF4476208}" type="presParOf" srcId="{3F52E0BB-96BA-F04D-B67B-3B0D73B672E4}" destId="{A273B930-0422-4D4A-B58D-0BCFC60BF680}" srcOrd="1" destOrd="0" presId="urn:microsoft.com/office/officeart/2008/layout/HalfCircleOrganizationChart"/>
    <dgm:cxn modelId="{A1A6AE22-5359-CD4E-A28A-A40BCE01BAC2}" type="presParOf" srcId="{3F52E0BB-96BA-F04D-B67B-3B0D73B672E4}" destId="{B7F506EE-61F9-3749-8785-6C78D606EE89}" srcOrd="2" destOrd="0" presId="urn:microsoft.com/office/officeart/2008/layout/HalfCircleOrganizationChart"/>
    <dgm:cxn modelId="{DFB23969-DB4D-2348-8528-F258CAF6F686}" type="presParOf" srcId="{3F52E0BB-96BA-F04D-B67B-3B0D73B672E4}" destId="{25A4F016-1D94-5E4C-A9CE-7081FB4AF7C9}" srcOrd="3" destOrd="0" presId="urn:microsoft.com/office/officeart/2008/layout/HalfCircleOrganizationChart"/>
    <dgm:cxn modelId="{A871FC8C-016D-4744-A2A3-E618D372BD90}" type="presParOf" srcId="{25D84067-234E-514E-8BE0-F92BAD0D87F2}" destId="{81798FBD-B373-8E4F-97C3-21301F8A623E}" srcOrd="1" destOrd="0" presId="urn:microsoft.com/office/officeart/2008/layout/HalfCircleOrganizationChart"/>
    <dgm:cxn modelId="{38CB51DA-E546-CA47-B686-4E4E95750C13}" type="presParOf" srcId="{81798FBD-B373-8E4F-97C3-21301F8A623E}" destId="{5D6E500D-4357-C442-82AA-11A16D2BF9DE}" srcOrd="0" destOrd="0" presId="urn:microsoft.com/office/officeart/2008/layout/HalfCircleOrganizationChart"/>
    <dgm:cxn modelId="{CA66BB58-398B-1B4F-9928-A6BE0D1DC844}" type="presParOf" srcId="{81798FBD-B373-8E4F-97C3-21301F8A623E}" destId="{D7DFB85D-45D0-2041-933D-B7EF00848C7F}" srcOrd="1" destOrd="0" presId="urn:microsoft.com/office/officeart/2008/layout/HalfCircleOrganizationChart"/>
    <dgm:cxn modelId="{A6F1602D-AF16-2242-B303-E730C3D116CB}" type="presParOf" srcId="{D7DFB85D-45D0-2041-933D-B7EF00848C7F}" destId="{18D2AC10-181B-BC4C-BE15-8CB7B0E82BDB}" srcOrd="0" destOrd="0" presId="urn:microsoft.com/office/officeart/2008/layout/HalfCircleOrganizationChart"/>
    <dgm:cxn modelId="{DCF3B7FB-4D7F-9640-8186-0F7CE8C16739}" type="presParOf" srcId="{18D2AC10-181B-BC4C-BE15-8CB7B0E82BDB}" destId="{F1EAAD55-5DBA-174F-87D3-24608E1F6270}" srcOrd="0" destOrd="0" presId="urn:microsoft.com/office/officeart/2008/layout/HalfCircleOrganizationChart"/>
    <dgm:cxn modelId="{BE6AEA93-28A6-3946-89C8-C610906EF918}" type="presParOf" srcId="{18D2AC10-181B-BC4C-BE15-8CB7B0E82BDB}" destId="{96279C02-A5A3-6D4F-BC0D-1E438B85BD5F}" srcOrd="1" destOrd="0" presId="urn:microsoft.com/office/officeart/2008/layout/HalfCircleOrganizationChart"/>
    <dgm:cxn modelId="{BEB8E1B5-E8ED-BE42-A7A1-2AEDE0262640}" type="presParOf" srcId="{18D2AC10-181B-BC4C-BE15-8CB7B0E82BDB}" destId="{DEE3AD55-042D-C24E-835F-A07E9160A799}" srcOrd="2" destOrd="0" presId="urn:microsoft.com/office/officeart/2008/layout/HalfCircleOrganizationChart"/>
    <dgm:cxn modelId="{A6269F42-0B29-C946-9045-91E81754B055}" type="presParOf" srcId="{18D2AC10-181B-BC4C-BE15-8CB7B0E82BDB}" destId="{85510002-18DA-A142-B6EB-68A7540ABBCA}" srcOrd="3" destOrd="0" presId="urn:microsoft.com/office/officeart/2008/layout/HalfCircleOrganizationChart"/>
    <dgm:cxn modelId="{FE011B99-571A-254B-B81D-A40C0FFE5F1A}" type="presParOf" srcId="{D7DFB85D-45D0-2041-933D-B7EF00848C7F}" destId="{20594BDC-A326-A34E-BEF1-566395552478}" srcOrd="1" destOrd="0" presId="urn:microsoft.com/office/officeart/2008/layout/HalfCircleOrganizationChart"/>
    <dgm:cxn modelId="{190BA6FE-0D34-394F-B7E7-E48EA1A4F418}" type="presParOf" srcId="{D7DFB85D-45D0-2041-933D-B7EF00848C7F}" destId="{2667A3B4-5E79-1240-858B-B80C7FB80B1A}" srcOrd="2" destOrd="0" presId="urn:microsoft.com/office/officeart/2008/layout/HalfCircleOrganizationChart"/>
    <dgm:cxn modelId="{040B7EC1-5A54-6445-AA49-A1D24CAD7CDD}" type="presParOf" srcId="{81798FBD-B373-8E4F-97C3-21301F8A623E}" destId="{AD307E32-FA9B-4142-9E75-861FE77D1FE4}" srcOrd="2" destOrd="0" presId="urn:microsoft.com/office/officeart/2008/layout/HalfCircleOrganizationChart"/>
    <dgm:cxn modelId="{A58F1765-F0D0-134B-AF50-5E84A39C2CE3}" type="presParOf" srcId="{81798FBD-B373-8E4F-97C3-21301F8A623E}" destId="{1CE42542-026B-F54A-B6CA-20889A19DC76}" srcOrd="3" destOrd="0" presId="urn:microsoft.com/office/officeart/2008/layout/HalfCircleOrganizationChart"/>
    <dgm:cxn modelId="{68E5CA3A-0FA0-004A-874C-192C9D9A2360}" type="presParOf" srcId="{1CE42542-026B-F54A-B6CA-20889A19DC76}" destId="{1949C33A-97EF-0C46-A970-D1C7F520FC53}" srcOrd="0" destOrd="0" presId="urn:microsoft.com/office/officeart/2008/layout/HalfCircleOrganizationChart"/>
    <dgm:cxn modelId="{AE035ED8-3862-444A-A0A9-BE03350A9EB1}" type="presParOf" srcId="{1949C33A-97EF-0C46-A970-D1C7F520FC53}" destId="{9173E2D0-F868-104D-8693-4910671406D2}" srcOrd="0" destOrd="0" presId="urn:microsoft.com/office/officeart/2008/layout/HalfCircleOrganizationChart"/>
    <dgm:cxn modelId="{D2AB7ABB-AAAB-8E4E-B8DC-139EC367E1AA}" type="presParOf" srcId="{1949C33A-97EF-0C46-A970-D1C7F520FC53}" destId="{E8BE4008-CE85-0B45-AF86-7D45D8634F04}" srcOrd="1" destOrd="0" presId="urn:microsoft.com/office/officeart/2008/layout/HalfCircleOrganizationChart"/>
    <dgm:cxn modelId="{16F73B89-7581-EE45-AE52-A451884BC896}" type="presParOf" srcId="{1949C33A-97EF-0C46-A970-D1C7F520FC53}" destId="{73F1695C-018D-144C-9F75-34A5E5D41FF6}" srcOrd="2" destOrd="0" presId="urn:microsoft.com/office/officeart/2008/layout/HalfCircleOrganizationChart"/>
    <dgm:cxn modelId="{03889AF0-F5F4-7C4C-9840-A5596A00F75B}" type="presParOf" srcId="{1949C33A-97EF-0C46-A970-D1C7F520FC53}" destId="{D40C2689-44B1-1F41-9C3F-24C30A56AEB5}" srcOrd="3" destOrd="0" presId="urn:microsoft.com/office/officeart/2008/layout/HalfCircleOrganizationChart"/>
    <dgm:cxn modelId="{92ADBF80-A663-6346-8C2B-0CF9D3905621}" type="presParOf" srcId="{1CE42542-026B-F54A-B6CA-20889A19DC76}" destId="{68E8F963-9BBA-AE4A-B5D7-DBDBDCF64B98}" srcOrd="1" destOrd="0" presId="urn:microsoft.com/office/officeart/2008/layout/HalfCircleOrganizationChart"/>
    <dgm:cxn modelId="{C934D57E-6C4B-1146-8AEF-3D9AB9A036F4}" type="presParOf" srcId="{1CE42542-026B-F54A-B6CA-20889A19DC76}" destId="{9BF8FEF8-EF18-A245-8BF5-76CBFA0A2514}" srcOrd="2" destOrd="0" presId="urn:microsoft.com/office/officeart/2008/layout/HalfCircleOrganizationChart"/>
    <dgm:cxn modelId="{DCD5A17B-CB41-7A43-9D22-5EBB80F64C32}" type="presParOf" srcId="{25D84067-234E-514E-8BE0-F92BAD0D87F2}" destId="{950443FD-7CA7-BF49-889B-49C7C288DFB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633BA-27B5-454C-B192-F9021181D42E}">
      <dsp:nvSpPr>
        <dsp:cNvPr id="0" name=""/>
        <dsp:cNvSpPr/>
      </dsp:nvSpPr>
      <dsp:spPr>
        <a:xfrm>
          <a:off x="4994312" y="1840242"/>
          <a:ext cx="433864" cy="395014"/>
        </a:xfrm>
        <a:custGeom>
          <a:avLst/>
          <a:gdLst/>
          <a:ahLst/>
          <a:cxnLst/>
          <a:rect l="0" t="0" r="0" b="0"/>
          <a:pathLst>
            <a:path>
              <a:moveTo>
                <a:pt x="433864" y="0"/>
              </a:moveTo>
              <a:lnTo>
                <a:pt x="433864" y="395014"/>
              </a:lnTo>
              <a:lnTo>
                <a:pt x="0" y="395014"/>
              </a:lnTo>
            </a:path>
          </a:pathLst>
        </a:cu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17941-3E1A-6747-8B5F-3FF763A4D6F4}">
      <dsp:nvSpPr>
        <dsp:cNvPr id="0" name=""/>
        <dsp:cNvSpPr/>
      </dsp:nvSpPr>
      <dsp:spPr>
        <a:xfrm>
          <a:off x="3044160" y="907651"/>
          <a:ext cx="2384016" cy="275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18"/>
              </a:lnTo>
              <a:lnTo>
                <a:pt x="2384016" y="137918"/>
              </a:lnTo>
              <a:lnTo>
                <a:pt x="2384016" y="275836"/>
              </a:lnTo>
            </a:path>
          </a:pathLst>
        </a:cu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18A21-BD3B-9C45-B246-BCD0E257416F}">
      <dsp:nvSpPr>
        <dsp:cNvPr id="0" name=""/>
        <dsp:cNvSpPr/>
      </dsp:nvSpPr>
      <dsp:spPr>
        <a:xfrm>
          <a:off x="3044160" y="907651"/>
          <a:ext cx="794672" cy="275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18"/>
              </a:lnTo>
              <a:lnTo>
                <a:pt x="794672" y="137918"/>
              </a:lnTo>
              <a:lnTo>
                <a:pt x="794672" y="275836"/>
              </a:lnTo>
            </a:path>
          </a:pathLst>
        </a:cu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68880-A234-374E-A7CF-45CFDA0BD4E8}">
      <dsp:nvSpPr>
        <dsp:cNvPr id="0" name=""/>
        <dsp:cNvSpPr/>
      </dsp:nvSpPr>
      <dsp:spPr>
        <a:xfrm>
          <a:off x="2249488" y="1840242"/>
          <a:ext cx="604213" cy="394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052"/>
              </a:lnTo>
              <a:lnTo>
                <a:pt x="604213" y="394052"/>
              </a:lnTo>
            </a:path>
          </a:pathLst>
        </a:cu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18A59-3454-F848-A9BD-A478EC34EBE3}">
      <dsp:nvSpPr>
        <dsp:cNvPr id="0" name=""/>
        <dsp:cNvSpPr/>
      </dsp:nvSpPr>
      <dsp:spPr>
        <a:xfrm>
          <a:off x="2249488" y="907651"/>
          <a:ext cx="794672" cy="275836"/>
        </a:xfrm>
        <a:custGeom>
          <a:avLst/>
          <a:gdLst/>
          <a:ahLst/>
          <a:cxnLst/>
          <a:rect l="0" t="0" r="0" b="0"/>
          <a:pathLst>
            <a:path>
              <a:moveTo>
                <a:pt x="794672" y="0"/>
              </a:moveTo>
              <a:lnTo>
                <a:pt x="794672" y="137918"/>
              </a:lnTo>
              <a:lnTo>
                <a:pt x="0" y="137918"/>
              </a:lnTo>
              <a:lnTo>
                <a:pt x="0" y="275836"/>
              </a:lnTo>
            </a:path>
          </a:pathLst>
        </a:cu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7676D-6D6A-F04E-99F6-1FFC445157CC}">
      <dsp:nvSpPr>
        <dsp:cNvPr id="0" name=""/>
        <dsp:cNvSpPr/>
      </dsp:nvSpPr>
      <dsp:spPr>
        <a:xfrm>
          <a:off x="660143" y="1840242"/>
          <a:ext cx="547089" cy="395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014"/>
              </a:lnTo>
              <a:lnTo>
                <a:pt x="547089" y="395014"/>
              </a:lnTo>
            </a:path>
          </a:pathLst>
        </a:cu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74A8B-042B-7142-B3B1-92873BFAF4A9}">
      <dsp:nvSpPr>
        <dsp:cNvPr id="0" name=""/>
        <dsp:cNvSpPr/>
      </dsp:nvSpPr>
      <dsp:spPr>
        <a:xfrm>
          <a:off x="660143" y="907651"/>
          <a:ext cx="2384016" cy="275836"/>
        </a:xfrm>
        <a:custGeom>
          <a:avLst/>
          <a:gdLst/>
          <a:ahLst/>
          <a:cxnLst/>
          <a:rect l="0" t="0" r="0" b="0"/>
          <a:pathLst>
            <a:path>
              <a:moveTo>
                <a:pt x="2384016" y="0"/>
              </a:moveTo>
              <a:lnTo>
                <a:pt x="2384016" y="137918"/>
              </a:lnTo>
              <a:lnTo>
                <a:pt x="0" y="137918"/>
              </a:lnTo>
              <a:lnTo>
                <a:pt x="0" y="275836"/>
              </a:lnTo>
            </a:path>
          </a:pathLst>
        </a:cu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90C5A-F81F-1140-98E0-6E4646EC4C15}">
      <dsp:nvSpPr>
        <dsp:cNvPr id="0" name=""/>
        <dsp:cNvSpPr/>
      </dsp:nvSpPr>
      <dsp:spPr>
        <a:xfrm>
          <a:off x="2715783" y="250897"/>
          <a:ext cx="656753" cy="65675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37B4A-B3EA-984A-A3F3-35F3D9B947FA}">
      <dsp:nvSpPr>
        <dsp:cNvPr id="0" name=""/>
        <dsp:cNvSpPr/>
      </dsp:nvSpPr>
      <dsp:spPr>
        <a:xfrm>
          <a:off x="2715783" y="250897"/>
          <a:ext cx="656753" cy="65675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F1F5E-111D-BB45-A7BC-26084FB5526A}">
      <dsp:nvSpPr>
        <dsp:cNvPr id="0" name=""/>
        <dsp:cNvSpPr/>
      </dsp:nvSpPr>
      <dsp:spPr>
        <a:xfrm>
          <a:off x="2387406" y="369113"/>
          <a:ext cx="1313507" cy="4203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>
              <a:solidFill>
                <a:schemeClr val="tx1"/>
              </a:solidFill>
            </a:rPr>
            <a:t>危机舆情</a:t>
          </a:r>
        </a:p>
      </dsp:txBody>
      <dsp:txXfrm>
        <a:off x="2387406" y="369113"/>
        <a:ext cx="1313507" cy="420322"/>
      </dsp:txXfrm>
    </dsp:sp>
    <dsp:sp modelId="{49E03B4A-F83E-074C-AF2D-5D3091C18D5F}">
      <dsp:nvSpPr>
        <dsp:cNvPr id="0" name=""/>
        <dsp:cNvSpPr/>
      </dsp:nvSpPr>
      <dsp:spPr>
        <a:xfrm>
          <a:off x="331766" y="1183488"/>
          <a:ext cx="656753" cy="65675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77A84-1C95-5843-856E-C9858133F3ED}">
      <dsp:nvSpPr>
        <dsp:cNvPr id="0" name=""/>
        <dsp:cNvSpPr/>
      </dsp:nvSpPr>
      <dsp:spPr>
        <a:xfrm>
          <a:off x="331766" y="1183488"/>
          <a:ext cx="656753" cy="65675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9C443-EAF5-9D41-9762-72D60FA7F2F1}">
      <dsp:nvSpPr>
        <dsp:cNvPr id="0" name=""/>
        <dsp:cNvSpPr/>
      </dsp:nvSpPr>
      <dsp:spPr>
        <a:xfrm>
          <a:off x="3389" y="1301704"/>
          <a:ext cx="1313507" cy="4203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>
              <a:solidFill>
                <a:schemeClr val="tx1"/>
              </a:solidFill>
            </a:rPr>
            <a:t>舆情预警</a:t>
          </a:r>
        </a:p>
      </dsp:txBody>
      <dsp:txXfrm>
        <a:off x="3389" y="1301704"/>
        <a:ext cx="1313507" cy="420322"/>
      </dsp:txXfrm>
    </dsp:sp>
    <dsp:sp modelId="{5DB817BD-CD94-A741-B563-7AD9B8CF8319}">
      <dsp:nvSpPr>
        <dsp:cNvPr id="0" name=""/>
        <dsp:cNvSpPr/>
      </dsp:nvSpPr>
      <dsp:spPr>
        <a:xfrm>
          <a:off x="1128422" y="2117041"/>
          <a:ext cx="656753" cy="65675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6E95B-9E02-054C-BFE0-020EE1F73186}">
      <dsp:nvSpPr>
        <dsp:cNvPr id="0" name=""/>
        <dsp:cNvSpPr/>
      </dsp:nvSpPr>
      <dsp:spPr>
        <a:xfrm>
          <a:off x="1128422" y="2117041"/>
          <a:ext cx="656753" cy="65675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15E3E-6770-7A4C-B56F-B77C46C08B4C}">
      <dsp:nvSpPr>
        <dsp:cNvPr id="0" name=""/>
        <dsp:cNvSpPr/>
      </dsp:nvSpPr>
      <dsp:spPr>
        <a:xfrm>
          <a:off x="800045" y="2235257"/>
          <a:ext cx="1313507" cy="4203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>
              <a:solidFill>
                <a:schemeClr val="tx1"/>
              </a:solidFill>
            </a:rPr>
            <a:t>风控模型</a:t>
          </a:r>
        </a:p>
      </dsp:txBody>
      <dsp:txXfrm>
        <a:off x="800045" y="2235257"/>
        <a:ext cx="1313507" cy="420322"/>
      </dsp:txXfrm>
    </dsp:sp>
    <dsp:sp modelId="{9E74E304-8E63-3A47-9C6F-36D2B5618C3B}">
      <dsp:nvSpPr>
        <dsp:cNvPr id="0" name=""/>
        <dsp:cNvSpPr/>
      </dsp:nvSpPr>
      <dsp:spPr>
        <a:xfrm>
          <a:off x="1921111" y="1183488"/>
          <a:ext cx="656753" cy="65675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F18EF-DFB5-D248-B28A-350B110AE33C}">
      <dsp:nvSpPr>
        <dsp:cNvPr id="0" name=""/>
        <dsp:cNvSpPr/>
      </dsp:nvSpPr>
      <dsp:spPr>
        <a:xfrm>
          <a:off x="1921111" y="1183488"/>
          <a:ext cx="656753" cy="65675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5F069-BFB1-D349-A8FD-EF70878F6035}">
      <dsp:nvSpPr>
        <dsp:cNvPr id="0" name=""/>
        <dsp:cNvSpPr/>
      </dsp:nvSpPr>
      <dsp:spPr>
        <a:xfrm>
          <a:off x="1592734" y="1301704"/>
          <a:ext cx="1313507" cy="4203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>
              <a:solidFill>
                <a:schemeClr val="tx1"/>
              </a:solidFill>
            </a:rPr>
            <a:t>风险研判</a:t>
          </a:r>
        </a:p>
      </dsp:txBody>
      <dsp:txXfrm>
        <a:off x="1592734" y="1301704"/>
        <a:ext cx="1313507" cy="420322"/>
      </dsp:txXfrm>
    </dsp:sp>
    <dsp:sp modelId="{B10FF5D8-9ADF-9142-B02A-9BE771C620D5}">
      <dsp:nvSpPr>
        <dsp:cNvPr id="0" name=""/>
        <dsp:cNvSpPr/>
      </dsp:nvSpPr>
      <dsp:spPr>
        <a:xfrm>
          <a:off x="2774891" y="2116079"/>
          <a:ext cx="656753" cy="65675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58432-DB88-4B42-85D7-9A55124D6653}">
      <dsp:nvSpPr>
        <dsp:cNvPr id="0" name=""/>
        <dsp:cNvSpPr/>
      </dsp:nvSpPr>
      <dsp:spPr>
        <a:xfrm>
          <a:off x="2774891" y="2116079"/>
          <a:ext cx="656753" cy="65675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0587B-9946-E64B-9674-75969BB41D39}">
      <dsp:nvSpPr>
        <dsp:cNvPr id="0" name=""/>
        <dsp:cNvSpPr/>
      </dsp:nvSpPr>
      <dsp:spPr>
        <a:xfrm>
          <a:off x="2446514" y="2234294"/>
          <a:ext cx="1313507" cy="4203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>
              <a:solidFill>
                <a:schemeClr val="tx1"/>
              </a:solidFill>
            </a:rPr>
            <a:t>研判体系</a:t>
          </a:r>
        </a:p>
      </dsp:txBody>
      <dsp:txXfrm>
        <a:off x="2446514" y="2234294"/>
        <a:ext cx="1313507" cy="420322"/>
      </dsp:txXfrm>
    </dsp:sp>
    <dsp:sp modelId="{AF258628-F12B-1B47-95C8-A52CAC576AF0}">
      <dsp:nvSpPr>
        <dsp:cNvPr id="0" name=""/>
        <dsp:cNvSpPr/>
      </dsp:nvSpPr>
      <dsp:spPr>
        <a:xfrm>
          <a:off x="3510455" y="1183488"/>
          <a:ext cx="656753" cy="65675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64A7A-3FCD-2A43-91AF-DE7F2F7C9701}">
      <dsp:nvSpPr>
        <dsp:cNvPr id="0" name=""/>
        <dsp:cNvSpPr/>
      </dsp:nvSpPr>
      <dsp:spPr>
        <a:xfrm>
          <a:off x="3510455" y="1183488"/>
          <a:ext cx="656753" cy="656753"/>
        </a:xfrm>
        <a:prstGeom prst="arc">
          <a:avLst>
            <a:gd name="adj1" fmla="val 2400000"/>
            <a:gd name="adj2" fmla="val 8400000"/>
          </a:avLst>
        </a:prstGeom>
        <a:solidFill>
          <a:schemeClr val="bg1"/>
        </a:solidFill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5180B-116C-2E4C-81A1-B8CEAFEC64F8}">
      <dsp:nvSpPr>
        <dsp:cNvPr id="0" name=""/>
        <dsp:cNvSpPr/>
      </dsp:nvSpPr>
      <dsp:spPr>
        <a:xfrm>
          <a:off x="3182078" y="1301704"/>
          <a:ext cx="1313507" cy="4203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>
              <a:solidFill>
                <a:schemeClr val="tx1"/>
              </a:solidFill>
            </a:rPr>
            <a:t>事件复盘</a:t>
          </a:r>
        </a:p>
      </dsp:txBody>
      <dsp:txXfrm>
        <a:off x="3182078" y="1301704"/>
        <a:ext cx="1313507" cy="420322"/>
      </dsp:txXfrm>
    </dsp:sp>
    <dsp:sp modelId="{BCCB00C1-47C2-1A47-8CF9-9AC31D00ED74}">
      <dsp:nvSpPr>
        <dsp:cNvPr id="0" name=""/>
        <dsp:cNvSpPr/>
      </dsp:nvSpPr>
      <dsp:spPr>
        <a:xfrm>
          <a:off x="5099800" y="1183488"/>
          <a:ext cx="656753" cy="65675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428B2-3E75-D74B-8853-7CB594D2F868}">
      <dsp:nvSpPr>
        <dsp:cNvPr id="0" name=""/>
        <dsp:cNvSpPr/>
      </dsp:nvSpPr>
      <dsp:spPr>
        <a:xfrm>
          <a:off x="5099800" y="1183488"/>
          <a:ext cx="656753" cy="65675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DB135-E95D-8544-BE88-B77F551C32AD}">
      <dsp:nvSpPr>
        <dsp:cNvPr id="0" name=""/>
        <dsp:cNvSpPr/>
      </dsp:nvSpPr>
      <dsp:spPr>
        <a:xfrm>
          <a:off x="4771423" y="1301704"/>
          <a:ext cx="1313507" cy="4203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>
              <a:solidFill>
                <a:schemeClr val="tx1"/>
              </a:solidFill>
            </a:rPr>
            <a:t>应急处置</a:t>
          </a:r>
        </a:p>
      </dsp:txBody>
      <dsp:txXfrm>
        <a:off x="4771423" y="1301704"/>
        <a:ext cx="1313507" cy="420322"/>
      </dsp:txXfrm>
    </dsp:sp>
    <dsp:sp modelId="{6C588183-A130-3A4F-ADD2-8974AC4BD687}">
      <dsp:nvSpPr>
        <dsp:cNvPr id="0" name=""/>
        <dsp:cNvSpPr/>
      </dsp:nvSpPr>
      <dsp:spPr>
        <a:xfrm>
          <a:off x="4416368" y="2117041"/>
          <a:ext cx="656753" cy="65675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BF697-026B-9C4C-AD2A-E8758E60B41D}">
      <dsp:nvSpPr>
        <dsp:cNvPr id="0" name=""/>
        <dsp:cNvSpPr/>
      </dsp:nvSpPr>
      <dsp:spPr>
        <a:xfrm>
          <a:off x="4416368" y="2117041"/>
          <a:ext cx="656753" cy="65675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DE006-10F5-304F-9CA8-A7003C96000F}">
      <dsp:nvSpPr>
        <dsp:cNvPr id="0" name=""/>
        <dsp:cNvSpPr/>
      </dsp:nvSpPr>
      <dsp:spPr>
        <a:xfrm>
          <a:off x="4087992" y="2235257"/>
          <a:ext cx="1313507" cy="4203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>
              <a:solidFill>
                <a:schemeClr val="tx1"/>
              </a:solidFill>
            </a:rPr>
            <a:t>体系化机制</a:t>
          </a:r>
        </a:p>
      </dsp:txBody>
      <dsp:txXfrm>
        <a:off x="4087992" y="2235257"/>
        <a:ext cx="1313507" cy="420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07E32-FA9B-4142-9E75-861FE77D1FE4}">
      <dsp:nvSpPr>
        <dsp:cNvPr id="0" name=""/>
        <dsp:cNvSpPr/>
      </dsp:nvSpPr>
      <dsp:spPr>
        <a:xfrm>
          <a:off x="3305516" y="1000537"/>
          <a:ext cx="1209618" cy="419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33"/>
              </a:lnTo>
              <a:lnTo>
                <a:pt x="1209618" y="209933"/>
              </a:lnTo>
              <a:lnTo>
                <a:pt x="1209618" y="419867"/>
              </a:lnTo>
            </a:path>
          </a:pathLst>
        </a:cu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E500D-4357-C442-82AA-11A16D2BF9DE}">
      <dsp:nvSpPr>
        <dsp:cNvPr id="0" name=""/>
        <dsp:cNvSpPr/>
      </dsp:nvSpPr>
      <dsp:spPr>
        <a:xfrm>
          <a:off x="2095898" y="1000537"/>
          <a:ext cx="1209618" cy="419867"/>
        </a:xfrm>
        <a:custGeom>
          <a:avLst/>
          <a:gdLst/>
          <a:ahLst/>
          <a:cxnLst/>
          <a:rect l="0" t="0" r="0" b="0"/>
          <a:pathLst>
            <a:path>
              <a:moveTo>
                <a:pt x="1209618" y="0"/>
              </a:moveTo>
              <a:lnTo>
                <a:pt x="1209618" y="209933"/>
              </a:lnTo>
              <a:lnTo>
                <a:pt x="0" y="209933"/>
              </a:lnTo>
              <a:lnTo>
                <a:pt x="0" y="419867"/>
              </a:lnTo>
            </a:path>
          </a:pathLst>
        </a:cu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3B930-0422-4D4A-B58D-0BCFC60BF680}">
      <dsp:nvSpPr>
        <dsp:cNvPr id="0" name=""/>
        <dsp:cNvSpPr/>
      </dsp:nvSpPr>
      <dsp:spPr>
        <a:xfrm>
          <a:off x="2805674" y="852"/>
          <a:ext cx="999684" cy="9996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506EE-61F9-3749-8785-6C78D606EE89}">
      <dsp:nvSpPr>
        <dsp:cNvPr id="0" name=""/>
        <dsp:cNvSpPr/>
      </dsp:nvSpPr>
      <dsp:spPr>
        <a:xfrm>
          <a:off x="2805674" y="852"/>
          <a:ext cx="999684" cy="9996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214A6-3BDB-3841-9773-9DE03AF30607}">
      <dsp:nvSpPr>
        <dsp:cNvPr id="0" name=""/>
        <dsp:cNvSpPr/>
      </dsp:nvSpPr>
      <dsp:spPr>
        <a:xfrm>
          <a:off x="2305831" y="180795"/>
          <a:ext cx="1999369" cy="6397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>
              <a:solidFill>
                <a:schemeClr val="tx1"/>
              </a:solidFill>
            </a:rPr>
            <a:t>企业（商业）舆情</a:t>
          </a:r>
        </a:p>
      </dsp:txBody>
      <dsp:txXfrm>
        <a:off x="2305831" y="180795"/>
        <a:ext cx="1999369" cy="639798"/>
      </dsp:txXfrm>
    </dsp:sp>
    <dsp:sp modelId="{96279C02-A5A3-6D4F-BC0D-1E438B85BD5F}">
      <dsp:nvSpPr>
        <dsp:cNvPr id="0" name=""/>
        <dsp:cNvSpPr/>
      </dsp:nvSpPr>
      <dsp:spPr>
        <a:xfrm>
          <a:off x="1596055" y="1420404"/>
          <a:ext cx="999684" cy="9996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3AD55-042D-C24E-835F-A07E9160A799}">
      <dsp:nvSpPr>
        <dsp:cNvPr id="0" name=""/>
        <dsp:cNvSpPr/>
      </dsp:nvSpPr>
      <dsp:spPr>
        <a:xfrm>
          <a:off x="1596055" y="1420404"/>
          <a:ext cx="999684" cy="9996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AAD55-5DBA-174F-87D3-24608E1F6270}">
      <dsp:nvSpPr>
        <dsp:cNvPr id="0" name=""/>
        <dsp:cNvSpPr/>
      </dsp:nvSpPr>
      <dsp:spPr>
        <a:xfrm>
          <a:off x="1096213" y="1600348"/>
          <a:ext cx="1999369" cy="6397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>
              <a:solidFill>
                <a:schemeClr val="tx1"/>
              </a:solidFill>
            </a:rPr>
            <a:t>用户研究</a:t>
          </a:r>
        </a:p>
      </dsp:txBody>
      <dsp:txXfrm>
        <a:off x="1096213" y="1600348"/>
        <a:ext cx="1999369" cy="639798"/>
      </dsp:txXfrm>
    </dsp:sp>
    <dsp:sp modelId="{E8BE4008-CE85-0B45-AF86-7D45D8634F04}">
      <dsp:nvSpPr>
        <dsp:cNvPr id="0" name=""/>
        <dsp:cNvSpPr/>
      </dsp:nvSpPr>
      <dsp:spPr>
        <a:xfrm>
          <a:off x="4015292" y="1420404"/>
          <a:ext cx="999684" cy="9996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1695C-018D-144C-9F75-34A5E5D41FF6}">
      <dsp:nvSpPr>
        <dsp:cNvPr id="0" name=""/>
        <dsp:cNvSpPr/>
      </dsp:nvSpPr>
      <dsp:spPr>
        <a:xfrm>
          <a:off x="4015292" y="1420404"/>
          <a:ext cx="999684" cy="9996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799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3E2D0-F868-104D-8693-4910671406D2}">
      <dsp:nvSpPr>
        <dsp:cNvPr id="0" name=""/>
        <dsp:cNvSpPr/>
      </dsp:nvSpPr>
      <dsp:spPr>
        <a:xfrm>
          <a:off x="3515450" y="1600348"/>
          <a:ext cx="1999369" cy="6397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>
              <a:solidFill>
                <a:schemeClr val="tx1"/>
              </a:solidFill>
            </a:rPr>
            <a:t>策略支撑</a:t>
          </a:r>
        </a:p>
      </dsp:txBody>
      <dsp:txXfrm>
        <a:off x="3515450" y="1600348"/>
        <a:ext cx="1999369" cy="639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6C0AD66-2F78-43CC-BE57-CEE3A607C5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FF6D3A-299E-4711-87C9-3B040B4846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567F0-0728-499C-A8D5-576D2F3B3F77}" type="datetimeFigureOut">
              <a:rPr lang="zh-CN" altLang="en-US" smtClean="0"/>
              <a:t>2021/7/21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131F57-A24C-45BF-BCF8-8663207EC4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B2F81A-E0B3-4B63-B514-676EEE3B44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8FBEF-C453-48FC-AD35-956CBD31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5655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E1786-8C33-4CE3-ACC4-1549C63AD55C}" type="datetimeFigureOut">
              <a:rPr lang="zh-CN" altLang="en-US" smtClean="0"/>
              <a:t>2021/7/21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BB234-CAA8-4525-99DC-872E89321E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151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封面：主标题</a:t>
            </a:r>
            <a:r>
              <a:rPr lang="en-US" altLang="zh-CN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+</a:t>
            </a:r>
            <a:r>
              <a:rPr lang="zh-CN" altLang="en-US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副标题</a:t>
            </a:r>
            <a:r>
              <a:rPr lang="en-US" altLang="zh-CN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+</a:t>
            </a:r>
            <a:r>
              <a:rPr lang="zh-CN" altLang="en-US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撰写方</a:t>
            </a:r>
            <a:endParaRPr lang="en-US" altLang="zh-CN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  <a:p>
            <a:r>
              <a:rPr lang="zh-CN" altLang="en-US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字体：思源黑体 </a:t>
            </a:r>
            <a:r>
              <a:rPr lang="en-US" altLang="zh-CN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Noto Sans S Chinese Regular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字号：可根据视觉效果调整，内容请勿覆盖底图及公司</a:t>
            </a:r>
            <a:r>
              <a:rPr lang="en-US" altLang="zh-CN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logo</a:t>
            </a:r>
            <a:endParaRPr lang="zh-CN" altLang="en-US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E68DBA-5950-4D08-9039-38BCB63B5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B234-CAA8-4525-99DC-872E89321E4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37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BD795-A0AF-4043-9849-7A3EA048AF6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389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B234-CAA8-4525-99DC-872E89321E4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20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B234-CAA8-4525-99DC-872E89321E4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009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BD795-A0AF-4043-9849-7A3EA048AF69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3567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可增加内容：</a:t>
            </a:r>
            <a:endParaRPr lang="en-US" altLang="zh-CN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撰写者名字</a:t>
            </a:r>
            <a:endParaRPr lang="en-US" altLang="zh-CN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协同方名字</a:t>
            </a:r>
            <a:endParaRPr lang="en-US" altLang="zh-CN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其他需要提及信息</a:t>
            </a:r>
            <a:endParaRPr lang="en-US" altLang="zh-CN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PS</a:t>
            </a:r>
            <a:r>
              <a:rPr lang="zh-CN" altLang="en-US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：内容请勿覆盖底图及公司</a:t>
            </a:r>
            <a:r>
              <a:rPr lang="en-US" altLang="zh-CN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logo</a:t>
            </a:r>
            <a:endParaRPr lang="zh-CN" altLang="en-US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7A6E3D-D63B-4621-B767-277F59709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B234-CAA8-4525-99DC-872E89321E4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53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頁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4">
            <a:extLst>
              <a:ext uri="{FF2B5EF4-FFF2-40B4-BE49-F238E27FC236}">
                <a16:creationId xmlns:a16="http://schemas.microsoft.com/office/drawing/2014/main" id="{D8A3FAEF-96B1-44A1-8F53-943D8F821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41" y="5902411"/>
            <a:ext cx="2710891" cy="955589"/>
          </a:xfrm>
          <a:prstGeom prst="rect">
            <a:avLst/>
          </a:prstGeom>
        </p:spPr>
      </p:pic>
      <p:pic>
        <p:nvPicPr>
          <p:cNvPr id="8" name="圖片 3">
            <a:extLst>
              <a:ext uri="{FF2B5EF4-FFF2-40B4-BE49-F238E27FC236}">
                <a16:creationId xmlns:a16="http://schemas.microsoft.com/office/drawing/2014/main" id="{B460D8F7-378E-4CEF-A2EC-35B3CC7029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21" y="3781168"/>
            <a:ext cx="5888779" cy="30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7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A56EF77A-1029-4B8F-B510-7734D059AC14}"/>
              </a:ext>
            </a:extLst>
          </p:cNvPr>
          <p:cNvSpPr txBox="1">
            <a:spLocks/>
          </p:cNvSpPr>
          <p:nvPr userDrawn="1"/>
        </p:nvSpPr>
        <p:spPr>
          <a:xfrm>
            <a:off x="413332" y="80829"/>
            <a:ext cx="11410367" cy="6058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pic>
        <p:nvPicPr>
          <p:cNvPr id="11" name="图片 10" descr="文本&#10;&#10;描述已自动生成">
            <a:extLst>
              <a:ext uri="{FF2B5EF4-FFF2-40B4-BE49-F238E27FC236}">
                <a16:creationId xmlns:a16="http://schemas.microsoft.com/office/drawing/2014/main" id="{A3886027-B5D1-4A8B-91EB-0312479A8E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200342"/>
            <a:ext cx="3063875" cy="486329"/>
          </a:xfrm>
          <a:prstGeom prst="rect">
            <a:avLst/>
          </a:prstGeom>
        </p:spPr>
      </p:pic>
      <p:pic>
        <p:nvPicPr>
          <p:cNvPr id="9" name="圖片 3">
            <a:extLst>
              <a:ext uri="{FF2B5EF4-FFF2-40B4-BE49-F238E27FC236}">
                <a16:creationId xmlns:a16="http://schemas.microsoft.com/office/drawing/2014/main" id="{BACBD2D0-0F5D-4FF1-882A-4492B8E1D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21" y="3781168"/>
            <a:ext cx="5888779" cy="30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81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A56EF77A-1029-4B8F-B510-7734D059AC14}"/>
              </a:ext>
            </a:extLst>
          </p:cNvPr>
          <p:cNvSpPr txBox="1">
            <a:spLocks/>
          </p:cNvSpPr>
          <p:nvPr userDrawn="1"/>
        </p:nvSpPr>
        <p:spPr>
          <a:xfrm>
            <a:off x="413332" y="80829"/>
            <a:ext cx="11410367" cy="6058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E20570EB-8736-4017-AFCA-47C4CD9E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1" y="285749"/>
            <a:ext cx="11481467" cy="3960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F666EBC-915B-4FBB-8885-C28502689B0B}"/>
              </a:ext>
            </a:extLst>
          </p:cNvPr>
          <p:cNvSpPr/>
          <p:nvPr userDrawn="1"/>
        </p:nvSpPr>
        <p:spPr>
          <a:xfrm>
            <a:off x="306000" y="293925"/>
            <a:ext cx="72000" cy="180000"/>
          </a:xfrm>
          <a:prstGeom prst="roundRect">
            <a:avLst/>
          </a:prstGeom>
          <a:solidFill>
            <a:srgbClr val="9DB9E0"/>
          </a:solidFill>
          <a:ln>
            <a:solidFill>
              <a:srgbClr val="9DB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D95883A-1288-49D4-88E3-39DBF66A4CBC}"/>
              </a:ext>
            </a:extLst>
          </p:cNvPr>
          <p:cNvSpPr/>
          <p:nvPr userDrawn="1"/>
        </p:nvSpPr>
        <p:spPr>
          <a:xfrm>
            <a:off x="306365" y="496888"/>
            <a:ext cx="72000" cy="180000"/>
          </a:xfrm>
          <a:prstGeom prst="roundRect">
            <a:avLst/>
          </a:prstGeom>
          <a:solidFill>
            <a:schemeClr val="bg1"/>
          </a:solidFill>
          <a:ln>
            <a:solidFill>
              <a:srgbClr val="9DB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8923FC4D-BCD5-4F10-8C5A-360B952E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9954" y="6233221"/>
            <a:ext cx="747659" cy="29673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E9982F2F-007C-48EF-ACAA-A879DE0C084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A12964D-2DE3-497C-AD86-BA8752FBC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1465070" y="6194441"/>
            <a:ext cx="391968" cy="35962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EB677EA-B8EC-47E8-90C5-3402EF98B903}"/>
              </a:ext>
            </a:extLst>
          </p:cNvPr>
          <p:cNvSpPr txBox="1"/>
          <p:nvPr userDrawn="1"/>
        </p:nvSpPr>
        <p:spPr>
          <a:xfrm>
            <a:off x="10178473" y="6249873"/>
            <a:ext cx="1313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/>
              <a:t>XSG | </a:t>
            </a:r>
            <a:r>
              <a:rPr lang="zh-CN" altLang="en-US" sz="1100" dirty="0"/>
              <a:t>商業研究部</a:t>
            </a:r>
          </a:p>
        </p:txBody>
      </p:sp>
      <p:pic>
        <p:nvPicPr>
          <p:cNvPr id="14" name="圖片 4">
            <a:extLst>
              <a:ext uri="{FF2B5EF4-FFF2-40B4-BE49-F238E27FC236}">
                <a16:creationId xmlns:a16="http://schemas.microsoft.com/office/drawing/2014/main" id="{25F8D0BD-BF39-4967-9DE5-EABEAC650F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688" y="259341"/>
            <a:ext cx="1184532" cy="41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尾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258D937-D9B6-4B92-8076-451ABA4C77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21" y="3781168"/>
            <a:ext cx="5888779" cy="3069173"/>
          </a:xfrm>
          <a:prstGeom prst="rect">
            <a:avLst/>
          </a:prstGeom>
        </p:spPr>
      </p:pic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4F064620-1F50-414A-9B28-8734FB5987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200342"/>
            <a:ext cx="3063875" cy="48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25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AB1F3D3-E88D-4572-9470-60FD5281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5A590A4-4ED2-4F90-8AF0-CEB6F5C9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78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C8C59FE-E7CB-456A-80E7-C231D3E9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DF7B97-3793-4426-91ED-66DCDAFCF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46E5F3-F06E-47BE-95A7-365103D1A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20B87-A443-4064-A34C-73385AB87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82CB4A-261D-4EE9-B050-F68D014A9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36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55" r:id="rId3"/>
    <p:sldLayoutId id="2147483661" r:id="rId4"/>
    <p:sldLayoutId id="21474836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  <p15:guide id="8" orient="horz" pos="3067" userDrawn="1">
          <p15:clr>
            <a:srgbClr val="F26B43"/>
          </p15:clr>
        </p15:guide>
        <p15:guide id="9" pos="7469" userDrawn="1">
          <p15:clr>
            <a:srgbClr val="F26B43"/>
          </p15:clr>
        </p15:guide>
        <p15:guide id="10" orient="horz" pos="1253" userDrawn="1">
          <p15:clr>
            <a:srgbClr val="F26B43"/>
          </p15:clr>
        </p15:guide>
        <p15:guide id="11" pos="5654" userDrawn="1">
          <p15:clr>
            <a:srgbClr val="F26B43"/>
          </p15:clr>
        </p15:guide>
        <p15:guide id="12" pos="2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019年设计部规划">
            <a:extLst>
              <a:ext uri="{FF2B5EF4-FFF2-40B4-BE49-F238E27FC236}">
                <a16:creationId xmlns:a16="http://schemas.microsoft.com/office/drawing/2014/main" id="{1C458379-1BA5-4687-91FF-43B865513764}"/>
              </a:ext>
            </a:extLst>
          </p:cNvPr>
          <p:cNvSpPr txBox="1"/>
          <p:nvPr/>
        </p:nvSpPr>
        <p:spPr>
          <a:xfrm>
            <a:off x="1160073" y="1899255"/>
            <a:ext cx="10164759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584200">
              <a:defRPr sz="6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altLang="zh-CN" sz="3000" dirty="0">
                <a:solidFill>
                  <a:schemeClr val="tx1"/>
                </a:solidFill>
              </a:rPr>
              <a:t>Social listening powers </a:t>
            </a:r>
            <a:r>
              <a:rPr lang="en-US" altLang="zh-CN" sz="3000" dirty="0" err="1">
                <a:solidFill>
                  <a:schemeClr val="tx1"/>
                </a:solidFill>
              </a:rPr>
              <a:t>insighting</a:t>
            </a:r>
            <a:r>
              <a:rPr lang="en-US" altLang="zh-CN" sz="3000" dirty="0">
                <a:solidFill>
                  <a:schemeClr val="tx1"/>
                </a:solidFill>
              </a:rPr>
              <a:t> into the social media</a:t>
            </a:r>
            <a:endParaRPr lang="zh-CN" altLang="en-US" sz="3000" dirty="0">
              <a:solidFill>
                <a:schemeClr val="tx1"/>
              </a:solidFill>
            </a:endParaRPr>
          </a:p>
        </p:txBody>
      </p:sp>
      <p:sp>
        <p:nvSpPr>
          <p:cNvPr id="10" name="SSP设计组规划">
            <a:extLst>
              <a:ext uri="{FF2B5EF4-FFF2-40B4-BE49-F238E27FC236}">
                <a16:creationId xmlns:a16="http://schemas.microsoft.com/office/drawing/2014/main" id="{C2D20F82-0E57-4F83-8F16-F14A72EE1D85}"/>
              </a:ext>
            </a:extLst>
          </p:cNvPr>
          <p:cNvSpPr txBox="1"/>
          <p:nvPr/>
        </p:nvSpPr>
        <p:spPr>
          <a:xfrm>
            <a:off x="1192989" y="2853967"/>
            <a:ext cx="7410268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584200">
              <a:defRPr sz="40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altLang="zh-CN" sz="2000" dirty="0">
                <a:solidFill>
                  <a:schemeClr val="tx1"/>
                </a:solidFill>
              </a:rPr>
              <a:t>Understanding the value of big data from the social medias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线条">
            <a:extLst>
              <a:ext uri="{FF2B5EF4-FFF2-40B4-BE49-F238E27FC236}">
                <a16:creationId xmlns:a16="http://schemas.microsoft.com/office/drawing/2014/main" id="{DBA66DF9-1B3C-4F51-86E3-1E632E59E0F3}"/>
              </a:ext>
            </a:extLst>
          </p:cNvPr>
          <p:cNvSpPr/>
          <p:nvPr/>
        </p:nvSpPr>
        <p:spPr>
          <a:xfrm flipH="1" flipV="1">
            <a:off x="1192989" y="4038596"/>
            <a:ext cx="331467" cy="0"/>
          </a:xfrm>
          <a:prstGeom prst="line">
            <a:avLst/>
          </a:prstGeom>
          <a:ln w="63500">
            <a:solidFill>
              <a:srgbClr val="9DB9E0"/>
            </a:solidFill>
            <a:miter lim="400000"/>
          </a:ln>
        </p:spPr>
        <p:txBody>
          <a:bodyPr lIns="25400" tIns="25400" rIns="25400" bIns="25400" anchor="ctr"/>
          <a:lstStyle/>
          <a:p>
            <a:pPr defTabSz="228600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12" name="黄海澄">
            <a:extLst>
              <a:ext uri="{FF2B5EF4-FFF2-40B4-BE49-F238E27FC236}">
                <a16:creationId xmlns:a16="http://schemas.microsoft.com/office/drawing/2014/main" id="{2D8D2E0B-F6C8-41FA-A2CB-D300F3FABD97}"/>
              </a:ext>
            </a:extLst>
          </p:cNvPr>
          <p:cNvSpPr txBox="1"/>
          <p:nvPr/>
        </p:nvSpPr>
        <p:spPr>
          <a:xfrm>
            <a:off x="1160075" y="4154421"/>
            <a:ext cx="4040202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584200">
              <a:defRPr sz="40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2000" dirty="0">
                <a:solidFill>
                  <a:schemeClr val="tx1"/>
                </a:solidFill>
              </a:rPr>
              <a:t>商業研究部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cxnSp>
        <p:nvCxnSpPr>
          <p:cNvPr id="13" name="PA-直线连接符 4">
            <a:extLst>
              <a:ext uri="{FF2B5EF4-FFF2-40B4-BE49-F238E27FC236}">
                <a16:creationId xmlns:a16="http://schemas.microsoft.com/office/drawing/2014/main" id="{C5CA7792-0B48-44C5-8059-5114EE728AAE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192989" y="2615198"/>
            <a:ext cx="1956174" cy="0"/>
          </a:xfrm>
          <a:prstGeom prst="line">
            <a:avLst/>
          </a:prstGeom>
          <a:noFill/>
          <a:ln w="25400" cap="flat">
            <a:solidFill>
              <a:srgbClr val="9DB9E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2902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B9999612-4D56-4843-A6B1-FD5F34196A5B}"/>
              </a:ext>
            </a:extLst>
          </p:cNvPr>
          <p:cNvSpPr/>
          <p:nvPr/>
        </p:nvSpPr>
        <p:spPr>
          <a:xfrm>
            <a:off x="3109519" y="2055303"/>
            <a:ext cx="5972962" cy="2223082"/>
          </a:xfrm>
          <a:prstGeom prst="roundRect">
            <a:avLst/>
          </a:prstGeom>
          <a:noFill/>
          <a:ln w="25400">
            <a:solidFill>
              <a:srgbClr val="7993C3"/>
            </a:solidFill>
            <a:prstDash val="solid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7CFA44-EE09-4D8E-86BD-B0B844B42D4D}"/>
              </a:ext>
            </a:extLst>
          </p:cNvPr>
          <p:cNvSpPr txBox="1"/>
          <p:nvPr/>
        </p:nvSpPr>
        <p:spPr>
          <a:xfrm>
            <a:off x="4576700" y="2751050"/>
            <a:ext cx="3043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/>
              <a:t>逃离社会化媒体</a:t>
            </a:r>
          </a:p>
        </p:txBody>
      </p:sp>
      <p:sp>
        <p:nvSpPr>
          <p:cNvPr id="5" name="ïŝlïďe">
            <a:extLst>
              <a:ext uri="{FF2B5EF4-FFF2-40B4-BE49-F238E27FC236}">
                <a16:creationId xmlns:a16="http://schemas.microsoft.com/office/drawing/2014/main" id="{21082C28-A94F-4341-8C03-43E33B96DFAC}"/>
              </a:ext>
            </a:extLst>
          </p:cNvPr>
          <p:cNvSpPr txBox="1">
            <a:spLocks/>
          </p:cNvSpPr>
          <p:nvPr/>
        </p:nvSpPr>
        <p:spPr>
          <a:xfrm>
            <a:off x="3335322" y="3281680"/>
            <a:ext cx="5521354" cy="664470"/>
          </a:xfrm>
          <a:prstGeom prst="rect">
            <a:avLst/>
          </a:prstGeom>
        </p:spPr>
        <p:txBody>
          <a:bodyPr vert="horz"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定义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特征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类别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必要性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价值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A5A9A54-E273-46AE-BFFC-4BB1BCAEFDDB}"/>
              </a:ext>
            </a:extLst>
          </p:cNvPr>
          <p:cNvSpPr/>
          <p:nvPr/>
        </p:nvSpPr>
        <p:spPr>
          <a:xfrm>
            <a:off x="5869496" y="2198708"/>
            <a:ext cx="453005" cy="469783"/>
          </a:xfrm>
          <a:prstGeom prst="ellipse">
            <a:avLst/>
          </a:prstGeom>
          <a:solidFill>
            <a:srgbClr val="7993C3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3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6927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1AF68F-C43D-694F-9C66-A4F291AC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社会化媒体的定义</a:t>
            </a: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E1EC34D2-261B-F144-8432-6E62A2AE69F0}"/>
              </a:ext>
            </a:extLst>
          </p:cNvPr>
          <p:cNvSpPr/>
          <p:nvPr/>
        </p:nvSpPr>
        <p:spPr>
          <a:xfrm>
            <a:off x="1636426" y="1603948"/>
            <a:ext cx="8949127" cy="15268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社会化媒体是人们彼此之间用来分享意见、见解、经验和观点的工具和平台</a:t>
            </a:r>
            <a:endParaRPr kumimoji="1" lang="en-US" altLang="zh-CN" sz="2000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现阶段主要包括微博、微信、博客、</a:t>
            </a:r>
            <a:r>
              <a:rPr kumimoji="1" lang="en-US" altLang="zh-CN" sz="2000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Facebook</a:t>
            </a:r>
            <a:r>
              <a:rPr kumimoji="1" lang="zh-CN" altLang="en-US" sz="2000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、</a:t>
            </a:r>
            <a:r>
              <a:rPr kumimoji="1" lang="en-US" altLang="zh-CN" sz="2000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Twitter</a:t>
            </a:r>
            <a:r>
              <a:rPr kumimoji="1" lang="zh-CN" altLang="en-US" sz="2000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、</a:t>
            </a:r>
            <a:r>
              <a:rPr kumimoji="1" lang="en-US" altLang="zh-CN" sz="2000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Instagram</a:t>
            </a:r>
            <a:r>
              <a:rPr kumimoji="1" lang="zh-CN" altLang="en-US" sz="2000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、论坛、淘宝、优酷和豆瓣等等。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8ABF8E2-1C4D-9740-83FC-977C21673EF6}"/>
              </a:ext>
            </a:extLst>
          </p:cNvPr>
          <p:cNvSpPr txBox="1"/>
          <p:nvPr/>
        </p:nvSpPr>
        <p:spPr>
          <a:xfrm>
            <a:off x="2773180" y="3732551"/>
            <a:ext cx="299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传统媒体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98D6E2D-B6B9-FA40-9F84-29BD1773E758}"/>
              </a:ext>
            </a:extLst>
          </p:cNvPr>
          <p:cNvSpPr txBox="1"/>
          <p:nvPr/>
        </p:nvSpPr>
        <p:spPr>
          <a:xfrm>
            <a:off x="6640643" y="3732551"/>
            <a:ext cx="299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社会化媒体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BDC1F2A-035F-BE4A-A06D-57273065F099}"/>
              </a:ext>
            </a:extLst>
          </p:cNvPr>
          <p:cNvSpPr txBox="1"/>
          <p:nvPr/>
        </p:nvSpPr>
        <p:spPr>
          <a:xfrm>
            <a:off x="5608818" y="3609440"/>
            <a:ext cx="1004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400" dirty="0">
                <a:latin typeface="Songti SC" panose="02010600040101010101" pitchFamily="2" charset="-122"/>
                <a:ea typeface="Songti SC" panose="02010600040101010101" pitchFamily="2" charset="-122"/>
              </a:rPr>
              <a:t>vs</a:t>
            </a:r>
            <a:endParaRPr kumimoji="1" lang="zh-CN" altLang="en-US" sz="44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F3392242-D66F-3442-AD81-C61F65554309}"/>
              </a:ext>
            </a:extLst>
          </p:cNvPr>
          <p:cNvSpPr/>
          <p:nvPr/>
        </p:nvSpPr>
        <p:spPr>
          <a:xfrm>
            <a:off x="4139782" y="4857510"/>
            <a:ext cx="3942413" cy="539646"/>
          </a:xfrm>
          <a:prstGeom prst="roundRect">
            <a:avLst/>
          </a:prstGeom>
          <a:noFill/>
          <a:ln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受众可以发布和传播信息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CC4DB99-9860-41DE-BA5E-66D8DEB6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66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501D12-100C-6E42-AB76-E01DC47F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社会化媒体的特征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42FEAF71-7E18-B04D-9FD7-D9CBD8476834}"/>
              </a:ext>
            </a:extLst>
          </p:cNvPr>
          <p:cNvSpPr/>
          <p:nvPr/>
        </p:nvSpPr>
        <p:spPr>
          <a:xfrm>
            <a:off x="779488" y="1229193"/>
            <a:ext cx="3597640" cy="3897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个人账户</a:t>
            </a: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220BD512-97F9-7849-8344-455BB847BB4A}"/>
              </a:ext>
            </a:extLst>
          </p:cNvPr>
          <p:cNvSpPr/>
          <p:nvPr/>
        </p:nvSpPr>
        <p:spPr>
          <a:xfrm>
            <a:off x="779488" y="1771334"/>
            <a:ext cx="3597640" cy="3897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个人资料页面</a:t>
            </a: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933C0BEC-7FFE-674D-A6BA-9DE735FEC49A}"/>
              </a:ext>
            </a:extLst>
          </p:cNvPr>
          <p:cNvSpPr/>
          <p:nvPr/>
        </p:nvSpPr>
        <p:spPr>
          <a:xfrm>
            <a:off x="779488" y="2313475"/>
            <a:ext cx="3597640" cy="3897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通知</a:t>
            </a: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6051BF96-C1A9-5243-9B50-BEBCB2B9199A}"/>
              </a:ext>
            </a:extLst>
          </p:cNvPr>
          <p:cNvSpPr/>
          <p:nvPr/>
        </p:nvSpPr>
        <p:spPr>
          <a:xfrm>
            <a:off x="779488" y="2853860"/>
            <a:ext cx="3597640" cy="3897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信息推送</a:t>
            </a: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3A0B6E23-5D1F-2D46-A4CA-A12BB3B63438}"/>
              </a:ext>
            </a:extLst>
          </p:cNvPr>
          <p:cNvSpPr/>
          <p:nvPr/>
        </p:nvSpPr>
        <p:spPr>
          <a:xfrm>
            <a:off x="779488" y="3394245"/>
            <a:ext cx="3597640" cy="3897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个性化设置</a:t>
            </a: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AEBAD621-E082-E846-88DE-72B42D52AFD8}"/>
              </a:ext>
            </a:extLst>
          </p:cNvPr>
          <p:cNvSpPr/>
          <p:nvPr/>
        </p:nvSpPr>
        <p:spPr>
          <a:xfrm>
            <a:off x="779488" y="3934630"/>
            <a:ext cx="3597640" cy="3897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好友、粉丝、兴趣社群和标签</a:t>
            </a: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206F175A-267F-654E-B879-8B6A82B57A7E}"/>
              </a:ext>
            </a:extLst>
          </p:cNvPr>
          <p:cNvSpPr/>
          <p:nvPr/>
        </p:nvSpPr>
        <p:spPr>
          <a:xfrm>
            <a:off x="779488" y="4470485"/>
            <a:ext cx="3597640" cy="3897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信息更新、保存和发布</a:t>
            </a: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CEAE5B9B-0F93-2B45-8635-5679CB825C2F}"/>
              </a:ext>
            </a:extLst>
          </p:cNvPr>
          <p:cNvSpPr/>
          <p:nvPr/>
        </p:nvSpPr>
        <p:spPr>
          <a:xfrm>
            <a:off x="779488" y="5006340"/>
            <a:ext cx="3597640" cy="3897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支持点赞、收藏和打赏</a:t>
            </a: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15385B10-16E7-8D48-B53C-8CA9ACD6CAFE}"/>
              </a:ext>
            </a:extLst>
          </p:cNvPr>
          <p:cNvSpPr/>
          <p:nvPr/>
        </p:nvSpPr>
        <p:spPr>
          <a:xfrm>
            <a:off x="779488" y="5546725"/>
            <a:ext cx="3597640" cy="3897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评论、评分和投票系统</a:t>
            </a:r>
          </a:p>
        </p:txBody>
      </p:sp>
      <p:cxnSp>
        <p:nvCxnSpPr>
          <p:cNvPr id="26" name="肘形连接符 25">
            <a:extLst>
              <a:ext uri="{FF2B5EF4-FFF2-40B4-BE49-F238E27FC236}">
                <a16:creationId xmlns:a16="http://schemas.microsoft.com/office/drawing/2014/main" id="{0B0DECFE-76B6-3147-8B32-56E8DAE002FF}"/>
              </a:ext>
            </a:extLst>
          </p:cNvPr>
          <p:cNvCxnSpPr>
            <a:cxnSpLocks/>
            <a:stCxn id="4" idx="3"/>
            <a:endCxn id="27" idx="1"/>
          </p:cNvCxnSpPr>
          <p:nvPr/>
        </p:nvCxnSpPr>
        <p:spPr>
          <a:xfrm>
            <a:off x="4377128" y="1424064"/>
            <a:ext cx="3432748" cy="270046"/>
          </a:xfrm>
          <a:prstGeom prst="bent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0684D868-9CB4-8646-8D06-E9F02E085171}"/>
              </a:ext>
            </a:extLst>
          </p:cNvPr>
          <p:cNvSpPr/>
          <p:nvPr/>
        </p:nvSpPr>
        <p:spPr>
          <a:xfrm>
            <a:off x="7809876" y="1229194"/>
            <a:ext cx="3597640" cy="9298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网络安全：扫号撞库、信息泄露</a:t>
            </a:r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85488604-EB5F-7E4D-B398-C53BF83E70E5}"/>
              </a:ext>
            </a:extLst>
          </p:cNvPr>
          <p:cNvSpPr/>
          <p:nvPr/>
        </p:nvSpPr>
        <p:spPr>
          <a:xfrm>
            <a:off x="7824866" y="2313475"/>
            <a:ext cx="3597640" cy="14705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产品分析</a:t>
            </a:r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85A46830-ED75-9941-9737-59CC2F145ABA}"/>
              </a:ext>
            </a:extLst>
          </p:cNvPr>
          <p:cNvSpPr/>
          <p:nvPr/>
        </p:nvSpPr>
        <p:spPr>
          <a:xfrm>
            <a:off x="7809876" y="3934630"/>
            <a:ext cx="3597640" cy="20018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情报挖掘</a:t>
            </a:r>
          </a:p>
        </p:txBody>
      </p:sp>
      <p:cxnSp>
        <p:nvCxnSpPr>
          <p:cNvPr id="36" name="肘形连接符 35">
            <a:extLst>
              <a:ext uri="{FF2B5EF4-FFF2-40B4-BE49-F238E27FC236}">
                <a16:creationId xmlns:a16="http://schemas.microsoft.com/office/drawing/2014/main" id="{D442F41A-31C6-A445-A05C-C3E1E66516DD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4377128" y="1695085"/>
            <a:ext cx="3447738" cy="271120"/>
          </a:xfrm>
          <a:prstGeom prst="bent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>
            <a:extLst>
              <a:ext uri="{FF2B5EF4-FFF2-40B4-BE49-F238E27FC236}">
                <a16:creationId xmlns:a16="http://schemas.microsoft.com/office/drawing/2014/main" id="{5D4C337C-333D-FB40-981E-D46F203FBB88}"/>
              </a:ext>
            </a:extLst>
          </p:cNvPr>
          <p:cNvCxnSpPr>
            <a:cxnSpLocks/>
          </p:cNvCxnSpPr>
          <p:nvPr/>
        </p:nvCxnSpPr>
        <p:spPr>
          <a:xfrm>
            <a:off x="4377128" y="2467437"/>
            <a:ext cx="3432748" cy="542969"/>
          </a:xfrm>
          <a:prstGeom prst="bent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4786C157-5FD8-1148-B1DE-918DFB44CC74}"/>
              </a:ext>
            </a:extLst>
          </p:cNvPr>
          <p:cNvCxnSpPr>
            <a:cxnSpLocks/>
          </p:cNvCxnSpPr>
          <p:nvPr/>
        </p:nvCxnSpPr>
        <p:spPr>
          <a:xfrm flipV="1">
            <a:off x="4377128" y="3009577"/>
            <a:ext cx="1718872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38">
            <a:extLst>
              <a:ext uri="{FF2B5EF4-FFF2-40B4-BE49-F238E27FC236}">
                <a16:creationId xmlns:a16="http://schemas.microsoft.com/office/drawing/2014/main" id="{672E78AA-58B0-0F43-ACDF-596EE2A7D410}"/>
              </a:ext>
            </a:extLst>
          </p:cNvPr>
          <p:cNvCxnSpPr/>
          <p:nvPr/>
        </p:nvCxnSpPr>
        <p:spPr>
          <a:xfrm flipV="1">
            <a:off x="4377128" y="3010406"/>
            <a:ext cx="3432748" cy="541313"/>
          </a:xfrm>
          <a:prstGeom prst="bent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肘形连接符 39">
            <a:extLst>
              <a:ext uri="{FF2B5EF4-FFF2-40B4-BE49-F238E27FC236}">
                <a16:creationId xmlns:a16="http://schemas.microsoft.com/office/drawing/2014/main" id="{795FC7AC-2C1F-D442-9CBF-5FA0BC9EEA71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4394616" y="4129639"/>
            <a:ext cx="3415260" cy="805909"/>
          </a:xfrm>
          <a:prstGeom prst="bent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16F2A182-3F8F-BD4D-931F-FFAF4DF075B1}"/>
              </a:ext>
            </a:extLst>
          </p:cNvPr>
          <p:cNvCxnSpPr>
            <a:cxnSpLocks/>
          </p:cNvCxnSpPr>
          <p:nvPr/>
        </p:nvCxnSpPr>
        <p:spPr>
          <a:xfrm flipV="1">
            <a:off x="4394616" y="5195354"/>
            <a:ext cx="1718872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>
            <a:extLst>
              <a:ext uri="{FF2B5EF4-FFF2-40B4-BE49-F238E27FC236}">
                <a16:creationId xmlns:a16="http://schemas.microsoft.com/office/drawing/2014/main" id="{27AB3DB3-36EA-4C49-9B68-32392CA66B35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4394616" y="4935548"/>
            <a:ext cx="3415260" cy="846468"/>
          </a:xfrm>
          <a:prstGeom prst="bent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连接符 50">
            <a:extLst>
              <a:ext uri="{FF2B5EF4-FFF2-40B4-BE49-F238E27FC236}">
                <a16:creationId xmlns:a16="http://schemas.microsoft.com/office/drawing/2014/main" id="{EEC6209B-1BB0-404B-8D0C-42499BBCE59F}"/>
              </a:ext>
            </a:extLst>
          </p:cNvPr>
          <p:cNvCxnSpPr>
            <a:cxnSpLocks/>
          </p:cNvCxnSpPr>
          <p:nvPr/>
        </p:nvCxnSpPr>
        <p:spPr>
          <a:xfrm flipV="1">
            <a:off x="4394616" y="4665355"/>
            <a:ext cx="1718872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1333EE0-1D51-4A63-B274-D851E443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604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CBE5F7-EF7A-6942-86C3-9D01CA6E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社会化媒体的类别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B4079AE-4814-554F-8F97-A480FB6D7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822326"/>
            <a:ext cx="5853112" cy="54864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95A3160-65F1-E64D-8705-75790B2A7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822325"/>
            <a:ext cx="5851525" cy="54864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465E9B6-30E5-3742-AA0C-C1436F1CB7AF}"/>
              </a:ext>
            </a:extLst>
          </p:cNvPr>
          <p:cNvSpPr txBox="1"/>
          <p:nvPr/>
        </p:nvSpPr>
        <p:spPr>
          <a:xfrm>
            <a:off x="242888" y="6308726"/>
            <a:ext cx="5853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图表来源：</a:t>
            </a: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《2018</a:t>
            </a:r>
            <a:r>
              <a: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中国社会化媒体生态概览白皮书</a:t>
            </a: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》KMCIC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0D4704-9A91-4A26-AE98-34D6CD5D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374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D6373B-9CF5-EF47-87DA-692C7A8F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社会化媒体大数据的重要性</a:t>
            </a: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8D0866CF-E98A-2B49-8157-7FBA359C146F}"/>
              </a:ext>
            </a:extLst>
          </p:cNvPr>
          <p:cNvSpPr/>
          <p:nvPr/>
        </p:nvSpPr>
        <p:spPr>
          <a:xfrm>
            <a:off x="1490546" y="808494"/>
            <a:ext cx="3357797" cy="1477328"/>
          </a:xfrm>
          <a:prstGeom prst="roundRect">
            <a:avLst/>
          </a:prstGeom>
          <a:noFill/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社会化媒体在当今互联网生态中的的体量相当庞大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DB78963-2B77-CB4A-90BE-2F5FA9066719}"/>
              </a:ext>
            </a:extLst>
          </p:cNvPr>
          <p:cNvSpPr/>
          <p:nvPr/>
        </p:nvSpPr>
        <p:spPr>
          <a:xfrm>
            <a:off x="242889" y="2404340"/>
            <a:ext cx="5853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截至2017年9月，微博月活跃人数共3.76亿，日活跃用户达到 1.65亿，每天会产生数以亿计的内容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zh-CN" altLang="en-US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Facebook上每月共享超过300亿条内容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zh-CN" altLang="en-US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数十亿人正在阅读数以百万计的博客和论坛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zh-CN" altLang="en-US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对产品、影视的评论每天都海量的在垂直社区上产生</a:t>
            </a: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90631D16-C79A-904D-A9B9-7567DE200AC2}"/>
              </a:ext>
            </a:extLst>
          </p:cNvPr>
          <p:cNvSpPr/>
          <p:nvPr/>
        </p:nvSpPr>
        <p:spPr>
          <a:xfrm>
            <a:off x="7343657" y="808494"/>
            <a:ext cx="3357797" cy="1477328"/>
          </a:xfrm>
          <a:prstGeom prst="roundRect">
            <a:avLst/>
          </a:prstGeom>
          <a:noFill/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社会化媒体大数据中蕴含着有价值的商业信息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F5119C7-54BF-0C47-BF5E-38AC05A9E444}"/>
              </a:ext>
            </a:extLst>
          </p:cNvPr>
          <p:cNvSpPr/>
          <p:nvPr/>
        </p:nvSpPr>
        <p:spPr>
          <a:xfrm>
            <a:off x="6475751" y="2409097"/>
            <a:ext cx="54717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电影：这部电影上映前后的市场口碑如何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zh-CN" altLang="en-US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产品：人们对新</a:t>
            </a:r>
            <a:r>
              <a:rPr lang="en-US" altLang="zh-CN" dirty="0">
                <a:latin typeface="Songti SC" panose="02010600040101010101" pitchFamily="2" charset="-122"/>
                <a:ea typeface="Songti SC" panose="02010600040101010101" pitchFamily="2" charset="-122"/>
              </a:rPr>
              <a:t>iPhone</a:t>
            </a: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有什么看法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zh-CN" altLang="en-US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公众热点：当前网民讨论的热点话题是什么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zh-CN" altLang="en-US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政治：人们看好这个候选人吗？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zh-CN" altLang="en-US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预测：根据情绪预测选举结果和市场行情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71B0C8F0-852B-3143-A623-8F214A0F3D81}"/>
              </a:ext>
            </a:extLst>
          </p:cNvPr>
          <p:cNvSpPr/>
          <p:nvPr/>
        </p:nvSpPr>
        <p:spPr>
          <a:xfrm>
            <a:off x="242888" y="5144187"/>
            <a:ext cx="11704637" cy="1032187"/>
          </a:xfrm>
          <a:prstGeom prst="roundRect">
            <a:avLst/>
          </a:prstGeom>
          <a:noFill/>
          <a:ln>
            <a:solidFill>
              <a:srgbClr val="7993C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 社会化媒体给我们构建了一个不同于现实社会、却和现实社会保持着千丝万缕的联系的虚拟社会。我们无时无刻、主动地或者被动地浸淫在社会化媒体的信息洪流之中，我们时时刻刻被他人影响，但也时时刻刻在影响他人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A8414EF-F446-E44F-88C0-0694A94FB60B}"/>
              </a:ext>
            </a:extLst>
          </p:cNvPr>
          <p:cNvSpPr txBox="1"/>
          <p:nvPr/>
        </p:nvSpPr>
        <p:spPr>
          <a:xfrm>
            <a:off x="242888" y="6308726"/>
            <a:ext cx="5853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数据来源：互联网报告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54FD9E-C483-4925-94C2-7893DA62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603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5492A6-C1D9-F641-9088-134D6E28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社会化媒体的价值</a:t>
            </a: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66B7238A-57FB-B34C-BD89-B259A1375335}"/>
              </a:ext>
            </a:extLst>
          </p:cNvPr>
          <p:cNvSpPr/>
          <p:nvPr/>
        </p:nvSpPr>
        <p:spPr>
          <a:xfrm>
            <a:off x="1490546" y="712237"/>
            <a:ext cx="3357797" cy="14773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基于社会化媒体感知客观世界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C4125241-BDBF-E94E-8391-A4A013974199}"/>
              </a:ext>
            </a:extLst>
          </p:cNvPr>
          <p:cNvSpPr/>
          <p:nvPr/>
        </p:nvSpPr>
        <p:spPr>
          <a:xfrm>
            <a:off x="7343657" y="712237"/>
            <a:ext cx="3357797" cy="14773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基于社会化媒体感知主观世界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49368B7-18C7-5D49-BDA7-E3B12E469D84}"/>
              </a:ext>
            </a:extLst>
          </p:cNvPr>
          <p:cNvSpPr/>
          <p:nvPr/>
        </p:nvSpPr>
        <p:spPr>
          <a:xfrm>
            <a:off x="606551" y="2849504"/>
            <a:ext cx="5219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文本描述：刻画事物的描述；对事物、行为、感受的描述等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zh-CN" altLang="en-US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网络结构：社交网络、社区网络、社会化网络、传播路径等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zh-CN" altLang="en-US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时空信息：从内容中识别已标记的时空信息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zh-CN" altLang="en-US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操作行为：阅读、评论、收藏、点赞、转发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8438325-4851-2B4A-A6DE-8A3F3EDBBC0D}"/>
              </a:ext>
            </a:extLst>
          </p:cNvPr>
          <p:cNvSpPr/>
          <p:nvPr/>
        </p:nvSpPr>
        <p:spPr>
          <a:xfrm>
            <a:off x="6096001" y="2312840"/>
            <a:ext cx="58515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观点：以一定的立场，对事物的表达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“我绝对支持小薇是最帅的”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情感：正中负、喜怒哀乐忧思惊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“每天看到这么帅的小薇，感觉棒棒哒”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意图：想做但还未做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“看见小薇就有无尽的食欲，好想去吃大餐”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建议：自己未必做，但希望别人做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“要是小薇能对我展颜一笑就好了”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预测：对还未发生的事情做预测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“小薇一定会再帅五十年”</a:t>
            </a:r>
            <a:endParaRPr lang="en-US" altLang="zh-CN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6BF67C-F555-4187-9875-78F40940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9522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B9999612-4D56-4843-A6B1-FD5F34196A5B}"/>
              </a:ext>
            </a:extLst>
          </p:cNvPr>
          <p:cNvSpPr/>
          <p:nvPr/>
        </p:nvSpPr>
        <p:spPr>
          <a:xfrm>
            <a:off x="3109519" y="2055303"/>
            <a:ext cx="5972962" cy="2223082"/>
          </a:xfrm>
          <a:prstGeom prst="roundRect">
            <a:avLst/>
          </a:prstGeom>
          <a:noFill/>
          <a:ln w="25400">
            <a:solidFill>
              <a:srgbClr val="7993C3"/>
            </a:solidFill>
            <a:prstDash val="solid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7CFA44-EE09-4D8E-86BD-B0B844B42D4D}"/>
              </a:ext>
            </a:extLst>
          </p:cNvPr>
          <p:cNvSpPr txBox="1"/>
          <p:nvPr/>
        </p:nvSpPr>
        <p:spPr>
          <a:xfrm>
            <a:off x="4576700" y="2751050"/>
            <a:ext cx="3043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/>
              <a:t>智用社会化聆听</a:t>
            </a:r>
          </a:p>
        </p:txBody>
      </p:sp>
      <p:sp>
        <p:nvSpPr>
          <p:cNvPr id="5" name="ïŝlïďe">
            <a:extLst>
              <a:ext uri="{FF2B5EF4-FFF2-40B4-BE49-F238E27FC236}">
                <a16:creationId xmlns:a16="http://schemas.microsoft.com/office/drawing/2014/main" id="{21082C28-A94F-4341-8C03-43E33B96DFAC}"/>
              </a:ext>
            </a:extLst>
          </p:cNvPr>
          <p:cNvSpPr txBox="1">
            <a:spLocks/>
          </p:cNvSpPr>
          <p:nvPr/>
        </p:nvSpPr>
        <p:spPr>
          <a:xfrm>
            <a:off x="3335322" y="3281680"/>
            <a:ext cx="5521354" cy="664470"/>
          </a:xfrm>
          <a:prstGeom prst="rect">
            <a:avLst/>
          </a:prstGeom>
        </p:spPr>
        <p:txBody>
          <a:bodyPr vert="horz"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定义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功能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方法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流程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A5A9A54-E273-46AE-BFFC-4BB1BCAEFDDB}"/>
              </a:ext>
            </a:extLst>
          </p:cNvPr>
          <p:cNvSpPr/>
          <p:nvPr/>
        </p:nvSpPr>
        <p:spPr>
          <a:xfrm>
            <a:off x="5869496" y="2198708"/>
            <a:ext cx="453005" cy="469783"/>
          </a:xfrm>
          <a:prstGeom prst="ellipse">
            <a:avLst/>
          </a:prstGeom>
          <a:solidFill>
            <a:srgbClr val="7993C3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4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63123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8C4CF-300A-A245-8AD0-E0338E51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Social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Listening</a:t>
            </a:r>
            <a:r>
              <a:rPr kumimoji="1" lang="zh-CN" altLang="en-US" dirty="0"/>
              <a:t>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87A3263-FB8C-484F-BD01-A4EEE20EA67C}"/>
              </a:ext>
            </a:extLst>
          </p:cNvPr>
          <p:cNvSpPr/>
          <p:nvPr/>
        </p:nvSpPr>
        <p:spPr>
          <a:xfrm>
            <a:off x="1504094" y="2307475"/>
            <a:ext cx="9183812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       社会化聆听(Social Listening)，是指利用各种技术手段(信息采集、数据分析/挖掘等) 倾听目标消费者和潜在消费者主动在社会化媒体上“晒出”的内容，以及各种行为(阅读、 点赞、收藏等)，从而挖掘出有商业价值的洞察。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E614CB-08CD-446D-BA4F-6D9F0F7EB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860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B3038E-EEC4-4F43-B4B4-5D9FE7B56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Social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Listening</a:t>
            </a:r>
            <a:r>
              <a:rPr kumimoji="1" lang="zh-CN" altLang="en-US" dirty="0"/>
              <a:t>的功能</a:t>
            </a: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98099096-14D4-014F-B1F2-C957D6DCA0FC}"/>
              </a:ext>
            </a:extLst>
          </p:cNvPr>
          <p:cNvSpPr/>
          <p:nvPr/>
        </p:nvSpPr>
        <p:spPr>
          <a:xfrm>
            <a:off x="1169232" y="1122124"/>
            <a:ext cx="1888760" cy="8865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市场概览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Market</a:t>
            </a: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Overview</a:t>
            </a:r>
            <a:endParaRPr kumimoji="1" lang="zh-CN" altLang="en-US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62050F5E-233E-1F42-AA4B-EE388877C016}"/>
              </a:ext>
            </a:extLst>
          </p:cNvPr>
          <p:cNvSpPr/>
          <p:nvPr/>
        </p:nvSpPr>
        <p:spPr>
          <a:xfrm>
            <a:off x="3822492" y="1122125"/>
            <a:ext cx="1888760" cy="8865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竞品分析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Competitive</a:t>
            </a: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Analysis</a:t>
            </a:r>
            <a:endParaRPr kumimoji="1" lang="zh-CN" altLang="en-US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5D3D060D-1FBE-B943-A49D-822B9A691520}"/>
              </a:ext>
            </a:extLst>
          </p:cNvPr>
          <p:cNvSpPr/>
          <p:nvPr/>
        </p:nvSpPr>
        <p:spPr>
          <a:xfrm>
            <a:off x="9129012" y="1122125"/>
            <a:ext cx="1888760" cy="8865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售前支持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Pre-sales</a:t>
            </a: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Support</a:t>
            </a:r>
            <a:endParaRPr kumimoji="1" lang="zh-CN" altLang="en-US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E3D3DF8E-51B6-3240-BBDA-68B3406A15CB}"/>
              </a:ext>
            </a:extLst>
          </p:cNvPr>
          <p:cNvSpPr/>
          <p:nvPr/>
        </p:nvSpPr>
        <p:spPr>
          <a:xfrm>
            <a:off x="6475752" y="1122125"/>
            <a:ext cx="1888760" cy="8865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用户情绪识别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Sentiment</a:t>
            </a: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Identify</a:t>
            </a:r>
            <a:endParaRPr kumimoji="1" lang="zh-CN" altLang="en-US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F551DA5B-E038-F048-B98E-58FFE0F25919}"/>
              </a:ext>
            </a:extLst>
          </p:cNvPr>
          <p:cNvSpPr/>
          <p:nvPr/>
        </p:nvSpPr>
        <p:spPr>
          <a:xfrm>
            <a:off x="3822492" y="3565524"/>
            <a:ext cx="1888760" cy="8886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用户画像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User</a:t>
            </a: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Profile</a:t>
            </a:r>
            <a:endParaRPr kumimoji="1" lang="zh-CN" altLang="en-US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D58A2821-D1BC-984D-9299-7981ABC6DB6E}"/>
              </a:ext>
            </a:extLst>
          </p:cNvPr>
          <p:cNvSpPr/>
          <p:nvPr/>
        </p:nvSpPr>
        <p:spPr>
          <a:xfrm>
            <a:off x="9129012" y="3565525"/>
            <a:ext cx="1888760" cy="8886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客服与关系维系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Customer</a:t>
            </a: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Service</a:t>
            </a:r>
            <a:endParaRPr kumimoji="1" lang="zh-CN" altLang="en-US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8A51178A-AF1D-594C-A73D-2D6D81262198}"/>
              </a:ext>
            </a:extLst>
          </p:cNvPr>
          <p:cNvSpPr/>
          <p:nvPr/>
        </p:nvSpPr>
        <p:spPr>
          <a:xfrm>
            <a:off x="6475752" y="3565525"/>
            <a:ext cx="1888760" cy="8886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发掘意见领袖</a:t>
            </a:r>
            <a:r>
              <a:rPr kumimoji="1" lang="en-US" altLang="zh-CN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Identify Influencers</a:t>
            </a:r>
            <a:endParaRPr kumimoji="1" lang="zh-CN" altLang="en-US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67BC69F-DF63-7540-B84E-376CAE1781AF}"/>
              </a:ext>
            </a:extLst>
          </p:cNvPr>
          <p:cNvSpPr/>
          <p:nvPr/>
        </p:nvSpPr>
        <p:spPr>
          <a:xfrm>
            <a:off x="1169232" y="2349696"/>
            <a:ext cx="1888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洞察目标市场，了解品牌的市场影响力概况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EE7C769-6F63-6D49-8C7A-A0AAE1EE81AE}"/>
              </a:ext>
            </a:extLst>
          </p:cNvPr>
          <p:cNvSpPr/>
          <p:nvPr/>
        </p:nvSpPr>
        <p:spPr>
          <a:xfrm>
            <a:off x="3822492" y="2463937"/>
            <a:ext cx="188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洞察竞对的营销情况和战略趋势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CE4C04C-BDCF-BF4E-B75B-7540A478540E}"/>
              </a:ext>
            </a:extLst>
          </p:cNvPr>
          <p:cNvSpPr/>
          <p:nvPr/>
        </p:nvSpPr>
        <p:spPr>
          <a:xfrm>
            <a:off x="6475752" y="2488195"/>
            <a:ext cx="188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洞察消费者满意度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7622A1A-9252-2848-81C4-A3FEDDEDFCAC}"/>
              </a:ext>
            </a:extLst>
          </p:cNvPr>
          <p:cNvSpPr/>
          <p:nvPr/>
        </p:nvSpPr>
        <p:spPr>
          <a:xfrm>
            <a:off x="9129012" y="2463936"/>
            <a:ext cx="188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洞察用户需求和动机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9E3B8A6-6A5F-8E4B-9EB2-BC798F1600A8}"/>
              </a:ext>
            </a:extLst>
          </p:cNvPr>
          <p:cNvSpPr/>
          <p:nvPr/>
        </p:nvSpPr>
        <p:spPr>
          <a:xfrm>
            <a:off x="9129012" y="4906218"/>
            <a:ext cx="1888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洞察用户反馈，连接品牌与用户，降低流失率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0AF1D4E-2798-9544-BABC-22FB4110B5ED}"/>
              </a:ext>
            </a:extLst>
          </p:cNvPr>
          <p:cNvSpPr/>
          <p:nvPr/>
        </p:nvSpPr>
        <p:spPr>
          <a:xfrm>
            <a:off x="6483247" y="5044717"/>
            <a:ext cx="188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洞察社会网络</a:t>
            </a:r>
            <a:r>
              <a:rPr lang="en-US" altLang="zh-CN" dirty="0">
                <a:latin typeface="Songti SC" panose="02010600040101010101" pitchFamily="2" charset="-122"/>
                <a:ea typeface="Songti SC" panose="02010600040101010101" pitchFamily="2" charset="-122"/>
              </a:rPr>
              <a:t>/</a:t>
            </a: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传播路径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4C9BF71-8493-7543-910A-C94B101AE550}"/>
              </a:ext>
            </a:extLst>
          </p:cNvPr>
          <p:cNvSpPr/>
          <p:nvPr/>
        </p:nvSpPr>
        <p:spPr>
          <a:xfrm>
            <a:off x="3814997" y="5044717"/>
            <a:ext cx="188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洞察目标用户模型</a:t>
            </a:r>
            <a:r>
              <a:rPr lang="en-US" altLang="zh-CN" dirty="0">
                <a:latin typeface="Songti SC" panose="02010600040101010101" pitchFamily="2" charset="-122"/>
                <a:ea typeface="Songti SC" panose="02010600040101010101" pitchFamily="2" charset="-122"/>
              </a:rPr>
              <a:t>/</a:t>
            </a: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人物侧写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C8C18CF-670C-B049-8994-FA73D6D595B1}"/>
              </a:ext>
            </a:extLst>
          </p:cNvPr>
          <p:cNvSpPr/>
          <p:nvPr/>
        </p:nvSpPr>
        <p:spPr>
          <a:xfrm>
            <a:off x="1169232" y="5044717"/>
            <a:ext cx="188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洞察购买意图</a:t>
            </a:r>
            <a:r>
              <a:rPr lang="en-US" altLang="zh-CN" dirty="0">
                <a:latin typeface="Songti SC" panose="02010600040101010101" pitchFamily="2" charset="-122"/>
                <a:ea typeface="Songti SC" panose="02010600040101010101" pitchFamily="2" charset="-122"/>
              </a:rPr>
              <a:t>/</a:t>
            </a: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流失意图</a:t>
            </a: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AFA3919C-73D0-EA44-B02A-25412EE40416}"/>
              </a:ext>
            </a:extLst>
          </p:cNvPr>
          <p:cNvSpPr/>
          <p:nvPr/>
        </p:nvSpPr>
        <p:spPr>
          <a:xfrm>
            <a:off x="1169232" y="3567585"/>
            <a:ext cx="1888760" cy="8865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购买信号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Purchase</a:t>
            </a: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Signals</a:t>
            </a:r>
            <a:endParaRPr kumimoji="1" lang="zh-CN" altLang="en-US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97DEFC-44AD-40FF-B825-81B9C7DC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4724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A4260D-A056-5E4D-832B-DACAE8EB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Social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Listening</a:t>
            </a:r>
            <a:r>
              <a:rPr kumimoji="1" lang="zh-CN" altLang="en-US" dirty="0"/>
              <a:t>的方法（论）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C9183FD-465A-C34E-89F3-5BD81944F7DE}"/>
              </a:ext>
            </a:extLst>
          </p:cNvPr>
          <p:cNvSpPr/>
          <p:nvPr/>
        </p:nvSpPr>
        <p:spPr>
          <a:xfrm>
            <a:off x="3941165" y="1055771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传播、内容和情感三个维度的千万种组合</a:t>
            </a: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A27081F2-19D0-464B-933B-F2AF7D4E3E11}"/>
              </a:ext>
            </a:extLst>
          </p:cNvPr>
          <p:cNvSpPr/>
          <p:nvPr/>
        </p:nvSpPr>
        <p:spPr>
          <a:xfrm>
            <a:off x="6989164" y="1843791"/>
            <a:ext cx="1492771" cy="52465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声量走势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7F5E9318-C0A8-BE41-953B-996913FAE0F3}"/>
              </a:ext>
            </a:extLst>
          </p:cNvPr>
          <p:cNvSpPr/>
          <p:nvPr/>
        </p:nvSpPr>
        <p:spPr>
          <a:xfrm>
            <a:off x="9539991" y="1843790"/>
            <a:ext cx="1492771" cy="52465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信息来源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F3DA5EC1-E87A-9243-B7BF-36E3451A2085}"/>
              </a:ext>
            </a:extLst>
          </p:cNvPr>
          <p:cNvSpPr/>
          <p:nvPr/>
        </p:nvSpPr>
        <p:spPr>
          <a:xfrm>
            <a:off x="6989163" y="3158592"/>
            <a:ext cx="1492771" cy="52465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关键词云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E7176DD9-8564-8B4E-8DEC-C67DC4759D9E}"/>
              </a:ext>
            </a:extLst>
          </p:cNvPr>
          <p:cNvSpPr/>
          <p:nvPr/>
        </p:nvSpPr>
        <p:spPr>
          <a:xfrm>
            <a:off x="9539990" y="3158591"/>
            <a:ext cx="1492771" cy="52465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口碑分析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A1683D8C-2144-7B46-B506-86753848FD36}"/>
              </a:ext>
            </a:extLst>
          </p:cNvPr>
          <p:cNvSpPr/>
          <p:nvPr/>
        </p:nvSpPr>
        <p:spPr>
          <a:xfrm>
            <a:off x="6989163" y="4471332"/>
            <a:ext cx="1492771" cy="52465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意见挖掘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F571C63E-9009-B14A-85C8-39D803B42849}"/>
              </a:ext>
            </a:extLst>
          </p:cNvPr>
          <p:cNvSpPr/>
          <p:nvPr/>
        </p:nvSpPr>
        <p:spPr>
          <a:xfrm>
            <a:off x="9539990" y="4471331"/>
            <a:ext cx="1492771" cy="52465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用户画像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2BCA8DAC-6331-4C4B-9B25-EFB56CEAB277}"/>
              </a:ext>
            </a:extLst>
          </p:cNvPr>
          <p:cNvSpPr/>
          <p:nvPr/>
        </p:nvSpPr>
        <p:spPr>
          <a:xfrm>
            <a:off x="6989163" y="5784070"/>
            <a:ext cx="1492771" cy="52465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关联词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53035D49-6C97-D447-B952-9D1375E13EC1}"/>
              </a:ext>
            </a:extLst>
          </p:cNvPr>
          <p:cNvSpPr/>
          <p:nvPr/>
        </p:nvSpPr>
        <p:spPr>
          <a:xfrm>
            <a:off x="9539990" y="5784070"/>
            <a:ext cx="1492771" cy="52465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传播路径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60822C5-79D9-3F43-9489-EA9EF5966102}"/>
              </a:ext>
            </a:extLst>
          </p:cNvPr>
          <p:cNvSpPr/>
          <p:nvPr/>
        </p:nvSpPr>
        <p:spPr>
          <a:xfrm>
            <a:off x="1623188" y="6018092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舆情分析方法论：</a:t>
            </a:r>
            <a:r>
              <a:rPr lang="en-US" altLang="zh-CN" dirty="0">
                <a:latin typeface="Songti SC" panose="02010600040101010101" pitchFamily="2" charset="-122"/>
                <a:ea typeface="Songti SC" panose="02010600040101010101" pitchFamily="2" charset="-122"/>
              </a:rPr>
              <a:t>6W3H</a:t>
            </a:r>
            <a:endParaRPr lang="zh-CN" altLang="en-US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3A4A676-E67E-BF4C-9A99-56C89967E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9" y="1447580"/>
            <a:ext cx="5853112" cy="4471331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1DF362-D381-4582-B836-3DE7FF60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354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8597F6-F318-DD4E-B360-1926FDCA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概念基础</a:t>
            </a: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C8003EDC-38C3-2449-80D7-31D3CBEE3246}"/>
              </a:ext>
            </a:extLst>
          </p:cNvPr>
          <p:cNvSpPr>
            <a:spLocks/>
          </p:cNvSpPr>
          <p:nvPr/>
        </p:nvSpPr>
        <p:spPr bwMode="auto">
          <a:xfrm>
            <a:off x="3802610" y="2007290"/>
            <a:ext cx="1793661" cy="2013452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solidFill>
            <a:srgbClr val="79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200" dirty="0">
                <a:latin typeface="Songti SC" panose="02010600040101010101" pitchFamily="2" charset="-122"/>
                <a:ea typeface="Songti SC" panose="02010600040101010101" pitchFamily="2" charset="-122"/>
              </a:rPr>
              <a:t>舆情</a:t>
            </a: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AE4A7168-1853-4540-BABC-EE8E814F11E4}"/>
              </a:ext>
            </a:extLst>
          </p:cNvPr>
          <p:cNvSpPr>
            <a:spLocks/>
          </p:cNvSpPr>
          <p:nvPr/>
        </p:nvSpPr>
        <p:spPr bwMode="auto">
          <a:xfrm>
            <a:off x="6276324" y="3417047"/>
            <a:ext cx="2100432" cy="2357815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solidFill>
            <a:srgbClr val="79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200" dirty="0">
                <a:latin typeface="Songti SC" panose="02010600040101010101" pitchFamily="2" charset="-122"/>
                <a:ea typeface="Songti SC" panose="02010600040101010101" pitchFamily="2" charset="-122"/>
              </a:rPr>
              <a:t>大数据</a:t>
            </a:r>
            <a:endParaRPr lang="en-US" altLang="zh-CN" sz="22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7DD09D2A-7C64-FD4C-8428-A5E759AFEEC8}"/>
              </a:ext>
            </a:extLst>
          </p:cNvPr>
          <p:cNvSpPr>
            <a:spLocks/>
          </p:cNvSpPr>
          <p:nvPr/>
        </p:nvSpPr>
        <p:spPr bwMode="auto">
          <a:xfrm>
            <a:off x="6390540" y="1218903"/>
            <a:ext cx="1698885" cy="1907064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solidFill>
            <a:srgbClr val="79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200" dirty="0">
                <a:latin typeface="Songti SC" panose="02010600040101010101" pitchFamily="2" charset="-122"/>
                <a:ea typeface="Songti SC" panose="02010600040101010101" pitchFamily="2" charset="-122"/>
              </a:rPr>
              <a:t>计算传播学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F7CC60A9-4E04-7C48-B797-C8FC4B17DA6C}"/>
              </a:ext>
            </a:extLst>
          </p:cNvPr>
          <p:cNvSpPr>
            <a:spLocks/>
          </p:cNvSpPr>
          <p:nvPr/>
        </p:nvSpPr>
        <p:spPr bwMode="auto">
          <a:xfrm>
            <a:off x="4459430" y="4209617"/>
            <a:ext cx="452327" cy="507755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solidFill>
            <a:srgbClr val="79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077B9B9B-3E88-BD46-82AD-CCE51F31B4DF}"/>
              </a:ext>
            </a:extLst>
          </p:cNvPr>
          <p:cNvSpPr>
            <a:spLocks/>
          </p:cNvSpPr>
          <p:nvPr/>
        </p:nvSpPr>
        <p:spPr bwMode="auto">
          <a:xfrm>
            <a:off x="4995037" y="3707591"/>
            <a:ext cx="1164237" cy="1306903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noFill/>
          <a:ln w="28575"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ACDBAB1D-C2C0-7B43-B41E-B312EDACC056}"/>
              </a:ext>
            </a:extLst>
          </p:cNvPr>
          <p:cNvSpPr>
            <a:spLocks/>
          </p:cNvSpPr>
          <p:nvPr/>
        </p:nvSpPr>
        <p:spPr bwMode="auto">
          <a:xfrm>
            <a:off x="5796613" y="2746824"/>
            <a:ext cx="953754" cy="1070628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solidFill>
            <a:srgbClr val="79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5F1CC485-A298-004A-A016-BCC325698D78}"/>
              </a:ext>
            </a:extLst>
          </p:cNvPr>
          <p:cNvSpPr>
            <a:spLocks/>
          </p:cNvSpPr>
          <p:nvPr/>
        </p:nvSpPr>
        <p:spPr bwMode="auto">
          <a:xfrm>
            <a:off x="5519662" y="1664804"/>
            <a:ext cx="716221" cy="803988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solidFill>
            <a:srgbClr val="79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B1E2FECC-4690-0B46-9F28-C1F85E3ED3E1}"/>
              </a:ext>
            </a:extLst>
          </p:cNvPr>
          <p:cNvSpPr>
            <a:spLocks/>
          </p:cNvSpPr>
          <p:nvPr/>
        </p:nvSpPr>
        <p:spPr bwMode="auto">
          <a:xfrm>
            <a:off x="3576624" y="3788391"/>
            <a:ext cx="827571" cy="928982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noFill/>
          <a:ln w="28575"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5671C6DD-1B76-2D43-974F-9BC5CE3343D0}"/>
              </a:ext>
            </a:extLst>
          </p:cNvPr>
          <p:cNvSpPr>
            <a:spLocks/>
          </p:cNvSpPr>
          <p:nvPr/>
        </p:nvSpPr>
        <p:spPr bwMode="auto">
          <a:xfrm>
            <a:off x="7754736" y="2874527"/>
            <a:ext cx="622020" cy="698243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noFill/>
          <a:ln w="28575"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矩形 6">
            <a:extLst>
              <a:ext uri="{FF2B5EF4-FFF2-40B4-BE49-F238E27FC236}">
                <a16:creationId xmlns:a16="http://schemas.microsoft.com/office/drawing/2014/main" id="{C2B3532F-66AD-DA41-BCB5-530E4E2BF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085" y="4357248"/>
            <a:ext cx="2916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挖掘传播中的商业价值</a:t>
            </a:r>
          </a:p>
        </p:txBody>
      </p:sp>
      <p:sp>
        <p:nvSpPr>
          <p:cNvPr id="28" name="矩形 6">
            <a:extLst>
              <a:ext uri="{FF2B5EF4-FFF2-40B4-BE49-F238E27FC236}">
                <a16:creationId xmlns:a16="http://schemas.microsoft.com/office/drawing/2014/main" id="{B2FA2F34-1E9D-DF4A-BF4E-F728763E9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9752" y="1793400"/>
            <a:ext cx="2916001" cy="91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1400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关注数据分析在信息传播中的作用，以可计算、可解释的方式分析传播现象</a:t>
            </a:r>
            <a:endParaRPr kumimoji="1" lang="en-US" altLang="zh-CN" sz="1400" dirty="0">
              <a:solidFill>
                <a:schemeClr val="bg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B981BBA-E53C-8643-8E3D-249990153BEB}"/>
              </a:ext>
            </a:extLst>
          </p:cNvPr>
          <p:cNvSpPr/>
          <p:nvPr/>
        </p:nvSpPr>
        <p:spPr>
          <a:xfrm>
            <a:off x="8319753" y="1412552"/>
            <a:ext cx="2916000" cy="332148"/>
          </a:xfrm>
          <a:prstGeom prst="rect">
            <a:avLst/>
          </a:prstGeom>
          <a:solidFill>
            <a:srgbClr val="79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数据驱动，量化传播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74982DA-97B0-F041-BB88-C7EDD867279A}"/>
              </a:ext>
            </a:extLst>
          </p:cNvPr>
          <p:cNvSpPr/>
          <p:nvPr/>
        </p:nvSpPr>
        <p:spPr>
          <a:xfrm>
            <a:off x="8607084" y="4025100"/>
            <a:ext cx="2916000" cy="332148"/>
          </a:xfrm>
          <a:prstGeom prst="rect">
            <a:avLst/>
          </a:prstGeom>
          <a:solidFill>
            <a:srgbClr val="79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互联网思维</a:t>
            </a:r>
            <a:r>
              <a:rPr lang="en-US" altLang="zh-CN" dirty="0">
                <a:latin typeface="Songti SC" panose="02010600040101010101" pitchFamily="2" charset="-122"/>
                <a:ea typeface="Songti SC" panose="02010600040101010101" pitchFamily="2" charset="-122"/>
              </a:rPr>
              <a:t>&amp;</a:t>
            </a: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产品思维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6647CA9-D570-EC4F-8F5C-F68DFC953C30}"/>
              </a:ext>
            </a:extLst>
          </p:cNvPr>
          <p:cNvSpPr/>
          <p:nvPr/>
        </p:nvSpPr>
        <p:spPr>
          <a:xfrm>
            <a:off x="718221" y="2447277"/>
            <a:ext cx="2916000" cy="332148"/>
          </a:xfrm>
          <a:prstGeom prst="rect">
            <a:avLst/>
          </a:prstGeom>
          <a:solidFill>
            <a:srgbClr val="79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舆情必须升华</a:t>
            </a:r>
          </a:p>
        </p:txBody>
      </p:sp>
      <p:sp>
        <p:nvSpPr>
          <p:cNvPr id="32" name="矩形 6">
            <a:extLst>
              <a:ext uri="{FF2B5EF4-FFF2-40B4-BE49-F238E27FC236}">
                <a16:creationId xmlns:a16="http://schemas.microsoft.com/office/drawing/2014/main" id="{E45AD55A-4FB3-084B-A354-3F0E41766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221" y="2835003"/>
            <a:ext cx="2916001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1400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舆情是个“窄”概念，随时可能被</a:t>
            </a:r>
            <a:r>
              <a:rPr kumimoji="1" lang="en-US" altLang="zh-CN" sz="1400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AI</a:t>
            </a:r>
            <a:r>
              <a:rPr kumimoji="1" lang="zh-CN" altLang="en-US" sz="1400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淘汰</a:t>
            </a:r>
            <a:endParaRPr kumimoji="1" lang="en-US" altLang="zh-CN" sz="1400" dirty="0">
              <a:solidFill>
                <a:schemeClr val="bg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ADD6559-98F0-4195-95EB-09CD6AF0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9104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5F5C9E-50D2-1B4C-9AF2-04A069BE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文本挖掘示例一：属性</a:t>
            </a:r>
            <a:r>
              <a:rPr kumimoji="1" lang="en-US" altLang="zh-CN" dirty="0"/>
              <a:t>+</a:t>
            </a:r>
            <a:r>
              <a:rPr kumimoji="1" lang="zh-CN" altLang="en-US" dirty="0"/>
              <a:t>情感词的观点挖掘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7769A3B-6093-0548-8550-66D2E1EEA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21749"/>
            <a:ext cx="5853112" cy="2743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004772-B938-544E-B812-C862C1563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8" y="3564373"/>
            <a:ext cx="5853112" cy="27432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622CB6A-848C-A749-96CA-000B82641D92}"/>
              </a:ext>
            </a:extLst>
          </p:cNvPr>
          <p:cNvSpPr txBox="1"/>
          <p:nvPr/>
        </p:nvSpPr>
        <p:spPr>
          <a:xfrm>
            <a:off x="1587982" y="2008683"/>
            <a:ext cx="3162924" cy="369332"/>
          </a:xfrm>
          <a:prstGeom prst="rect">
            <a:avLst/>
          </a:prstGeom>
          <a:solidFill>
            <a:srgbClr val="7993C3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正面观点词云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6695C3F-BA78-2A4F-9E65-C602004F2CBD}"/>
              </a:ext>
            </a:extLst>
          </p:cNvPr>
          <p:cNvSpPr txBox="1"/>
          <p:nvPr/>
        </p:nvSpPr>
        <p:spPr>
          <a:xfrm>
            <a:off x="7441094" y="4752459"/>
            <a:ext cx="3162924" cy="369332"/>
          </a:xfrm>
          <a:prstGeom prst="rect">
            <a:avLst/>
          </a:prstGeom>
          <a:solidFill>
            <a:srgbClr val="7993C3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负面观点词云</a:t>
            </a: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3DFE8B2E-146E-CF45-818E-6FA8882F2C5C}"/>
              </a:ext>
            </a:extLst>
          </p:cNvPr>
          <p:cNvCxnSpPr>
            <a:stCxn id="6" idx="3"/>
            <a:endCxn id="4" idx="1"/>
          </p:cNvCxnSpPr>
          <p:nvPr/>
        </p:nvCxnSpPr>
        <p:spPr>
          <a:xfrm>
            <a:off x="4750906" y="2193349"/>
            <a:ext cx="1345094" cy="0"/>
          </a:xfrm>
          <a:prstGeom prst="line">
            <a:avLst/>
          </a:prstGeom>
          <a:ln>
            <a:solidFill>
              <a:srgbClr val="7993C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D29BA463-C298-8747-B727-EB42C21CBBE4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6096000" y="4935973"/>
            <a:ext cx="1345094" cy="1152"/>
          </a:xfrm>
          <a:prstGeom prst="line">
            <a:avLst/>
          </a:prstGeom>
          <a:ln>
            <a:solidFill>
              <a:srgbClr val="7993C3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CD2CE36-1E6A-4B40-BC31-882FAF57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7558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5F5C9E-50D2-1B4C-9AF2-04A069BE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文本挖掘示例二：口碑诊断矩阵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622CB6A-848C-A749-96CA-000B82641D92}"/>
              </a:ext>
            </a:extLst>
          </p:cNvPr>
          <p:cNvSpPr txBox="1"/>
          <p:nvPr/>
        </p:nvSpPr>
        <p:spPr>
          <a:xfrm>
            <a:off x="10477149" y="959372"/>
            <a:ext cx="121517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重要优势</a:t>
            </a:r>
            <a:endParaRPr kumimoji="1" lang="en-US" altLang="zh-CN" dirty="0">
              <a:solidFill>
                <a:schemeClr val="bg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CC645102-7AE5-F649-9BED-847FFECD47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727079"/>
              </p:ext>
            </p:extLst>
          </p:nvPr>
        </p:nvGraphicFramePr>
        <p:xfrm>
          <a:off x="6096000" y="822325"/>
          <a:ext cx="585152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809A6940-0E07-9449-B82A-2FE82CE83866}"/>
              </a:ext>
            </a:extLst>
          </p:cNvPr>
          <p:cNvSpPr txBox="1"/>
          <p:nvPr/>
        </p:nvSpPr>
        <p:spPr>
          <a:xfrm>
            <a:off x="6942823" y="985935"/>
            <a:ext cx="121517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次要优势</a:t>
            </a:r>
            <a:endParaRPr kumimoji="1" lang="en-US" altLang="zh-CN" dirty="0">
              <a:solidFill>
                <a:schemeClr val="bg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DFEAFFD-B183-A348-BF53-77D5AF2E8051}"/>
              </a:ext>
            </a:extLst>
          </p:cNvPr>
          <p:cNvSpPr txBox="1"/>
          <p:nvPr/>
        </p:nvSpPr>
        <p:spPr>
          <a:xfrm>
            <a:off x="10429022" y="5242746"/>
            <a:ext cx="121517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重要劣势</a:t>
            </a:r>
            <a:endParaRPr kumimoji="1" lang="en-US" altLang="zh-CN" dirty="0">
              <a:solidFill>
                <a:schemeClr val="bg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AA4A290-B538-8444-98AC-EACD16802D1E}"/>
              </a:ext>
            </a:extLst>
          </p:cNvPr>
          <p:cNvSpPr txBox="1"/>
          <p:nvPr/>
        </p:nvSpPr>
        <p:spPr>
          <a:xfrm>
            <a:off x="6942823" y="5242745"/>
            <a:ext cx="121517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次要劣势</a:t>
            </a:r>
            <a:endParaRPr kumimoji="1" lang="en-US" altLang="zh-CN" dirty="0">
              <a:solidFill>
                <a:schemeClr val="bg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99D566-8079-4E43-8B60-8EBEFA1D7775}"/>
              </a:ext>
            </a:extLst>
          </p:cNvPr>
          <p:cNvSpPr/>
          <p:nvPr/>
        </p:nvSpPr>
        <p:spPr>
          <a:xfrm>
            <a:off x="1356396" y="2965360"/>
            <a:ext cx="3626097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通过品牌形象声量与满意度交叉分析，划分出“重要优势、 重要劣势、次要劣势、次要优势”四象限，发现产品提 升的机会点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2D3720-A705-42E1-9E68-173A6948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0660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888328-E048-684A-87DA-499F46E9E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Social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Listening</a:t>
            </a:r>
            <a:r>
              <a:rPr kumimoji="1" lang="zh-CN" altLang="en-US" dirty="0"/>
              <a:t>流程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A12E5D1-DEA0-6848-9E28-FA01264C6F61}"/>
              </a:ext>
            </a:extLst>
          </p:cNvPr>
          <p:cNvSpPr/>
          <p:nvPr/>
        </p:nvSpPr>
        <p:spPr>
          <a:xfrm>
            <a:off x="3671345" y="1453040"/>
            <a:ext cx="4937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基于</a:t>
            </a:r>
            <a:r>
              <a:rPr lang="en-US" altLang="zh-CN" dirty="0">
                <a:latin typeface="Songti SC" panose="02010600040101010101" pitchFamily="2" charset="-122"/>
                <a:ea typeface="Songti SC" panose="02010600040101010101" pitchFamily="2" charset="-122"/>
              </a:rPr>
              <a:t>Crisp-DM</a:t>
            </a:r>
            <a:r>
              <a:rPr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模型改进后的舆情分析流程模型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D1C40C5-02D9-D741-8E8F-7E7968C6A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374" y="1822372"/>
            <a:ext cx="9061251" cy="4486353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E7C5CF-E4E8-44AF-8544-3000C928F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2990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B9999612-4D56-4843-A6B1-FD5F34196A5B}"/>
              </a:ext>
            </a:extLst>
          </p:cNvPr>
          <p:cNvSpPr/>
          <p:nvPr/>
        </p:nvSpPr>
        <p:spPr>
          <a:xfrm>
            <a:off x="3109519" y="2055303"/>
            <a:ext cx="5972962" cy="2223082"/>
          </a:xfrm>
          <a:prstGeom prst="roundRect">
            <a:avLst/>
          </a:prstGeom>
          <a:noFill/>
          <a:ln w="25400">
            <a:solidFill>
              <a:srgbClr val="7993C3"/>
            </a:solidFill>
            <a:prstDash val="solid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7CFA44-EE09-4D8E-86BD-B0B844B42D4D}"/>
              </a:ext>
            </a:extLst>
          </p:cNvPr>
          <p:cNvSpPr txBox="1"/>
          <p:nvPr/>
        </p:nvSpPr>
        <p:spPr>
          <a:xfrm>
            <a:off x="4632121" y="2751050"/>
            <a:ext cx="292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/>
              <a:t>技术支撑</a:t>
            </a:r>
          </a:p>
        </p:txBody>
      </p:sp>
      <p:sp>
        <p:nvSpPr>
          <p:cNvPr id="5" name="ïŝlïďe">
            <a:extLst>
              <a:ext uri="{FF2B5EF4-FFF2-40B4-BE49-F238E27FC236}">
                <a16:creationId xmlns:a16="http://schemas.microsoft.com/office/drawing/2014/main" id="{21082C28-A94F-4341-8C03-43E33B96DFAC}"/>
              </a:ext>
            </a:extLst>
          </p:cNvPr>
          <p:cNvSpPr txBox="1">
            <a:spLocks/>
          </p:cNvSpPr>
          <p:nvPr/>
        </p:nvSpPr>
        <p:spPr>
          <a:xfrm>
            <a:off x="3335322" y="3281680"/>
            <a:ext cx="5521354" cy="664470"/>
          </a:xfrm>
          <a:prstGeom prst="rect">
            <a:avLst/>
          </a:prstGeom>
        </p:spPr>
        <p:txBody>
          <a:bodyPr vert="horz"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四类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NLP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技术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机器学习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&amp;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深度学习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A5A9A54-E273-46AE-BFFC-4BB1BCAEFDDB}"/>
              </a:ext>
            </a:extLst>
          </p:cNvPr>
          <p:cNvSpPr/>
          <p:nvPr/>
        </p:nvSpPr>
        <p:spPr>
          <a:xfrm>
            <a:off x="5869496" y="2198708"/>
            <a:ext cx="453005" cy="469783"/>
          </a:xfrm>
          <a:prstGeom prst="ellipse">
            <a:avLst/>
          </a:prstGeom>
          <a:solidFill>
            <a:srgbClr val="7993C3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5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69696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18B186-B3E9-7945-9239-F0C9D53D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NLP</a:t>
            </a:r>
            <a:r>
              <a:rPr kumimoji="1" lang="zh-CN" altLang="en-US" dirty="0"/>
              <a:t>技术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47D501-26A3-F845-B7CE-84EE83AF8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1834504"/>
            <a:ext cx="11704637" cy="3188992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EF3809D-DBFD-404D-B2B0-007CF0A0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4738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613E14-263E-9E48-92B1-D86B63D4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Machine Learning &amp; Deep Learning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E75191-340C-CA46-95EE-D90AB4E03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1754560"/>
            <a:ext cx="11704637" cy="3621929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DE7332-D5E4-4394-A071-5F44A23A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329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B9999612-4D56-4843-A6B1-FD5F34196A5B}"/>
              </a:ext>
            </a:extLst>
          </p:cNvPr>
          <p:cNvSpPr/>
          <p:nvPr/>
        </p:nvSpPr>
        <p:spPr>
          <a:xfrm>
            <a:off x="3109519" y="2055303"/>
            <a:ext cx="5972962" cy="2223082"/>
          </a:xfrm>
          <a:prstGeom prst="roundRect">
            <a:avLst/>
          </a:prstGeom>
          <a:noFill/>
          <a:ln w="25400">
            <a:solidFill>
              <a:srgbClr val="7993C3"/>
            </a:solidFill>
            <a:prstDash val="solid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7CFA44-EE09-4D8E-86BD-B0B844B42D4D}"/>
              </a:ext>
            </a:extLst>
          </p:cNvPr>
          <p:cNvSpPr txBox="1"/>
          <p:nvPr/>
        </p:nvSpPr>
        <p:spPr>
          <a:xfrm>
            <a:off x="4632121" y="2751050"/>
            <a:ext cx="292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/>
              <a:t>营销学</a:t>
            </a:r>
            <a:r>
              <a:rPr lang="en-US" altLang="zh-CN" sz="3200" dirty="0"/>
              <a:t>&amp;</a:t>
            </a:r>
            <a:r>
              <a:rPr lang="zh-CN" altLang="en-US" sz="3200" dirty="0"/>
              <a:t>心理学</a:t>
            </a:r>
          </a:p>
        </p:txBody>
      </p:sp>
      <p:sp>
        <p:nvSpPr>
          <p:cNvPr id="5" name="ïŝlïďe">
            <a:extLst>
              <a:ext uri="{FF2B5EF4-FFF2-40B4-BE49-F238E27FC236}">
                <a16:creationId xmlns:a16="http://schemas.microsoft.com/office/drawing/2014/main" id="{21082C28-A94F-4341-8C03-43E33B96DFAC}"/>
              </a:ext>
            </a:extLst>
          </p:cNvPr>
          <p:cNvSpPr txBox="1">
            <a:spLocks/>
          </p:cNvSpPr>
          <p:nvPr/>
        </p:nvSpPr>
        <p:spPr>
          <a:xfrm>
            <a:off x="3335322" y="3281680"/>
            <a:ext cx="5521354" cy="664470"/>
          </a:xfrm>
          <a:prstGeom prst="rect">
            <a:avLst/>
          </a:prstGeom>
        </p:spPr>
        <p:txBody>
          <a:bodyPr vert="horz"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Customer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Journey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latin typeface="宋体" panose="02010600030101010101" pitchFamily="2" charset="-122"/>
                <a:ea typeface="宋体" panose="02010600030101010101" pitchFamily="2" charset="-122"/>
              </a:rPr>
              <a:t>Map·Censydiam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情感需求模型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A5A9A54-E273-46AE-BFFC-4BB1BCAEFDDB}"/>
              </a:ext>
            </a:extLst>
          </p:cNvPr>
          <p:cNvSpPr/>
          <p:nvPr/>
        </p:nvSpPr>
        <p:spPr>
          <a:xfrm>
            <a:off x="5869496" y="2198708"/>
            <a:ext cx="453005" cy="469783"/>
          </a:xfrm>
          <a:prstGeom prst="ellipse">
            <a:avLst/>
          </a:prstGeom>
          <a:solidFill>
            <a:srgbClr val="7993C3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6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87962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2293F5-3DD9-804A-8802-CCC407A3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Customer</a:t>
            </a:r>
            <a:r>
              <a:rPr kumimoji="1" lang="zh-CN" altLang="en-US" dirty="0"/>
              <a:t> </a:t>
            </a:r>
            <a:r>
              <a:rPr kumimoji="1" lang="en-US" altLang="zh-CN" dirty="0"/>
              <a:t>Journey</a:t>
            </a:r>
            <a:r>
              <a:rPr kumimoji="1" lang="zh-CN" altLang="en-US" dirty="0"/>
              <a:t> </a:t>
            </a:r>
            <a:r>
              <a:rPr kumimoji="1" lang="en-US" altLang="zh-CN" dirty="0"/>
              <a:t>Map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264AC8-EBAB-E843-ADE9-DFC4BC7AB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822325"/>
            <a:ext cx="5851525" cy="54864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8699D28-F99F-8F49-8E50-5D5AFCE67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22324"/>
            <a:ext cx="5851524" cy="5486401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9F5F56D-3F3B-4220-859E-73E939E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2348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6AB536-ED64-FB45-8926-9843ECF6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Censydiam</a:t>
            </a:r>
            <a:r>
              <a:rPr kumimoji="1" lang="zh-CN" altLang="en-US" dirty="0"/>
              <a:t>情感动机模型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69A07E2-6A5E-DF48-9E19-8E875F63144C}"/>
              </a:ext>
            </a:extLst>
          </p:cNvPr>
          <p:cNvSpPr/>
          <p:nvPr/>
        </p:nvSpPr>
        <p:spPr>
          <a:xfrm>
            <a:off x="3597189" y="1132416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需求是产生动机的根源，动机是引发行为的原因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8D3CE19-ED56-E841-8965-D809D44072DC}"/>
              </a:ext>
            </a:extLst>
          </p:cNvPr>
          <p:cNvSpPr/>
          <p:nvPr/>
        </p:nvSpPr>
        <p:spPr>
          <a:xfrm>
            <a:off x="4734088" y="1501748"/>
            <a:ext cx="2723823" cy="369332"/>
          </a:xfrm>
          <a:prstGeom prst="rect">
            <a:avLst/>
          </a:prstGeom>
          <a:solidFill>
            <a:srgbClr val="7993C3"/>
          </a:solidFill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需求</a:t>
            </a:r>
            <a:r>
              <a:rPr lang="en-US" altLang="zh-CN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→</a:t>
            </a:r>
            <a:r>
              <a:rPr lang="zh-CN" altLang="en-US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动机</a:t>
            </a:r>
            <a:r>
              <a:rPr lang="en-US" altLang="zh-CN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→</a:t>
            </a:r>
            <a:r>
              <a:rPr lang="zh-CN" altLang="en-US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心智</a:t>
            </a:r>
            <a:r>
              <a:rPr lang="en-US" altLang="zh-CN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→</a:t>
            </a:r>
            <a:r>
              <a:rPr lang="zh-CN" altLang="en-US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行为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1C5F414-F7CE-BB4E-A94F-7F3BF6015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571" y="2181171"/>
            <a:ext cx="4901018" cy="412755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57B271-5C64-4C3A-9B6D-F2155238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3683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161FDE-5435-654D-B8CD-9E4E1458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Censydiam</a:t>
            </a:r>
            <a:r>
              <a:rPr kumimoji="1" lang="zh-CN" altLang="en-US" dirty="0"/>
              <a:t>情感动机模型应用示例：旅游话题受众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8CDB6E-5914-A142-8892-AB4A6D553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670" y="1101602"/>
            <a:ext cx="5048640" cy="23664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E197707-E94D-464A-8E22-D0535989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10" y="3747366"/>
            <a:ext cx="5048641" cy="23664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28312A2-3EFD-9B46-A134-5C56E121A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852" y="3747366"/>
            <a:ext cx="5048640" cy="2366487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09E0E88-4F43-4C37-97B9-AF6794EE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27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14F7F901-0348-E24A-8021-1EBCA6291F92}"/>
              </a:ext>
            </a:extLst>
          </p:cNvPr>
          <p:cNvSpPr/>
          <p:nvPr/>
        </p:nvSpPr>
        <p:spPr>
          <a:xfrm>
            <a:off x="513520" y="3801819"/>
            <a:ext cx="1987772" cy="480646"/>
          </a:xfrm>
          <a:prstGeom prst="rect">
            <a:avLst/>
          </a:prstGeom>
          <a:noFill/>
          <a:ln w="25400" cmpd="dbl">
            <a:solidFill>
              <a:schemeClr val="tx1"/>
            </a:solidFill>
            <a:prstDash val="solid"/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定义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B515C2D-2094-B947-93EF-5E2E1F1F93E7}"/>
              </a:ext>
            </a:extLst>
          </p:cNvPr>
          <p:cNvSpPr/>
          <p:nvPr/>
        </p:nvSpPr>
        <p:spPr>
          <a:xfrm>
            <a:off x="2807817" y="3801819"/>
            <a:ext cx="1987772" cy="480646"/>
          </a:xfrm>
          <a:prstGeom prst="rect">
            <a:avLst/>
          </a:prstGeom>
          <a:noFill/>
          <a:ln w="25400" cmpd="dbl">
            <a:solidFill>
              <a:schemeClr val="tx1"/>
            </a:solidFill>
            <a:prstDash val="solid"/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价值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D21CD71E-42FE-0E45-9FD5-8BF29BD04FB3}"/>
              </a:ext>
            </a:extLst>
          </p:cNvPr>
          <p:cNvSpPr/>
          <p:nvPr/>
        </p:nvSpPr>
        <p:spPr>
          <a:xfrm>
            <a:off x="5102114" y="3801819"/>
            <a:ext cx="1987772" cy="480646"/>
          </a:xfrm>
          <a:prstGeom prst="rect">
            <a:avLst/>
          </a:prstGeom>
          <a:noFill/>
          <a:ln w="25400" cmpd="dbl">
            <a:solidFill>
              <a:schemeClr val="tx1"/>
            </a:solidFill>
            <a:prstDash val="solid"/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技能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62A0227A-34BC-A245-A616-2C3190D51E67}"/>
              </a:ext>
            </a:extLst>
          </p:cNvPr>
          <p:cNvSpPr/>
          <p:nvPr/>
        </p:nvSpPr>
        <p:spPr>
          <a:xfrm>
            <a:off x="4202528" y="1821717"/>
            <a:ext cx="3786943" cy="504093"/>
          </a:xfrm>
          <a:prstGeom prst="rect">
            <a:avLst/>
          </a:prstGeom>
          <a:noFill/>
          <a:ln w="25400" cmpd="dbl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Social</a:t>
            </a: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Listening</a:t>
            </a: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支撑品牌传播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0B46736E-1244-DD45-8398-5AE4EB03533E}"/>
              </a:ext>
            </a:extLst>
          </p:cNvPr>
          <p:cNvSpPr/>
          <p:nvPr/>
        </p:nvSpPr>
        <p:spPr>
          <a:xfrm>
            <a:off x="7396411" y="3801819"/>
            <a:ext cx="1987772" cy="480646"/>
          </a:xfrm>
          <a:prstGeom prst="rect">
            <a:avLst/>
          </a:prstGeom>
          <a:noFill/>
          <a:ln w="25400" cmpd="dbl">
            <a:solidFill>
              <a:schemeClr val="tx1"/>
            </a:solidFill>
            <a:prstDash val="solid"/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输出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92588A9D-5F52-A449-BC89-4CED194C6FB8}"/>
              </a:ext>
            </a:extLst>
          </p:cNvPr>
          <p:cNvSpPr/>
          <p:nvPr/>
        </p:nvSpPr>
        <p:spPr>
          <a:xfrm>
            <a:off x="9690708" y="3797790"/>
            <a:ext cx="1987772" cy="480646"/>
          </a:xfrm>
          <a:prstGeom prst="rect">
            <a:avLst/>
          </a:prstGeom>
          <a:noFill/>
          <a:ln w="25400" cmpd="dbl">
            <a:solidFill>
              <a:schemeClr val="tx1"/>
            </a:solidFill>
            <a:prstDash val="solid"/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实例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26E6934-4BFC-466A-B6AA-AD8950FA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Framework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33CBEB-9533-407A-A886-DC462048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9420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B9999612-4D56-4843-A6B1-FD5F34196A5B}"/>
              </a:ext>
            </a:extLst>
          </p:cNvPr>
          <p:cNvSpPr/>
          <p:nvPr/>
        </p:nvSpPr>
        <p:spPr>
          <a:xfrm>
            <a:off x="3109519" y="2055303"/>
            <a:ext cx="5972962" cy="2223082"/>
          </a:xfrm>
          <a:prstGeom prst="roundRect">
            <a:avLst/>
          </a:prstGeom>
          <a:noFill/>
          <a:ln w="25400">
            <a:solidFill>
              <a:srgbClr val="7993C3"/>
            </a:solidFill>
            <a:prstDash val="solid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7CFA44-EE09-4D8E-86BD-B0B844B42D4D}"/>
              </a:ext>
            </a:extLst>
          </p:cNvPr>
          <p:cNvSpPr txBox="1"/>
          <p:nvPr/>
        </p:nvSpPr>
        <p:spPr>
          <a:xfrm>
            <a:off x="4632121" y="2751050"/>
            <a:ext cx="292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/>
              <a:t>举个“栗子”</a:t>
            </a:r>
          </a:p>
        </p:txBody>
      </p:sp>
      <p:sp>
        <p:nvSpPr>
          <p:cNvPr id="5" name="ïŝlïďe">
            <a:extLst>
              <a:ext uri="{FF2B5EF4-FFF2-40B4-BE49-F238E27FC236}">
                <a16:creationId xmlns:a16="http://schemas.microsoft.com/office/drawing/2014/main" id="{21082C28-A94F-4341-8C03-43E33B96DFAC}"/>
              </a:ext>
            </a:extLst>
          </p:cNvPr>
          <p:cNvSpPr txBox="1">
            <a:spLocks/>
          </p:cNvSpPr>
          <p:nvPr/>
        </p:nvSpPr>
        <p:spPr>
          <a:xfrm>
            <a:off x="3335322" y="3281680"/>
            <a:ext cx="5521354" cy="664470"/>
          </a:xfrm>
          <a:prstGeom prst="rect">
            <a:avLst/>
          </a:prstGeom>
        </p:spPr>
        <p:txBody>
          <a:bodyPr vert="horz"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品牌营销示例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A5A9A54-E273-46AE-BFFC-4BB1BCAEFDDB}"/>
              </a:ext>
            </a:extLst>
          </p:cNvPr>
          <p:cNvSpPr/>
          <p:nvPr/>
        </p:nvSpPr>
        <p:spPr>
          <a:xfrm>
            <a:off x="5869496" y="2198708"/>
            <a:ext cx="453005" cy="469783"/>
          </a:xfrm>
          <a:prstGeom prst="ellipse">
            <a:avLst/>
          </a:prstGeom>
          <a:solidFill>
            <a:srgbClr val="7993C3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7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66011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012C79-DBBD-5E4A-93ED-64B6394C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品牌营销简单示例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B73239C-EC9D-834C-8538-A31CE5C7C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1016288"/>
            <a:ext cx="11719627" cy="5098473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FD71BF6-2485-459F-BD98-C01E9F1B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6438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87E36FE-59F8-4619-96E4-3EE189538478}"/>
              </a:ext>
            </a:extLst>
          </p:cNvPr>
          <p:cNvSpPr txBox="1"/>
          <p:nvPr/>
        </p:nvSpPr>
        <p:spPr>
          <a:xfrm>
            <a:off x="4664615" y="2721931"/>
            <a:ext cx="2862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</a:rPr>
              <a:t>Thank</a:t>
            </a:r>
            <a:r>
              <a:rPr lang="zh-TW" altLang="en-US" sz="4000" dirty="0">
                <a:latin typeface="Verdana" panose="020B0604030504040204" pitchFamily="34" charset="0"/>
              </a:rPr>
              <a:t>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</a:rPr>
              <a:t>You</a:t>
            </a:r>
            <a:endParaRPr lang="zh-TW" altLang="en-US" sz="4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0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B9999612-4D56-4843-A6B1-FD5F34196A5B}"/>
              </a:ext>
            </a:extLst>
          </p:cNvPr>
          <p:cNvSpPr/>
          <p:nvPr/>
        </p:nvSpPr>
        <p:spPr>
          <a:xfrm>
            <a:off x="3109519" y="2055303"/>
            <a:ext cx="5972962" cy="2223082"/>
          </a:xfrm>
          <a:prstGeom prst="roundRect">
            <a:avLst/>
          </a:prstGeom>
          <a:noFill/>
          <a:ln w="25400">
            <a:solidFill>
              <a:srgbClr val="7993C3"/>
            </a:solidFill>
            <a:prstDash val="solid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7CFA44-EE09-4D8E-86BD-B0B844B42D4D}"/>
              </a:ext>
            </a:extLst>
          </p:cNvPr>
          <p:cNvSpPr txBox="1"/>
          <p:nvPr/>
        </p:nvSpPr>
        <p:spPr>
          <a:xfrm>
            <a:off x="4632121" y="2751050"/>
            <a:ext cx="292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/>
              <a:t>了解舆情</a:t>
            </a:r>
          </a:p>
        </p:txBody>
      </p:sp>
      <p:sp>
        <p:nvSpPr>
          <p:cNvPr id="5" name="ïŝlïďe">
            <a:extLst>
              <a:ext uri="{FF2B5EF4-FFF2-40B4-BE49-F238E27FC236}">
                <a16:creationId xmlns:a16="http://schemas.microsoft.com/office/drawing/2014/main" id="{21082C28-A94F-4341-8C03-43E33B96DFAC}"/>
              </a:ext>
            </a:extLst>
          </p:cNvPr>
          <p:cNvSpPr txBox="1">
            <a:spLocks/>
          </p:cNvSpPr>
          <p:nvPr/>
        </p:nvSpPr>
        <p:spPr>
          <a:xfrm>
            <a:off x="3335322" y="3281680"/>
            <a:ext cx="5521354" cy="664470"/>
          </a:xfrm>
          <a:prstGeom prst="rect">
            <a:avLst/>
          </a:prstGeom>
        </p:spPr>
        <p:txBody>
          <a:bodyPr vert="horz"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舆情定义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舆情类别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A5A9A54-E273-46AE-BFFC-4BB1BCAEFDDB}"/>
              </a:ext>
            </a:extLst>
          </p:cNvPr>
          <p:cNvSpPr/>
          <p:nvPr/>
        </p:nvSpPr>
        <p:spPr>
          <a:xfrm>
            <a:off x="5869496" y="2198708"/>
            <a:ext cx="453005" cy="469783"/>
          </a:xfrm>
          <a:prstGeom prst="ellipse">
            <a:avLst/>
          </a:prstGeom>
          <a:solidFill>
            <a:srgbClr val="7993C3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1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D2A255-D515-1647-A56D-5F67C2C4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舆情定义</a:t>
            </a: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82556D94-A90C-4046-823D-52439C809EA6}"/>
              </a:ext>
            </a:extLst>
          </p:cNvPr>
          <p:cNvSpPr/>
          <p:nvPr/>
        </p:nvSpPr>
        <p:spPr>
          <a:xfrm>
            <a:off x="1226563" y="1374130"/>
            <a:ext cx="3834000" cy="4776550"/>
          </a:xfrm>
          <a:prstGeom prst="roundRect">
            <a:avLst/>
          </a:prstGeom>
          <a:noFill/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chemeClr val="tx1"/>
              </a:buClr>
              <a:buFont typeface="Wingdings" pitchFamily="2" charset="2"/>
              <a:buChar char="u"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公众对于某个事物的意见、态度和情绪，是公众心理的反映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just">
              <a:buClr>
                <a:schemeClr val="tx1"/>
              </a:buClr>
              <a:buFont typeface="Wingdings" pitchFamily="2" charset="2"/>
              <a:buChar char="u"/>
            </a:pP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just">
              <a:buClr>
                <a:schemeClr val="tx1"/>
              </a:buClr>
              <a:buFont typeface="Wingdings" pitchFamily="2" charset="2"/>
              <a:buChar char="u"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显性、公开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B92964B-405C-8B4A-BD90-DB809B6E00BB}"/>
              </a:ext>
            </a:extLst>
          </p:cNvPr>
          <p:cNvSpPr txBox="1"/>
          <p:nvPr/>
        </p:nvSpPr>
        <p:spPr>
          <a:xfrm>
            <a:off x="2026796" y="819149"/>
            <a:ext cx="223353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>
                <a:latin typeface="Songti SC" panose="02010600040101010101" pitchFamily="2" charset="-122"/>
                <a:ea typeface="Songti SC" panose="02010600040101010101" pitchFamily="2" charset="-122"/>
              </a:rPr>
              <a:t>舆论</a:t>
            </a: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F978E4E8-3284-BF49-8E01-7DFF2A368C5C}"/>
              </a:ext>
            </a:extLst>
          </p:cNvPr>
          <p:cNvCxnSpPr>
            <a:cxnSpLocks/>
          </p:cNvCxnSpPr>
          <p:nvPr/>
        </p:nvCxnSpPr>
        <p:spPr>
          <a:xfrm>
            <a:off x="1876894" y="1217138"/>
            <a:ext cx="2533337" cy="0"/>
          </a:xfrm>
          <a:prstGeom prst="line">
            <a:avLst/>
          </a:prstGeom>
          <a:ln w="25400">
            <a:solidFill>
              <a:srgbClr val="799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>
            <a:extLst>
              <a:ext uri="{FF2B5EF4-FFF2-40B4-BE49-F238E27FC236}">
                <a16:creationId xmlns:a16="http://schemas.microsoft.com/office/drawing/2014/main" id="{1A822BA2-4A27-8B42-946A-BA321D19238C}"/>
              </a:ext>
            </a:extLst>
          </p:cNvPr>
          <p:cNvSpPr/>
          <p:nvPr/>
        </p:nvSpPr>
        <p:spPr>
          <a:xfrm>
            <a:off x="7147834" y="1374131"/>
            <a:ext cx="3834000" cy="4776549"/>
          </a:xfrm>
          <a:prstGeom prst="roundRect">
            <a:avLst/>
          </a:prstGeom>
          <a:noFill/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chemeClr val="tx1"/>
              </a:buClr>
              <a:buFont typeface="Wingdings" pitchFamily="2" charset="2"/>
              <a:buChar char="u"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不仅包含公众对某个事物的意见、态度和情绪，而且涵盖事物传播和发展的全流程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just">
              <a:buClr>
                <a:schemeClr val="tx1"/>
              </a:buClr>
              <a:buFont typeface="Wingdings" pitchFamily="2" charset="2"/>
              <a:buChar char="u"/>
            </a:pP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just">
              <a:buClr>
                <a:schemeClr val="tx1"/>
              </a:buClr>
              <a:buFont typeface="Wingdings" pitchFamily="2" charset="2"/>
              <a:buChar char="u"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显性、公开 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&amp;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隐性、潜在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4B082D6-4514-C648-8958-35A52E55658F}"/>
              </a:ext>
            </a:extLst>
          </p:cNvPr>
          <p:cNvSpPr txBox="1"/>
          <p:nvPr/>
        </p:nvSpPr>
        <p:spPr>
          <a:xfrm>
            <a:off x="7992584" y="819149"/>
            <a:ext cx="223353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>
                <a:latin typeface="Songti SC" panose="02010600040101010101" pitchFamily="2" charset="-122"/>
                <a:ea typeface="Songti SC" panose="02010600040101010101" pitchFamily="2" charset="-122"/>
              </a:rPr>
              <a:t>舆情</a:t>
            </a: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C74F3621-61CB-8947-AA3D-578CB8F419DF}"/>
              </a:ext>
            </a:extLst>
          </p:cNvPr>
          <p:cNvCxnSpPr>
            <a:cxnSpLocks/>
          </p:cNvCxnSpPr>
          <p:nvPr/>
        </p:nvCxnSpPr>
        <p:spPr>
          <a:xfrm>
            <a:off x="7842682" y="1217138"/>
            <a:ext cx="2533337" cy="0"/>
          </a:xfrm>
          <a:prstGeom prst="line">
            <a:avLst/>
          </a:prstGeom>
          <a:ln w="25400">
            <a:solidFill>
              <a:srgbClr val="799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EE85E83D-FE30-8E4F-8D5D-7CFC239D75FB}"/>
              </a:ext>
            </a:extLst>
          </p:cNvPr>
          <p:cNvSpPr txBox="1"/>
          <p:nvPr/>
        </p:nvSpPr>
        <p:spPr>
          <a:xfrm>
            <a:off x="5418312" y="2853481"/>
            <a:ext cx="1353787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sz="6600" dirty="0">
                <a:solidFill>
                  <a:srgbClr val="7993C3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VS</a:t>
            </a:r>
            <a:endParaRPr kumimoji="1" lang="zh-CN" altLang="en-US" sz="6600" dirty="0">
              <a:solidFill>
                <a:srgbClr val="7993C3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55BC4B5-7C92-40AC-B216-F779C298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966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28BDA7-63A2-7D4D-9C9C-97B28196F0D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kumimoji="1" lang="zh-CN" altLang="en-US" dirty="0"/>
              <a:t>舆情分析</a:t>
            </a:r>
          </a:p>
        </p:txBody>
      </p:sp>
      <p:sp>
        <p:nvSpPr>
          <p:cNvPr id="17" name="任意形状 16">
            <a:extLst>
              <a:ext uri="{FF2B5EF4-FFF2-40B4-BE49-F238E27FC236}">
                <a16:creationId xmlns:a16="http://schemas.microsoft.com/office/drawing/2014/main" id="{3AD750EF-AE09-2F4D-B526-CCD65887B80A}"/>
              </a:ext>
            </a:extLst>
          </p:cNvPr>
          <p:cNvSpPr/>
          <p:nvPr/>
        </p:nvSpPr>
        <p:spPr>
          <a:xfrm>
            <a:off x="4697837" y="3172696"/>
            <a:ext cx="1328265" cy="1244388"/>
          </a:xfrm>
          <a:custGeom>
            <a:avLst/>
            <a:gdLst>
              <a:gd name="connsiteX0" fmla="*/ 522082 w 1328265"/>
              <a:gd name="connsiteY0" fmla="*/ 0 h 1244388"/>
              <a:gd name="connsiteX1" fmla="*/ 1312195 w 1328265"/>
              <a:gd name="connsiteY1" fmla="*/ 241346 h 1244388"/>
              <a:gd name="connsiteX2" fmla="*/ 1328265 w 1328265"/>
              <a:gd name="connsiteY2" fmla="*/ 253363 h 1244388"/>
              <a:gd name="connsiteX3" fmla="*/ 1325241 w 1328265"/>
              <a:gd name="connsiteY3" fmla="*/ 255200 h 1244388"/>
              <a:gd name="connsiteX4" fmla="*/ 730900 w 1328265"/>
              <a:gd name="connsiteY4" fmla="*/ 1142216 h 1244388"/>
              <a:gd name="connsiteX5" fmla="*/ 715307 w 1328265"/>
              <a:gd name="connsiteY5" fmla="*/ 1244388 h 1244388"/>
              <a:gd name="connsiteX6" fmla="*/ 618660 w 1328265"/>
              <a:gd name="connsiteY6" fmla="*/ 1185673 h 1244388"/>
              <a:gd name="connsiteX7" fmla="*/ 2905 w 1328265"/>
              <a:gd name="connsiteY7" fmla="*/ 158343 h 1244388"/>
              <a:gd name="connsiteX8" fmla="*/ 0 w 1328265"/>
              <a:gd name="connsiteY8" fmla="*/ 100811 h 1244388"/>
              <a:gd name="connsiteX9" fmla="*/ 101850 w 1328265"/>
              <a:gd name="connsiteY9" fmla="*/ 63533 h 1244388"/>
              <a:gd name="connsiteX10" fmla="*/ 522082 w 1328265"/>
              <a:gd name="connsiteY10" fmla="*/ 0 h 124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8265" h="1244388">
                <a:moveTo>
                  <a:pt x="522082" y="0"/>
                </a:moveTo>
                <a:cubicBezTo>
                  <a:pt x="814758" y="0"/>
                  <a:pt x="1086653" y="88973"/>
                  <a:pt x="1312195" y="241346"/>
                </a:cubicBezTo>
                <a:lnTo>
                  <a:pt x="1328265" y="253363"/>
                </a:lnTo>
                <a:lnTo>
                  <a:pt x="1325241" y="255200"/>
                </a:lnTo>
                <a:cubicBezTo>
                  <a:pt x="1024517" y="458365"/>
                  <a:pt x="806199" y="774242"/>
                  <a:pt x="730900" y="1142216"/>
                </a:cubicBezTo>
                <a:lnTo>
                  <a:pt x="715307" y="1244388"/>
                </a:lnTo>
                <a:lnTo>
                  <a:pt x="618660" y="1185673"/>
                </a:lnTo>
                <a:cubicBezTo>
                  <a:pt x="280346" y="957113"/>
                  <a:pt x="46326" y="585901"/>
                  <a:pt x="2905" y="158343"/>
                </a:cubicBezTo>
                <a:lnTo>
                  <a:pt x="0" y="100811"/>
                </a:lnTo>
                <a:lnTo>
                  <a:pt x="101850" y="63533"/>
                </a:lnTo>
                <a:cubicBezTo>
                  <a:pt x="234601" y="22243"/>
                  <a:pt x="375744" y="0"/>
                  <a:pt x="52208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任意形状 15">
            <a:extLst>
              <a:ext uri="{FF2B5EF4-FFF2-40B4-BE49-F238E27FC236}">
                <a16:creationId xmlns:a16="http://schemas.microsoft.com/office/drawing/2014/main" id="{36588CAB-E04F-1B49-922B-F306F2E6BAD1}"/>
              </a:ext>
            </a:extLst>
          </p:cNvPr>
          <p:cNvSpPr/>
          <p:nvPr/>
        </p:nvSpPr>
        <p:spPr>
          <a:xfrm>
            <a:off x="6026102" y="3186550"/>
            <a:ext cx="1480555" cy="1312355"/>
          </a:xfrm>
          <a:custGeom>
            <a:avLst/>
            <a:gdLst>
              <a:gd name="connsiteX0" fmla="*/ 787089 w 1480555"/>
              <a:gd name="connsiteY0" fmla="*/ 0 h 1312355"/>
              <a:gd name="connsiteX1" fmla="*/ 1460687 w 1480555"/>
              <a:gd name="connsiteY1" fmla="*/ 170561 h 1312355"/>
              <a:gd name="connsiteX2" fmla="*/ 1480555 w 1480555"/>
              <a:gd name="connsiteY2" fmla="*/ 182631 h 1312355"/>
              <a:gd name="connsiteX3" fmla="*/ 1464962 w 1480555"/>
              <a:gd name="connsiteY3" fmla="*/ 284803 h 1312355"/>
              <a:gd name="connsiteX4" fmla="*/ 630575 w 1480555"/>
              <a:gd name="connsiteY4" fmla="*/ 1302112 h 1312355"/>
              <a:gd name="connsiteX5" fmla="*/ 602590 w 1480555"/>
              <a:gd name="connsiteY5" fmla="*/ 1312355 h 1312355"/>
              <a:gd name="connsiteX6" fmla="*/ 599685 w 1480555"/>
              <a:gd name="connsiteY6" fmla="*/ 1254822 h 1312355"/>
              <a:gd name="connsiteX7" fmla="*/ 92721 w 1480555"/>
              <a:gd name="connsiteY7" fmla="*/ 308844 h 1312355"/>
              <a:gd name="connsiteX8" fmla="*/ 0 w 1480555"/>
              <a:gd name="connsiteY8" fmla="*/ 239509 h 1312355"/>
              <a:gd name="connsiteX9" fmla="*/ 113491 w 1480555"/>
              <a:gd name="connsiteY9" fmla="*/ 170561 h 1312355"/>
              <a:gd name="connsiteX10" fmla="*/ 787089 w 1480555"/>
              <a:gd name="connsiteY10" fmla="*/ 0 h 131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0555" h="1312355">
                <a:moveTo>
                  <a:pt x="787089" y="0"/>
                </a:moveTo>
                <a:cubicBezTo>
                  <a:pt x="1030986" y="0"/>
                  <a:pt x="1260451" y="61787"/>
                  <a:pt x="1460687" y="170561"/>
                </a:cubicBezTo>
                <a:lnTo>
                  <a:pt x="1480555" y="182631"/>
                </a:lnTo>
                <a:lnTo>
                  <a:pt x="1464962" y="284803"/>
                </a:lnTo>
                <a:cubicBezTo>
                  <a:pt x="1370839" y="744771"/>
                  <a:pt x="1053247" y="1123337"/>
                  <a:pt x="630575" y="1302112"/>
                </a:cubicBezTo>
                <a:lnTo>
                  <a:pt x="602590" y="1312355"/>
                </a:lnTo>
                <a:lnTo>
                  <a:pt x="599685" y="1254822"/>
                </a:lnTo>
                <a:cubicBezTo>
                  <a:pt x="561089" y="874771"/>
                  <a:pt x="371896" y="539240"/>
                  <a:pt x="92721" y="308844"/>
                </a:cubicBezTo>
                <a:lnTo>
                  <a:pt x="0" y="239509"/>
                </a:lnTo>
                <a:lnTo>
                  <a:pt x="113491" y="170561"/>
                </a:lnTo>
                <a:cubicBezTo>
                  <a:pt x="313727" y="61787"/>
                  <a:pt x="543193" y="0"/>
                  <a:pt x="78708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任意形状 14">
            <a:extLst>
              <a:ext uri="{FF2B5EF4-FFF2-40B4-BE49-F238E27FC236}">
                <a16:creationId xmlns:a16="http://schemas.microsoft.com/office/drawing/2014/main" id="{A7CB3118-4057-6D40-98A2-537472358886}"/>
              </a:ext>
            </a:extLst>
          </p:cNvPr>
          <p:cNvSpPr/>
          <p:nvPr/>
        </p:nvSpPr>
        <p:spPr>
          <a:xfrm>
            <a:off x="5400027" y="4417084"/>
            <a:ext cx="1233056" cy="1342431"/>
          </a:xfrm>
          <a:custGeom>
            <a:avLst/>
            <a:gdLst>
              <a:gd name="connsiteX0" fmla="*/ 13117 w 1233056"/>
              <a:gd name="connsiteY0" fmla="*/ 0 h 1342431"/>
              <a:gd name="connsiteX1" fmla="*/ 32985 w 1233056"/>
              <a:gd name="connsiteY1" fmla="*/ 12070 h 1342431"/>
              <a:gd name="connsiteX2" fmla="*/ 706583 w 1233056"/>
              <a:gd name="connsiteY2" fmla="*/ 182631 h 1342431"/>
              <a:gd name="connsiteX3" fmla="*/ 1126815 w 1233056"/>
              <a:gd name="connsiteY3" fmla="*/ 119098 h 1342431"/>
              <a:gd name="connsiteX4" fmla="*/ 1228665 w 1233056"/>
              <a:gd name="connsiteY4" fmla="*/ 81821 h 1342431"/>
              <a:gd name="connsiteX5" fmla="*/ 1233056 w 1233056"/>
              <a:gd name="connsiteY5" fmla="*/ 168776 h 1342431"/>
              <a:gd name="connsiteX6" fmla="*/ 610005 w 1233056"/>
              <a:gd name="connsiteY6" fmla="*/ 1340594 h 1342431"/>
              <a:gd name="connsiteX7" fmla="*/ 606981 w 1233056"/>
              <a:gd name="connsiteY7" fmla="*/ 1342431 h 1342431"/>
              <a:gd name="connsiteX8" fmla="*/ 514260 w 1233056"/>
              <a:gd name="connsiteY8" fmla="*/ 1273096 h 1342431"/>
              <a:gd name="connsiteX9" fmla="*/ 0 w 1233056"/>
              <a:gd name="connsiteY9" fmla="*/ 182630 h 1342431"/>
              <a:gd name="connsiteX10" fmla="*/ 7296 w 1233056"/>
              <a:gd name="connsiteY10" fmla="*/ 38142 h 1342431"/>
              <a:gd name="connsiteX11" fmla="*/ 13117 w 1233056"/>
              <a:gd name="connsiteY11" fmla="*/ 0 h 134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056" h="1342431">
                <a:moveTo>
                  <a:pt x="13117" y="0"/>
                </a:moveTo>
                <a:lnTo>
                  <a:pt x="32985" y="12070"/>
                </a:lnTo>
                <a:cubicBezTo>
                  <a:pt x="233221" y="120845"/>
                  <a:pt x="462687" y="182631"/>
                  <a:pt x="706583" y="182631"/>
                </a:cubicBezTo>
                <a:cubicBezTo>
                  <a:pt x="852921" y="182631"/>
                  <a:pt x="994064" y="160388"/>
                  <a:pt x="1126815" y="119098"/>
                </a:cubicBezTo>
                <a:lnTo>
                  <a:pt x="1228665" y="81821"/>
                </a:lnTo>
                <a:lnTo>
                  <a:pt x="1233056" y="168776"/>
                </a:lnTo>
                <a:cubicBezTo>
                  <a:pt x="1233056" y="656569"/>
                  <a:pt x="985910" y="1086638"/>
                  <a:pt x="610005" y="1340594"/>
                </a:cubicBezTo>
                <a:lnTo>
                  <a:pt x="606981" y="1342431"/>
                </a:lnTo>
                <a:lnTo>
                  <a:pt x="514260" y="1273096"/>
                </a:lnTo>
                <a:cubicBezTo>
                  <a:pt x="200189" y="1013901"/>
                  <a:pt x="0" y="621644"/>
                  <a:pt x="0" y="182630"/>
                </a:cubicBezTo>
                <a:cubicBezTo>
                  <a:pt x="0" y="133851"/>
                  <a:pt x="2472" y="85649"/>
                  <a:pt x="7296" y="38142"/>
                </a:cubicBezTo>
                <a:lnTo>
                  <a:pt x="1311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14" name="任意形状 13">
            <a:extLst>
              <a:ext uri="{FF2B5EF4-FFF2-40B4-BE49-F238E27FC236}">
                <a16:creationId xmlns:a16="http://schemas.microsoft.com/office/drawing/2014/main" id="{7BE4356E-70C0-C14B-AAD2-1B5241FE7090}"/>
              </a:ext>
            </a:extLst>
          </p:cNvPr>
          <p:cNvSpPr/>
          <p:nvPr/>
        </p:nvSpPr>
        <p:spPr>
          <a:xfrm>
            <a:off x="4693445" y="1773387"/>
            <a:ext cx="2826328" cy="1652672"/>
          </a:xfrm>
          <a:custGeom>
            <a:avLst/>
            <a:gdLst>
              <a:gd name="connsiteX0" fmla="*/ 1413164 w 2826328"/>
              <a:gd name="connsiteY0" fmla="*/ 0 h 1652672"/>
              <a:gd name="connsiteX1" fmla="*/ 2826328 w 2826328"/>
              <a:gd name="connsiteY1" fmla="*/ 1413164 h 1652672"/>
              <a:gd name="connsiteX2" fmla="*/ 2819032 w 2826328"/>
              <a:gd name="connsiteY2" fmla="*/ 1557652 h 1652672"/>
              <a:gd name="connsiteX3" fmla="*/ 2813211 w 2826328"/>
              <a:gd name="connsiteY3" fmla="*/ 1595794 h 1652672"/>
              <a:gd name="connsiteX4" fmla="*/ 2793343 w 2826328"/>
              <a:gd name="connsiteY4" fmla="*/ 1583724 h 1652672"/>
              <a:gd name="connsiteX5" fmla="*/ 2119745 w 2826328"/>
              <a:gd name="connsiteY5" fmla="*/ 1413163 h 1652672"/>
              <a:gd name="connsiteX6" fmla="*/ 1446147 w 2826328"/>
              <a:gd name="connsiteY6" fmla="*/ 1583724 h 1652672"/>
              <a:gd name="connsiteX7" fmla="*/ 1332656 w 2826328"/>
              <a:gd name="connsiteY7" fmla="*/ 1652672 h 1652672"/>
              <a:gd name="connsiteX8" fmla="*/ 1316586 w 2826328"/>
              <a:gd name="connsiteY8" fmla="*/ 1640655 h 1652672"/>
              <a:gd name="connsiteX9" fmla="*/ 526473 w 2826328"/>
              <a:gd name="connsiteY9" fmla="*/ 1399309 h 1652672"/>
              <a:gd name="connsiteX10" fmla="*/ 106241 w 2826328"/>
              <a:gd name="connsiteY10" fmla="*/ 1462842 h 1652672"/>
              <a:gd name="connsiteX11" fmla="*/ 4391 w 2826328"/>
              <a:gd name="connsiteY11" fmla="*/ 1500120 h 1652672"/>
              <a:gd name="connsiteX12" fmla="*/ 0 w 2826328"/>
              <a:gd name="connsiteY12" fmla="*/ 1413164 h 1652672"/>
              <a:gd name="connsiteX13" fmla="*/ 1413164 w 2826328"/>
              <a:gd name="connsiteY13" fmla="*/ 0 h 165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26328" h="1652672">
                <a:moveTo>
                  <a:pt x="1413164" y="0"/>
                </a:moveTo>
                <a:cubicBezTo>
                  <a:pt x="2193633" y="0"/>
                  <a:pt x="2826328" y="632695"/>
                  <a:pt x="2826328" y="1413164"/>
                </a:cubicBezTo>
                <a:cubicBezTo>
                  <a:pt x="2826328" y="1461943"/>
                  <a:pt x="2823857" y="1510146"/>
                  <a:pt x="2819032" y="1557652"/>
                </a:cubicBezTo>
                <a:lnTo>
                  <a:pt x="2813211" y="1595794"/>
                </a:lnTo>
                <a:lnTo>
                  <a:pt x="2793343" y="1583724"/>
                </a:lnTo>
                <a:cubicBezTo>
                  <a:pt x="2593107" y="1474950"/>
                  <a:pt x="2363642" y="1413163"/>
                  <a:pt x="2119745" y="1413163"/>
                </a:cubicBezTo>
                <a:cubicBezTo>
                  <a:pt x="1875849" y="1413163"/>
                  <a:pt x="1646383" y="1474950"/>
                  <a:pt x="1446147" y="1583724"/>
                </a:cubicBezTo>
                <a:lnTo>
                  <a:pt x="1332656" y="1652672"/>
                </a:lnTo>
                <a:lnTo>
                  <a:pt x="1316586" y="1640655"/>
                </a:lnTo>
                <a:cubicBezTo>
                  <a:pt x="1091044" y="1488282"/>
                  <a:pt x="819149" y="1399309"/>
                  <a:pt x="526473" y="1399309"/>
                </a:cubicBezTo>
                <a:cubicBezTo>
                  <a:pt x="380135" y="1399309"/>
                  <a:pt x="238992" y="1421552"/>
                  <a:pt x="106241" y="1462842"/>
                </a:cubicBezTo>
                <a:lnTo>
                  <a:pt x="4391" y="1500120"/>
                </a:lnTo>
                <a:lnTo>
                  <a:pt x="0" y="1413164"/>
                </a:lnTo>
                <a:cubicBezTo>
                  <a:pt x="0" y="632695"/>
                  <a:pt x="632695" y="0"/>
                  <a:pt x="141316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传播学</a:t>
            </a:r>
          </a:p>
        </p:txBody>
      </p:sp>
      <p:sp>
        <p:nvSpPr>
          <p:cNvPr id="13" name="任意形状 12">
            <a:extLst>
              <a:ext uri="{FF2B5EF4-FFF2-40B4-BE49-F238E27FC236}">
                <a16:creationId xmlns:a16="http://schemas.microsoft.com/office/drawing/2014/main" id="{973C0D38-2D39-2F44-801D-3D7E0B13F2EB}"/>
              </a:ext>
            </a:extLst>
          </p:cNvPr>
          <p:cNvSpPr/>
          <p:nvPr/>
        </p:nvSpPr>
        <p:spPr>
          <a:xfrm>
            <a:off x="3806755" y="3273507"/>
            <a:ext cx="2200253" cy="2725517"/>
          </a:xfrm>
          <a:custGeom>
            <a:avLst/>
            <a:gdLst>
              <a:gd name="connsiteX0" fmla="*/ 891082 w 2200253"/>
              <a:gd name="connsiteY0" fmla="*/ 0 h 2725517"/>
              <a:gd name="connsiteX1" fmla="*/ 893987 w 2200253"/>
              <a:gd name="connsiteY1" fmla="*/ 57532 h 2725517"/>
              <a:gd name="connsiteX2" fmla="*/ 1509742 w 2200253"/>
              <a:gd name="connsiteY2" fmla="*/ 1084862 h 2725517"/>
              <a:gd name="connsiteX3" fmla="*/ 1606389 w 2200253"/>
              <a:gd name="connsiteY3" fmla="*/ 1143577 h 2725517"/>
              <a:gd name="connsiteX4" fmla="*/ 1600568 w 2200253"/>
              <a:gd name="connsiteY4" fmla="*/ 1181719 h 2725517"/>
              <a:gd name="connsiteX5" fmla="*/ 1593272 w 2200253"/>
              <a:gd name="connsiteY5" fmla="*/ 1326207 h 2725517"/>
              <a:gd name="connsiteX6" fmla="*/ 2107532 w 2200253"/>
              <a:gd name="connsiteY6" fmla="*/ 2416673 h 2725517"/>
              <a:gd name="connsiteX7" fmla="*/ 2200253 w 2200253"/>
              <a:gd name="connsiteY7" fmla="*/ 2486008 h 2725517"/>
              <a:gd name="connsiteX8" fmla="*/ 2086762 w 2200253"/>
              <a:gd name="connsiteY8" fmla="*/ 2554956 h 2725517"/>
              <a:gd name="connsiteX9" fmla="*/ 1413164 w 2200253"/>
              <a:gd name="connsiteY9" fmla="*/ 2725517 h 2725517"/>
              <a:gd name="connsiteX10" fmla="*/ 0 w 2200253"/>
              <a:gd name="connsiteY10" fmla="*/ 1312353 h 2725517"/>
              <a:gd name="connsiteX11" fmla="*/ 863097 w 2200253"/>
              <a:gd name="connsiteY11" fmla="*/ 10242 h 2725517"/>
              <a:gd name="connsiteX12" fmla="*/ 891082 w 2200253"/>
              <a:gd name="connsiteY12" fmla="*/ 0 h 272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0253" h="2725517">
                <a:moveTo>
                  <a:pt x="891082" y="0"/>
                </a:moveTo>
                <a:lnTo>
                  <a:pt x="893987" y="57532"/>
                </a:lnTo>
                <a:cubicBezTo>
                  <a:pt x="937408" y="485090"/>
                  <a:pt x="1171428" y="856302"/>
                  <a:pt x="1509742" y="1084862"/>
                </a:cubicBezTo>
                <a:lnTo>
                  <a:pt x="1606389" y="1143577"/>
                </a:lnTo>
                <a:lnTo>
                  <a:pt x="1600568" y="1181719"/>
                </a:lnTo>
                <a:cubicBezTo>
                  <a:pt x="1595744" y="1229226"/>
                  <a:pt x="1593272" y="1277428"/>
                  <a:pt x="1593272" y="1326207"/>
                </a:cubicBezTo>
                <a:cubicBezTo>
                  <a:pt x="1593272" y="1765221"/>
                  <a:pt x="1793461" y="2157478"/>
                  <a:pt x="2107532" y="2416673"/>
                </a:cubicBezTo>
                <a:lnTo>
                  <a:pt x="2200253" y="2486008"/>
                </a:lnTo>
                <a:lnTo>
                  <a:pt x="2086762" y="2554956"/>
                </a:lnTo>
                <a:cubicBezTo>
                  <a:pt x="1886526" y="2663731"/>
                  <a:pt x="1657061" y="2725517"/>
                  <a:pt x="1413164" y="2725517"/>
                </a:cubicBezTo>
                <a:cubicBezTo>
                  <a:pt x="632695" y="2725517"/>
                  <a:pt x="0" y="2092822"/>
                  <a:pt x="0" y="1312353"/>
                </a:cubicBezTo>
                <a:cubicBezTo>
                  <a:pt x="0" y="727001"/>
                  <a:pt x="355891" y="224773"/>
                  <a:pt x="863097" y="10242"/>
                </a:cubicBezTo>
                <a:lnTo>
                  <a:pt x="89108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400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情报研究</a:t>
            </a:r>
          </a:p>
        </p:txBody>
      </p:sp>
      <p:sp>
        <p:nvSpPr>
          <p:cNvPr id="12" name="任意形状 11">
            <a:extLst>
              <a:ext uri="{FF2B5EF4-FFF2-40B4-BE49-F238E27FC236}">
                <a16:creationId xmlns:a16="http://schemas.microsoft.com/office/drawing/2014/main" id="{41EC8DA4-180C-7E4A-8488-915D3D1A537E}"/>
              </a:ext>
            </a:extLst>
          </p:cNvPr>
          <p:cNvSpPr/>
          <p:nvPr/>
        </p:nvSpPr>
        <p:spPr>
          <a:xfrm>
            <a:off x="6007008" y="3369181"/>
            <a:ext cx="2219347" cy="2643697"/>
          </a:xfrm>
          <a:custGeom>
            <a:avLst/>
            <a:gdLst>
              <a:gd name="connsiteX0" fmla="*/ 1499649 w 2219347"/>
              <a:gd name="connsiteY0" fmla="*/ 0 h 2643697"/>
              <a:gd name="connsiteX1" fmla="*/ 1596296 w 2219347"/>
              <a:gd name="connsiteY1" fmla="*/ 58715 h 2643697"/>
              <a:gd name="connsiteX2" fmla="*/ 2219347 w 2219347"/>
              <a:gd name="connsiteY2" fmla="*/ 1230533 h 2643697"/>
              <a:gd name="connsiteX3" fmla="*/ 806183 w 2219347"/>
              <a:gd name="connsiteY3" fmla="*/ 2643697 h 2643697"/>
              <a:gd name="connsiteX4" fmla="*/ 16070 w 2219347"/>
              <a:gd name="connsiteY4" fmla="*/ 2402351 h 2643697"/>
              <a:gd name="connsiteX5" fmla="*/ 0 w 2219347"/>
              <a:gd name="connsiteY5" fmla="*/ 2390334 h 2643697"/>
              <a:gd name="connsiteX6" fmla="*/ 3024 w 2219347"/>
              <a:gd name="connsiteY6" fmla="*/ 2388497 h 2643697"/>
              <a:gd name="connsiteX7" fmla="*/ 626075 w 2219347"/>
              <a:gd name="connsiteY7" fmla="*/ 1216679 h 2643697"/>
              <a:gd name="connsiteX8" fmla="*/ 621684 w 2219347"/>
              <a:gd name="connsiteY8" fmla="*/ 1129724 h 2643697"/>
              <a:gd name="connsiteX9" fmla="*/ 649669 w 2219347"/>
              <a:gd name="connsiteY9" fmla="*/ 1119481 h 2643697"/>
              <a:gd name="connsiteX10" fmla="*/ 1484056 w 2219347"/>
              <a:gd name="connsiteY10" fmla="*/ 102172 h 2643697"/>
              <a:gd name="connsiteX11" fmla="*/ 1499649 w 2219347"/>
              <a:gd name="connsiteY11" fmla="*/ 0 h 264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19347" h="2643697">
                <a:moveTo>
                  <a:pt x="1499649" y="0"/>
                </a:moveTo>
                <a:lnTo>
                  <a:pt x="1596296" y="58715"/>
                </a:lnTo>
                <a:cubicBezTo>
                  <a:pt x="1972201" y="312671"/>
                  <a:pt x="2219347" y="742740"/>
                  <a:pt x="2219347" y="1230533"/>
                </a:cubicBezTo>
                <a:cubicBezTo>
                  <a:pt x="2219347" y="2011002"/>
                  <a:pt x="1586652" y="2643697"/>
                  <a:pt x="806183" y="2643697"/>
                </a:cubicBezTo>
                <a:cubicBezTo>
                  <a:pt x="513507" y="2643697"/>
                  <a:pt x="241612" y="2554725"/>
                  <a:pt x="16070" y="2402351"/>
                </a:cubicBezTo>
                <a:lnTo>
                  <a:pt x="0" y="2390334"/>
                </a:lnTo>
                <a:lnTo>
                  <a:pt x="3024" y="2388497"/>
                </a:lnTo>
                <a:cubicBezTo>
                  <a:pt x="378929" y="2134541"/>
                  <a:pt x="626075" y="1704472"/>
                  <a:pt x="626075" y="1216679"/>
                </a:cubicBezTo>
                <a:lnTo>
                  <a:pt x="621684" y="1129724"/>
                </a:lnTo>
                <a:lnTo>
                  <a:pt x="649669" y="1119481"/>
                </a:lnTo>
                <a:cubicBezTo>
                  <a:pt x="1072341" y="940706"/>
                  <a:pt x="1389933" y="562140"/>
                  <a:pt x="1484056" y="102172"/>
                </a:cubicBezTo>
                <a:lnTo>
                  <a:pt x="149964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zh-CN" altLang="en-US" sz="2400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数据挖掘</a:t>
            </a:r>
          </a:p>
        </p:txBody>
      </p:sp>
      <p:sp>
        <p:nvSpPr>
          <p:cNvPr id="11" name="任意形状 10">
            <a:extLst>
              <a:ext uri="{FF2B5EF4-FFF2-40B4-BE49-F238E27FC236}">
                <a16:creationId xmlns:a16="http://schemas.microsoft.com/office/drawing/2014/main" id="{DEC35A21-6D5B-9345-B18D-88B0271D0002}"/>
              </a:ext>
            </a:extLst>
          </p:cNvPr>
          <p:cNvSpPr/>
          <p:nvPr/>
        </p:nvSpPr>
        <p:spPr>
          <a:xfrm>
            <a:off x="5413144" y="3426059"/>
            <a:ext cx="1215548" cy="1173656"/>
          </a:xfrm>
          <a:custGeom>
            <a:avLst/>
            <a:gdLst>
              <a:gd name="connsiteX0" fmla="*/ 612958 w 1215548"/>
              <a:gd name="connsiteY0" fmla="*/ 0 h 1173656"/>
              <a:gd name="connsiteX1" fmla="*/ 705679 w 1215548"/>
              <a:gd name="connsiteY1" fmla="*/ 69335 h 1173656"/>
              <a:gd name="connsiteX2" fmla="*/ 1212643 w 1215548"/>
              <a:gd name="connsiteY2" fmla="*/ 1015313 h 1173656"/>
              <a:gd name="connsiteX3" fmla="*/ 1215548 w 1215548"/>
              <a:gd name="connsiteY3" fmla="*/ 1072846 h 1173656"/>
              <a:gd name="connsiteX4" fmla="*/ 1113698 w 1215548"/>
              <a:gd name="connsiteY4" fmla="*/ 1110123 h 1173656"/>
              <a:gd name="connsiteX5" fmla="*/ 693466 w 1215548"/>
              <a:gd name="connsiteY5" fmla="*/ 1173656 h 1173656"/>
              <a:gd name="connsiteX6" fmla="*/ 19868 w 1215548"/>
              <a:gd name="connsiteY6" fmla="*/ 1003095 h 1173656"/>
              <a:gd name="connsiteX7" fmla="*/ 0 w 1215548"/>
              <a:gd name="connsiteY7" fmla="*/ 991025 h 1173656"/>
              <a:gd name="connsiteX8" fmla="*/ 15593 w 1215548"/>
              <a:gd name="connsiteY8" fmla="*/ 888853 h 1173656"/>
              <a:gd name="connsiteX9" fmla="*/ 609934 w 1215548"/>
              <a:gd name="connsiteY9" fmla="*/ 1837 h 1173656"/>
              <a:gd name="connsiteX10" fmla="*/ 612958 w 1215548"/>
              <a:gd name="connsiteY10" fmla="*/ 0 h 117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5548" h="1173656">
                <a:moveTo>
                  <a:pt x="612958" y="0"/>
                </a:moveTo>
                <a:lnTo>
                  <a:pt x="705679" y="69335"/>
                </a:lnTo>
                <a:cubicBezTo>
                  <a:pt x="984854" y="299731"/>
                  <a:pt x="1174047" y="635262"/>
                  <a:pt x="1212643" y="1015313"/>
                </a:cubicBezTo>
                <a:lnTo>
                  <a:pt x="1215548" y="1072846"/>
                </a:lnTo>
                <a:lnTo>
                  <a:pt x="1113698" y="1110123"/>
                </a:lnTo>
                <a:cubicBezTo>
                  <a:pt x="980947" y="1151413"/>
                  <a:pt x="839804" y="1173656"/>
                  <a:pt x="693466" y="1173656"/>
                </a:cubicBezTo>
                <a:cubicBezTo>
                  <a:pt x="449570" y="1173656"/>
                  <a:pt x="220104" y="1111870"/>
                  <a:pt x="19868" y="1003095"/>
                </a:cubicBezTo>
                <a:lnTo>
                  <a:pt x="0" y="991025"/>
                </a:lnTo>
                <a:lnTo>
                  <a:pt x="15593" y="888853"/>
                </a:lnTo>
                <a:cubicBezTo>
                  <a:pt x="90892" y="520879"/>
                  <a:pt x="309210" y="205002"/>
                  <a:pt x="609934" y="1837"/>
                </a:cubicBezTo>
                <a:lnTo>
                  <a:pt x="612958" y="0"/>
                </a:lnTo>
                <a:close/>
              </a:path>
            </a:pathLst>
          </a:custGeom>
          <a:solidFill>
            <a:srgbClr val="7993C3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舆情分析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F70B041-9B36-2D44-9162-AA1512AD341C}"/>
              </a:ext>
            </a:extLst>
          </p:cNvPr>
          <p:cNvSpPr txBox="1"/>
          <p:nvPr/>
        </p:nvSpPr>
        <p:spPr>
          <a:xfrm>
            <a:off x="256743" y="1113190"/>
            <a:ext cx="116907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舆情分析：分析受众心理和信息传播的复合型领域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732439-63A7-49ED-8482-7E215E85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936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4BE8D0-6836-7847-B5BC-73BE6025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136525"/>
            <a:ext cx="11704637" cy="685800"/>
          </a:xfrm>
        </p:spPr>
        <p:txBody>
          <a:bodyPr/>
          <a:lstStyle/>
          <a:p>
            <a:r>
              <a:rPr kumimoji="1" lang="zh-CN" altLang="en-US" dirty="0"/>
              <a:t>舆情类别</a:t>
            </a:r>
          </a:p>
        </p:txBody>
      </p:sp>
      <p:sp>
        <p:nvSpPr>
          <p:cNvPr id="24" name="任意形状 23">
            <a:extLst>
              <a:ext uri="{FF2B5EF4-FFF2-40B4-BE49-F238E27FC236}">
                <a16:creationId xmlns:a16="http://schemas.microsoft.com/office/drawing/2014/main" id="{3E9F5E61-4A23-3445-83AA-BEF7BD6EA056}"/>
              </a:ext>
            </a:extLst>
          </p:cNvPr>
          <p:cNvSpPr/>
          <p:nvPr/>
        </p:nvSpPr>
        <p:spPr>
          <a:xfrm>
            <a:off x="2256019" y="1277220"/>
            <a:ext cx="1738860" cy="1725547"/>
          </a:xfrm>
          <a:custGeom>
            <a:avLst/>
            <a:gdLst>
              <a:gd name="connsiteX0" fmla="*/ 869431 w 1738860"/>
              <a:gd name="connsiteY0" fmla="*/ 0 h 1725547"/>
              <a:gd name="connsiteX1" fmla="*/ 988764 w 1738860"/>
              <a:gd name="connsiteY1" fmla="*/ 5736 h 1725547"/>
              <a:gd name="connsiteX2" fmla="*/ 1044650 w 1738860"/>
              <a:gd name="connsiteY2" fmla="*/ 14225 h 1725547"/>
              <a:gd name="connsiteX3" fmla="*/ 1738860 w 1738860"/>
              <a:gd name="connsiteY3" fmla="*/ 861935 h 1725547"/>
              <a:gd name="connsiteX4" fmla="*/ 958324 w 1738860"/>
              <a:gd name="connsiteY4" fmla="*/ 1722758 h 1725547"/>
              <a:gd name="connsiteX5" fmla="*/ 902820 w 1738860"/>
              <a:gd name="connsiteY5" fmla="*/ 1725547 h 1725547"/>
              <a:gd name="connsiteX6" fmla="*/ 869430 w 1738860"/>
              <a:gd name="connsiteY6" fmla="*/ 1723869 h 1725547"/>
              <a:gd name="connsiteX7" fmla="*/ 836040 w 1738860"/>
              <a:gd name="connsiteY7" fmla="*/ 1725547 h 1725547"/>
              <a:gd name="connsiteX8" fmla="*/ 780536 w 1738860"/>
              <a:gd name="connsiteY8" fmla="*/ 1722758 h 1725547"/>
              <a:gd name="connsiteX9" fmla="*/ 0 w 1738860"/>
              <a:gd name="connsiteY9" fmla="*/ 861935 h 1725547"/>
              <a:gd name="connsiteX10" fmla="*/ 694210 w 1738860"/>
              <a:gd name="connsiteY10" fmla="*/ 14225 h 1725547"/>
              <a:gd name="connsiteX11" fmla="*/ 750095 w 1738860"/>
              <a:gd name="connsiteY11" fmla="*/ 5736 h 1725547"/>
              <a:gd name="connsiteX12" fmla="*/ 869431 w 1738860"/>
              <a:gd name="connsiteY12" fmla="*/ 0 h 172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8860" h="1725547">
                <a:moveTo>
                  <a:pt x="869431" y="0"/>
                </a:moveTo>
                <a:lnTo>
                  <a:pt x="988764" y="5736"/>
                </a:lnTo>
                <a:lnTo>
                  <a:pt x="1044650" y="14225"/>
                </a:lnTo>
                <a:cubicBezTo>
                  <a:pt x="1440835" y="94910"/>
                  <a:pt x="1738860" y="443785"/>
                  <a:pt x="1738860" y="861935"/>
                </a:cubicBezTo>
                <a:cubicBezTo>
                  <a:pt x="1738860" y="1309953"/>
                  <a:pt x="1396740" y="1678446"/>
                  <a:pt x="958324" y="1722758"/>
                </a:cubicBezTo>
                <a:lnTo>
                  <a:pt x="902820" y="1725547"/>
                </a:lnTo>
                <a:lnTo>
                  <a:pt x="869430" y="1723869"/>
                </a:lnTo>
                <a:lnTo>
                  <a:pt x="836040" y="1725547"/>
                </a:lnTo>
                <a:lnTo>
                  <a:pt x="780536" y="1722758"/>
                </a:lnTo>
                <a:cubicBezTo>
                  <a:pt x="342120" y="1678446"/>
                  <a:pt x="0" y="1309953"/>
                  <a:pt x="0" y="861935"/>
                </a:cubicBezTo>
                <a:cubicBezTo>
                  <a:pt x="0" y="443785"/>
                  <a:pt x="298025" y="94910"/>
                  <a:pt x="694210" y="14225"/>
                </a:cubicBezTo>
                <a:lnTo>
                  <a:pt x="750095" y="5736"/>
                </a:lnTo>
                <a:lnTo>
                  <a:pt x="86943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政务舆情</a:t>
            </a:r>
          </a:p>
        </p:txBody>
      </p:sp>
      <p:sp>
        <p:nvSpPr>
          <p:cNvPr id="23" name="任意形状 22">
            <a:extLst>
              <a:ext uri="{FF2B5EF4-FFF2-40B4-BE49-F238E27FC236}">
                <a16:creationId xmlns:a16="http://schemas.microsoft.com/office/drawing/2014/main" id="{E765A0D3-9A91-9E46-A4DD-75C33657E8AC}"/>
              </a:ext>
            </a:extLst>
          </p:cNvPr>
          <p:cNvSpPr/>
          <p:nvPr/>
        </p:nvSpPr>
        <p:spPr>
          <a:xfrm>
            <a:off x="2199014" y="3002767"/>
            <a:ext cx="1852871" cy="685737"/>
          </a:xfrm>
          <a:custGeom>
            <a:avLst/>
            <a:gdLst>
              <a:gd name="connsiteX0" fmla="*/ 893045 w 1852871"/>
              <a:gd name="connsiteY0" fmla="*/ 0 h 685737"/>
              <a:gd name="connsiteX1" fmla="*/ 926435 w 1852871"/>
              <a:gd name="connsiteY1" fmla="*/ 1678 h 685737"/>
              <a:gd name="connsiteX2" fmla="*/ 959825 w 1852871"/>
              <a:gd name="connsiteY2" fmla="*/ 0 h 685737"/>
              <a:gd name="connsiteX3" fmla="*/ 1087364 w 1852871"/>
              <a:gd name="connsiteY3" fmla="*/ 6410 h 685737"/>
              <a:gd name="connsiteX4" fmla="*/ 1806456 w 1852871"/>
              <a:gd name="connsiteY4" fmla="*/ 265851 h 685737"/>
              <a:gd name="connsiteX5" fmla="*/ 1852871 w 1852871"/>
              <a:gd name="connsiteY5" fmla="*/ 300394 h 685737"/>
              <a:gd name="connsiteX6" fmla="*/ 1822107 w 1852871"/>
              <a:gd name="connsiteY6" fmla="*/ 332613 h 685737"/>
              <a:gd name="connsiteX7" fmla="*/ 926436 w 1852871"/>
              <a:gd name="connsiteY7" fmla="*/ 685737 h 685737"/>
              <a:gd name="connsiteX8" fmla="*/ 30765 w 1852871"/>
              <a:gd name="connsiteY8" fmla="*/ 332613 h 685737"/>
              <a:gd name="connsiteX9" fmla="*/ 0 w 1852871"/>
              <a:gd name="connsiteY9" fmla="*/ 300394 h 685737"/>
              <a:gd name="connsiteX10" fmla="*/ 46414 w 1852871"/>
              <a:gd name="connsiteY10" fmla="*/ 265851 h 685737"/>
              <a:gd name="connsiteX11" fmla="*/ 765506 w 1852871"/>
              <a:gd name="connsiteY11" fmla="*/ 6410 h 685737"/>
              <a:gd name="connsiteX12" fmla="*/ 893045 w 1852871"/>
              <a:gd name="connsiteY12" fmla="*/ 0 h 68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2871" h="685737">
                <a:moveTo>
                  <a:pt x="893045" y="0"/>
                </a:moveTo>
                <a:lnTo>
                  <a:pt x="926435" y="1678"/>
                </a:lnTo>
                <a:lnTo>
                  <a:pt x="959825" y="0"/>
                </a:lnTo>
                <a:lnTo>
                  <a:pt x="1087364" y="6410"/>
                </a:lnTo>
                <a:cubicBezTo>
                  <a:pt x="1351925" y="33149"/>
                  <a:pt x="1597117" y="125098"/>
                  <a:pt x="1806456" y="265851"/>
                </a:cubicBezTo>
                <a:lnTo>
                  <a:pt x="1852871" y="300394"/>
                </a:lnTo>
                <a:lnTo>
                  <a:pt x="1822107" y="332613"/>
                </a:lnTo>
                <a:cubicBezTo>
                  <a:pt x="1592885" y="550791"/>
                  <a:pt x="1276218" y="685737"/>
                  <a:pt x="926436" y="685737"/>
                </a:cubicBezTo>
                <a:cubicBezTo>
                  <a:pt x="576654" y="685737"/>
                  <a:pt x="259987" y="550791"/>
                  <a:pt x="30765" y="332613"/>
                </a:cubicBezTo>
                <a:lnTo>
                  <a:pt x="0" y="300394"/>
                </a:lnTo>
                <a:lnTo>
                  <a:pt x="46414" y="265851"/>
                </a:lnTo>
                <a:cubicBezTo>
                  <a:pt x="255753" y="125098"/>
                  <a:pt x="500945" y="33149"/>
                  <a:pt x="765506" y="6410"/>
                </a:cubicBezTo>
                <a:lnTo>
                  <a:pt x="89304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22" name="任意形状 21">
            <a:extLst>
              <a:ext uri="{FF2B5EF4-FFF2-40B4-BE49-F238E27FC236}">
                <a16:creationId xmlns:a16="http://schemas.microsoft.com/office/drawing/2014/main" id="{85341AA6-08C9-D541-A5B4-C170F122692B}"/>
              </a:ext>
            </a:extLst>
          </p:cNvPr>
          <p:cNvSpPr/>
          <p:nvPr/>
        </p:nvSpPr>
        <p:spPr>
          <a:xfrm>
            <a:off x="1551481" y="3702270"/>
            <a:ext cx="1573968" cy="1730580"/>
          </a:xfrm>
          <a:custGeom>
            <a:avLst/>
            <a:gdLst>
              <a:gd name="connsiteX0" fmla="*/ 869430 w 1573968"/>
              <a:gd name="connsiteY0" fmla="*/ 0 h 1730580"/>
              <a:gd name="connsiteX1" fmla="*/ 1484210 w 1573968"/>
              <a:gd name="connsiteY1" fmla="*/ 253438 h 1730580"/>
              <a:gd name="connsiteX2" fmla="*/ 1573968 w 1573968"/>
              <a:gd name="connsiteY2" fmla="*/ 361707 h 1730580"/>
              <a:gd name="connsiteX3" fmla="*/ 1557561 w 1573968"/>
              <a:gd name="connsiteY3" fmla="*/ 381498 h 1730580"/>
              <a:gd name="connsiteX4" fmla="*/ 1409076 w 1573968"/>
              <a:gd name="connsiteY4" fmla="*/ 865290 h 1730580"/>
              <a:gd name="connsiteX5" fmla="*/ 1557561 w 1573968"/>
              <a:gd name="connsiteY5" fmla="*/ 1349082 h 1730580"/>
              <a:gd name="connsiteX6" fmla="*/ 1573968 w 1573968"/>
              <a:gd name="connsiteY6" fmla="*/ 1368873 h 1730580"/>
              <a:gd name="connsiteX7" fmla="*/ 1484210 w 1573968"/>
              <a:gd name="connsiteY7" fmla="*/ 1477142 h 1730580"/>
              <a:gd name="connsiteX8" fmla="*/ 869430 w 1573968"/>
              <a:gd name="connsiteY8" fmla="*/ 1730580 h 1730580"/>
              <a:gd name="connsiteX9" fmla="*/ 4489 w 1573968"/>
              <a:gd name="connsiteY9" fmla="*/ 953761 h 1730580"/>
              <a:gd name="connsiteX10" fmla="*/ 0 w 1573968"/>
              <a:gd name="connsiteY10" fmla="*/ 865291 h 1730580"/>
              <a:gd name="connsiteX11" fmla="*/ 647 w 1573968"/>
              <a:gd name="connsiteY11" fmla="*/ 852535 h 1730580"/>
              <a:gd name="connsiteX12" fmla="*/ 4489 w 1573968"/>
              <a:gd name="connsiteY12" fmla="*/ 776819 h 1730580"/>
              <a:gd name="connsiteX13" fmla="*/ 869430 w 1573968"/>
              <a:gd name="connsiteY13" fmla="*/ 0 h 173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3968" h="1730580">
                <a:moveTo>
                  <a:pt x="869430" y="0"/>
                </a:moveTo>
                <a:cubicBezTo>
                  <a:pt x="1109517" y="0"/>
                  <a:pt x="1326874" y="96851"/>
                  <a:pt x="1484210" y="253438"/>
                </a:cubicBezTo>
                <a:lnTo>
                  <a:pt x="1573968" y="361707"/>
                </a:lnTo>
                <a:lnTo>
                  <a:pt x="1557561" y="381498"/>
                </a:lnTo>
                <a:cubicBezTo>
                  <a:pt x="1463815" y="519600"/>
                  <a:pt x="1409076" y="686083"/>
                  <a:pt x="1409076" y="865290"/>
                </a:cubicBezTo>
                <a:cubicBezTo>
                  <a:pt x="1409076" y="1044497"/>
                  <a:pt x="1463815" y="1210981"/>
                  <a:pt x="1557561" y="1349082"/>
                </a:cubicBezTo>
                <a:lnTo>
                  <a:pt x="1573968" y="1368873"/>
                </a:lnTo>
                <a:lnTo>
                  <a:pt x="1484210" y="1477142"/>
                </a:lnTo>
                <a:cubicBezTo>
                  <a:pt x="1326874" y="1633729"/>
                  <a:pt x="1109517" y="1730580"/>
                  <a:pt x="869430" y="1730580"/>
                </a:cubicBezTo>
                <a:cubicBezTo>
                  <a:pt x="419268" y="1730580"/>
                  <a:pt x="49012" y="1390088"/>
                  <a:pt x="4489" y="953761"/>
                </a:cubicBezTo>
                <a:lnTo>
                  <a:pt x="0" y="865291"/>
                </a:lnTo>
                <a:lnTo>
                  <a:pt x="647" y="852535"/>
                </a:lnTo>
                <a:lnTo>
                  <a:pt x="4489" y="776819"/>
                </a:lnTo>
                <a:cubicBezTo>
                  <a:pt x="49012" y="340492"/>
                  <a:pt x="419268" y="0"/>
                  <a:pt x="86943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竞争舆情</a:t>
            </a:r>
          </a:p>
        </p:txBody>
      </p:sp>
      <p:sp>
        <p:nvSpPr>
          <p:cNvPr id="21" name="任意形状 20">
            <a:extLst>
              <a:ext uri="{FF2B5EF4-FFF2-40B4-BE49-F238E27FC236}">
                <a16:creationId xmlns:a16="http://schemas.microsoft.com/office/drawing/2014/main" id="{41769F39-943E-F64C-831A-93307C948783}"/>
              </a:ext>
            </a:extLst>
          </p:cNvPr>
          <p:cNvSpPr/>
          <p:nvPr/>
        </p:nvSpPr>
        <p:spPr>
          <a:xfrm>
            <a:off x="3125449" y="3702270"/>
            <a:ext cx="1573968" cy="1730580"/>
          </a:xfrm>
          <a:custGeom>
            <a:avLst/>
            <a:gdLst>
              <a:gd name="connsiteX0" fmla="*/ 704538 w 1573968"/>
              <a:gd name="connsiteY0" fmla="*/ 0 h 1730580"/>
              <a:gd name="connsiteX1" fmla="*/ 1569479 w 1573968"/>
              <a:gd name="connsiteY1" fmla="*/ 776819 h 1730580"/>
              <a:gd name="connsiteX2" fmla="*/ 1573321 w 1573968"/>
              <a:gd name="connsiteY2" fmla="*/ 852535 h 1730580"/>
              <a:gd name="connsiteX3" fmla="*/ 1573968 w 1573968"/>
              <a:gd name="connsiteY3" fmla="*/ 865291 h 1730580"/>
              <a:gd name="connsiteX4" fmla="*/ 1569479 w 1573968"/>
              <a:gd name="connsiteY4" fmla="*/ 953761 h 1730580"/>
              <a:gd name="connsiteX5" fmla="*/ 704538 w 1573968"/>
              <a:gd name="connsiteY5" fmla="*/ 1730580 h 1730580"/>
              <a:gd name="connsiteX6" fmla="*/ 89758 w 1573968"/>
              <a:gd name="connsiteY6" fmla="*/ 1477142 h 1730580"/>
              <a:gd name="connsiteX7" fmla="*/ 0 w 1573968"/>
              <a:gd name="connsiteY7" fmla="*/ 1368873 h 1730580"/>
              <a:gd name="connsiteX8" fmla="*/ 16407 w 1573968"/>
              <a:gd name="connsiteY8" fmla="*/ 1349082 h 1730580"/>
              <a:gd name="connsiteX9" fmla="*/ 164892 w 1573968"/>
              <a:gd name="connsiteY9" fmla="*/ 865290 h 1730580"/>
              <a:gd name="connsiteX10" fmla="*/ 16407 w 1573968"/>
              <a:gd name="connsiteY10" fmla="*/ 381498 h 1730580"/>
              <a:gd name="connsiteX11" fmla="*/ 0 w 1573968"/>
              <a:gd name="connsiteY11" fmla="*/ 361707 h 1730580"/>
              <a:gd name="connsiteX12" fmla="*/ 89758 w 1573968"/>
              <a:gd name="connsiteY12" fmla="*/ 253438 h 1730580"/>
              <a:gd name="connsiteX13" fmla="*/ 704538 w 1573968"/>
              <a:gd name="connsiteY13" fmla="*/ 0 h 173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3968" h="1730580">
                <a:moveTo>
                  <a:pt x="704538" y="0"/>
                </a:moveTo>
                <a:cubicBezTo>
                  <a:pt x="1154700" y="0"/>
                  <a:pt x="1524956" y="340492"/>
                  <a:pt x="1569479" y="776819"/>
                </a:cubicBezTo>
                <a:lnTo>
                  <a:pt x="1573321" y="852535"/>
                </a:lnTo>
                <a:lnTo>
                  <a:pt x="1573968" y="865291"/>
                </a:lnTo>
                <a:lnTo>
                  <a:pt x="1569479" y="953761"/>
                </a:lnTo>
                <a:cubicBezTo>
                  <a:pt x="1524956" y="1390088"/>
                  <a:pt x="1154700" y="1730580"/>
                  <a:pt x="704538" y="1730580"/>
                </a:cubicBezTo>
                <a:cubicBezTo>
                  <a:pt x="464451" y="1730580"/>
                  <a:pt x="247094" y="1633729"/>
                  <a:pt x="89758" y="1477142"/>
                </a:cubicBezTo>
                <a:lnTo>
                  <a:pt x="0" y="1368873"/>
                </a:lnTo>
                <a:lnTo>
                  <a:pt x="16407" y="1349082"/>
                </a:lnTo>
                <a:cubicBezTo>
                  <a:pt x="110153" y="1210981"/>
                  <a:pt x="164892" y="1044497"/>
                  <a:pt x="164892" y="865290"/>
                </a:cubicBezTo>
                <a:cubicBezTo>
                  <a:pt x="164892" y="686083"/>
                  <a:pt x="110153" y="519600"/>
                  <a:pt x="16407" y="381498"/>
                </a:cubicBezTo>
                <a:lnTo>
                  <a:pt x="0" y="361707"/>
                </a:lnTo>
                <a:lnTo>
                  <a:pt x="89758" y="253438"/>
                </a:lnTo>
                <a:cubicBezTo>
                  <a:pt x="247094" y="96851"/>
                  <a:pt x="464451" y="0"/>
                  <a:pt x="70453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战略舆情</a:t>
            </a:r>
          </a:p>
        </p:txBody>
      </p:sp>
      <p:sp>
        <p:nvSpPr>
          <p:cNvPr id="20" name="任意形状 19">
            <a:extLst>
              <a:ext uri="{FF2B5EF4-FFF2-40B4-BE49-F238E27FC236}">
                <a16:creationId xmlns:a16="http://schemas.microsoft.com/office/drawing/2014/main" id="{BE3C9787-8519-5642-8585-D3D57A50486B}"/>
              </a:ext>
            </a:extLst>
          </p:cNvPr>
          <p:cNvSpPr/>
          <p:nvPr/>
        </p:nvSpPr>
        <p:spPr>
          <a:xfrm>
            <a:off x="3006115" y="1273865"/>
            <a:ext cx="238669" cy="9091"/>
          </a:xfrm>
          <a:custGeom>
            <a:avLst/>
            <a:gdLst>
              <a:gd name="connsiteX0" fmla="*/ 119335 w 238669"/>
              <a:gd name="connsiteY0" fmla="*/ 0 h 9091"/>
              <a:gd name="connsiteX1" fmla="*/ 208229 w 238669"/>
              <a:gd name="connsiteY1" fmla="*/ 4467 h 9091"/>
              <a:gd name="connsiteX2" fmla="*/ 238669 w 238669"/>
              <a:gd name="connsiteY2" fmla="*/ 9091 h 9091"/>
              <a:gd name="connsiteX3" fmla="*/ 119336 w 238669"/>
              <a:gd name="connsiteY3" fmla="*/ 3355 h 9091"/>
              <a:gd name="connsiteX4" fmla="*/ 0 w 238669"/>
              <a:gd name="connsiteY4" fmla="*/ 9091 h 9091"/>
              <a:gd name="connsiteX5" fmla="*/ 30441 w 238669"/>
              <a:gd name="connsiteY5" fmla="*/ 4467 h 9091"/>
              <a:gd name="connsiteX6" fmla="*/ 119335 w 238669"/>
              <a:gd name="connsiteY6" fmla="*/ 0 h 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669" h="9091">
                <a:moveTo>
                  <a:pt x="119335" y="0"/>
                </a:moveTo>
                <a:cubicBezTo>
                  <a:pt x="149346" y="0"/>
                  <a:pt x="179001" y="1513"/>
                  <a:pt x="208229" y="4467"/>
                </a:cubicBezTo>
                <a:lnTo>
                  <a:pt x="238669" y="9091"/>
                </a:lnTo>
                <a:lnTo>
                  <a:pt x="119336" y="3355"/>
                </a:lnTo>
                <a:lnTo>
                  <a:pt x="0" y="9091"/>
                </a:lnTo>
                <a:lnTo>
                  <a:pt x="30441" y="4467"/>
                </a:lnTo>
                <a:cubicBezTo>
                  <a:pt x="59669" y="1513"/>
                  <a:pt x="89324" y="0"/>
                  <a:pt x="119335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任意形状 18">
            <a:extLst>
              <a:ext uri="{FF2B5EF4-FFF2-40B4-BE49-F238E27FC236}">
                <a16:creationId xmlns:a16="http://schemas.microsoft.com/office/drawing/2014/main" id="{1AAC661B-29A7-A442-BDE1-C37A9B9893DD}"/>
              </a:ext>
            </a:extLst>
          </p:cNvPr>
          <p:cNvSpPr/>
          <p:nvPr/>
        </p:nvSpPr>
        <p:spPr>
          <a:xfrm>
            <a:off x="3158840" y="1282956"/>
            <a:ext cx="1233281" cy="2020205"/>
          </a:xfrm>
          <a:custGeom>
            <a:avLst/>
            <a:gdLst>
              <a:gd name="connsiteX0" fmla="*/ 85944 w 1233281"/>
              <a:gd name="connsiteY0" fmla="*/ 0 h 2020205"/>
              <a:gd name="connsiteX1" fmla="*/ 96121 w 1233281"/>
              <a:gd name="connsiteY1" fmla="*/ 489 h 2020205"/>
              <a:gd name="connsiteX2" fmla="*/ 1233281 w 1233281"/>
              <a:gd name="connsiteY2" fmla="*/ 1199906 h 2020205"/>
              <a:gd name="connsiteX3" fmla="*/ 944035 w 1233281"/>
              <a:gd name="connsiteY3" fmla="*/ 1966806 h 2020205"/>
              <a:gd name="connsiteX4" fmla="*/ 893046 w 1233281"/>
              <a:gd name="connsiteY4" fmla="*/ 2020205 h 2020205"/>
              <a:gd name="connsiteX5" fmla="*/ 846631 w 1233281"/>
              <a:gd name="connsiteY5" fmla="*/ 1985662 h 2020205"/>
              <a:gd name="connsiteX6" fmla="*/ 127539 w 1233281"/>
              <a:gd name="connsiteY6" fmla="*/ 1726221 h 2020205"/>
              <a:gd name="connsiteX7" fmla="*/ 0 w 1233281"/>
              <a:gd name="connsiteY7" fmla="*/ 1719811 h 2020205"/>
              <a:gd name="connsiteX8" fmla="*/ 55504 w 1233281"/>
              <a:gd name="connsiteY8" fmla="*/ 1717022 h 2020205"/>
              <a:gd name="connsiteX9" fmla="*/ 836040 w 1233281"/>
              <a:gd name="connsiteY9" fmla="*/ 856199 h 2020205"/>
              <a:gd name="connsiteX10" fmla="*/ 141830 w 1233281"/>
              <a:gd name="connsiteY10" fmla="*/ 8489 h 2020205"/>
              <a:gd name="connsiteX11" fmla="*/ 85944 w 1233281"/>
              <a:gd name="connsiteY11" fmla="*/ 0 h 202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81" h="2020205">
                <a:moveTo>
                  <a:pt x="85944" y="0"/>
                </a:moveTo>
                <a:lnTo>
                  <a:pt x="96121" y="489"/>
                </a:lnTo>
                <a:cubicBezTo>
                  <a:pt x="734847" y="62230"/>
                  <a:pt x="1233281" y="575664"/>
                  <a:pt x="1233281" y="1199906"/>
                </a:cubicBezTo>
                <a:cubicBezTo>
                  <a:pt x="1233281" y="1491219"/>
                  <a:pt x="1124733" y="1758401"/>
                  <a:pt x="944035" y="1966806"/>
                </a:cubicBezTo>
                <a:lnTo>
                  <a:pt x="893046" y="2020205"/>
                </a:lnTo>
                <a:lnTo>
                  <a:pt x="846631" y="1985662"/>
                </a:lnTo>
                <a:cubicBezTo>
                  <a:pt x="637292" y="1844909"/>
                  <a:pt x="392100" y="1752960"/>
                  <a:pt x="127539" y="1726221"/>
                </a:cubicBezTo>
                <a:lnTo>
                  <a:pt x="0" y="1719811"/>
                </a:lnTo>
                <a:lnTo>
                  <a:pt x="55504" y="1717022"/>
                </a:lnTo>
                <a:cubicBezTo>
                  <a:pt x="493920" y="1672710"/>
                  <a:pt x="836040" y="1304217"/>
                  <a:pt x="836040" y="856199"/>
                </a:cubicBezTo>
                <a:cubicBezTo>
                  <a:pt x="836040" y="438049"/>
                  <a:pt x="538015" y="89174"/>
                  <a:pt x="141830" y="8489"/>
                </a:cubicBezTo>
                <a:lnTo>
                  <a:pt x="85944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任意形状 17">
            <a:extLst>
              <a:ext uri="{FF2B5EF4-FFF2-40B4-BE49-F238E27FC236}">
                <a16:creationId xmlns:a16="http://schemas.microsoft.com/office/drawing/2014/main" id="{C8ACA8C6-5682-D44F-9A9D-F7F56C6AB9F2}"/>
              </a:ext>
            </a:extLst>
          </p:cNvPr>
          <p:cNvSpPr/>
          <p:nvPr/>
        </p:nvSpPr>
        <p:spPr>
          <a:xfrm>
            <a:off x="1858781" y="1282956"/>
            <a:ext cx="1233279" cy="2020205"/>
          </a:xfrm>
          <a:custGeom>
            <a:avLst/>
            <a:gdLst>
              <a:gd name="connsiteX0" fmla="*/ 1147334 w 1233279"/>
              <a:gd name="connsiteY0" fmla="*/ 0 h 2020205"/>
              <a:gd name="connsiteX1" fmla="*/ 1091449 w 1233279"/>
              <a:gd name="connsiteY1" fmla="*/ 8489 h 2020205"/>
              <a:gd name="connsiteX2" fmla="*/ 397239 w 1233279"/>
              <a:gd name="connsiteY2" fmla="*/ 856199 h 2020205"/>
              <a:gd name="connsiteX3" fmla="*/ 1177775 w 1233279"/>
              <a:gd name="connsiteY3" fmla="*/ 1717022 h 2020205"/>
              <a:gd name="connsiteX4" fmla="*/ 1233279 w 1233279"/>
              <a:gd name="connsiteY4" fmla="*/ 1719811 h 2020205"/>
              <a:gd name="connsiteX5" fmla="*/ 1105740 w 1233279"/>
              <a:gd name="connsiteY5" fmla="*/ 1726221 h 2020205"/>
              <a:gd name="connsiteX6" fmla="*/ 386648 w 1233279"/>
              <a:gd name="connsiteY6" fmla="*/ 1985662 h 2020205"/>
              <a:gd name="connsiteX7" fmla="*/ 340234 w 1233279"/>
              <a:gd name="connsiteY7" fmla="*/ 2020205 h 2020205"/>
              <a:gd name="connsiteX8" fmla="*/ 289246 w 1233279"/>
              <a:gd name="connsiteY8" fmla="*/ 1966806 h 2020205"/>
              <a:gd name="connsiteX9" fmla="*/ 0 w 1233279"/>
              <a:gd name="connsiteY9" fmla="*/ 1199906 h 2020205"/>
              <a:gd name="connsiteX10" fmla="*/ 1137160 w 1233279"/>
              <a:gd name="connsiteY10" fmla="*/ 489 h 2020205"/>
              <a:gd name="connsiteX11" fmla="*/ 1147334 w 1233279"/>
              <a:gd name="connsiteY11" fmla="*/ 0 h 202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279" h="2020205">
                <a:moveTo>
                  <a:pt x="1147334" y="0"/>
                </a:moveTo>
                <a:lnTo>
                  <a:pt x="1091449" y="8489"/>
                </a:lnTo>
                <a:cubicBezTo>
                  <a:pt x="695264" y="89174"/>
                  <a:pt x="397239" y="438049"/>
                  <a:pt x="397239" y="856199"/>
                </a:cubicBezTo>
                <a:cubicBezTo>
                  <a:pt x="397239" y="1304217"/>
                  <a:pt x="739359" y="1672710"/>
                  <a:pt x="1177775" y="1717022"/>
                </a:cubicBezTo>
                <a:lnTo>
                  <a:pt x="1233279" y="1719811"/>
                </a:lnTo>
                <a:lnTo>
                  <a:pt x="1105740" y="1726221"/>
                </a:lnTo>
                <a:cubicBezTo>
                  <a:pt x="841179" y="1752960"/>
                  <a:pt x="595987" y="1844909"/>
                  <a:pt x="386648" y="1985662"/>
                </a:cubicBezTo>
                <a:lnTo>
                  <a:pt x="340234" y="2020205"/>
                </a:lnTo>
                <a:lnTo>
                  <a:pt x="289246" y="1966806"/>
                </a:lnTo>
                <a:cubicBezTo>
                  <a:pt x="108548" y="1758401"/>
                  <a:pt x="0" y="1491219"/>
                  <a:pt x="0" y="1199906"/>
                </a:cubicBezTo>
                <a:cubicBezTo>
                  <a:pt x="0" y="575664"/>
                  <a:pt x="498434" y="62230"/>
                  <a:pt x="1137160" y="489"/>
                </a:cubicBezTo>
                <a:lnTo>
                  <a:pt x="1147334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危机舆情</a:t>
            </a:r>
          </a:p>
        </p:txBody>
      </p:sp>
      <p:sp>
        <p:nvSpPr>
          <p:cNvPr id="17" name="任意形状 16">
            <a:extLst>
              <a:ext uri="{FF2B5EF4-FFF2-40B4-BE49-F238E27FC236}">
                <a16:creationId xmlns:a16="http://schemas.microsoft.com/office/drawing/2014/main" id="{BC955031-ABCA-7D46-AF29-7CB1A787716A}"/>
              </a:ext>
            </a:extLst>
          </p:cNvPr>
          <p:cNvSpPr/>
          <p:nvPr/>
        </p:nvSpPr>
        <p:spPr>
          <a:xfrm>
            <a:off x="3092059" y="3001089"/>
            <a:ext cx="66780" cy="3356"/>
          </a:xfrm>
          <a:custGeom>
            <a:avLst/>
            <a:gdLst>
              <a:gd name="connsiteX0" fmla="*/ 33390 w 66780"/>
              <a:gd name="connsiteY0" fmla="*/ 0 h 3356"/>
              <a:gd name="connsiteX1" fmla="*/ 66780 w 66780"/>
              <a:gd name="connsiteY1" fmla="*/ 1678 h 3356"/>
              <a:gd name="connsiteX2" fmla="*/ 33390 w 66780"/>
              <a:gd name="connsiteY2" fmla="*/ 3356 h 3356"/>
              <a:gd name="connsiteX3" fmla="*/ 0 w 66780"/>
              <a:gd name="connsiteY3" fmla="*/ 1678 h 3356"/>
              <a:gd name="connsiteX4" fmla="*/ 33390 w 66780"/>
              <a:gd name="connsiteY4" fmla="*/ 0 h 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80" h="3356">
                <a:moveTo>
                  <a:pt x="33390" y="0"/>
                </a:moveTo>
                <a:lnTo>
                  <a:pt x="66780" y="1678"/>
                </a:lnTo>
                <a:lnTo>
                  <a:pt x="33390" y="3356"/>
                </a:lnTo>
                <a:lnTo>
                  <a:pt x="0" y="1678"/>
                </a:lnTo>
                <a:lnTo>
                  <a:pt x="3339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任意形状 15">
            <a:extLst>
              <a:ext uri="{FF2B5EF4-FFF2-40B4-BE49-F238E27FC236}">
                <a16:creationId xmlns:a16="http://schemas.microsoft.com/office/drawing/2014/main" id="{200D97DA-FBA6-7449-9063-D5BDD3914534}"/>
              </a:ext>
            </a:extLst>
          </p:cNvPr>
          <p:cNvSpPr/>
          <p:nvPr/>
        </p:nvSpPr>
        <p:spPr>
          <a:xfrm>
            <a:off x="1552128" y="3303161"/>
            <a:ext cx="3146642" cy="1251645"/>
          </a:xfrm>
          <a:custGeom>
            <a:avLst/>
            <a:gdLst>
              <a:gd name="connsiteX0" fmla="*/ 646886 w 3146642"/>
              <a:gd name="connsiteY0" fmla="*/ 0 h 1251645"/>
              <a:gd name="connsiteX1" fmla="*/ 677651 w 3146642"/>
              <a:gd name="connsiteY1" fmla="*/ 32219 h 1251645"/>
              <a:gd name="connsiteX2" fmla="*/ 1573322 w 3146642"/>
              <a:gd name="connsiteY2" fmla="*/ 385343 h 1251645"/>
              <a:gd name="connsiteX3" fmla="*/ 2468993 w 3146642"/>
              <a:gd name="connsiteY3" fmla="*/ 32219 h 1251645"/>
              <a:gd name="connsiteX4" fmla="*/ 2499757 w 3146642"/>
              <a:gd name="connsiteY4" fmla="*/ 0 h 1251645"/>
              <a:gd name="connsiteX5" fmla="*/ 2574511 w 3146642"/>
              <a:gd name="connsiteY5" fmla="*/ 55634 h 1251645"/>
              <a:gd name="connsiteX6" fmla="*/ 3139163 w 3146642"/>
              <a:gd name="connsiteY6" fmla="*/ 1104238 h 1251645"/>
              <a:gd name="connsiteX7" fmla="*/ 3146642 w 3146642"/>
              <a:gd name="connsiteY7" fmla="*/ 1251645 h 1251645"/>
              <a:gd name="connsiteX8" fmla="*/ 3142800 w 3146642"/>
              <a:gd name="connsiteY8" fmla="*/ 1175929 h 1251645"/>
              <a:gd name="connsiteX9" fmla="*/ 2277859 w 3146642"/>
              <a:gd name="connsiteY9" fmla="*/ 399110 h 1251645"/>
              <a:gd name="connsiteX10" fmla="*/ 1663079 w 3146642"/>
              <a:gd name="connsiteY10" fmla="*/ 652548 h 1251645"/>
              <a:gd name="connsiteX11" fmla="*/ 1573321 w 3146642"/>
              <a:gd name="connsiteY11" fmla="*/ 760817 h 1251645"/>
              <a:gd name="connsiteX12" fmla="*/ 1483563 w 3146642"/>
              <a:gd name="connsiteY12" fmla="*/ 652548 h 1251645"/>
              <a:gd name="connsiteX13" fmla="*/ 868783 w 3146642"/>
              <a:gd name="connsiteY13" fmla="*/ 399110 h 1251645"/>
              <a:gd name="connsiteX14" fmla="*/ 3842 w 3146642"/>
              <a:gd name="connsiteY14" fmla="*/ 1175929 h 1251645"/>
              <a:gd name="connsiteX15" fmla="*/ 0 w 3146642"/>
              <a:gd name="connsiteY15" fmla="*/ 1251645 h 1251645"/>
              <a:gd name="connsiteX16" fmla="*/ 7479 w 3146642"/>
              <a:gd name="connsiteY16" fmla="*/ 1104238 h 1251645"/>
              <a:gd name="connsiteX17" fmla="*/ 572131 w 3146642"/>
              <a:gd name="connsiteY17" fmla="*/ 55634 h 1251645"/>
              <a:gd name="connsiteX18" fmla="*/ 646886 w 3146642"/>
              <a:gd name="connsiteY18" fmla="*/ 0 h 125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46642" h="1251645">
                <a:moveTo>
                  <a:pt x="646886" y="0"/>
                </a:moveTo>
                <a:lnTo>
                  <a:pt x="677651" y="32219"/>
                </a:lnTo>
                <a:cubicBezTo>
                  <a:pt x="906873" y="250397"/>
                  <a:pt x="1223540" y="385343"/>
                  <a:pt x="1573322" y="385343"/>
                </a:cubicBezTo>
                <a:cubicBezTo>
                  <a:pt x="1923104" y="385343"/>
                  <a:pt x="2239771" y="250397"/>
                  <a:pt x="2468993" y="32219"/>
                </a:cubicBezTo>
                <a:lnTo>
                  <a:pt x="2499757" y="0"/>
                </a:lnTo>
                <a:lnTo>
                  <a:pt x="2574511" y="55634"/>
                </a:lnTo>
                <a:cubicBezTo>
                  <a:pt x="2885453" y="311025"/>
                  <a:pt x="3096175" y="682957"/>
                  <a:pt x="3139163" y="1104238"/>
                </a:cubicBezTo>
                <a:lnTo>
                  <a:pt x="3146642" y="1251645"/>
                </a:lnTo>
                <a:lnTo>
                  <a:pt x="3142800" y="1175929"/>
                </a:lnTo>
                <a:cubicBezTo>
                  <a:pt x="3098277" y="739602"/>
                  <a:pt x="2728021" y="399110"/>
                  <a:pt x="2277859" y="399110"/>
                </a:cubicBezTo>
                <a:cubicBezTo>
                  <a:pt x="2037772" y="399110"/>
                  <a:pt x="1820415" y="495961"/>
                  <a:pt x="1663079" y="652548"/>
                </a:cubicBezTo>
                <a:lnTo>
                  <a:pt x="1573321" y="760817"/>
                </a:lnTo>
                <a:lnTo>
                  <a:pt x="1483563" y="652548"/>
                </a:lnTo>
                <a:cubicBezTo>
                  <a:pt x="1326227" y="495961"/>
                  <a:pt x="1108870" y="399110"/>
                  <a:pt x="868783" y="399110"/>
                </a:cubicBezTo>
                <a:cubicBezTo>
                  <a:pt x="418621" y="399110"/>
                  <a:pt x="48365" y="739602"/>
                  <a:pt x="3842" y="1175929"/>
                </a:cubicBezTo>
                <a:lnTo>
                  <a:pt x="0" y="1251645"/>
                </a:lnTo>
                <a:lnTo>
                  <a:pt x="7479" y="1104238"/>
                </a:lnTo>
                <a:cubicBezTo>
                  <a:pt x="50467" y="682957"/>
                  <a:pt x="261189" y="311025"/>
                  <a:pt x="572131" y="55634"/>
                </a:cubicBezTo>
                <a:lnTo>
                  <a:pt x="64688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任意形状 14">
            <a:extLst>
              <a:ext uri="{FF2B5EF4-FFF2-40B4-BE49-F238E27FC236}">
                <a16:creationId xmlns:a16="http://schemas.microsoft.com/office/drawing/2014/main" id="{15ABEEEE-DE75-0545-80C6-D0AC09FAEF90}"/>
              </a:ext>
            </a:extLst>
          </p:cNvPr>
          <p:cNvSpPr/>
          <p:nvPr/>
        </p:nvSpPr>
        <p:spPr>
          <a:xfrm>
            <a:off x="2960557" y="4063978"/>
            <a:ext cx="329784" cy="1007166"/>
          </a:xfrm>
          <a:custGeom>
            <a:avLst/>
            <a:gdLst>
              <a:gd name="connsiteX0" fmla="*/ 164892 w 329784"/>
              <a:gd name="connsiteY0" fmla="*/ 0 h 1007166"/>
              <a:gd name="connsiteX1" fmla="*/ 181299 w 329784"/>
              <a:gd name="connsiteY1" fmla="*/ 19791 h 1007166"/>
              <a:gd name="connsiteX2" fmla="*/ 329784 w 329784"/>
              <a:gd name="connsiteY2" fmla="*/ 503583 h 1007166"/>
              <a:gd name="connsiteX3" fmla="*/ 181299 w 329784"/>
              <a:gd name="connsiteY3" fmla="*/ 987375 h 1007166"/>
              <a:gd name="connsiteX4" fmla="*/ 164892 w 329784"/>
              <a:gd name="connsiteY4" fmla="*/ 1007166 h 1007166"/>
              <a:gd name="connsiteX5" fmla="*/ 148485 w 329784"/>
              <a:gd name="connsiteY5" fmla="*/ 987375 h 1007166"/>
              <a:gd name="connsiteX6" fmla="*/ 0 w 329784"/>
              <a:gd name="connsiteY6" fmla="*/ 503583 h 1007166"/>
              <a:gd name="connsiteX7" fmla="*/ 148485 w 329784"/>
              <a:gd name="connsiteY7" fmla="*/ 19791 h 1007166"/>
              <a:gd name="connsiteX8" fmla="*/ 164892 w 329784"/>
              <a:gd name="connsiteY8" fmla="*/ 0 h 100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84" h="1007166">
                <a:moveTo>
                  <a:pt x="164892" y="0"/>
                </a:moveTo>
                <a:lnTo>
                  <a:pt x="181299" y="19791"/>
                </a:lnTo>
                <a:cubicBezTo>
                  <a:pt x="275045" y="157893"/>
                  <a:pt x="329784" y="324376"/>
                  <a:pt x="329784" y="503583"/>
                </a:cubicBezTo>
                <a:cubicBezTo>
                  <a:pt x="329784" y="682790"/>
                  <a:pt x="275045" y="849274"/>
                  <a:pt x="181299" y="987375"/>
                </a:cubicBezTo>
                <a:lnTo>
                  <a:pt x="164892" y="1007166"/>
                </a:lnTo>
                <a:lnTo>
                  <a:pt x="148485" y="987375"/>
                </a:lnTo>
                <a:cubicBezTo>
                  <a:pt x="54739" y="849274"/>
                  <a:pt x="0" y="682790"/>
                  <a:pt x="0" y="503583"/>
                </a:cubicBezTo>
                <a:cubicBezTo>
                  <a:pt x="0" y="324376"/>
                  <a:pt x="54739" y="157893"/>
                  <a:pt x="148485" y="19791"/>
                </a:cubicBezTo>
                <a:lnTo>
                  <a:pt x="16489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任意形状 13">
            <a:extLst>
              <a:ext uri="{FF2B5EF4-FFF2-40B4-BE49-F238E27FC236}">
                <a16:creationId xmlns:a16="http://schemas.microsoft.com/office/drawing/2014/main" id="{DDAEB440-FAF4-1D49-AB59-30A4EA7F7BD8}"/>
              </a:ext>
            </a:extLst>
          </p:cNvPr>
          <p:cNvSpPr/>
          <p:nvPr/>
        </p:nvSpPr>
        <p:spPr>
          <a:xfrm>
            <a:off x="1551482" y="4554806"/>
            <a:ext cx="647" cy="12756"/>
          </a:xfrm>
          <a:custGeom>
            <a:avLst/>
            <a:gdLst>
              <a:gd name="connsiteX0" fmla="*/ 647 w 647"/>
              <a:gd name="connsiteY0" fmla="*/ 0 h 12756"/>
              <a:gd name="connsiteX1" fmla="*/ 0 w 647"/>
              <a:gd name="connsiteY1" fmla="*/ 12756 h 12756"/>
              <a:gd name="connsiteX2" fmla="*/ 0 w 647"/>
              <a:gd name="connsiteY2" fmla="*/ 12755 h 12756"/>
              <a:gd name="connsiteX3" fmla="*/ 647 w 647"/>
              <a:gd name="connsiteY3" fmla="*/ 0 h 1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" h="12756">
                <a:moveTo>
                  <a:pt x="647" y="0"/>
                </a:moveTo>
                <a:lnTo>
                  <a:pt x="0" y="12756"/>
                </a:lnTo>
                <a:lnTo>
                  <a:pt x="0" y="12755"/>
                </a:lnTo>
                <a:lnTo>
                  <a:pt x="64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任意形状 12">
            <a:extLst>
              <a:ext uri="{FF2B5EF4-FFF2-40B4-BE49-F238E27FC236}">
                <a16:creationId xmlns:a16="http://schemas.microsoft.com/office/drawing/2014/main" id="{BBC185C4-A8F2-0F4C-B46D-31D0AE68749F}"/>
              </a:ext>
            </a:extLst>
          </p:cNvPr>
          <p:cNvSpPr/>
          <p:nvPr/>
        </p:nvSpPr>
        <p:spPr>
          <a:xfrm>
            <a:off x="4698771" y="4554806"/>
            <a:ext cx="647" cy="12756"/>
          </a:xfrm>
          <a:custGeom>
            <a:avLst/>
            <a:gdLst>
              <a:gd name="connsiteX0" fmla="*/ 0 w 647"/>
              <a:gd name="connsiteY0" fmla="*/ 0 h 12756"/>
              <a:gd name="connsiteX1" fmla="*/ 647 w 647"/>
              <a:gd name="connsiteY1" fmla="*/ 12755 h 12756"/>
              <a:gd name="connsiteX2" fmla="*/ 647 w 647"/>
              <a:gd name="connsiteY2" fmla="*/ 12756 h 12756"/>
              <a:gd name="connsiteX3" fmla="*/ 0 w 647"/>
              <a:gd name="connsiteY3" fmla="*/ 0 h 1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" h="12756">
                <a:moveTo>
                  <a:pt x="0" y="0"/>
                </a:moveTo>
                <a:lnTo>
                  <a:pt x="647" y="12755"/>
                </a:lnTo>
                <a:lnTo>
                  <a:pt x="647" y="127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任意形状 11">
            <a:extLst>
              <a:ext uri="{FF2B5EF4-FFF2-40B4-BE49-F238E27FC236}">
                <a16:creationId xmlns:a16="http://schemas.microsoft.com/office/drawing/2014/main" id="{4E70060E-A47A-8F40-9A27-84F83DBFDC9F}"/>
              </a:ext>
            </a:extLst>
          </p:cNvPr>
          <p:cNvSpPr/>
          <p:nvPr/>
        </p:nvSpPr>
        <p:spPr>
          <a:xfrm>
            <a:off x="1551481" y="4567562"/>
            <a:ext cx="3147936" cy="1566473"/>
          </a:xfrm>
          <a:custGeom>
            <a:avLst/>
            <a:gdLst>
              <a:gd name="connsiteX0" fmla="*/ 0 w 3147936"/>
              <a:gd name="connsiteY0" fmla="*/ 0 h 1566473"/>
              <a:gd name="connsiteX1" fmla="*/ 4489 w 3147936"/>
              <a:gd name="connsiteY1" fmla="*/ 88470 h 1566473"/>
              <a:gd name="connsiteX2" fmla="*/ 869430 w 3147936"/>
              <a:gd name="connsiteY2" fmla="*/ 865289 h 1566473"/>
              <a:gd name="connsiteX3" fmla="*/ 1484210 w 3147936"/>
              <a:gd name="connsiteY3" fmla="*/ 611851 h 1566473"/>
              <a:gd name="connsiteX4" fmla="*/ 1573968 w 3147936"/>
              <a:gd name="connsiteY4" fmla="*/ 503582 h 1566473"/>
              <a:gd name="connsiteX5" fmla="*/ 1663726 w 3147936"/>
              <a:gd name="connsiteY5" fmla="*/ 611851 h 1566473"/>
              <a:gd name="connsiteX6" fmla="*/ 2278506 w 3147936"/>
              <a:gd name="connsiteY6" fmla="*/ 865289 h 1566473"/>
              <a:gd name="connsiteX7" fmla="*/ 3143447 w 3147936"/>
              <a:gd name="connsiteY7" fmla="*/ 88470 h 1566473"/>
              <a:gd name="connsiteX8" fmla="*/ 3147936 w 3147936"/>
              <a:gd name="connsiteY8" fmla="*/ 0 h 1566473"/>
              <a:gd name="connsiteX9" fmla="*/ 3147936 w 3147936"/>
              <a:gd name="connsiteY9" fmla="*/ 0 h 1566473"/>
              <a:gd name="connsiteX10" fmla="*/ 1573968 w 3147936"/>
              <a:gd name="connsiteY10" fmla="*/ 1566473 h 1566473"/>
              <a:gd name="connsiteX11" fmla="*/ 0 w 3147936"/>
              <a:gd name="connsiteY11" fmla="*/ 0 h 1566473"/>
              <a:gd name="connsiteX12" fmla="*/ 0 w 3147936"/>
              <a:gd name="connsiteY12" fmla="*/ 0 h 156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7936" h="1566473">
                <a:moveTo>
                  <a:pt x="0" y="0"/>
                </a:moveTo>
                <a:lnTo>
                  <a:pt x="4489" y="88470"/>
                </a:lnTo>
                <a:cubicBezTo>
                  <a:pt x="49012" y="524797"/>
                  <a:pt x="419268" y="865289"/>
                  <a:pt x="869430" y="865289"/>
                </a:cubicBezTo>
                <a:cubicBezTo>
                  <a:pt x="1109517" y="865289"/>
                  <a:pt x="1326874" y="768438"/>
                  <a:pt x="1484210" y="611851"/>
                </a:cubicBezTo>
                <a:lnTo>
                  <a:pt x="1573968" y="503582"/>
                </a:lnTo>
                <a:lnTo>
                  <a:pt x="1663726" y="611851"/>
                </a:lnTo>
                <a:cubicBezTo>
                  <a:pt x="1821062" y="768438"/>
                  <a:pt x="2038419" y="865289"/>
                  <a:pt x="2278506" y="865289"/>
                </a:cubicBezTo>
                <a:cubicBezTo>
                  <a:pt x="2728668" y="865289"/>
                  <a:pt x="3098924" y="524797"/>
                  <a:pt x="3143447" y="88470"/>
                </a:cubicBezTo>
                <a:lnTo>
                  <a:pt x="3147936" y="0"/>
                </a:lnTo>
                <a:lnTo>
                  <a:pt x="3147936" y="0"/>
                </a:lnTo>
                <a:cubicBezTo>
                  <a:pt x="3147936" y="865139"/>
                  <a:pt x="2443247" y="1566473"/>
                  <a:pt x="1573968" y="1566473"/>
                </a:cubicBezTo>
                <a:cubicBezTo>
                  <a:pt x="704689" y="1566473"/>
                  <a:pt x="0" y="865139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企业舆情</a:t>
            </a:r>
          </a:p>
        </p:txBody>
      </p:sp>
      <p:graphicFrame>
        <p:nvGraphicFramePr>
          <p:cNvPr id="27" name="图示 26">
            <a:extLst>
              <a:ext uri="{FF2B5EF4-FFF2-40B4-BE49-F238E27FC236}">
                <a16:creationId xmlns:a16="http://schemas.microsoft.com/office/drawing/2014/main" id="{486E86D1-1447-694B-8E53-CD9141A835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080160"/>
              </p:ext>
            </p:extLst>
          </p:nvPr>
        </p:nvGraphicFramePr>
        <p:xfrm>
          <a:off x="4768085" y="628127"/>
          <a:ext cx="6942101" cy="302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图示 27">
            <a:extLst>
              <a:ext uri="{FF2B5EF4-FFF2-40B4-BE49-F238E27FC236}">
                <a16:creationId xmlns:a16="http://schemas.microsoft.com/office/drawing/2014/main" id="{55004215-CFFE-3A42-975E-8867F9C34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790146"/>
              </p:ext>
            </p:extLst>
          </p:nvPr>
        </p:nvGraphicFramePr>
        <p:xfrm>
          <a:off x="4698769" y="3860673"/>
          <a:ext cx="6611033" cy="242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3FD060C-90B0-441C-88A6-034286E4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855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B9999612-4D56-4843-A6B1-FD5F34196A5B}"/>
              </a:ext>
            </a:extLst>
          </p:cNvPr>
          <p:cNvSpPr/>
          <p:nvPr/>
        </p:nvSpPr>
        <p:spPr>
          <a:xfrm>
            <a:off x="3109519" y="2055303"/>
            <a:ext cx="5972962" cy="2223082"/>
          </a:xfrm>
          <a:prstGeom prst="roundRect">
            <a:avLst/>
          </a:prstGeom>
          <a:noFill/>
          <a:ln w="25400">
            <a:solidFill>
              <a:srgbClr val="7993C3"/>
            </a:solidFill>
            <a:prstDash val="solid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7CFA44-EE09-4D8E-86BD-B0B844B42D4D}"/>
              </a:ext>
            </a:extLst>
          </p:cNvPr>
          <p:cNvSpPr txBox="1"/>
          <p:nvPr/>
        </p:nvSpPr>
        <p:spPr>
          <a:xfrm>
            <a:off x="4632121" y="2751050"/>
            <a:ext cx="292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/>
              <a:t>舆情</a:t>
            </a:r>
            <a:r>
              <a:rPr lang="en-US" altLang="zh-CN" sz="3200" dirty="0"/>
              <a:t>+</a:t>
            </a:r>
            <a:r>
              <a:rPr lang="zh-CN" altLang="en-US" sz="3200" dirty="0"/>
              <a:t>大数据</a:t>
            </a:r>
            <a:r>
              <a:rPr lang="en-US" altLang="zh-CN" sz="3200" dirty="0"/>
              <a:t>=</a:t>
            </a:r>
            <a:r>
              <a:rPr lang="zh-CN" altLang="en-US" sz="3200" dirty="0"/>
              <a:t>？</a:t>
            </a:r>
          </a:p>
        </p:txBody>
      </p:sp>
      <p:sp>
        <p:nvSpPr>
          <p:cNvPr id="5" name="ïŝlïďe">
            <a:extLst>
              <a:ext uri="{FF2B5EF4-FFF2-40B4-BE49-F238E27FC236}">
                <a16:creationId xmlns:a16="http://schemas.microsoft.com/office/drawing/2014/main" id="{21082C28-A94F-4341-8C03-43E33B96DFAC}"/>
              </a:ext>
            </a:extLst>
          </p:cNvPr>
          <p:cNvSpPr txBox="1">
            <a:spLocks/>
          </p:cNvSpPr>
          <p:nvPr/>
        </p:nvSpPr>
        <p:spPr>
          <a:xfrm>
            <a:off x="3335322" y="3281680"/>
            <a:ext cx="5521354" cy="664470"/>
          </a:xfrm>
          <a:prstGeom prst="rect">
            <a:avLst/>
          </a:prstGeom>
        </p:spPr>
        <p:txBody>
          <a:bodyPr vert="horz"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舆情大数据的优劣势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A5A9A54-E273-46AE-BFFC-4BB1BCAEFDDB}"/>
              </a:ext>
            </a:extLst>
          </p:cNvPr>
          <p:cNvSpPr/>
          <p:nvPr/>
        </p:nvSpPr>
        <p:spPr>
          <a:xfrm>
            <a:off x="5869496" y="2198708"/>
            <a:ext cx="453005" cy="469783"/>
          </a:xfrm>
          <a:prstGeom prst="ellipse">
            <a:avLst/>
          </a:prstGeom>
          <a:solidFill>
            <a:srgbClr val="7993C3"/>
          </a:solidFill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2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4567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B224C-795F-C34C-B352-B291178A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舆情大数据的特点</a:t>
            </a: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1C941BE8-78E5-4B4B-B2C2-B3DD5F4EB383}"/>
              </a:ext>
            </a:extLst>
          </p:cNvPr>
          <p:cNvSpPr/>
          <p:nvPr/>
        </p:nvSpPr>
        <p:spPr>
          <a:xfrm>
            <a:off x="794475" y="2074002"/>
            <a:ext cx="2458387" cy="659567"/>
          </a:xfrm>
          <a:prstGeom prst="roundRect">
            <a:avLst/>
          </a:prstGeom>
          <a:gradFill>
            <a:gsLst>
              <a:gs pos="0">
                <a:srgbClr val="A6B0C9"/>
              </a:gs>
              <a:gs pos="100000">
                <a:srgbClr val="7993C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用研小数据</a:t>
            </a: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47A953AC-7D4C-6E43-8134-FC4B05BE3C5D}"/>
              </a:ext>
            </a:extLst>
          </p:cNvPr>
          <p:cNvSpPr/>
          <p:nvPr/>
        </p:nvSpPr>
        <p:spPr>
          <a:xfrm>
            <a:off x="4296387" y="822324"/>
            <a:ext cx="2458387" cy="659567"/>
          </a:xfrm>
          <a:prstGeom prst="roundRect">
            <a:avLst/>
          </a:prstGeom>
          <a:solidFill>
            <a:srgbClr val="A6B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优势</a:t>
            </a: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F9AF89B8-2D8C-5442-A17F-2ADFE0DF156C}"/>
              </a:ext>
            </a:extLst>
          </p:cNvPr>
          <p:cNvSpPr/>
          <p:nvPr/>
        </p:nvSpPr>
        <p:spPr>
          <a:xfrm>
            <a:off x="8238799" y="822325"/>
            <a:ext cx="2458387" cy="659567"/>
          </a:xfrm>
          <a:prstGeom prst="roundRect">
            <a:avLst/>
          </a:prstGeom>
          <a:solidFill>
            <a:srgbClr val="79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劣势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02D5DF4E-BD45-614B-A760-C90E31E8C7B2}"/>
              </a:ext>
            </a:extLst>
          </p:cNvPr>
          <p:cNvSpPr/>
          <p:nvPr/>
        </p:nvSpPr>
        <p:spPr>
          <a:xfrm>
            <a:off x="794476" y="3480399"/>
            <a:ext cx="2458387" cy="659567"/>
          </a:xfrm>
          <a:prstGeom prst="roundRect">
            <a:avLst/>
          </a:prstGeom>
          <a:gradFill>
            <a:gsLst>
              <a:gs pos="0">
                <a:srgbClr val="A6B0C9"/>
              </a:gs>
              <a:gs pos="100000">
                <a:srgbClr val="7993C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算法大数据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0DA3176F-44E4-0041-9A6A-EAAF9D1D46E4}"/>
              </a:ext>
            </a:extLst>
          </p:cNvPr>
          <p:cNvSpPr/>
          <p:nvPr/>
        </p:nvSpPr>
        <p:spPr>
          <a:xfrm>
            <a:off x="794476" y="4889475"/>
            <a:ext cx="2458387" cy="659567"/>
          </a:xfrm>
          <a:prstGeom prst="roundRect">
            <a:avLst/>
          </a:prstGeom>
          <a:gradFill>
            <a:gsLst>
              <a:gs pos="0">
                <a:srgbClr val="A6B0C9"/>
              </a:gs>
              <a:gs pos="100000">
                <a:srgbClr val="7993C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舆情大数据</a:t>
            </a: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21201695-1D0A-7C4E-8ACF-234B05A01E00}"/>
              </a:ext>
            </a:extLst>
          </p:cNvPr>
          <p:cNvSpPr/>
          <p:nvPr/>
        </p:nvSpPr>
        <p:spPr>
          <a:xfrm>
            <a:off x="4203551" y="1829344"/>
            <a:ext cx="2644058" cy="1148884"/>
          </a:xfrm>
          <a:prstGeom prst="roundRect">
            <a:avLst/>
          </a:prstGeom>
          <a:noFill/>
          <a:ln>
            <a:solidFill>
              <a:srgbClr val="A6B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样本代表性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易操作性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深入用户</a:t>
            </a: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999CD252-4AF8-AE43-AA2D-35EF15E4037A}"/>
              </a:ext>
            </a:extLst>
          </p:cNvPr>
          <p:cNvSpPr/>
          <p:nvPr/>
        </p:nvSpPr>
        <p:spPr>
          <a:xfrm>
            <a:off x="4203551" y="3235741"/>
            <a:ext cx="2644058" cy="1148884"/>
          </a:xfrm>
          <a:prstGeom prst="roundRect">
            <a:avLst/>
          </a:prstGeom>
          <a:noFill/>
          <a:ln>
            <a:solidFill>
              <a:srgbClr val="A6B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数据量大（全集）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纬度高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相关性</a:t>
            </a: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B6AFCEDF-BC7C-194F-87FB-A5E6B0DBBA6E}"/>
              </a:ext>
            </a:extLst>
          </p:cNvPr>
          <p:cNvSpPr/>
          <p:nvPr/>
        </p:nvSpPr>
        <p:spPr>
          <a:xfrm>
            <a:off x="4203551" y="4644817"/>
            <a:ext cx="2644058" cy="1148884"/>
          </a:xfrm>
          <a:prstGeom prst="roundRect">
            <a:avLst/>
          </a:prstGeom>
          <a:noFill/>
          <a:ln>
            <a:solidFill>
              <a:srgbClr val="A6B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数据量大（全集）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时效性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深入用户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8D6BBA37-923B-914A-A4DE-D3279971D326}"/>
              </a:ext>
            </a:extLst>
          </p:cNvPr>
          <p:cNvSpPr/>
          <p:nvPr/>
        </p:nvSpPr>
        <p:spPr>
          <a:xfrm>
            <a:off x="8145963" y="1829343"/>
            <a:ext cx="2644058" cy="1148884"/>
          </a:xfrm>
          <a:prstGeom prst="roundRect">
            <a:avLst/>
          </a:prstGeom>
          <a:noFill/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人为引导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霍桑效应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样本量少</a:t>
            </a: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7DB6A32C-0AC5-094F-B332-17A6C437343C}"/>
              </a:ext>
            </a:extLst>
          </p:cNvPr>
          <p:cNvSpPr/>
          <p:nvPr/>
        </p:nvSpPr>
        <p:spPr>
          <a:xfrm>
            <a:off x="8145963" y="3235741"/>
            <a:ext cx="2644058" cy="1148884"/>
          </a:xfrm>
          <a:prstGeom prst="roundRect">
            <a:avLst/>
          </a:prstGeom>
          <a:noFill/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某一维度上的全集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历史数据（相关性）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大数据处理技术</a:t>
            </a: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3A507C8A-3555-874A-97FF-E9EB8264C420}"/>
              </a:ext>
            </a:extLst>
          </p:cNvPr>
          <p:cNvSpPr/>
          <p:nvPr/>
        </p:nvSpPr>
        <p:spPr>
          <a:xfrm>
            <a:off x="8145963" y="4644817"/>
            <a:ext cx="2644058" cy="1148884"/>
          </a:xfrm>
          <a:prstGeom prst="roundRect">
            <a:avLst/>
          </a:prstGeom>
          <a:noFill/>
          <a:ln>
            <a:solidFill>
              <a:srgbClr val="79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某一维度上的全集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议程设置</a:t>
            </a:r>
            <a:endParaRPr kumimoji="1" lang="en-US" altLang="zh-CN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挖掘技术</a:t>
            </a:r>
            <a:r>
              <a:rPr kumimoji="1" lang="en-US" altLang="zh-CN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+</a:t>
            </a:r>
            <a:r>
              <a:rPr kumimoji="1" lang="zh-CN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多维理论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532CF8-FAA9-4161-A75F-EC8B4E200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91238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3a40a2d8-16cd-49c1-bb29-5ea23a4b7cc4&quot;,&quot;Name&quot;:&quot;自定义&quot;,&quot;Kind&quot;:&quot;Custom&quot;,&quot;OldGuidesSetting&quot;:{&quot;HeaderHeight&quot;:10.0,&quot;FooterHeight&quot;:10.0,&quot;SideMargin&quot;:3.0,&quot;TopMargin&quot;:0.0,&quot;BottomMargin&quot;:0.0,&quot;IntervalMargin&quot;:0.0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Noto Sans S Chinese Regular"/>
        <a:ea typeface="Noto Sans S Chinese Regular"/>
        <a:cs typeface=""/>
      </a:majorFont>
      <a:minorFont>
        <a:latin typeface="Noto Sans S Chinese Light"/>
        <a:ea typeface="Noto Sans S Chines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4085</TotalTime>
  <Words>1325</Words>
  <Application>Microsoft Office PowerPoint</Application>
  <PresentationFormat>宽屏</PresentationFormat>
  <Paragraphs>270</Paragraphs>
  <Slides>32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微軟正黑體</vt:lpstr>
      <vt:lpstr>Noto Sans S Chinese Light</vt:lpstr>
      <vt:lpstr>Noto Sans S Chinese Regular</vt:lpstr>
      <vt:lpstr>Noto Sans S Chinese Thin</vt:lpstr>
      <vt:lpstr>Songti SC</vt:lpstr>
      <vt:lpstr>等线</vt:lpstr>
      <vt:lpstr>宋体</vt:lpstr>
      <vt:lpstr>Microsoft YaHei</vt:lpstr>
      <vt:lpstr>Arial</vt:lpstr>
      <vt:lpstr>Helvetica</vt:lpstr>
      <vt:lpstr>Verdana</vt:lpstr>
      <vt:lpstr>Wingdings</vt:lpstr>
      <vt:lpstr>Office 主题​​</vt:lpstr>
      <vt:lpstr>PowerPoint 演示文稿</vt:lpstr>
      <vt:lpstr>概念基础</vt:lpstr>
      <vt:lpstr>Framework</vt:lpstr>
      <vt:lpstr>PowerPoint 演示文稿</vt:lpstr>
      <vt:lpstr>舆情定义</vt:lpstr>
      <vt:lpstr>舆情分析</vt:lpstr>
      <vt:lpstr>舆情类别</vt:lpstr>
      <vt:lpstr>PowerPoint 演示文稿</vt:lpstr>
      <vt:lpstr>舆情大数据的特点</vt:lpstr>
      <vt:lpstr>PowerPoint 演示文稿</vt:lpstr>
      <vt:lpstr>社会化媒体的定义</vt:lpstr>
      <vt:lpstr>社会化媒体的特征</vt:lpstr>
      <vt:lpstr>社会化媒体的类别</vt:lpstr>
      <vt:lpstr>社会化媒体大数据的重要性</vt:lpstr>
      <vt:lpstr>社会化媒体的价值</vt:lpstr>
      <vt:lpstr>PowerPoint 演示文稿</vt:lpstr>
      <vt:lpstr>What is Social Listening？</vt:lpstr>
      <vt:lpstr>Social Listening的功能</vt:lpstr>
      <vt:lpstr>Social Listening的方法（论）</vt:lpstr>
      <vt:lpstr>文本挖掘示例一：属性+情感词的观点挖掘</vt:lpstr>
      <vt:lpstr>文本挖掘示例二：口碑诊断矩阵</vt:lpstr>
      <vt:lpstr>Social Listening流程</vt:lpstr>
      <vt:lpstr>PowerPoint 演示文稿</vt:lpstr>
      <vt:lpstr>NLP技术</vt:lpstr>
      <vt:lpstr>Machine Learning &amp; Deep Learning</vt:lpstr>
      <vt:lpstr>PowerPoint 演示文稿</vt:lpstr>
      <vt:lpstr>Customer Journey Map</vt:lpstr>
      <vt:lpstr>Censydiam情感动机模型</vt:lpstr>
      <vt:lpstr>Censydiam情感动机模型应用示例：旅游话题受众</vt:lpstr>
      <vt:lpstr>PowerPoint 演示文稿</vt:lpstr>
      <vt:lpstr>品牌营销简单示例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郑 人玮</dc:creator>
  <cp:lastModifiedBy>reway</cp:lastModifiedBy>
  <cp:revision>295</cp:revision>
  <dcterms:created xsi:type="dcterms:W3CDTF">2020-12-10T07:00:59Z</dcterms:created>
  <dcterms:modified xsi:type="dcterms:W3CDTF">2021-07-21T03:39:38Z</dcterms:modified>
</cp:coreProperties>
</file>