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406" r:id="rId3"/>
    <p:sldId id="417" r:id="rId4"/>
    <p:sldId id="408" r:id="rId5"/>
    <p:sldId id="411" r:id="rId6"/>
    <p:sldId id="421" r:id="rId7"/>
    <p:sldId id="418" r:id="rId8"/>
    <p:sldId id="420" r:id="rId9"/>
    <p:sldId id="422" r:id="rId10"/>
    <p:sldId id="414" r:id="rId11"/>
    <p:sldId id="424" r:id="rId12"/>
    <p:sldId id="425" r:id="rId13"/>
    <p:sldId id="426" r:id="rId14"/>
    <p:sldId id="427" r:id="rId15"/>
    <p:sldId id="423" r:id="rId16"/>
    <p:sldId id="316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712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anfan Wang(王倩帆)" initials="QW" lastIdx="1" clrIdx="0">
    <p:extLst>
      <p:ext uri="{19B8F6BF-5375-455C-9EA6-DF929625EA0E}">
        <p15:presenceInfo xmlns:p15="http://schemas.microsoft.com/office/powerpoint/2012/main" userId="Qianfan Wang(王倩帆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2C8"/>
    <a:srgbClr val="EC5C30"/>
    <a:srgbClr val="BABABA"/>
    <a:srgbClr val="EF863F"/>
    <a:srgbClr val="F4A57B"/>
    <a:srgbClr val="EA4D1C"/>
    <a:srgbClr val="F6BA96"/>
    <a:srgbClr val="E7E6E6"/>
    <a:srgbClr val="F1946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64" y="171"/>
      </p:cViewPr>
      <p:guideLst>
        <p:guide orient="horz" pos="2288"/>
        <p:guide pos="3840"/>
        <p:guide pos="416"/>
        <p:guide pos="7256"/>
        <p:guide orient="horz" pos="640"/>
        <p:guide orient="horz" pos="712"/>
        <p:guide orient="horz" pos="3928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9" cy="71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nza\Downloads\APP2\&#22577;&#21578;\&#27425;&#30041;&#20998;&#26512;\6-4&#21069;&#25976;&#25818;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0602966700359868E-2"/>
          <c:y val="0.13060470382378675"/>
          <c:w val="0.95059557684739249"/>
          <c:h val="0.79685193762544393"/>
        </c:manualLayout>
      </c:layout>
      <c:lineChart>
        <c:grouping val="standar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累计玩家占比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8B-47B8-8CF5-62C6005304FA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8B-47B8-8CF5-62C6005304FA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8B-47B8-8CF5-62C6005304FA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8B-47B8-8CF5-62C6005304FA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8B-47B8-8CF5-62C6005304FA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8B-47B8-8CF5-62C6005304FA}"/>
                </c:ext>
              </c:extLst>
            </c:dLbl>
            <c:dLbl>
              <c:idx val="2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8B-47B8-8CF5-62C6005304FA}"/>
                </c:ext>
              </c:extLst>
            </c:dLbl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8B-47B8-8CF5-62C6005304FA}"/>
                </c:ext>
              </c:extLst>
            </c:dLbl>
            <c:dLbl>
              <c:idx val="4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8B-47B8-8CF5-62C6005304FA}"/>
                </c:ext>
              </c:extLst>
            </c:dLbl>
            <c:dLbl>
              <c:idx val="5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8B-47B8-8CF5-62C6005304FA}"/>
                </c:ext>
              </c:extLst>
            </c:dLbl>
            <c:dLbl>
              <c:idx val="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D8B-47B8-8CF5-62C6005304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Sheet5!$A$2:$A$151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cat>
          <c:val>
            <c:numRef>
              <c:f>Sheet5!$B$2:$B$151</c:f>
              <c:numCache>
                <c:formatCode>0.00%</c:formatCode>
                <c:ptCount val="150"/>
                <c:pt idx="0">
                  <c:v>0.13062760381669131</c:v>
                </c:pt>
                <c:pt idx="1">
                  <c:v>0.1599247412982126</c:v>
                </c:pt>
                <c:pt idx="2">
                  <c:v>0.22335707566187341</c:v>
                </c:pt>
                <c:pt idx="3">
                  <c:v>0.30963580163956456</c:v>
                </c:pt>
                <c:pt idx="4">
                  <c:v>0.36487031312995566</c:v>
                </c:pt>
                <c:pt idx="5">
                  <c:v>0.40559064641849213</c:v>
                </c:pt>
                <c:pt idx="6">
                  <c:v>0.43623168928907408</c:v>
                </c:pt>
                <c:pt idx="7">
                  <c:v>0.4653944362316893</c:v>
                </c:pt>
                <c:pt idx="8">
                  <c:v>0.48918156161806209</c:v>
                </c:pt>
                <c:pt idx="9">
                  <c:v>0.5257357882005107</c:v>
                </c:pt>
                <c:pt idx="10">
                  <c:v>0.55315145813734712</c:v>
                </c:pt>
                <c:pt idx="11">
                  <c:v>0.5714285714285714</c:v>
                </c:pt>
                <c:pt idx="12">
                  <c:v>0.58755543609729877</c:v>
                </c:pt>
                <c:pt idx="13">
                  <c:v>0.60368230076602603</c:v>
                </c:pt>
                <c:pt idx="14">
                  <c:v>0.62169063297943827</c:v>
                </c:pt>
                <c:pt idx="15">
                  <c:v>0.63902701249832017</c:v>
                </c:pt>
                <c:pt idx="16">
                  <c:v>0.64856874076065041</c:v>
                </c:pt>
                <c:pt idx="17">
                  <c:v>0.65945437441204136</c:v>
                </c:pt>
                <c:pt idx="18">
                  <c:v>0.66792097836312325</c:v>
                </c:pt>
                <c:pt idx="19">
                  <c:v>0.67544684854186265</c:v>
                </c:pt>
                <c:pt idx="20">
                  <c:v>0.68404784303185051</c:v>
                </c:pt>
                <c:pt idx="21">
                  <c:v>0.69224566590512027</c:v>
                </c:pt>
                <c:pt idx="22">
                  <c:v>0.6996371455449536</c:v>
                </c:pt>
                <c:pt idx="23">
                  <c:v>0.70689423464588097</c:v>
                </c:pt>
                <c:pt idx="24">
                  <c:v>0.7142857142857143</c:v>
                </c:pt>
                <c:pt idx="25">
                  <c:v>0.72261792769789002</c:v>
                </c:pt>
                <c:pt idx="26">
                  <c:v>0.7271872060206962</c:v>
                </c:pt>
                <c:pt idx="27">
                  <c:v>0.73296599919365679</c:v>
                </c:pt>
                <c:pt idx="28">
                  <c:v>0.73834162074989917</c:v>
                </c:pt>
                <c:pt idx="29">
                  <c:v>0.74627066254535679</c:v>
                </c:pt>
                <c:pt idx="30">
                  <c:v>0.75312458002956595</c:v>
                </c:pt>
                <c:pt idx="31">
                  <c:v>0.75742507727455988</c:v>
                </c:pt>
                <c:pt idx="32">
                  <c:v>0.76374143260314475</c:v>
                </c:pt>
                <c:pt idx="33">
                  <c:v>0.76723558661470237</c:v>
                </c:pt>
                <c:pt idx="34">
                  <c:v>0.77207364601532047</c:v>
                </c:pt>
                <c:pt idx="35">
                  <c:v>0.7777180486493751</c:v>
                </c:pt>
                <c:pt idx="36">
                  <c:v>0.78309367020561749</c:v>
                </c:pt>
                <c:pt idx="37">
                  <c:v>0.78725977691170546</c:v>
                </c:pt>
                <c:pt idx="38">
                  <c:v>0.79250100792904177</c:v>
                </c:pt>
                <c:pt idx="39">
                  <c:v>0.79720467679075391</c:v>
                </c:pt>
                <c:pt idx="40">
                  <c:v>0.80056444026340545</c:v>
                </c:pt>
                <c:pt idx="41">
                  <c:v>0.80419298481386914</c:v>
                </c:pt>
                <c:pt idx="42">
                  <c:v>0.808359091519957</c:v>
                </c:pt>
                <c:pt idx="43">
                  <c:v>0.81252519822604485</c:v>
                </c:pt>
                <c:pt idx="44">
                  <c:v>0.81924472517134794</c:v>
                </c:pt>
                <c:pt idx="45">
                  <c:v>0.82408278457196615</c:v>
                </c:pt>
                <c:pt idx="46">
                  <c:v>0.8274425480446177</c:v>
                </c:pt>
                <c:pt idx="47">
                  <c:v>0.83160865475070556</c:v>
                </c:pt>
                <c:pt idx="48">
                  <c:v>0.83550598037898127</c:v>
                </c:pt>
                <c:pt idx="49">
                  <c:v>0.8407472113963177</c:v>
                </c:pt>
                <c:pt idx="50">
                  <c:v>0.84437575594678138</c:v>
                </c:pt>
                <c:pt idx="51">
                  <c:v>0.84786990995833889</c:v>
                </c:pt>
                <c:pt idx="52">
                  <c:v>0.85109528289208436</c:v>
                </c:pt>
                <c:pt idx="53">
                  <c:v>0.85297675043676924</c:v>
                </c:pt>
                <c:pt idx="54">
                  <c:v>0.85472382744254805</c:v>
                </c:pt>
                <c:pt idx="55">
                  <c:v>0.85647090444832685</c:v>
                </c:pt>
                <c:pt idx="56">
                  <c:v>0.85902432468754197</c:v>
                </c:pt>
                <c:pt idx="57">
                  <c:v>0.86130896384894506</c:v>
                </c:pt>
                <c:pt idx="58">
                  <c:v>0.86319043139362994</c:v>
                </c:pt>
                <c:pt idx="59">
                  <c:v>0.86560946109393899</c:v>
                </c:pt>
                <c:pt idx="60">
                  <c:v>0.86695336648299959</c:v>
                </c:pt>
                <c:pt idx="61">
                  <c:v>0.86964117726112078</c:v>
                </c:pt>
                <c:pt idx="62">
                  <c:v>0.87232898803924208</c:v>
                </c:pt>
                <c:pt idx="63">
                  <c:v>0.8748824082784572</c:v>
                </c:pt>
                <c:pt idx="64">
                  <c:v>0.87716704743986018</c:v>
                </c:pt>
                <c:pt idx="65">
                  <c:v>0.87877973390673292</c:v>
                </c:pt>
                <c:pt idx="66">
                  <c:v>0.88173632576266636</c:v>
                </c:pt>
                <c:pt idx="67">
                  <c:v>0.8837521838462572</c:v>
                </c:pt>
                <c:pt idx="68">
                  <c:v>0.88576804192984815</c:v>
                </c:pt>
                <c:pt idx="69">
                  <c:v>0.8877839000134391</c:v>
                </c:pt>
                <c:pt idx="70">
                  <c:v>0.89006853917484208</c:v>
                </c:pt>
                <c:pt idx="71">
                  <c:v>0.89154683510280874</c:v>
                </c:pt>
                <c:pt idx="72">
                  <c:v>0.89369708372530576</c:v>
                </c:pt>
                <c:pt idx="73">
                  <c:v>0.89557855126999064</c:v>
                </c:pt>
                <c:pt idx="74">
                  <c:v>0.89799758097029969</c:v>
                </c:pt>
                <c:pt idx="75">
                  <c:v>0.90041661067060874</c:v>
                </c:pt>
                <c:pt idx="76">
                  <c:v>0.90176051605966945</c:v>
                </c:pt>
                <c:pt idx="77">
                  <c:v>0.90377637414326029</c:v>
                </c:pt>
                <c:pt idx="78">
                  <c:v>0.90538906061013302</c:v>
                </c:pt>
                <c:pt idx="79">
                  <c:v>0.90713613761591183</c:v>
                </c:pt>
                <c:pt idx="80">
                  <c:v>0.9086144335438785</c:v>
                </c:pt>
                <c:pt idx="81">
                  <c:v>0.9103615105496573</c:v>
                </c:pt>
                <c:pt idx="82">
                  <c:v>0.9117054159387179</c:v>
                </c:pt>
                <c:pt idx="83">
                  <c:v>0.91318371186668457</c:v>
                </c:pt>
                <c:pt idx="84">
                  <c:v>0.91506517941136944</c:v>
                </c:pt>
                <c:pt idx="85">
                  <c:v>0.91600591318371183</c:v>
                </c:pt>
                <c:pt idx="86">
                  <c:v>0.91708103749496039</c:v>
                </c:pt>
                <c:pt idx="87">
                  <c:v>0.91748420911167849</c:v>
                </c:pt>
                <c:pt idx="88">
                  <c:v>0.91950006719526944</c:v>
                </c:pt>
                <c:pt idx="89">
                  <c:v>0.92165031581776646</c:v>
                </c:pt>
                <c:pt idx="90">
                  <c:v>0.9232630022846392</c:v>
                </c:pt>
                <c:pt idx="91">
                  <c:v>0.92487568875151194</c:v>
                </c:pt>
                <c:pt idx="92">
                  <c:v>0.92716032791291492</c:v>
                </c:pt>
                <c:pt idx="93">
                  <c:v>0.92877301437978765</c:v>
                </c:pt>
                <c:pt idx="94">
                  <c:v>0.93025131030775432</c:v>
                </c:pt>
                <c:pt idx="95">
                  <c:v>0.93186399677462706</c:v>
                </c:pt>
                <c:pt idx="96">
                  <c:v>0.93280473054696944</c:v>
                </c:pt>
                <c:pt idx="97">
                  <c:v>0.93414863593603015</c:v>
                </c:pt>
                <c:pt idx="98">
                  <c:v>0.9365676656363392</c:v>
                </c:pt>
                <c:pt idx="99">
                  <c:v>0.93912108587555432</c:v>
                </c:pt>
                <c:pt idx="100">
                  <c:v>0.94113694395914527</c:v>
                </c:pt>
                <c:pt idx="101">
                  <c:v>0.94248084934820586</c:v>
                </c:pt>
                <c:pt idx="102">
                  <c:v>0.9440935358150786</c:v>
                </c:pt>
                <c:pt idx="103">
                  <c:v>0.94584061282085741</c:v>
                </c:pt>
                <c:pt idx="104">
                  <c:v>0.94637817497648169</c:v>
                </c:pt>
                <c:pt idx="105">
                  <c:v>0.94745329928773014</c:v>
                </c:pt>
                <c:pt idx="106">
                  <c:v>0.94879720467679074</c:v>
                </c:pt>
                <c:pt idx="107">
                  <c:v>0.94946915737132109</c:v>
                </c:pt>
                <c:pt idx="108">
                  <c:v>0.95014111006585134</c:v>
                </c:pt>
                <c:pt idx="109">
                  <c:v>0.95108184383819383</c:v>
                </c:pt>
                <c:pt idx="110">
                  <c:v>0.95188818707163014</c:v>
                </c:pt>
                <c:pt idx="111">
                  <c:v>0.95309770192178467</c:v>
                </c:pt>
                <c:pt idx="112">
                  <c:v>0.95417282623303323</c:v>
                </c:pt>
                <c:pt idx="113">
                  <c:v>0.95618868431662407</c:v>
                </c:pt>
                <c:pt idx="114">
                  <c:v>0.95739819916677871</c:v>
                </c:pt>
                <c:pt idx="115">
                  <c:v>0.9591452761725574</c:v>
                </c:pt>
                <c:pt idx="116">
                  <c:v>0.95995161940599383</c:v>
                </c:pt>
                <c:pt idx="117">
                  <c:v>0.96196747748958478</c:v>
                </c:pt>
                <c:pt idx="118">
                  <c:v>0.96304260180083323</c:v>
                </c:pt>
                <c:pt idx="119">
                  <c:v>0.96478967880661204</c:v>
                </c:pt>
                <c:pt idx="120">
                  <c:v>0.96586480311786049</c:v>
                </c:pt>
                <c:pt idx="121">
                  <c:v>0.96814944227926358</c:v>
                </c:pt>
                <c:pt idx="122">
                  <c:v>0.96962773820723025</c:v>
                </c:pt>
                <c:pt idx="123">
                  <c:v>0.97124042467410299</c:v>
                </c:pt>
                <c:pt idx="124">
                  <c:v>0.97285311114097572</c:v>
                </c:pt>
                <c:pt idx="125">
                  <c:v>0.97419701653003632</c:v>
                </c:pt>
                <c:pt idx="126">
                  <c:v>0.97486896922456656</c:v>
                </c:pt>
                <c:pt idx="127">
                  <c:v>0.97540653138019084</c:v>
                </c:pt>
                <c:pt idx="128">
                  <c:v>0.9764816556914393</c:v>
                </c:pt>
                <c:pt idx="129">
                  <c:v>0.97849751377503025</c:v>
                </c:pt>
                <c:pt idx="130">
                  <c:v>0.9795726380862787</c:v>
                </c:pt>
                <c:pt idx="131">
                  <c:v>0.9805133718586212</c:v>
                </c:pt>
                <c:pt idx="132">
                  <c:v>0.98239483940330596</c:v>
                </c:pt>
                <c:pt idx="133">
                  <c:v>0.98293240155893025</c:v>
                </c:pt>
                <c:pt idx="134">
                  <c:v>0.98414191640908477</c:v>
                </c:pt>
                <c:pt idx="135">
                  <c:v>0.98548582179814537</c:v>
                </c:pt>
                <c:pt idx="136">
                  <c:v>0.98696411772611203</c:v>
                </c:pt>
                <c:pt idx="137">
                  <c:v>0.9884424136540787</c:v>
                </c:pt>
                <c:pt idx="138">
                  <c:v>0.98992070958204548</c:v>
                </c:pt>
                <c:pt idx="139">
                  <c:v>0.99045827173766965</c:v>
                </c:pt>
                <c:pt idx="140">
                  <c:v>0.9915333960489181</c:v>
                </c:pt>
                <c:pt idx="141">
                  <c:v>0.99233973928235453</c:v>
                </c:pt>
                <c:pt idx="142">
                  <c:v>0.99328047305469691</c:v>
                </c:pt>
                <c:pt idx="143">
                  <c:v>0.99435559736594548</c:v>
                </c:pt>
                <c:pt idx="144">
                  <c:v>0.99516194059938179</c:v>
                </c:pt>
                <c:pt idx="145">
                  <c:v>0.99569950275500607</c:v>
                </c:pt>
                <c:pt idx="146">
                  <c:v>0.99664023652734846</c:v>
                </c:pt>
                <c:pt idx="147">
                  <c:v>0.99731218922187881</c:v>
                </c:pt>
                <c:pt idx="148">
                  <c:v>0.9986560946109394</c:v>
                </c:pt>
                <c:pt idx="149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AD8B-47B8-8CF5-62C600530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3940495"/>
        <c:axId val="1113927183"/>
      </c:lineChart>
      <c:catAx>
        <c:axId val="111394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13927183"/>
        <c:crosses val="autoZero"/>
        <c:auto val="1"/>
        <c:lblAlgn val="ctr"/>
        <c:lblOffset val="100"/>
        <c:noMultiLvlLbl val="0"/>
      </c:catAx>
      <c:valAx>
        <c:axId val="1113927183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13940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6.7551970368344844E-2"/>
          <c:y val="0.16168066128663378"/>
          <c:w val="0.91666270997893218"/>
          <c:h val="0.73087855719279904"/>
        </c:manualLayout>
      </c:layout>
      <c:lineChart>
        <c:grouping val="standar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累计留存率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E7-4E6C-8766-A12C22BAA970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E7-4E6C-8766-A12C22BAA970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E7-4E6C-8766-A12C22BAA970}"/>
                </c:ext>
              </c:extLst>
            </c:dLbl>
            <c:dLbl>
              <c:idx val="2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E7-4E6C-8766-A12C22BAA970}"/>
                </c:ext>
              </c:extLst>
            </c:dLbl>
            <c:dLbl>
              <c:idx val="2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E7-4E6C-8766-A12C22BAA970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E7-4E6C-8766-A12C22BAA970}"/>
                </c:ext>
              </c:extLst>
            </c:dLbl>
            <c:dLbl>
              <c:idx val="4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E7-4E6C-8766-A12C22BAA970}"/>
                </c:ext>
              </c:extLst>
            </c:dLbl>
            <c:dLbl>
              <c:idx val="5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E7-4E6C-8766-A12C22BAA970}"/>
                </c:ext>
              </c:extLst>
            </c:dLbl>
            <c:dLbl>
              <c:idx val="7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E7-4E6C-8766-A12C22BAA970}"/>
                </c:ext>
              </c:extLst>
            </c:dLbl>
            <c:dLbl>
              <c:idx val="8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E7-4E6C-8766-A12C22BAA970}"/>
                </c:ext>
              </c:extLst>
            </c:dLbl>
            <c:dLbl>
              <c:idx val="10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E7-4E6C-8766-A12C22BAA970}"/>
                </c:ext>
              </c:extLst>
            </c:dLbl>
            <c:dLbl>
              <c:idx val="1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E7-4E6C-8766-A12C22BAA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Sheet4!$A$2:$A$151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cat>
          <c:val>
            <c:numRef>
              <c:f>Sheet4!$B$2:$B$151</c:f>
              <c:numCache>
                <c:formatCode>0.00%</c:formatCode>
                <c:ptCount val="150"/>
                <c:pt idx="0">
                  <c:v>3.0864197530864196E-2</c:v>
                </c:pt>
                <c:pt idx="1">
                  <c:v>4.3697478991596636E-2</c:v>
                </c:pt>
                <c:pt idx="2">
                  <c:v>6.1371841155234655E-2</c:v>
                </c:pt>
                <c:pt idx="3">
                  <c:v>7.8125E-2</c:v>
                </c:pt>
                <c:pt idx="4">
                  <c:v>8.9502762430939228E-2</c:v>
                </c:pt>
                <c:pt idx="5">
                  <c:v>9.9072233267064283E-2</c:v>
                </c:pt>
                <c:pt idx="6">
                  <c:v>0.10474430067775724</c:v>
                </c:pt>
                <c:pt idx="7">
                  <c:v>0.11175281547790933</c:v>
                </c:pt>
                <c:pt idx="8">
                  <c:v>0.1184065934065934</c:v>
                </c:pt>
                <c:pt idx="9">
                  <c:v>0.12346625766871165</c:v>
                </c:pt>
                <c:pt idx="10">
                  <c:v>0.12803692905733721</c:v>
                </c:pt>
                <c:pt idx="11">
                  <c:v>0.13029162746942616</c:v>
                </c:pt>
                <c:pt idx="12">
                  <c:v>0.13426349496797804</c:v>
                </c:pt>
                <c:pt idx="13">
                  <c:v>0.13579697239536956</c:v>
                </c:pt>
                <c:pt idx="14">
                  <c:v>0.13942931258106356</c:v>
                </c:pt>
                <c:pt idx="15">
                  <c:v>0.14216614090431126</c:v>
                </c:pt>
                <c:pt idx="16">
                  <c:v>0.1440116038126813</c:v>
                </c:pt>
                <c:pt idx="17">
                  <c:v>0.14652537191766862</c:v>
                </c:pt>
                <c:pt idx="18">
                  <c:v>0.1488933601609658</c:v>
                </c:pt>
                <c:pt idx="19">
                  <c:v>0.15061679267807401</c:v>
                </c:pt>
                <c:pt idx="20">
                  <c:v>0.15186640471512769</c:v>
                </c:pt>
                <c:pt idx="21">
                  <c:v>0.15336827800427102</c:v>
                </c:pt>
                <c:pt idx="22">
                  <c:v>0.15539761813292355</c:v>
                </c:pt>
                <c:pt idx="23">
                  <c:v>0.15741444866920151</c:v>
                </c:pt>
                <c:pt idx="24">
                  <c:v>0.15917215428033865</c:v>
                </c:pt>
                <c:pt idx="25">
                  <c:v>0.16105635112516273</c:v>
                </c:pt>
                <c:pt idx="26">
                  <c:v>0.16244686749214562</c:v>
                </c:pt>
                <c:pt idx="27">
                  <c:v>0.16483314998166484</c:v>
                </c:pt>
                <c:pt idx="28">
                  <c:v>0.16527120495085548</c:v>
                </c:pt>
                <c:pt idx="29">
                  <c:v>0.1678372051143526</c:v>
                </c:pt>
                <c:pt idx="30">
                  <c:v>0.16952177016416844</c:v>
                </c:pt>
                <c:pt idx="31">
                  <c:v>0.17033356990773599</c:v>
                </c:pt>
                <c:pt idx="32">
                  <c:v>0.17226816822101004</c:v>
                </c:pt>
                <c:pt idx="33">
                  <c:v>0.17288491854965843</c:v>
                </c:pt>
                <c:pt idx="34">
                  <c:v>0.17476066144473454</c:v>
                </c:pt>
                <c:pt idx="35">
                  <c:v>0.17625712804561949</c:v>
                </c:pt>
                <c:pt idx="36">
                  <c:v>0.17710657285052342</c:v>
                </c:pt>
                <c:pt idx="37">
                  <c:v>0.17770570160464322</c:v>
                </c:pt>
                <c:pt idx="38">
                  <c:v>0.17975241648295742</c:v>
                </c:pt>
                <c:pt idx="39">
                  <c:v>0.18138907619689817</c:v>
                </c:pt>
                <c:pt idx="40">
                  <c:v>0.18281013933187845</c:v>
                </c:pt>
                <c:pt idx="41">
                  <c:v>0.18382352941176472</c:v>
                </c:pt>
                <c:pt idx="42">
                  <c:v>0.18403990024937655</c:v>
                </c:pt>
                <c:pt idx="43">
                  <c:v>0.18541184254052265</c:v>
                </c:pt>
                <c:pt idx="44">
                  <c:v>0.18635170603674542</c:v>
                </c:pt>
                <c:pt idx="45">
                  <c:v>0.18786692759295498</c:v>
                </c:pt>
                <c:pt idx="46">
                  <c:v>0.18905311028098098</c:v>
                </c:pt>
                <c:pt idx="47">
                  <c:v>0.19085326438267614</c:v>
                </c:pt>
                <c:pt idx="48">
                  <c:v>0.19205404535949816</c:v>
                </c:pt>
                <c:pt idx="49">
                  <c:v>0.1932544757033248</c:v>
                </c:pt>
                <c:pt idx="50">
                  <c:v>0.1941747572815534</c:v>
                </c:pt>
                <c:pt idx="51">
                  <c:v>0.19559359644951657</c:v>
                </c:pt>
                <c:pt idx="52">
                  <c:v>0.19643139112584873</c:v>
                </c:pt>
                <c:pt idx="53">
                  <c:v>0.19710099259492675</c:v>
                </c:pt>
                <c:pt idx="54">
                  <c:v>0.19795597484276731</c:v>
                </c:pt>
                <c:pt idx="55">
                  <c:v>0.19833673309273497</c:v>
                </c:pt>
                <c:pt idx="56">
                  <c:v>0.19946808510638298</c:v>
                </c:pt>
                <c:pt idx="57">
                  <c:v>0.20096738960836324</c:v>
                </c:pt>
                <c:pt idx="58">
                  <c:v>0.20177487155534796</c:v>
                </c:pt>
                <c:pt idx="59">
                  <c:v>0.20276354603322466</c:v>
                </c:pt>
                <c:pt idx="60">
                  <c:v>0.20322430630909935</c:v>
                </c:pt>
                <c:pt idx="61">
                  <c:v>0.20398701900788133</c:v>
                </c:pt>
                <c:pt idx="62">
                  <c:v>0.20536126945000771</c:v>
                </c:pt>
                <c:pt idx="63">
                  <c:v>0.20645161290322581</c:v>
                </c:pt>
                <c:pt idx="64">
                  <c:v>0.2071395740769113</c:v>
                </c:pt>
                <c:pt idx="65">
                  <c:v>0.2076770148340725</c:v>
                </c:pt>
                <c:pt idx="66">
                  <c:v>0.2083523853071178</c:v>
                </c:pt>
                <c:pt idx="67">
                  <c:v>0.20924574209245742</c:v>
                </c:pt>
                <c:pt idx="68">
                  <c:v>0.20967986648460021</c:v>
                </c:pt>
                <c:pt idx="69">
                  <c:v>0.21011201937632457</c:v>
                </c:pt>
                <c:pt idx="70">
                  <c:v>0.21047863505964065</c:v>
                </c:pt>
                <c:pt idx="71">
                  <c:v>0.21133554416641542</c:v>
                </c:pt>
                <c:pt idx="72">
                  <c:v>0.21187969924812031</c:v>
                </c:pt>
                <c:pt idx="73">
                  <c:v>0.21188475390156061</c:v>
                </c:pt>
                <c:pt idx="74">
                  <c:v>0.21251122418437593</c:v>
                </c:pt>
                <c:pt idx="75">
                  <c:v>0.21343283582089553</c:v>
                </c:pt>
                <c:pt idx="76">
                  <c:v>0.21385991058122206</c:v>
                </c:pt>
                <c:pt idx="77">
                  <c:v>0.2145724907063197</c:v>
                </c:pt>
                <c:pt idx="78">
                  <c:v>0.21508089654148732</c:v>
                </c:pt>
                <c:pt idx="79">
                  <c:v>0.21555555555555556</c:v>
                </c:pt>
                <c:pt idx="80">
                  <c:v>0.2160922940393433</c:v>
                </c:pt>
                <c:pt idx="81">
                  <c:v>0.21671095364629467</c:v>
                </c:pt>
                <c:pt idx="82">
                  <c:v>0.21742334905660377</c:v>
                </c:pt>
                <c:pt idx="83">
                  <c:v>0.21780721118469462</c:v>
                </c:pt>
                <c:pt idx="84">
                  <c:v>0.21853429284770157</c:v>
                </c:pt>
                <c:pt idx="85">
                  <c:v>0.21875</c:v>
                </c:pt>
                <c:pt idx="86">
                  <c:v>0.21966588511137164</c:v>
                </c:pt>
                <c:pt idx="87">
                  <c:v>0.21986231141057566</c:v>
                </c:pt>
                <c:pt idx="88">
                  <c:v>0.22040339082139726</c:v>
                </c:pt>
                <c:pt idx="89">
                  <c:v>0.22105570137066199</c:v>
                </c:pt>
                <c:pt idx="90">
                  <c:v>0.22154294032023289</c:v>
                </c:pt>
                <c:pt idx="91">
                  <c:v>0.22217378668991572</c:v>
                </c:pt>
                <c:pt idx="92">
                  <c:v>0.22322075663139584</c:v>
                </c:pt>
                <c:pt idx="93">
                  <c:v>0.22384604254087687</c:v>
                </c:pt>
                <c:pt idx="94">
                  <c:v>0.22464605605316382</c:v>
                </c:pt>
                <c:pt idx="95">
                  <c:v>0.22497836746466685</c:v>
                </c:pt>
                <c:pt idx="96">
                  <c:v>0.22532776257023485</c:v>
                </c:pt>
                <c:pt idx="97">
                  <c:v>0.22572291756581786</c:v>
                </c:pt>
                <c:pt idx="98">
                  <c:v>0.22657483139618309</c:v>
                </c:pt>
                <c:pt idx="99">
                  <c:v>0.22710360618202632</c:v>
                </c:pt>
                <c:pt idx="100">
                  <c:v>0.22761673568470656</c:v>
                </c:pt>
                <c:pt idx="101">
                  <c:v>0.22814772565235991</c:v>
                </c:pt>
                <c:pt idx="102">
                  <c:v>0.2293238434163701</c:v>
                </c:pt>
                <c:pt idx="103">
                  <c:v>0.22989485649332198</c:v>
                </c:pt>
                <c:pt idx="104">
                  <c:v>0.22990627662595853</c:v>
                </c:pt>
                <c:pt idx="105">
                  <c:v>0.23035460992907802</c:v>
                </c:pt>
                <c:pt idx="106">
                  <c:v>0.2310198300283286</c:v>
                </c:pt>
                <c:pt idx="107">
                  <c:v>0.23142250530785563</c:v>
                </c:pt>
                <c:pt idx="108">
                  <c:v>0.23140028288543141</c:v>
                </c:pt>
                <c:pt idx="109">
                  <c:v>0.23187791437049599</c:v>
                </c:pt>
                <c:pt idx="110">
                  <c:v>0.23210504023718764</c:v>
                </c:pt>
                <c:pt idx="111">
                  <c:v>0.2323745064861816</c:v>
                </c:pt>
                <c:pt idx="112">
                  <c:v>0.23295774647887324</c:v>
                </c:pt>
                <c:pt idx="113">
                  <c:v>0.23359100491918483</c:v>
                </c:pt>
                <c:pt idx="114">
                  <c:v>0.23399775407074677</c:v>
                </c:pt>
                <c:pt idx="115">
                  <c:v>0.23483256270141517</c:v>
                </c:pt>
                <c:pt idx="116">
                  <c:v>0.23491530169396613</c:v>
                </c:pt>
                <c:pt idx="117">
                  <c:v>0.23554065381391451</c:v>
                </c:pt>
                <c:pt idx="118">
                  <c:v>0.23569634384593915</c:v>
                </c:pt>
                <c:pt idx="119">
                  <c:v>0.23638389747875749</c:v>
                </c:pt>
                <c:pt idx="120">
                  <c:v>0.23695561430360373</c:v>
                </c:pt>
                <c:pt idx="121">
                  <c:v>0.23806218767351472</c:v>
                </c:pt>
                <c:pt idx="122">
                  <c:v>0.23839223839223839</c:v>
                </c:pt>
                <c:pt idx="123">
                  <c:v>0.23910336239103364</c:v>
                </c:pt>
                <c:pt idx="124">
                  <c:v>0.23967398811990606</c:v>
                </c:pt>
                <c:pt idx="125">
                  <c:v>0.24044695820113118</c:v>
                </c:pt>
                <c:pt idx="126">
                  <c:v>0.24083264405845051</c:v>
                </c:pt>
                <c:pt idx="127">
                  <c:v>0.24111325434003858</c:v>
                </c:pt>
                <c:pt idx="128">
                  <c:v>0.24167354803192953</c:v>
                </c:pt>
                <c:pt idx="129">
                  <c:v>0.24241175662683698</c:v>
                </c:pt>
                <c:pt idx="130">
                  <c:v>0.24296885718205516</c:v>
                </c:pt>
                <c:pt idx="131">
                  <c:v>0.24328399122807018</c:v>
                </c:pt>
                <c:pt idx="132">
                  <c:v>0.2441860465116279</c:v>
                </c:pt>
                <c:pt idx="133">
                  <c:v>0.24418922614164615</c:v>
                </c:pt>
                <c:pt idx="134">
                  <c:v>0.24470845281988257</c:v>
                </c:pt>
                <c:pt idx="135">
                  <c:v>0.24546570298649939</c:v>
                </c:pt>
                <c:pt idx="136">
                  <c:v>0.24591503267973855</c:v>
                </c:pt>
                <c:pt idx="137">
                  <c:v>0.24649898028552006</c:v>
                </c:pt>
                <c:pt idx="138">
                  <c:v>0.24708118381754005</c:v>
                </c:pt>
                <c:pt idx="139">
                  <c:v>0.24735413839891451</c:v>
                </c:pt>
                <c:pt idx="140">
                  <c:v>0.24776362157766332</c:v>
                </c:pt>
                <c:pt idx="141">
                  <c:v>0.24823943661971831</c:v>
                </c:pt>
                <c:pt idx="142">
                  <c:v>0.24868082803409552</c:v>
                </c:pt>
                <c:pt idx="143">
                  <c:v>0.24895256115691308</c:v>
                </c:pt>
                <c:pt idx="144">
                  <c:v>0.24942606347062796</c:v>
                </c:pt>
                <c:pt idx="145">
                  <c:v>0.24969631529221217</c:v>
                </c:pt>
                <c:pt idx="146">
                  <c:v>0.2501348435814455</c:v>
                </c:pt>
                <c:pt idx="147">
                  <c:v>0.25037057000404256</c:v>
                </c:pt>
                <c:pt idx="148">
                  <c:v>0.25097564257838784</c:v>
                </c:pt>
                <c:pt idx="149">
                  <c:v>0.25171347937105226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00E7-4E6C-8766-A12C22BAA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1223871"/>
        <c:axId val="831226783"/>
      </c:lineChart>
      <c:catAx>
        <c:axId val="83122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1226783"/>
        <c:crosses val="autoZero"/>
        <c:auto val="1"/>
        <c:lblAlgn val="ctr"/>
        <c:lblOffset val="100"/>
        <c:noMultiLvlLbl val="0"/>
      </c:catAx>
      <c:valAx>
        <c:axId val="831226783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31223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各等级留存率表现情况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1.0284139158168981E-2"/>
          <c:y val="0.1098767505689337"/>
          <c:w val="0.97486099316892028"/>
          <c:h val="0.82936831735911754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留存率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45-412C-B9CA-E6645DFE12A5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45-412C-B9CA-E6645DFE12A5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45-412C-B9CA-E6645DFE12A5}"/>
                </c:ext>
              </c:extLst>
            </c:dLbl>
            <c:dLbl>
              <c:idx val="2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45-412C-B9CA-E6645DFE12A5}"/>
                </c:ext>
              </c:extLst>
            </c:dLbl>
            <c:dLbl>
              <c:idx val="2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45-412C-B9CA-E6645DFE12A5}"/>
                </c:ext>
              </c:extLst>
            </c:dLbl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445-412C-B9CA-E6645DFE12A5}"/>
                </c:ext>
              </c:extLst>
            </c:dLbl>
            <c:dLbl>
              <c:idx val="4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45-412C-B9CA-E6645DFE12A5}"/>
                </c:ext>
              </c:extLst>
            </c:dLbl>
            <c:dLbl>
              <c:idx val="4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45-412C-B9CA-E6645DFE12A5}"/>
                </c:ext>
              </c:extLst>
            </c:dLbl>
            <c:dLbl>
              <c:idx val="4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45-412C-B9CA-E6645DFE12A5}"/>
                </c:ext>
              </c:extLst>
            </c:dLbl>
            <c:dLbl>
              <c:idx val="5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445-412C-B9CA-E6645DFE12A5}"/>
                </c:ext>
              </c:extLst>
            </c:dLbl>
            <c:dLbl>
              <c:idx val="5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45-412C-B9CA-E6645DFE12A5}"/>
                </c:ext>
              </c:extLst>
            </c:dLbl>
            <c:dLbl>
              <c:idx val="7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45-412C-B9CA-E6645DFE12A5}"/>
                </c:ext>
              </c:extLst>
            </c:dLbl>
            <c:dLbl>
              <c:idx val="7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45-412C-B9CA-E6645DFE12A5}"/>
                </c:ext>
              </c:extLst>
            </c:dLbl>
            <c:dLbl>
              <c:idx val="8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445-412C-B9CA-E6645DFE12A5}"/>
                </c:ext>
              </c:extLst>
            </c:dLbl>
            <c:dLbl>
              <c:idx val="8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45-412C-B9CA-E6645DFE12A5}"/>
                </c:ext>
              </c:extLst>
            </c:dLbl>
            <c:dLbl>
              <c:idx val="9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45-412C-B9CA-E6645DFE12A5}"/>
                </c:ext>
              </c:extLst>
            </c:dLbl>
            <c:dLbl>
              <c:idx val="10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45-412C-B9CA-E6645DFE12A5}"/>
                </c:ext>
              </c:extLst>
            </c:dLbl>
            <c:dLbl>
              <c:idx val="10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445-412C-B9CA-E6645DFE12A5}"/>
                </c:ext>
              </c:extLst>
            </c:dLbl>
            <c:dLbl>
              <c:idx val="1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45-412C-B9CA-E6645DFE12A5}"/>
                </c:ext>
              </c:extLst>
            </c:dLbl>
            <c:dLbl>
              <c:idx val="14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45-412C-B9CA-E6645DFE1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>
                    <a:lumMod val="5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Sheet2!$A$2:$A$151</c:f>
              <c:numCache>
                <c:formatCode>@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cat>
          <c:val>
            <c:numRef>
              <c:f>Sheet2!$B$2:$B$151</c:f>
              <c:numCache>
                <c:formatCode>0.00%</c:formatCode>
                <c:ptCount val="150"/>
                <c:pt idx="0">
                  <c:v>3.0991735537190084E-2</c:v>
                </c:pt>
                <c:pt idx="1">
                  <c:v>9.8130841121495324E-2</c:v>
                </c:pt>
                <c:pt idx="2">
                  <c:v>0.10660980810234541</c:v>
                </c:pt>
                <c:pt idx="3">
                  <c:v>0.12087912087912088</c:v>
                </c:pt>
                <c:pt idx="4">
                  <c:v>0.15085158150851583</c:v>
                </c:pt>
                <c:pt idx="5">
                  <c:v>0.18543046357615894</c:v>
                </c:pt>
                <c:pt idx="6">
                  <c:v>0.1875</c:v>
                </c:pt>
                <c:pt idx="7">
                  <c:v>0.21860465116279071</c:v>
                </c:pt>
                <c:pt idx="8">
                  <c:v>0.25142857142857145</c:v>
                </c:pt>
                <c:pt idx="9">
                  <c:v>0.18726591760299627</c:v>
                </c:pt>
                <c:pt idx="10">
                  <c:v>0.21717171717171718</c:v>
                </c:pt>
                <c:pt idx="11">
                  <c:v>0.20454545454545456</c:v>
                </c:pt>
                <c:pt idx="12">
                  <c:v>0.29310344827586204</c:v>
                </c:pt>
                <c:pt idx="13">
                  <c:v>0.19327731092436976</c:v>
                </c:pt>
                <c:pt idx="14">
                  <c:v>0.25757575757575757</c:v>
                </c:pt>
                <c:pt idx="15">
                  <c:v>0.25203252032520324</c:v>
                </c:pt>
                <c:pt idx="16">
                  <c:v>0.2537313432835821</c:v>
                </c:pt>
                <c:pt idx="17">
                  <c:v>0.29487179487179488</c:v>
                </c:pt>
                <c:pt idx="18">
                  <c:v>0.35483870967741937</c:v>
                </c:pt>
                <c:pt idx="19">
                  <c:v>0.33333333333333331</c:v>
                </c:pt>
                <c:pt idx="20">
                  <c:v>0.24590163934426229</c:v>
                </c:pt>
                <c:pt idx="21">
                  <c:v>0.25423728813559321</c:v>
                </c:pt>
                <c:pt idx="22">
                  <c:v>0.34693877551020408</c:v>
                </c:pt>
                <c:pt idx="23">
                  <c:v>0.33962264150943394</c:v>
                </c:pt>
                <c:pt idx="24">
                  <c:v>0.34</c:v>
                </c:pt>
                <c:pt idx="25">
                  <c:v>0.31578947368421051</c:v>
                </c:pt>
                <c:pt idx="26">
                  <c:v>0.36363636363636365</c:v>
                </c:pt>
                <c:pt idx="27">
                  <c:v>0.43902439024390244</c:v>
                </c:pt>
                <c:pt idx="28">
                  <c:v>0.26829268292682928</c:v>
                </c:pt>
                <c:pt idx="29">
                  <c:v>0.40677966101694918</c:v>
                </c:pt>
                <c:pt idx="30">
                  <c:v>0.34</c:v>
                </c:pt>
                <c:pt idx="31">
                  <c:v>0.33333333333333331</c:v>
                </c:pt>
                <c:pt idx="32">
                  <c:v>0.41304347826086957</c:v>
                </c:pt>
                <c:pt idx="33">
                  <c:v>0.34615384615384615</c:v>
                </c:pt>
                <c:pt idx="34">
                  <c:v>0.48648648648648651</c:v>
                </c:pt>
                <c:pt idx="35">
                  <c:v>0.39534883720930231</c:v>
                </c:pt>
                <c:pt idx="36">
                  <c:v>0.2857142857142857</c:v>
                </c:pt>
                <c:pt idx="37">
                  <c:v>0.3</c:v>
                </c:pt>
                <c:pt idx="38">
                  <c:v>0.45945945945945948</c:v>
                </c:pt>
                <c:pt idx="39">
                  <c:v>0.44117647058823528</c:v>
                </c:pt>
                <c:pt idx="40">
                  <c:v>0.52</c:v>
                </c:pt>
                <c:pt idx="41">
                  <c:v>0.42307692307692307</c:v>
                </c:pt>
                <c:pt idx="42">
                  <c:v>0.2413793103448276</c:v>
                </c:pt>
                <c:pt idx="43">
                  <c:v>0.40740740740740738</c:v>
                </c:pt>
                <c:pt idx="44">
                  <c:v>0.28260869565217389</c:v>
                </c:pt>
                <c:pt idx="45">
                  <c:v>0.41176470588235292</c:v>
                </c:pt>
                <c:pt idx="46">
                  <c:v>0.48</c:v>
                </c:pt>
                <c:pt idx="47">
                  <c:v>0.54838709677419351</c:v>
                </c:pt>
                <c:pt idx="48">
                  <c:v>0.40740740740740738</c:v>
                </c:pt>
                <c:pt idx="49">
                  <c:v>0.3783783783783784</c:v>
                </c:pt>
                <c:pt idx="50">
                  <c:v>0.40740740740740738</c:v>
                </c:pt>
                <c:pt idx="51">
                  <c:v>0.54166666666666663</c:v>
                </c:pt>
                <c:pt idx="52">
                  <c:v>0.39130434782608697</c:v>
                </c:pt>
                <c:pt idx="53">
                  <c:v>0.46153846153846156</c:v>
                </c:pt>
                <c:pt idx="54">
                  <c:v>0.6428571428571429</c:v>
                </c:pt>
                <c:pt idx="55">
                  <c:v>0.38461538461538464</c:v>
                </c:pt>
                <c:pt idx="56">
                  <c:v>0.52941176470588236</c:v>
                </c:pt>
                <c:pt idx="57">
                  <c:v>0.76470588235294112</c:v>
                </c:pt>
                <c:pt idx="58">
                  <c:v>0.53333333333333333</c:v>
                </c:pt>
                <c:pt idx="59">
                  <c:v>0.55555555555555558</c:v>
                </c:pt>
                <c:pt idx="60">
                  <c:v>0.55555555555555558</c:v>
                </c:pt>
                <c:pt idx="61">
                  <c:v>0.45</c:v>
                </c:pt>
                <c:pt idx="62">
                  <c:v>0.65</c:v>
                </c:pt>
                <c:pt idx="63">
                  <c:v>0.61111111111111116</c:v>
                </c:pt>
                <c:pt idx="64">
                  <c:v>0.4375</c:v>
                </c:pt>
                <c:pt idx="65">
                  <c:v>0.5</c:v>
                </c:pt>
                <c:pt idx="66">
                  <c:v>0.39130434782608697</c:v>
                </c:pt>
                <c:pt idx="67">
                  <c:v>0.6</c:v>
                </c:pt>
                <c:pt idx="68">
                  <c:v>0.4</c:v>
                </c:pt>
                <c:pt idx="69">
                  <c:v>0.42857142857142855</c:v>
                </c:pt>
                <c:pt idx="70">
                  <c:v>0.33333333333333331</c:v>
                </c:pt>
                <c:pt idx="71">
                  <c:v>0.72727272727272729</c:v>
                </c:pt>
                <c:pt idx="72">
                  <c:v>0.4</c:v>
                </c:pt>
                <c:pt idx="73">
                  <c:v>0.23076923076923078</c:v>
                </c:pt>
                <c:pt idx="74">
                  <c:v>0.44444444444444442</c:v>
                </c:pt>
                <c:pt idx="75">
                  <c:v>0.55555555555555558</c:v>
                </c:pt>
                <c:pt idx="76">
                  <c:v>0.5</c:v>
                </c:pt>
                <c:pt idx="77">
                  <c:v>0.53333333333333333</c:v>
                </c:pt>
                <c:pt idx="78">
                  <c:v>0.5</c:v>
                </c:pt>
                <c:pt idx="79">
                  <c:v>0.5</c:v>
                </c:pt>
                <c:pt idx="80">
                  <c:v>0.54545454545454541</c:v>
                </c:pt>
                <c:pt idx="81">
                  <c:v>0.53846153846153844</c:v>
                </c:pt>
                <c:pt idx="82">
                  <c:v>0.7</c:v>
                </c:pt>
                <c:pt idx="83">
                  <c:v>0.54545454545454541</c:v>
                </c:pt>
                <c:pt idx="84">
                  <c:v>0.53846153846153844</c:v>
                </c:pt>
                <c:pt idx="85">
                  <c:v>0.42857142857142855</c:v>
                </c:pt>
                <c:pt idx="86">
                  <c:v>1</c:v>
                </c:pt>
                <c:pt idx="87">
                  <c:v>0.66666666666666663</c:v>
                </c:pt>
                <c:pt idx="88">
                  <c:v>0.46666666666666667</c:v>
                </c:pt>
                <c:pt idx="89">
                  <c:v>0.5</c:v>
                </c:pt>
                <c:pt idx="90">
                  <c:v>0.5</c:v>
                </c:pt>
                <c:pt idx="91">
                  <c:v>0.58333333333333337</c:v>
                </c:pt>
                <c:pt idx="92">
                  <c:v>0.6470588235294118</c:v>
                </c:pt>
                <c:pt idx="93">
                  <c:v>0.58333333333333337</c:v>
                </c:pt>
                <c:pt idx="94">
                  <c:v>0.72727272727272729</c:v>
                </c:pt>
                <c:pt idx="95">
                  <c:v>0.36363636363636365</c:v>
                </c:pt>
                <c:pt idx="96">
                  <c:v>0.625</c:v>
                </c:pt>
                <c:pt idx="97">
                  <c:v>0.5</c:v>
                </c:pt>
                <c:pt idx="98">
                  <c:v>0.55555555555555558</c:v>
                </c:pt>
                <c:pt idx="99">
                  <c:v>0.42105263157894735</c:v>
                </c:pt>
                <c:pt idx="100">
                  <c:v>0.5</c:v>
                </c:pt>
                <c:pt idx="101">
                  <c:v>0.625</c:v>
                </c:pt>
                <c:pt idx="102">
                  <c:v>0.9</c:v>
                </c:pt>
                <c:pt idx="103">
                  <c:v>0.53846153846153844</c:v>
                </c:pt>
                <c:pt idx="104">
                  <c:v>0.25</c:v>
                </c:pt>
                <c:pt idx="105">
                  <c:v>0.5714285714285714</c:v>
                </c:pt>
                <c:pt idx="106">
                  <c:v>0.7</c:v>
                </c:pt>
                <c:pt idx="107">
                  <c:v>0.8</c:v>
                </c:pt>
                <c:pt idx="108">
                  <c:v>0.2</c:v>
                </c:pt>
                <c:pt idx="109">
                  <c:v>0.7142857142857143</c:v>
                </c:pt>
                <c:pt idx="110">
                  <c:v>0.4</c:v>
                </c:pt>
                <c:pt idx="111">
                  <c:v>0.44444444444444442</c:v>
                </c:pt>
                <c:pt idx="112">
                  <c:v>0.75</c:v>
                </c:pt>
                <c:pt idx="113">
                  <c:v>0.53333333333333333</c:v>
                </c:pt>
                <c:pt idx="114">
                  <c:v>0.55555555555555558</c:v>
                </c:pt>
                <c:pt idx="115">
                  <c:v>0.69230769230769229</c:v>
                </c:pt>
                <c:pt idx="116">
                  <c:v>0.42857142857142855</c:v>
                </c:pt>
                <c:pt idx="117">
                  <c:v>0.5714285714285714</c:v>
                </c:pt>
                <c:pt idx="118">
                  <c:v>0.44444444444444442</c:v>
                </c:pt>
                <c:pt idx="119">
                  <c:v>0.61538461538461542</c:v>
                </c:pt>
                <c:pt idx="120">
                  <c:v>0.75</c:v>
                </c:pt>
                <c:pt idx="121">
                  <c:v>0.70588235294117652</c:v>
                </c:pt>
                <c:pt idx="122">
                  <c:v>0.45454545454545453</c:v>
                </c:pt>
                <c:pt idx="123">
                  <c:v>0.69230769230769229</c:v>
                </c:pt>
                <c:pt idx="124">
                  <c:v>0.58333333333333337</c:v>
                </c:pt>
                <c:pt idx="125">
                  <c:v>0.8</c:v>
                </c:pt>
                <c:pt idx="126">
                  <c:v>0.8</c:v>
                </c:pt>
                <c:pt idx="127">
                  <c:v>0.8</c:v>
                </c:pt>
                <c:pt idx="128">
                  <c:v>0.75</c:v>
                </c:pt>
                <c:pt idx="129">
                  <c:v>0.5714285714285714</c:v>
                </c:pt>
                <c:pt idx="130">
                  <c:v>0.77777777777777779</c:v>
                </c:pt>
                <c:pt idx="131">
                  <c:v>0.625</c:v>
                </c:pt>
                <c:pt idx="132">
                  <c:v>0.7142857142857143</c:v>
                </c:pt>
                <c:pt idx="133">
                  <c:v>0.4</c:v>
                </c:pt>
                <c:pt idx="134">
                  <c:v>0.66666666666666663</c:v>
                </c:pt>
                <c:pt idx="135">
                  <c:v>0.8</c:v>
                </c:pt>
                <c:pt idx="136">
                  <c:v>0.5</c:v>
                </c:pt>
                <c:pt idx="137">
                  <c:v>0.63636363636363635</c:v>
                </c:pt>
                <c:pt idx="138">
                  <c:v>0.6</c:v>
                </c:pt>
                <c:pt idx="139">
                  <c:v>0.75</c:v>
                </c:pt>
                <c:pt idx="140">
                  <c:v>0.625</c:v>
                </c:pt>
                <c:pt idx="141">
                  <c:v>0.8571428571428571</c:v>
                </c:pt>
                <c:pt idx="142">
                  <c:v>0.7142857142857143</c:v>
                </c:pt>
                <c:pt idx="143">
                  <c:v>0.5</c:v>
                </c:pt>
                <c:pt idx="144">
                  <c:v>0.83333333333333337</c:v>
                </c:pt>
                <c:pt idx="145">
                  <c:v>0.75</c:v>
                </c:pt>
                <c:pt idx="146">
                  <c:v>0.66666666666666663</c:v>
                </c:pt>
                <c:pt idx="147">
                  <c:v>0.6</c:v>
                </c:pt>
                <c:pt idx="148">
                  <c:v>0.66666666666666663</c:v>
                </c:pt>
                <c:pt idx="149">
                  <c:v>0.8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5445-412C-B9CA-E6645DFE1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0531135"/>
        <c:axId val="790526143"/>
      </c:lineChart>
      <c:catAx>
        <c:axId val="790531135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90526143"/>
        <c:crosses val="autoZero"/>
        <c:auto val="1"/>
        <c:lblAlgn val="ctr"/>
        <c:lblOffset val="100"/>
        <c:noMultiLvlLbl val="0"/>
      </c:catAx>
      <c:valAx>
        <c:axId val="790526143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79053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累計玩家人數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3663162807164646E-2"/>
          <c:y val="0.17312351163216708"/>
          <c:w val="0.94784257942152683"/>
          <c:h val="0.6997302420530766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1F-4A23-8BA2-3FDAC2F2CC48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1F-4A23-8BA2-3FDAC2F2CC48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1F-4A23-8BA2-3FDAC2F2CC48}"/>
                </c:ext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1F-4A23-8BA2-3FDAC2F2CC48}"/>
                </c:ext>
              </c:extLst>
            </c:dLbl>
            <c:dLbl>
              <c:idx val="3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1F-4A23-8BA2-3FDAC2F2CC48}"/>
                </c:ext>
              </c:extLst>
            </c:dLbl>
            <c:dLbl>
              <c:idx val="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1F-4A23-8BA2-3FDAC2F2CC48}"/>
                </c:ext>
              </c:extLst>
            </c:dLbl>
            <c:dLbl>
              <c:idx val="10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1F-4A23-8BA2-3FDAC2F2C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Sheet3!$M$2:$M$151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cat>
          <c:val>
            <c:numRef>
              <c:f>Sheet3!$N$2:$N$151</c:f>
              <c:numCache>
                <c:formatCode>0.00%</c:formatCode>
                <c:ptCount val="150"/>
                <c:pt idx="0">
                  <c:v>6.3559322033898302E-2</c:v>
                </c:pt>
                <c:pt idx="1">
                  <c:v>8.7129237288135597E-2</c:v>
                </c:pt>
                <c:pt idx="2">
                  <c:v>0.11890889830508475</c:v>
                </c:pt>
                <c:pt idx="3">
                  <c:v>0.1753177966101695</c:v>
                </c:pt>
                <c:pt idx="4">
                  <c:v>0.20444915254237289</c:v>
                </c:pt>
                <c:pt idx="5">
                  <c:v>0.22854872881355931</c:v>
                </c:pt>
                <c:pt idx="6">
                  <c:v>0.25185381355932202</c:v>
                </c:pt>
                <c:pt idx="7">
                  <c:v>0.27515889830508472</c:v>
                </c:pt>
                <c:pt idx="8">
                  <c:v>0.30217161016949151</c:v>
                </c:pt>
                <c:pt idx="9">
                  <c:v>0.34322033898305082</c:v>
                </c:pt>
                <c:pt idx="10">
                  <c:v>0.3940677966101695</c:v>
                </c:pt>
                <c:pt idx="11">
                  <c:v>0.42240466101694918</c:v>
                </c:pt>
                <c:pt idx="12">
                  <c:v>0.45444915254237289</c:v>
                </c:pt>
                <c:pt idx="13">
                  <c:v>0.48199152542372881</c:v>
                </c:pt>
                <c:pt idx="14">
                  <c:v>0.51933262711864403</c:v>
                </c:pt>
                <c:pt idx="15">
                  <c:v>0.55058262711864403</c:v>
                </c:pt>
                <c:pt idx="16">
                  <c:v>0.57282838983050843</c:v>
                </c:pt>
                <c:pt idx="17">
                  <c:v>0.59242584745762716</c:v>
                </c:pt>
                <c:pt idx="18">
                  <c:v>0.60778601694915257</c:v>
                </c:pt>
                <c:pt idx="19">
                  <c:v>0.62923728813559321</c:v>
                </c:pt>
                <c:pt idx="20">
                  <c:v>0.64300847457627119</c:v>
                </c:pt>
                <c:pt idx="21">
                  <c:v>0.65625</c:v>
                </c:pt>
                <c:pt idx="22">
                  <c:v>0.66578389830508478</c:v>
                </c:pt>
                <c:pt idx="23">
                  <c:v>0.67690677966101698</c:v>
                </c:pt>
                <c:pt idx="24">
                  <c:v>0.68723516949152541</c:v>
                </c:pt>
                <c:pt idx="25">
                  <c:v>0.69968220338983056</c:v>
                </c:pt>
                <c:pt idx="26">
                  <c:v>0.70656779661016944</c:v>
                </c:pt>
                <c:pt idx="27">
                  <c:v>0.71477754237288138</c:v>
                </c:pt>
                <c:pt idx="28">
                  <c:v>0.72404661016949157</c:v>
                </c:pt>
                <c:pt idx="29">
                  <c:v>0.73252118644067798</c:v>
                </c:pt>
                <c:pt idx="30">
                  <c:v>0.73940677966101698</c:v>
                </c:pt>
                <c:pt idx="31">
                  <c:v>0.74682203389830504</c:v>
                </c:pt>
                <c:pt idx="32">
                  <c:v>0.75264830508474578</c:v>
                </c:pt>
                <c:pt idx="33">
                  <c:v>0.75794491525423724</c:v>
                </c:pt>
                <c:pt idx="34">
                  <c:v>0.76694915254237284</c:v>
                </c:pt>
                <c:pt idx="35">
                  <c:v>0.77330508474576276</c:v>
                </c:pt>
                <c:pt idx="36">
                  <c:v>0.7833686440677966</c:v>
                </c:pt>
                <c:pt idx="37">
                  <c:v>0.78945974576271183</c:v>
                </c:pt>
                <c:pt idx="38">
                  <c:v>0.79528601694915257</c:v>
                </c:pt>
                <c:pt idx="39">
                  <c:v>0.79978813559322037</c:v>
                </c:pt>
                <c:pt idx="40">
                  <c:v>0.80455508474576276</c:v>
                </c:pt>
                <c:pt idx="41">
                  <c:v>0.80773305084745761</c:v>
                </c:pt>
                <c:pt idx="42">
                  <c:v>0.81223516949152541</c:v>
                </c:pt>
                <c:pt idx="43">
                  <c:v>0.81514830508474578</c:v>
                </c:pt>
                <c:pt idx="44">
                  <c:v>0.82494703389830504</c:v>
                </c:pt>
                <c:pt idx="45">
                  <c:v>0.82891949152542377</c:v>
                </c:pt>
                <c:pt idx="46">
                  <c:v>0.83209745762711862</c:v>
                </c:pt>
                <c:pt idx="47">
                  <c:v>0.83501059322033899</c:v>
                </c:pt>
                <c:pt idx="48">
                  <c:v>0.8392478813559322</c:v>
                </c:pt>
                <c:pt idx="49">
                  <c:v>0.84136652542372881</c:v>
                </c:pt>
                <c:pt idx="50">
                  <c:v>0.84375</c:v>
                </c:pt>
                <c:pt idx="51">
                  <c:v>0.84639830508474578</c:v>
                </c:pt>
                <c:pt idx="52">
                  <c:v>0.8482521186440678</c:v>
                </c:pt>
                <c:pt idx="53">
                  <c:v>0.85090042372881358</c:v>
                </c:pt>
                <c:pt idx="54">
                  <c:v>0.85407838983050843</c:v>
                </c:pt>
                <c:pt idx="55">
                  <c:v>0.85593220338983056</c:v>
                </c:pt>
                <c:pt idx="56">
                  <c:v>0.85831567796610164</c:v>
                </c:pt>
                <c:pt idx="57">
                  <c:v>0.86175847457627119</c:v>
                </c:pt>
                <c:pt idx="58">
                  <c:v>0.86281779661016944</c:v>
                </c:pt>
                <c:pt idx="59">
                  <c:v>0.86414194915254239</c:v>
                </c:pt>
                <c:pt idx="60">
                  <c:v>0.86652542372881358</c:v>
                </c:pt>
                <c:pt idx="61">
                  <c:v>0.86890889830508478</c:v>
                </c:pt>
                <c:pt idx="62">
                  <c:v>0.8704978813559322</c:v>
                </c:pt>
                <c:pt idx="63">
                  <c:v>0.87261652542372881</c:v>
                </c:pt>
                <c:pt idx="64">
                  <c:v>0.87526483050847459</c:v>
                </c:pt>
                <c:pt idx="65">
                  <c:v>0.87685381355932202</c:v>
                </c:pt>
                <c:pt idx="66">
                  <c:v>0.87870762711864403</c:v>
                </c:pt>
                <c:pt idx="67">
                  <c:v>0.88029661016949157</c:v>
                </c:pt>
                <c:pt idx="68">
                  <c:v>0.8816207627118644</c:v>
                </c:pt>
                <c:pt idx="69">
                  <c:v>0.88320974576271183</c:v>
                </c:pt>
                <c:pt idx="70">
                  <c:v>0.88532838983050843</c:v>
                </c:pt>
                <c:pt idx="71">
                  <c:v>0.88665254237288138</c:v>
                </c:pt>
                <c:pt idx="72">
                  <c:v>0.89009533898305082</c:v>
                </c:pt>
                <c:pt idx="73">
                  <c:v>0.89247881355932202</c:v>
                </c:pt>
                <c:pt idx="74">
                  <c:v>0.89459745762711862</c:v>
                </c:pt>
                <c:pt idx="75">
                  <c:v>0.89618644067796616</c:v>
                </c:pt>
                <c:pt idx="76">
                  <c:v>0.89830508474576276</c:v>
                </c:pt>
                <c:pt idx="77">
                  <c:v>0.89909957627118642</c:v>
                </c:pt>
                <c:pt idx="78">
                  <c:v>0.89989406779661019</c:v>
                </c:pt>
                <c:pt idx="79">
                  <c:v>0.90148305084745761</c:v>
                </c:pt>
                <c:pt idx="80">
                  <c:v>0.90201271186440679</c:v>
                </c:pt>
                <c:pt idx="81">
                  <c:v>0.90360169491525422</c:v>
                </c:pt>
                <c:pt idx="82">
                  <c:v>0.90466101694915257</c:v>
                </c:pt>
                <c:pt idx="83">
                  <c:v>0.90572033898305082</c:v>
                </c:pt>
                <c:pt idx="84">
                  <c:v>0.90757415254237284</c:v>
                </c:pt>
                <c:pt idx="85">
                  <c:v>0.9083686440677966</c:v>
                </c:pt>
                <c:pt idx="86">
                  <c:v>0.90995762711864403</c:v>
                </c:pt>
                <c:pt idx="87">
                  <c:v>0.91128177966101698</c:v>
                </c:pt>
                <c:pt idx="88">
                  <c:v>0.9128707627118644</c:v>
                </c:pt>
                <c:pt idx="89">
                  <c:v>0.9152542372881356</c:v>
                </c:pt>
                <c:pt idx="90">
                  <c:v>0.9173728813559322</c:v>
                </c:pt>
                <c:pt idx="91">
                  <c:v>0.92002118644067798</c:v>
                </c:pt>
                <c:pt idx="92">
                  <c:v>0.92081567796610164</c:v>
                </c:pt>
                <c:pt idx="93">
                  <c:v>0.92213983050847459</c:v>
                </c:pt>
                <c:pt idx="94">
                  <c:v>0.92372881355932202</c:v>
                </c:pt>
                <c:pt idx="95">
                  <c:v>0.92584745762711862</c:v>
                </c:pt>
                <c:pt idx="96">
                  <c:v>0.92770127118644063</c:v>
                </c:pt>
                <c:pt idx="97">
                  <c:v>0.93008474576271183</c:v>
                </c:pt>
                <c:pt idx="98">
                  <c:v>0.93167372881355937</c:v>
                </c:pt>
                <c:pt idx="99">
                  <c:v>0.93458686440677963</c:v>
                </c:pt>
                <c:pt idx="100">
                  <c:v>0.93617584745762716</c:v>
                </c:pt>
                <c:pt idx="101">
                  <c:v>0.93723516949152541</c:v>
                </c:pt>
                <c:pt idx="102">
                  <c:v>0.93908898305084743</c:v>
                </c:pt>
                <c:pt idx="103">
                  <c:v>0.94094279661016944</c:v>
                </c:pt>
                <c:pt idx="104">
                  <c:v>0.94120762711864403</c:v>
                </c:pt>
                <c:pt idx="105">
                  <c:v>0.94385593220338981</c:v>
                </c:pt>
                <c:pt idx="106">
                  <c:v>0.94544491525423724</c:v>
                </c:pt>
                <c:pt idx="107">
                  <c:v>0.94782838983050843</c:v>
                </c:pt>
                <c:pt idx="108">
                  <c:v>0.9486228813559322</c:v>
                </c:pt>
                <c:pt idx="109">
                  <c:v>0.94968220338983056</c:v>
                </c:pt>
                <c:pt idx="110">
                  <c:v>0.9510063559322034</c:v>
                </c:pt>
                <c:pt idx="111">
                  <c:v>0.95286016949152541</c:v>
                </c:pt>
                <c:pt idx="112">
                  <c:v>0.95577330508474578</c:v>
                </c:pt>
                <c:pt idx="113">
                  <c:v>0.95630296610169496</c:v>
                </c:pt>
                <c:pt idx="114">
                  <c:v>0.95736228813559321</c:v>
                </c:pt>
                <c:pt idx="115">
                  <c:v>0.95815677966101698</c:v>
                </c:pt>
                <c:pt idx="116">
                  <c:v>0.95948093220338981</c:v>
                </c:pt>
                <c:pt idx="117">
                  <c:v>0.96186440677966101</c:v>
                </c:pt>
                <c:pt idx="118">
                  <c:v>0.96371822033898302</c:v>
                </c:pt>
                <c:pt idx="119">
                  <c:v>0.96477754237288138</c:v>
                </c:pt>
                <c:pt idx="120">
                  <c:v>0.96636652542372881</c:v>
                </c:pt>
                <c:pt idx="121">
                  <c:v>0.96848516949152541</c:v>
                </c:pt>
                <c:pt idx="122">
                  <c:v>0.97060381355932202</c:v>
                </c:pt>
                <c:pt idx="123">
                  <c:v>0.97166313559322037</c:v>
                </c:pt>
                <c:pt idx="124">
                  <c:v>0.97351694915254239</c:v>
                </c:pt>
                <c:pt idx="125">
                  <c:v>0.97457627118644063</c:v>
                </c:pt>
                <c:pt idx="126">
                  <c:v>0.97643008474576276</c:v>
                </c:pt>
                <c:pt idx="127">
                  <c:v>0.97722457627118642</c:v>
                </c:pt>
                <c:pt idx="128">
                  <c:v>0.97907838983050843</c:v>
                </c:pt>
                <c:pt idx="129">
                  <c:v>0.9798728813559322</c:v>
                </c:pt>
                <c:pt idx="130">
                  <c:v>0.98040254237288138</c:v>
                </c:pt>
                <c:pt idx="131">
                  <c:v>0.98172669491525422</c:v>
                </c:pt>
                <c:pt idx="132">
                  <c:v>0.98252118644067798</c:v>
                </c:pt>
                <c:pt idx="133">
                  <c:v>0.98358050847457623</c:v>
                </c:pt>
                <c:pt idx="134">
                  <c:v>0.984375</c:v>
                </c:pt>
                <c:pt idx="135">
                  <c:v>0.98543432203389836</c:v>
                </c:pt>
                <c:pt idx="136">
                  <c:v>0.98622881355932202</c:v>
                </c:pt>
                <c:pt idx="137">
                  <c:v>0.98755296610169496</c:v>
                </c:pt>
                <c:pt idx="138">
                  <c:v>0.9888771186440678</c:v>
                </c:pt>
                <c:pt idx="139">
                  <c:v>0.98993644067796616</c:v>
                </c:pt>
                <c:pt idx="140">
                  <c:v>0.99020127118644063</c:v>
                </c:pt>
                <c:pt idx="141">
                  <c:v>0.99152542372881358</c:v>
                </c:pt>
                <c:pt idx="142">
                  <c:v>0.99258474576271183</c:v>
                </c:pt>
                <c:pt idx="143">
                  <c:v>0.99364406779661019</c:v>
                </c:pt>
                <c:pt idx="144">
                  <c:v>0.99417372881355937</c:v>
                </c:pt>
                <c:pt idx="145">
                  <c:v>0.9954978813559322</c:v>
                </c:pt>
                <c:pt idx="146">
                  <c:v>0.99708686440677963</c:v>
                </c:pt>
                <c:pt idx="147">
                  <c:v>0.99841101694915257</c:v>
                </c:pt>
                <c:pt idx="148">
                  <c:v>0.99867584745762716</c:v>
                </c:pt>
                <c:pt idx="149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81F-4A23-8BA2-3FDAC2F2C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1910848"/>
        <c:axId val="1021916672"/>
      </c:lineChart>
      <c:catAx>
        <c:axId val="102191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1916672"/>
        <c:crosses val="autoZero"/>
        <c:auto val="1"/>
        <c:lblAlgn val="ctr"/>
        <c:lblOffset val="100"/>
        <c:noMultiLvlLbl val="0"/>
      </c:catAx>
      <c:valAx>
        <c:axId val="10219166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219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各等級次留變化圖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1.2865497076023392E-2"/>
          <c:y val="0.11680203045685279"/>
          <c:w val="0.97426900584795317"/>
          <c:h val="0.76449658259722608"/>
        </c:manualLayout>
      </c:layout>
      <c:lineChart>
        <c:grouping val="standard"/>
        <c:varyColors val="0"/>
        <c:ser>
          <c:idx val="0"/>
          <c:order val="0"/>
          <c:tx>
            <c:strRef>
              <c:f>Sheet2!$J$3</c:f>
              <c:strCache>
                <c:ptCount val="1"/>
                <c:pt idx="0">
                  <c:v>6月28日</c:v>
                </c:pt>
              </c:strCache>
            </c:strRef>
          </c:tx>
          <c:spPr>
            <a:ln w="28575" cap="rnd">
              <a:solidFill>
                <a:srgbClr val="EC5C3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8E-4522-951A-4B79288C2E79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E-4522-951A-4B79288C2E79}"/>
                </c:ext>
              </c:extLst>
            </c:dLbl>
            <c:dLbl>
              <c:idx val="4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8E-4522-951A-4B79288C2E79}"/>
                </c:ext>
              </c:extLst>
            </c:dLbl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58E-4522-951A-4B79288C2E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Sheet2!$I$4:$I$153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cat>
          <c:val>
            <c:numRef>
              <c:f>Sheet2!$J$4:$J$153</c:f>
              <c:numCache>
                <c:formatCode>0.00%</c:formatCode>
                <c:ptCount val="150"/>
                <c:pt idx="0">
                  <c:v>0.1</c:v>
                </c:pt>
                <c:pt idx="1">
                  <c:v>2.247191011235955E-2</c:v>
                </c:pt>
                <c:pt idx="2">
                  <c:v>4.1666666666666664E-2</c:v>
                </c:pt>
                <c:pt idx="3">
                  <c:v>7.9812206572769953E-2</c:v>
                </c:pt>
                <c:pt idx="4">
                  <c:v>9.0909090909090905E-3</c:v>
                </c:pt>
                <c:pt idx="5">
                  <c:v>6.5934065934065936E-2</c:v>
                </c:pt>
                <c:pt idx="6">
                  <c:v>6.8181818181818177E-2</c:v>
                </c:pt>
                <c:pt idx="7">
                  <c:v>0.14772727272727273</c:v>
                </c:pt>
                <c:pt idx="8">
                  <c:v>0.15686274509803921</c:v>
                </c:pt>
                <c:pt idx="9">
                  <c:v>0.85806451612903223</c:v>
                </c:pt>
                <c:pt idx="10">
                  <c:v>0.84375</c:v>
                </c:pt>
                <c:pt idx="11">
                  <c:v>0.86915887850467288</c:v>
                </c:pt>
                <c:pt idx="12">
                  <c:v>0.9173553719008265</c:v>
                </c:pt>
                <c:pt idx="13">
                  <c:v>0.90384615384615385</c:v>
                </c:pt>
                <c:pt idx="14">
                  <c:v>0.91489361702127658</c:v>
                </c:pt>
                <c:pt idx="15">
                  <c:v>0.88135593220338981</c:v>
                </c:pt>
                <c:pt idx="16">
                  <c:v>0.8928571428571429</c:v>
                </c:pt>
                <c:pt idx="17">
                  <c:v>0.91891891891891897</c:v>
                </c:pt>
                <c:pt idx="18">
                  <c:v>0.91379310344827591</c:v>
                </c:pt>
                <c:pt idx="19">
                  <c:v>0.88888888888888884</c:v>
                </c:pt>
                <c:pt idx="20">
                  <c:v>0.94230769230769229</c:v>
                </c:pt>
                <c:pt idx="21">
                  <c:v>0.98</c:v>
                </c:pt>
                <c:pt idx="22">
                  <c:v>0.91666666666666663</c:v>
                </c:pt>
                <c:pt idx="23">
                  <c:v>0.95238095238095233</c:v>
                </c:pt>
                <c:pt idx="24">
                  <c:v>0.92307692307692313</c:v>
                </c:pt>
                <c:pt idx="25">
                  <c:v>0.8936170212765957</c:v>
                </c:pt>
                <c:pt idx="26">
                  <c:v>0.84615384615384615</c:v>
                </c:pt>
                <c:pt idx="27">
                  <c:v>0.967741935483871</c:v>
                </c:pt>
                <c:pt idx="28">
                  <c:v>0.8</c:v>
                </c:pt>
                <c:pt idx="29">
                  <c:v>0.84375</c:v>
                </c:pt>
                <c:pt idx="30">
                  <c:v>1</c:v>
                </c:pt>
                <c:pt idx="31">
                  <c:v>0.8214285714285714</c:v>
                </c:pt>
                <c:pt idx="32">
                  <c:v>0.90909090909090906</c:v>
                </c:pt>
                <c:pt idx="33">
                  <c:v>0.95</c:v>
                </c:pt>
                <c:pt idx="34">
                  <c:v>0.91176470588235292</c:v>
                </c:pt>
                <c:pt idx="35">
                  <c:v>0.95833333333333337</c:v>
                </c:pt>
                <c:pt idx="36">
                  <c:v>0.92105263157894735</c:v>
                </c:pt>
                <c:pt idx="37">
                  <c:v>0.86956521739130432</c:v>
                </c:pt>
                <c:pt idx="38">
                  <c:v>0.86363636363636365</c:v>
                </c:pt>
                <c:pt idx="39">
                  <c:v>0.88235294117647056</c:v>
                </c:pt>
                <c:pt idx="40">
                  <c:v>0.94444444444444442</c:v>
                </c:pt>
                <c:pt idx="41">
                  <c:v>0.75</c:v>
                </c:pt>
                <c:pt idx="42">
                  <c:v>1</c:v>
                </c:pt>
                <c:pt idx="43">
                  <c:v>0.90909090909090906</c:v>
                </c:pt>
                <c:pt idx="44">
                  <c:v>0.94594594594594594</c:v>
                </c:pt>
                <c:pt idx="45">
                  <c:v>0.8</c:v>
                </c:pt>
                <c:pt idx="46">
                  <c:v>1</c:v>
                </c:pt>
                <c:pt idx="47">
                  <c:v>0.72727272727272729</c:v>
                </c:pt>
                <c:pt idx="48">
                  <c:v>0.8125</c:v>
                </c:pt>
                <c:pt idx="49">
                  <c:v>1</c:v>
                </c:pt>
                <c:pt idx="50">
                  <c:v>0.77777777777777779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0.91666666666666663</c:v>
                </c:pt>
                <c:pt idx="55">
                  <c:v>1</c:v>
                </c:pt>
                <c:pt idx="56">
                  <c:v>1</c:v>
                </c:pt>
                <c:pt idx="57">
                  <c:v>0.92307692307692313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0.88888888888888884</c:v>
                </c:pt>
                <c:pt idx="62">
                  <c:v>1</c:v>
                </c:pt>
                <c:pt idx="63">
                  <c:v>0.75</c:v>
                </c:pt>
                <c:pt idx="64">
                  <c:v>1</c:v>
                </c:pt>
                <c:pt idx="65">
                  <c:v>1</c:v>
                </c:pt>
                <c:pt idx="66">
                  <c:v>0.7142857142857143</c:v>
                </c:pt>
                <c:pt idx="67">
                  <c:v>1</c:v>
                </c:pt>
                <c:pt idx="68">
                  <c:v>0.8</c:v>
                </c:pt>
                <c:pt idx="69">
                  <c:v>1</c:v>
                </c:pt>
                <c:pt idx="70">
                  <c:v>0.75</c:v>
                </c:pt>
                <c:pt idx="71">
                  <c:v>0.6</c:v>
                </c:pt>
                <c:pt idx="72">
                  <c:v>0.84615384615384615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0.83333333333333337</c:v>
                </c:pt>
                <c:pt idx="80">
                  <c:v>1</c:v>
                </c:pt>
                <c:pt idx="81">
                  <c:v>0.83333333333333337</c:v>
                </c:pt>
                <c:pt idx="82">
                  <c:v>1</c:v>
                </c:pt>
                <c:pt idx="83">
                  <c:v>0.5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0.8</c:v>
                </c:pt>
                <c:pt idx="88">
                  <c:v>0.83333333333333337</c:v>
                </c:pt>
                <c:pt idx="89">
                  <c:v>1</c:v>
                </c:pt>
                <c:pt idx="90">
                  <c:v>1</c:v>
                </c:pt>
                <c:pt idx="91">
                  <c:v>0.8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0.8571428571428571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0.8571428571428571</c:v>
                </c:pt>
                <c:pt idx="104">
                  <c:v>1</c:v>
                </c:pt>
                <c:pt idx="105">
                  <c:v>0.9</c:v>
                </c:pt>
                <c:pt idx="106">
                  <c:v>0.66666666666666663</c:v>
                </c:pt>
                <c:pt idx="107">
                  <c:v>1</c:v>
                </c:pt>
                <c:pt idx="108">
                  <c:v>1</c:v>
                </c:pt>
                <c:pt idx="109">
                  <c:v>0.5</c:v>
                </c:pt>
                <c:pt idx="110">
                  <c:v>0.8</c:v>
                </c:pt>
                <c:pt idx="111">
                  <c:v>0.8571428571428571</c:v>
                </c:pt>
                <c:pt idx="112">
                  <c:v>0.90909090909090906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0.88888888888888884</c:v>
                </c:pt>
                <c:pt idx="118">
                  <c:v>1</c:v>
                </c:pt>
                <c:pt idx="119">
                  <c:v>0.75</c:v>
                </c:pt>
                <c:pt idx="120">
                  <c:v>1</c:v>
                </c:pt>
                <c:pt idx="121">
                  <c:v>0.875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0.8</c:v>
                </c:pt>
                <c:pt idx="132">
                  <c:v>1</c:v>
                </c:pt>
                <c:pt idx="133">
                  <c:v>0.75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0.8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0.75</c:v>
                </c:pt>
                <c:pt idx="144">
                  <c:v>0.5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0.6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58E-4522-951A-4B79288C2E79}"/>
            </c:ext>
          </c:extLst>
        </c:ser>
        <c:ser>
          <c:idx val="1"/>
          <c:order val="1"/>
          <c:tx>
            <c:strRef>
              <c:f>Sheet2!$K$3</c:f>
              <c:strCache>
                <c:ptCount val="1"/>
                <c:pt idx="0">
                  <c:v>6月10日</c:v>
                </c:pt>
              </c:strCache>
            </c:strRef>
          </c:tx>
          <c:spPr>
            <a:ln w="28575" cap="rnd">
              <a:solidFill>
                <a:srgbClr val="BABABA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8E-4522-951A-4B79288C2E79}"/>
                </c:ext>
              </c:extLst>
            </c:dLbl>
            <c:dLbl>
              <c:idx val="5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8E-4522-951A-4B79288C2E79}"/>
                </c:ext>
              </c:extLst>
            </c:dLbl>
            <c:dLbl>
              <c:idx val="7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8E-4522-951A-4B79288C2E79}"/>
                </c:ext>
              </c:extLst>
            </c:dLbl>
            <c:dLbl>
              <c:idx val="10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8E-4522-951A-4B79288C2E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Sheet2!$I$4:$I$153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cat>
          <c:val>
            <c:numRef>
              <c:f>Sheet2!$K$4:$K$153</c:f>
              <c:numCache>
                <c:formatCode>0.00%</c:formatCode>
                <c:ptCount val="150"/>
                <c:pt idx="0">
                  <c:v>3.0991735537190084E-2</c:v>
                </c:pt>
                <c:pt idx="1">
                  <c:v>9.8130841121495324E-2</c:v>
                </c:pt>
                <c:pt idx="2">
                  <c:v>0.10660980810234541</c:v>
                </c:pt>
                <c:pt idx="3">
                  <c:v>0.12087912087912088</c:v>
                </c:pt>
                <c:pt idx="4">
                  <c:v>0.15085158150851583</c:v>
                </c:pt>
                <c:pt idx="5">
                  <c:v>0.18543046357615894</c:v>
                </c:pt>
                <c:pt idx="6">
                  <c:v>0.1875</c:v>
                </c:pt>
                <c:pt idx="7">
                  <c:v>0.21860465116279071</c:v>
                </c:pt>
                <c:pt idx="8">
                  <c:v>0.25142857142857145</c:v>
                </c:pt>
                <c:pt idx="9">
                  <c:v>0.18726591760299627</c:v>
                </c:pt>
                <c:pt idx="10">
                  <c:v>0.21717171717171718</c:v>
                </c:pt>
                <c:pt idx="11">
                  <c:v>0.20454545454545456</c:v>
                </c:pt>
                <c:pt idx="12">
                  <c:v>0.29310344827586204</c:v>
                </c:pt>
                <c:pt idx="13">
                  <c:v>0.19327731092436976</c:v>
                </c:pt>
                <c:pt idx="14">
                  <c:v>0.25757575757575757</c:v>
                </c:pt>
                <c:pt idx="15">
                  <c:v>0.25203252032520324</c:v>
                </c:pt>
                <c:pt idx="16">
                  <c:v>0.2537313432835821</c:v>
                </c:pt>
                <c:pt idx="17">
                  <c:v>0.29487179487179488</c:v>
                </c:pt>
                <c:pt idx="18">
                  <c:v>0.35483870967741937</c:v>
                </c:pt>
                <c:pt idx="19">
                  <c:v>0.33333333333333331</c:v>
                </c:pt>
                <c:pt idx="20">
                  <c:v>0.24590163934426229</c:v>
                </c:pt>
                <c:pt idx="21">
                  <c:v>0.25423728813559321</c:v>
                </c:pt>
                <c:pt idx="22">
                  <c:v>0.34693877551020408</c:v>
                </c:pt>
                <c:pt idx="23">
                  <c:v>0.33962264150943394</c:v>
                </c:pt>
                <c:pt idx="24">
                  <c:v>0.34</c:v>
                </c:pt>
                <c:pt idx="25">
                  <c:v>0.31578947368421051</c:v>
                </c:pt>
                <c:pt idx="26">
                  <c:v>0.36363636363636365</c:v>
                </c:pt>
                <c:pt idx="27">
                  <c:v>0.43902439024390244</c:v>
                </c:pt>
                <c:pt idx="28">
                  <c:v>0.26829268292682928</c:v>
                </c:pt>
                <c:pt idx="29">
                  <c:v>0.40677966101694918</c:v>
                </c:pt>
                <c:pt idx="30">
                  <c:v>0.34</c:v>
                </c:pt>
                <c:pt idx="31">
                  <c:v>0.33333333333333331</c:v>
                </c:pt>
                <c:pt idx="32">
                  <c:v>0.41304347826086957</c:v>
                </c:pt>
                <c:pt idx="33">
                  <c:v>0.34615384615384615</c:v>
                </c:pt>
                <c:pt idx="34">
                  <c:v>0.48648648648648651</c:v>
                </c:pt>
                <c:pt idx="35">
                  <c:v>0.39534883720930231</c:v>
                </c:pt>
                <c:pt idx="36">
                  <c:v>0.2857142857142857</c:v>
                </c:pt>
                <c:pt idx="37">
                  <c:v>0.3</c:v>
                </c:pt>
                <c:pt idx="38">
                  <c:v>0.45945945945945948</c:v>
                </c:pt>
                <c:pt idx="39">
                  <c:v>0.44117647058823528</c:v>
                </c:pt>
                <c:pt idx="40">
                  <c:v>0.52</c:v>
                </c:pt>
                <c:pt idx="41">
                  <c:v>0.42307692307692307</c:v>
                </c:pt>
                <c:pt idx="42">
                  <c:v>0.2413793103448276</c:v>
                </c:pt>
                <c:pt idx="43">
                  <c:v>0.40740740740740738</c:v>
                </c:pt>
                <c:pt idx="44">
                  <c:v>0.28260869565217389</c:v>
                </c:pt>
                <c:pt idx="45">
                  <c:v>0.41176470588235292</c:v>
                </c:pt>
                <c:pt idx="46">
                  <c:v>0.48</c:v>
                </c:pt>
                <c:pt idx="47">
                  <c:v>0.54838709677419351</c:v>
                </c:pt>
                <c:pt idx="48">
                  <c:v>0.40740740740740738</c:v>
                </c:pt>
                <c:pt idx="49">
                  <c:v>0.3783783783783784</c:v>
                </c:pt>
                <c:pt idx="50">
                  <c:v>0.40740740740740738</c:v>
                </c:pt>
                <c:pt idx="51">
                  <c:v>0.54166666666666663</c:v>
                </c:pt>
                <c:pt idx="52">
                  <c:v>0.39130434782608697</c:v>
                </c:pt>
                <c:pt idx="53">
                  <c:v>0.46153846153846156</c:v>
                </c:pt>
                <c:pt idx="54">
                  <c:v>0.6428571428571429</c:v>
                </c:pt>
                <c:pt idx="55">
                  <c:v>0.38461538461538464</c:v>
                </c:pt>
                <c:pt idx="56">
                  <c:v>0.52941176470588236</c:v>
                </c:pt>
                <c:pt idx="57">
                  <c:v>0.76470588235294112</c:v>
                </c:pt>
                <c:pt idx="58">
                  <c:v>0.53333333333333333</c:v>
                </c:pt>
                <c:pt idx="59">
                  <c:v>0.55555555555555558</c:v>
                </c:pt>
                <c:pt idx="60">
                  <c:v>0.55555555555555558</c:v>
                </c:pt>
                <c:pt idx="61">
                  <c:v>0.45</c:v>
                </c:pt>
                <c:pt idx="62">
                  <c:v>0.65</c:v>
                </c:pt>
                <c:pt idx="63">
                  <c:v>0.61111111111111116</c:v>
                </c:pt>
                <c:pt idx="64">
                  <c:v>0.4375</c:v>
                </c:pt>
                <c:pt idx="65">
                  <c:v>0.5</c:v>
                </c:pt>
                <c:pt idx="66">
                  <c:v>0.39130434782608697</c:v>
                </c:pt>
                <c:pt idx="67">
                  <c:v>0.6</c:v>
                </c:pt>
                <c:pt idx="68">
                  <c:v>0.4</c:v>
                </c:pt>
                <c:pt idx="69">
                  <c:v>0.42857142857142855</c:v>
                </c:pt>
                <c:pt idx="70">
                  <c:v>0.33333333333333331</c:v>
                </c:pt>
                <c:pt idx="71">
                  <c:v>0.72727272727272729</c:v>
                </c:pt>
                <c:pt idx="72">
                  <c:v>0.4</c:v>
                </c:pt>
                <c:pt idx="73">
                  <c:v>0.23076923076923078</c:v>
                </c:pt>
                <c:pt idx="74">
                  <c:v>0.44444444444444442</c:v>
                </c:pt>
                <c:pt idx="75">
                  <c:v>0.55555555555555558</c:v>
                </c:pt>
                <c:pt idx="76">
                  <c:v>0.5</c:v>
                </c:pt>
                <c:pt idx="77">
                  <c:v>0.53333333333333333</c:v>
                </c:pt>
                <c:pt idx="78">
                  <c:v>0.5</c:v>
                </c:pt>
                <c:pt idx="79">
                  <c:v>0.5</c:v>
                </c:pt>
                <c:pt idx="80">
                  <c:v>0.54545454545454541</c:v>
                </c:pt>
                <c:pt idx="81">
                  <c:v>0.53846153846153844</c:v>
                </c:pt>
                <c:pt idx="82">
                  <c:v>0.7</c:v>
                </c:pt>
                <c:pt idx="83">
                  <c:v>0.54545454545454541</c:v>
                </c:pt>
                <c:pt idx="84">
                  <c:v>0.53846153846153844</c:v>
                </c:pt>
                <c:pt idx="85">
                  <c:v>0.42857142857142855</c:v>
                </c:pt>
                <c:pt idx="86">
                  <c:v>1</c:v>
                </c:pt>
                <c:pt idx="87">
                  <c:v>0.66666666666666663</c:v>
                </c:pt>
                <c:pt idx="88">
                  <c:v>0.46666666666666667</c:v>
                </c:pt>
                <c:pt idx="89">
                  <c:v>0.5</c:v>
                </c:pt>
                <c:pt idx="90">
                  <c:v>0.5</c:v>
                </c:pt>
                <c:pt idx="91">
                  <c:v>0.58333333333333337</c:v>
                </c:pt>
                <c:pt idx="92">
                  <c:v>0.6470588235294118</c:v>
                </c:pt>
                <c:pt idx="93">
                  <c:v>0.58333333333333337</c:v>
                </c:pt>
                <c:pt idx="94">
                  <c:v>0.72727272727272729</c:v>
                </c:pt>
                <c:pt idx="95">
                  <c:v>0.36363636363636365</c:v>
                </c:pt>
                <c:pt idx="96">
                  <c:v>0.625</c:v>
                </c:pt>
                <c:pt idx="97">
                  <c:v>0.5</c:v>
                </c:pt>
                <c:pt idx="98">
                  <c:v>0.55555555555555558</c:v>
                </c:pt>
                <c:pt idx="99">
                  <c:v>0.42105263157894735</c:v>
                </c:pt>
                <c:pt idx="100">
                  <c:v>0.5</c:v>
                </c:pt>
                <c:pt idx="101">
                  <c:v>0.625</c:v>
                </c:pt>
                <c:pt idx="102">
                  <c:v>0.9</c:v>
                </c:pt>
                <c:pt idx="103">
                  <c:v>0.53846153846153844</c:v>
                </c:pt>
                <c:pt idx="104">
                  <c:v>0.25</c:v>
                </c:pt>
                <c:pt idx="105">
                  <c:v>0.5714285714285714</c:v>
                </c:pt>
                <c:pt idx="106">
                  <c:v>0.7</c:v>
                </c:pt>
                <c:pt idx="107">
                  <c:v>0.8</c:v>
                </c:pt>
                <c:pt idx="108">
                  <c:v>0.2</c:v>
                </c:pt>
                <c:pt idx="109">
                  <c:v>0.7142857142857143</c:v>
                </c:pt>
                <c:pt idx="110">
                  <c:v>0.4</c:v>
                </c:pt>
                <c:pt idx="111">
                  <c:v>0.44444444444444442</c:v>
                </c:pt>
                <c:pt idx="112">
                  <c:v>0.75</c:v>
                </c:pt>
                <c:pt idx="113">
                  <c:v>0.53333333333333333</c:v>
                </c:pt>
                <c:pt idx="114">
                  <c:v>0.55555555555555558</c:v>
                </c:pt>
                <c:pt idx="115">
                  <c:v>0.69230769230769229</c:v>
                </c:pt>
                <c:pt idx="116">
                  <c:v>0.42857142857142855</c:v>
                </c:pt>
                <c:pt idx="117">
                  <c:v>0.5714285714285714</c:v>
                </c:pt>
                <c:pt idx="118">
                  <c:v>0.44444444444444442</c:v>
                </c:pt>
                <c:pt idx="119">
                  <c:v>0.61538461538461542</c:v>
                </c:pt>
                <c:pt idx="120">
                  <c:v>0.75</c:v>
                </c:pt>
                <c:pt idx="121">
                  <c:v>0.70588235294117652</c:v>
                </c:pt>
                <c:pt idx="122">
                  <c:v>0.45454545454545453</c:v>
                </c:pt>
                <c:pt idx="123">
                  <c:v>0.69230769230769229</c:v>
                </c:pt>
                <c:pt idx="124">
                  <c:v>0.58333333333333337</c:v>
                </c:pt>
                <c:pt idx="125">
                  <c:v>0.8</c:v>
                </c:pt>
                <c:pt idx="126">
                  <c:v>0.8</c:v>
                </c:pt>
                <c:pt idx="127">
                  <c:v>0.8</c:v>
                </c:pt>
                <c:pt idx="128">
                  <c:v>0.75</c:v>
                </c:pt>
                <c:pt idx="129">
                  <c:v>0.5714285714285714</c:v>
                </c:pt>
                <c:pt idx="130">
                  <c:v>0.77777777777777779</c:v>
                </c:pt>
                <c:pt idx="131">
                  <c:v>0.625</c:v>
                </c:pt>
                <c:pt idx="132">
                  <c:v>0.7142857142857143</c:v>
                </c:pt>
                <c:pt idx="133">
                  <c:v>0.4</c:v>
                </c:pt>
                <c:pt idx="134">
                  <c:v>0.66666666666666663</c:v>
                </c:pt>
                <c:pt idx="135">
                  <c:v>0.8</c:v>
                </c:pt>
                <c:pt idx="136">
                  <c:v>0.5</c:v>
                </c:pt>
                <c:pt idx="137">
                  <c:v>0.63636363636363635</c:v>
                </c:pt>
                <c:pt idx="138">
                  <c:v>0.6</c:v>
                </c:pt>
                <c:pt idx="139">
                  <c:v>0.75</c:v>
                </c:pt>
                <c:pt idx="140">
                  <c:v>0.625</c:v>
                </c:pt>
                <c:pt idx="141">
                  <c:v>0.8571428571428571</c:v>
                </c:pt>
                <c:pt idx="142">
                  <c:v>0.7142857142857143</c:v>
                </c:pt>
                <c:pt idx="143">
                  <c:v>0.5</c:v>
                </c:pt>
                <c:pt idx="144">
                  <c:v>0.83333333333333337</c:v>
                </c:pt>
                <c:pt idx="145">
                  <c:v>0.75</c:v>
                </c:pt>
                <c:pt idx="146">
                  <c:v>0.66666666666666663</c:v>
                </c:pt>
                <c:pt idx="147">
                  <c:v>0.6</c:v>
                </c:pt>
                <c:pt idx="148">
                  <c:v>0.66666666666666663</c:v>
                </c:pt>
                <c:pt idx="149">
                  <c:v>0.8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58E-4522-951A-4B79288C2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8394112"/>
        <c:axId val="1338392032"/>
      </c:lineChart>
      <c:catAx>
        <c:axId val="133839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38392032"/>
        <c:crosses val="autoZero"/>
        <c:auto val="1"/>
        <c:lblAlgn val="ctr"/>
        <c:lblOffset val="100"/>
        <c:noMultiLvlLbl val="0"/>
      </c:catAx>
      <c:valAx>
        <c:axId val="1338392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33839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E1786-8C33-4CE3-ACC4-1549C63AD55C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B234-CAA8-4525-99DC-872E89321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15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30AE2-B4D6-4087-A603-D016C95AE50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37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尾</a:t>
            </a:r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30AE2-B4D6-4087-A603-D016C95AE50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53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055BE-625F-48FD-8D5A-C1BD3B904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0687EB-4188-47A3-8BA3-8D0BD43FF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8DD09E-FE09-49E5-B088-8F32F8DE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057CB3-6D2E-4CE2-B646-BFA650AB7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EAB210-B621-4EDE-A4E8-69CD3DEF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70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8A862F-5773-4E41-9FD7-0F6EA377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9CB791-5D49-4150-9035-5E62E98B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DAB7CD-D967-4467-8F5C-93E7E787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AC597-1754-486E-8D1A-5B3603DE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C5078-FDCE-4C77-BECF-890D70A4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85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C4DF10-CBAC-4FC6-8D05-549767F61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39152D-B678-492A-96E2-4917C7A97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F417EE-7A89-4660-978E-9CBF403F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4358D7-BAA2-46C8-A836-AAC8298A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BC4CF8-00DE-4DBD-A654-CDAED01D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44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頁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0" y="5342459"/>
            <a:ext cx="2879336" cy="16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7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尾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10800000">
            <a:off x="-499730" y="-42532"/>
            <a:ext cx="12385674" cy="69669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9" b="25549"/>
          <a:stretch/>
        </p:blipFill>
        <p:spPr bwMode="invGray">
          <a:xfrm>
            <a:off x="9581049" y="6380554"/>
            <a:ext cx="1736864" cy="4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25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251457-A862-4E99-9E9F-E3C69351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AA8A87-7A67-40C1-821A-95B694A25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0079C-8562-4D0E-B80B-80B53727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BA33EB-DAEB-459D-9840-7DD5CFF0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B45A05-BB69-47D1-AD8B-C15CD918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35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97DC00-87DA-4763-BA47-D6F21FEC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B2CF8-F604-49F0-AB82-40A1724DB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FDBEB8-D197-4B28-9124-5F407772D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6A3DE9-7027-4E03-9A53-4DF1B556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0CC91A-8CB0-4406-A021-2FBF34F6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5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A19CD-E718-40C3-94BF-2223BC9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B6027-7F05-43AD-892C-FC6C05ED1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C56722-39CA-4818-AF6D-46A03EE75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8E1DEC-87F0-4377-AD8D-9A33FDE4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F837D6-2A48-4CE1-BBA6-87316CA4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E91D5D-996E-4BA6-A385-565E1277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80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7E260-E332-4212-B363-548AECF1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6E9AAE-D3E5-4865-B677-2FA90CF0A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2B9541-9F2B-42D2-85DE-05EE5C697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1AEAD5-9911-431A-9B5E-DD5472D30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7EE3BF-C963-4837-B0DF-FE72C44A2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C9E57C-5DCD-4305-9E3C-7B129785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459A45E-6440-4296-B064-31C4CB88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C76CB0-3E44-4B2C-BA20-4138A287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6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DBEB2D-726D-4565-BC96-5F9F353A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ECB32D-263B-4973-B754-4AF98211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4CDB4D-7B45-473B-8055-D2A4845B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31B1D5-231A-4435-85B5-CF1C17C25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96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C7A8AE0-4EF6-4052-80EA-88801889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2549E3-5E06-4013-B170-EC72F8B9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B7E772-81C2-4A7A-A4BE-E2F66F56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D81CFE-07C6-40C4-A0D6-62C98B814DC1}"/>
              </a:ext>
            </a:extLst>
          </p:cNvPr>
          <p:cNvSpPr txBox="1"/>
          <p:nvPr userDrawn="1"/>
        </p:nvSpPr>
        <p:spPr>
          <a:xfrm>
            <a:off x="10515601" y="6194607"/>
            <a:ext cx="134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</a:rPr>
              <a:t>XSG | </a:t>
            </a:r>
            <a:r>
              <a:rPr lang="zh-CN" altLang="en-US" sz="1200" dirty="0">
                <a:solidFill>
                  <a:schemeClr val="tx1"/>
                </a:solidFill>
              </a:rPr>
              <a:t>商業研究部</a:t>
            </a:r>
          </a:p>
        </p:txBody>
      </p:sp>
      <p:pic>
        <p:nvPicPr>
          <p:cNvPr id="7" name="圖片 4">
            <a:extLst>
              <a:ext uri="{FF2B5EF4-FFF2-40B4-BE49-F238E27FC236}">
                <a16:creationId xmlns:a16="http://schemas.microsoft.com/office/drawing/2014/main" id="{7EE1EF96-EF21-4BE1-878F-AC829DAFB6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611" y="161925"/>
            <a:ext cx="1215189" cy="683074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A56EF77A-1029-4B8F-B510-7734D059AC14}"/>
              </a:ext>
            </a:extLst>
          </p:cNvPr>
          <p:cNvSpPr txBox="1">
            <a:spLocks/>
          </p:cNvSpPr>
          <p:nvPr userDrawn="1"/>
        </p:nvSpPr>
        <p:spPr>
          <a:xfrm>
            <a:off x="413332" y="80829"/>
            <a:ext cx="11410367" cy="6058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20570EB-8736-4017-AFCA-47C4CD9E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1" y="285749"/>
            <a:ext cx="11481467" cy="396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666EBC-915B-4FBB-8885-C28502689B0B}"/>
              </a:ext>
            </a:extLst>
          </p:cNvPr>
          <p:cNvSpPr/>
          <p:nvPr userDrawn="1"/>
        </p:nvSpPr>
        <p:spPr>
          <a:xfrm>
            <a:off x="306000" y="293925"/>
            <a:ext cx="72000" cy="180000"/>
          </a:xfrm>
          <a:prstGeom prst="roundRect">
            <a:avLst/>
          </a:prstGeom>
          <a:solidFill>
            <a:srgbClr val="EA4D1C"/>
          </a:solidFill>
          <a:ln>
            <a:solidFill>
              <a:srgbClr val="EA4D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D95883A-1288-49D4-88E3-39DBF66A4CBC}"/>
              </a:ext>
            </a:extLst>
          </p:cNvPr>
          <p:cNvSpPr/>
          <p:nvPr userDrawn="1"/>
        </p:nvSpPr>
        <p:spPr>
          <a:xfrm>
            <a:off x="306365" y="496888"/>
            <a:ext cx="72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EA4D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2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EB372C-807F-40B7-82E3-487A6903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EE319B-C9E6-4F76-A67A-F38EA40FF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77E5DC-FB5E-40F8-860C-AC1BBCE8C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055282-2078-4287-A2B2-2475F745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9D4215-1D8C-4D9F-BA07-822C63F2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B9C9CC-D3B2-42C3-8AEF-1E087958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93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E9C8F-67DE-4614-BD67-2098C464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5A8B87C-1825-457E-B649-A2D41C1E7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23E1C9-2CC7-4190-855F-DB6DB308F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DC419A-F411-42F5-ADCE-22F5C699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E22-A4F0-40C4-8D86-2BE3BC59145D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8FFF65-CADA-420A-9BA2-9439866B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883C54-B1B9-452D-B4A1-2385E941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26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C8C59FE-E7CB-456A-80E7-C231D3E9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DF7B97-3793-4426-91ED-66DCDAFCF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46E5F3-F06E-47BE-95A7-365103D1A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3E22-A4F0-40C4-8D86-2BE3BC59145D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20B87-A443-4064-A34C-73385AB87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82CB4A-261D-4EE9-B050-F68D014A9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3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019年设计部规划">
            <a:extLst>
              <a:ext uri="{FF2B5EF4-FFF2-40B4-BE49-F238E27FC236}">
                <a16:creationId xmlns:a16="http://schemas.microsoft.com/office/drawing/2014/main" id="{1C458379-1BA5-4687-91FF-43B865513764}"/>
              </a:ext>
            </a:extLst>
          </p:cNvPr>
          <p:cNvSpPr txBox="1"/>
          <p:nvPr/>
        </p:nvSpPr>
        <p:spPr>
          <a:xfrm>
            <a:off x="1857909" y="1899255"/>
            <a:ext cx="4506795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584200">
              <a:defRPr sz="6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altLang="zh-CN" sz="3000" dirty="0">
                <a:solidFill>
                  <a:schemeClr val="tx1"/>
                </a:solidFill>
              </a:rPr>
              <a:t>APP2</a:t>
            </a:r>
            <a:r>
              <a:rPr lang="zh-CN" altLang="en-US" sz="3000" dirty="0">
                <a:solidFill>
                  <a:schemeClr val="tx1"/>
                </a:solidFill>
              </a:rPr>
              <a:t>等级研究</a:t>
            </a: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10" name="SSP设计组规划">
            <a:extLst>
              <a:ext uri="{FF2B5EF4-FFF2-40B4-BE49-F238E27FC236}">
                <a16:creationId xmlns:a16="http://schemas.microsoft.com/office/drawing/2014/main" id="{C2D20F82-0E57-4F83-8F16-F14A72EE1D85}"/>
              </a:ext>
            </a:extLst>
          </p:cNvPr>
          <p:cNvSpPr txBox="1"/>
          <p:nvPr/>
        </p:nvSpPr>
        <p:spPr>
          <a:xfrm>
            <a:off x="1857910" y="2827099"/>
            <a:ext cx="4040202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584200">
              <a:defRPr sz="40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</a:rPr>
              <a:t>等级留存</a:t>
            </a:r>
          </a:p>
        </p:txBody>
      </p:sp>
      <p:sp>
        <p:nvSpPr>
          <p:cNvPr id="11" name="线条">
            <a:extLst>
              <a:ext uri="{FF2B5EF4-FFF2-40B4-BE49-F238E27FC236}">
                <a16:creationId xmlns:a16="http://schemas.microsoft.com/office/drawing/2014/main" id="{DBA66DF9-1B3C-4F51-86E3-1E632E59E0F3}"/>
              </a:ext>
            </a:extLst>
          </p:cNvPr>
          <p:cNvSpPr/>
          <p:nvPr/>
        </p:nvSpPr>
        <p:spPr>
          <a:xfrm flipH="1" flipV="1">
            <a:off x="1890824" y="4038596"/>
            <a:ext cx="331467" cy="0"/>
          </a:xfrm>
          <a:prstGeom prst="line">
            <a:avLst/>
          </a:prstGeom>
          <a:ln w="63500">
            <a:solidFill>
              <a:srgbClr val="EA4D1C"/>
            </a:solidFill>
            <a:miter lim="400000"/>
          </a:ln>
        </p:spPr>
        <p:txBody>
          <a:bodyPr lIns="25400" tIns="25400" rIns="25400" bIns="25400" anchor="ctr"/>
          <a:lstStyle/>
          <a:p>
            <a:pPr defTabSz="2286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12" name="黄海澄">
            <a:extLst>
              <a:ext uri="{FF2B5EF4-FFF2-40B4-BE49-F238E27FC236}">
                <a16:creationId xmlns:a16="http://schemas.microsoft.com/office/drawing/2014/main" id="{2D8D2E0B-F6C8-41FA-A2CB-D300F3FABD97}"/>
              </a:ext>
            </a:extLst>
          </p:cNvPr>
          <p:cNvSpPr txBox="1"/>
          <p:nvPr/>
        </p:nvSpPr>
        <p:spPr>
          <a:xfrm>
            <a:off x="1857910" y="4154421"/>
            <a:ext cx="4040202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584200">
              <a:defRPr sz="40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</a:rPr>
              <a:t>商業研究部</a:t>
            </a:r>
            <a:r>
              <a:rPr lang="en-US" altLang="zh-CN" sz="2000" dirty="0">
                <a:solidFill>
                  <a:schemeClr val="tx1"/>
                </a:solidFill>
              </a:rPr>
              <a:t> | Business Analytics</a:t>
            </a:r>
          </a:p>
        </p:txBody>
      </p:sp>
      <p:cxnSp>
        <p:nvCxnSpPr>
          <p:cNvPr id="13" name="PA-直线连接符 4">
            <a:extLst>
              <a:ext uri="{FF2B5EF4-FFF2-40B4-BE49-F238E27FC236}">
                <a16:creationId xmlns:a16="http://schemas.microsoft.com/office/drawing/2014/main" id="{C5CA7792-0B48-44C5-8059-5114EE728AAE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890824" y="2615198"/>
            <a:ext cx="1956174" cy="0"/>
          </a:xfrm>
          <a:prstGeom prst="line">
            <a:avLst/>
          </a:prstGeom>
          <a:noFill/>
          <a:ln w="25400" cap="flat">
            <a:solidFill>
              <a:srgbClr val="EA4D1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圖片 4">
            <a:extLst>
              <a:ext uri="{FF2B5EF4-FFF2-40B4-BE49-F238E27FC236}">
                <a16:creationId xmlns:a16="http://schemas.microsoft.com/office/drawing/2014/main" id="{9C4F6BFD-CFB8-451E-A0B7-823B05DEE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0" y="5342459"/>
            <a:ext cx="2879336" cy="16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2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6D2E1D-B2D7-4BD6-BD98-2D237225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結論：玩家首日等级与次留无相关性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DBA6852-4516-455A-B048-90E12F3AB9CC}"/>
              </a:ext>
            </a:extLst>
          </p:cNvPr>
          <p:cNvSpPr/>
          <p:nvPr/>
        </p:nvSpPr>
        <p:spPr>
          <a:xfrm>
            <a:off x="1287378" y="1144441"/>
            <a:ext cx="9420727" cy="669841"/>
          </a:xfrm>
          <a:prstGeom prst="roundRect">
            <a:avLst/>
          </a:prstGeom>
          <a:noFill/>
          <a:ln>
            <a:solidFill>
              <a:srgbClr val="F5D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01 </a:t>
            </a:r>
            <a:r>
              <a:rPr lang="zh-CN" altLang="en-US" sz="2400" dirty="0">
                <a:solidFill>
                  <a:srgbClr val="FF0000"/>
                </a:solidFill>
              </a:rPr>
              <a:t>玩家整体等级分布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2B14C3-AB00-465F-A48E-AF9FB88FDE88}"/>
              </a:ext>
            </a:extLst>
          </p:cNvPr>
          <p:cNvSpPr txBox="1"/>
          <p:nvPr/>
        </p:nvSpPr>
        <p:spPr>
          <a:xfrm>
            <a:off x="1287377" y="1917269"/>
            <a:ext cx="9420727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大部分玩家可以度过新手期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23</a:t>
            </a:r>
            <a:r>
              <a:rPr lang="zh-CN" altLang="en-US" dirty="0"/>
              <a:t>级可作为次留观察重要等级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新手教学前</a:t>
            </a:r>
            <a:r>
              <a:rPr lang="en-US" altLang="zh-CN" dirty="0"/>
              <a:t>3</a:t>
            </a:r>
            <a:r>
              <a:rPr lang="zh-CN" altLang="en-US" dirty="0"/>
              <a:t>级，</a:t>
            </a:r>
            <a:r>
              <a:rPr lang="en-US" altLang="zh-CN" dirty="0"/>
              <a:t>6</a:t>
            </a:r>
            <a:r>
              <a:rPr lang="zh-CN" altLang="en-US" dirty="0"/>
              <a:t>级，</a:t>
            </a:r>
            <a:r>
              <a:rPr lang="en-US" altLang="zh-CN" dirty="0"/>
              <a:t>9</a:t>
            </a:r>
            <a:r>
              <a:rPr lang="zh-CN" altLang="en-US" dirty="0"/>
              <a:t>级可做拆分观察点</a:t>
            </a:r>
            <a:endParaRPr lang="en-US" altLang="zh-CN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EA606FC-8599-4608-BE12-2C4D8FEE3564}"/>
              </a:ext>
            </a:extLst>
          </p:cNvPr>
          <p:cNvSpPr/>
          <p:nvPr/>
        </p:nvSpPr>
        <p:spPr>
          <a:xfrm>
            <a:off x="1287377" y="3399617"/>
            <a:ext cx="9420727" cy="669841"/>
          </a:xfrm>
          <a:prstGeom prst="roundRect">
            <a:avLst/>
          </a:prstGeom>
          <a:noFill/>
          <a:ln>
            <a:solidFill>
              <a:srgbClr val="F5D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02</a:t>
            </a:r>
            <a:r>
              <a:rPr lang="zh-CN" altLang="en-US" sz="2400" b="1" dirty="0">
                <a:latin typeface="+mn-ea"/>
              </a:rPr>
              <a:t>各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分布留存情况</a:t>
            </a:r>
            <a:endParaRPr lang="zh-CN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66548D7-39BD-4C08-8F14-2586BD6B42C6}"/>
              </a:ext>
            </a:extLst>
          </p:cNvPr>
          <p:cNvSpPr txBox="1"/>
          <p:nvPr/>
        </p:nvSpPr>
        <p:spPr>
          <a:xfrm>
            <a:off x="1287377" y="4257221"/>
            <a:ext cx="9420727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整體留存与等级呈正相关</a:t>
            </a:r>
            <a:r>
              <a:rPr lang="en-US" altLang="zh-CN" dirty="0"/>
              <a:t>,</a:t>
            </a:r>
            <a:r>
              <a:rPr lang="zh-CN" altLang="en-US" dirty="0"/>
              <a:t>但并无因果相关性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10</a:t>
            </a:r>
            <a:r>
              <a:rPr lang="zh-CN" altLang="en-US" dirty="0"/>
              <a:t>级（新手期）达成玩家留存掉点，需进一步排查新手教学后期过度环节的衔接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43-70</a:t>
            </a:r>
            <a:r>
              <a:rPr lang="zh-CN" altLang="en-US" dirty="0"/>
              <a:t>级留存波动相对稳定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/>
              <a:t>邮件领取免费金币也可做为次留检测点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4353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C0828-5928-4D43-8D5F-F50A7061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6/28</a:t>
            </a:r>
            <a:r>
              <a:rPr lang="zh-CN" altLang="en-US" dirty="0"/>
              <a:t>阶段性更新</a:t>
            </a:r>
            <a:r>
              <a:rPr lang="en-US" altLang="zh-CN" dirty="0"/>
              <a:t>-</a:t>
            </a:r>
            <a:r>
              <a:rPr lang="zh-CN" altLang="en-US" dirty="0"/>
              <a:t>累計玩家人數比例趨勢圖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B2D6CFD1-2B57-4E22-B24E-7BCAACC964A9}"/>
              </a:ext>
            </a:extLst>
          </p:cNvPr>
          <p:cNvGraphicFramePr>
            <a:graphicFrameLocks/>
          </p:cNvGraphicFramePr>
          <p:nvPr/>
        </p:nvGraphicFramePr>
        <p:xfrm>
          <a:off x="660400" y="893460"/>
          <a:ext cx="10919673" cy="524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253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F71DB-5A70-4434-BFA3-50891F6D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65" y="403376"/>
            <a:ext cx="11481467" cy="396000"/>
          </a:xfrm>
        </p:spPr>
        <p:txBody>
          <a:bodyPr/>
          <a:lstStyle/>
          <a:p>
            <a:r>
              <a:rPr lang="en-US" altLang="zh-CN" dirty="0"/>
              <a:t>6/28</a:t>
            </a:r>
            <a:r>
              <a:rPr lang="zh-CN" altLang="en-US" dirty="0"/>
              <a:t>阶段性更新</a:t>
            </a:r>
            <a:r>
              <a:rPr lang="en-US" altLang="zh-CN" dirty="0"/>
              <a:t>-10</a:t>
            </a:r>
            <a:r>
              <a:rPr lang="zh-CN" altLang="en-US" dirty="0"/>
              <a:t>級完成新手教學後，次留隨等級相對平穩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4E676650-718E-4559-922D-84E151E8740B}"/>
              </a:ext>
            </a:extLst>
          </p:cNvPr>
          <p:cNvGraphicFramePr>
            <a:graphicFrameLocks/>
          </p:cNvGraphicFramePr>
          <p:nvPr/>
        </p:nvGraphicFramePr>
        <p:xfrm>
          <a:off x="660400" y="1130300"/>
          <a:ext cx="108585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485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CE4AFB-565D-4DF1-93B4-306B45A3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6/28 </a:t>
            </a:r>
            <a:r>
              <a:rPr lang="zh-CN" altLang="en-US" dirty="0"/>
              <a:t>建議：對新手教學環節可進行多次測試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A18D3E-1970-4DE9-8510-512304EA5560}"/>
              </a:ext>
            </a:extLst>
          </p:cNvPr>
          <p:cNvSpPr txBox="1"/>
          <p:nvPr/>
        </p:nvSpPr>
        <p:spPr>
          <a:xfrm>
            <a:off x="660400" y="1319249"/>
            <a:ext cx="10584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度過新手期玩家相對次留顯著提高，故建議優化新手期教學環節，降低未達</a:t>
            </a:r>
            <a:r>
              <a:rPr lang="en-US" altLang="zh-CN" dirty="0"/>
              <a:t>10</a:t>
            </a:r>
            <a:r>
              <a:rPr lang="zh-CN" altLang="en-US" dirty="0"/>
              <a:t>級玩家人數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超過一半玩家只能到</a:t>
            </a:r>
            <a:r>
              <a:rPr lang="en-US" altLang="zh-CN" dirty="0"/>
              <a:t>14-15</a:t>
            </a:r>
            <a:r>
              <a:rPr lang="zh-CN" altLang="en-US" dirty="0"/>
              <a:t>級，較上次分析等級</a:t>
            </a:r>
            <a:r>
              <a:rPr lang="en-US" altLang="zh-CN" dirty="0"/>
              <a:t>23</a:t>
            </a:r>
            <a:r>
              <a:rPr lang="zh-CN" altLang="en-US" dirty="0"/>
              <a:t>級有下降，可排查是否數值有變穩定等，僅超</a:t>
            </a:r>
            <a:r>
              <a:rPr lang="en-US" altLang="zh-CN" dirty="0"/>
              <a:t>25%</a:t>
            </a:r>
            <a:r>
              <a:rPr lang="zh-CN" altLang="en-US" dirty="0"/>
              <a:t>玩家可以達到</a:t>
            </a:r>
            <a:r>
              <a:rPr lang="en-US" altLang="zh-CN" dirty="0"/>
              <a:t>33</a:t>
            </a:r>
            <a:r>
              <a:rPr lang="zh-CN" altLang="en-US" dirty="0"/>
              <a:t>級以上等級，可進一步確認是否遊戲難度較之前有提高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建議方向：</a:t>
            </a:r>
            <a:endParaRPr lang="en-US" altLang="zh-CN" dirty="0"/>
          </a:p>
          <a:p>
            <a:r>
              <a:rPr lang="zh-CN" altLang="en-US" dirty="0"/>
              <a:t>新手環節時間控制</a:t>
            </a:r>
            <a:r>
              <a:rPr lang="en-US" altLang="zh-CN" dirty="0"/>
              <a:t>—GOOGLE PLAY </a:t>
            </a:r>
            <a:r>
              <a:rPr lang="zh-CN" altLang="en-US" dirty="0"/>
              <a:t>分析會建議可以看看大概多少首日遊戲多久的玩家次留會穩定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新手環節遊戲體驗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新手環節遊戲選擇</a:t>
            </a:r>
            <a:r>
              <a:rPr lang="en-US" altLang="zh-CN" dirty="0"/>
              <a:t>—6/11</a:t>
            </a:r>
            <a:r>
              <a:rPr lang="zh-CN" altLang="en-US" dirty="0"/>
              <a:t>前後之間換過新手教學遊戲？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F08D41-8BD5-4C38-BD6F-F9EC45FEA147}"/>
              </a:ext>
            </a:extLst>
          </p:cNvPr>
          <p:cNvSpPr txBox="1"/>
          <p:nvPr/>
        </p:nvSpPr>
        <p:spPr>
          <a:xfrm>
            <a:off x="660400" y="5696234"/>
            <a:ext cx="765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</a:rPr>
              <a:t>數據說明：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</a:rPr>
              <a:t>因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</a:rPr>
              <a:t>6/4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</a:rPr>
              <a:t>前數據有異常，故取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</a:rPr>
              <a:t>6/4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</a:rPr>
              <a:t>後截止至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</a:rPr>
              <a:t>6/28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</a:rPr>
              <a:t>的數據</a:t>
            </a:r>
          </a:p>
        </p:txBody>
      </p:sp>
    </p:spTree>
    <p:extLst>
      <p:ext uri="{BB962C8B-B14F-4D97-AF65-F5344CB8AC3E}">
        <p14:creationId xmlns:p14="http://schemas.microsoft.com/office/powerpoint/2010/main" val="137525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7BD3CF-BE55-4581-A5D1-70F9292D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GOOGLE</a:t>
            </a:r>
            <a:r>
              <a:rPr lang="zh-CN" altLang="en-US" dirty="0"/>
              <a:t>常用事件</a:t>
            </a:r>
          </a:p>
        </p:txBody>
      </p:sp>
      <p:pic>
        <p:nvPicPr>
          <p:cNvPr id="4" name="图片 3" descr="图片包含 箱线图&#10;&#10;描述已自动生成">
            <a:extLst>
              <a:ext uri="{FF2B5EF4-FFF2-40B4-BE49-F238E27FC236}">
                <a16:creationId xmlns:a16="http://schemas.microsoft.com/office/drawing/2014/main" id="{15203E91-1725-4653-9EE6-CA86B346E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5" y="1070964"/>
            <a:ext cx="10597896" cy="51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66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E915F-E4C7-4835-884D-0E88EFCF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落地效果反馈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C970FE8-AF8A-4910-A2E7-6483A71D5563}"/>
              </a:ext>
            </a:extLst>
          </p:cNvPr>
          <p:cNvSpPr txBox="1"/>
          <p:nvPr/>
        </p:nvSpPr>
        <p:spPr>
          <a:xfrm>
            <a:off x="628477" y="1417320"/>
            <a:ext cx="1080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将等级</a:t>
            </a:r>
            <a:r>
              <a:rPr lang="en-US" altLang="zh-CN" dirty="0"/>
              <a:t>23</a:t>
            </a:r>
            <a:r>
              <a:rPr lang="zh-CN" altLang="en-US" dirty="0"/>
              <a:t>级作为行销前置事件，调整优化投放效果不错。因用户及环境变化，关键事件节点需阶段性监测，</a:t>
            </a:r>
            <a:endParaRPr lang="en-US" altLang="zh-CN" dirty="0"/>
          </a:p>
          <a:p>
            <a:r>
              <a:rPr lang="zh-CN" altLang="en-US" dirty="0"/>
              <a:t>相对稳定将在</a:t>
            </a:r>
            <a:r>
              <a:rPr lang="en-US" altLang="zh-CN" dirty="0"/>
              <a:t>Tableau</a:t>
            </a:r>
            <a:r>
              <a:rPr lang="zh-CN" altLang="en-US" dirty="0"/>
              <a:t>上以模型方式交付，随数据挖掘，可增加多维度事件</a:t>
            </a:r>
          </a:p>
        </p:txBody>
      </p:sp>
    </p:spTree>
    <p:extLst>
      <p:ext uri="{BB962C8B-B14F-4D97-AF65-F5344CB8AC3E}">
        <p14:creationId xmlns:p14="http://schemas.microsoft.com/office/powerpoint/2010/main" val="1461229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759993" y="2721931"/>
            <a:ext cx="2672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latin typeface="+mj-ea"/>
                <a:ea typeface="+mj-ea"/>
              </a:rPr>
              <a:t>Thank</a:t>
            </a:r>
            <a:r>
              <a:rPr lang="zh-TW" altLang="en-US" sz="4000" dirty="0">
                <a:latin typeface="+mj-ea"/>
                <a:ea typeface="+mj-ea"/>
              </a:rPr>
              <a:t> </a:t>
            </a:r>
            <a:r>
              <a:rPr lang="en-US" altLang="zh-TW" sz="4000" dirty="0">
                <a:latin typeface="+mj-ea"/>
                <a:ea typeface="+mj-ea"/>
              </a:rPr>
              <a:t>You</a:t>
            </a:r>
            <a:endParaRPr lang="zh-TW" altLang="en-US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1260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54E3B-AEDE-4661-815E-DD0F0987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zh-CN" altLang="en-US" dirty="0"/>
          </a:p>
        </p:txBody>
      </p:sp>
      <p:grpSp>
        <p:nvGrpSpPr>
          <p:cNvPr id="3" name="ïṣļíḑé">
            <a:extLst>
              <a:ext uri="{FF2B5EF4-FFF2-40B4-BE49-F238E27FC236}">
                <a16:creationId xmlns:a16="http://schemas.microsoft.com/office/drawing/2014/main" id="{E05AD12A-9AF9-4D5A-BA08-416C24AE4C8F}"/>
              </a:ext>
            </a:extLst>
          </p:cNvPr>
          <p:cNvGrpSpPr/>
          <p:nvPr/>
        </p:nvGrpSpPr>
        <p:grpSpPr>
          <a:xfrm>
            <a:off x="703957" y="912241"/>
            <a:ext cx="10534550" cy="2279885"/>
            <a:chOff x="1990504" y="1740434"/>
            <a:chExt cx="8126033" cy="1489762"/>
          </a:xfrm>
        </p:grpSpPr>
        <p:grpSp>
          <p:nvGrpSpPr>
            <p:cNvPr id="4" name="ïśliďè">
              <a:extLst>
                <a:ext uri="{FF2B5EF4-FFF2-40B4-BE49-F238E27FC236}">
                  <a16:creationId xmlns:a16="http://schemas.microsoft.com/office/drawing/2014/main" id="{08B326D0-A2DD-4752-88D2-42293DF912BE}"/>
                </a:ext>
              </a:extLst>
            </p:cNvPr>
            <p:cNvGrpSpPr/>
            <p:nvPr/>
          </p:nvGrpSpPr>
          <p:grpSpPr>
            <a:xfrm>
              <a:off x="2654570" y="2743066"/>
              <a:ext cx="6749078" cy="487130"/>
              <a:chOff x="3042047" y="2107311"/>
              <a:chExt cx="6749078" cy="607279"/>
            </a:xfrm>
          </p:grpSpPr>
          <p:grpSp>
            <p:nvGrpSpPr>
              <p:cNvPr id="6" name="išḻîḑé">
                <a:extLst>
                  <a:ext uri="{FF2B5EF4-FFF2-40B4-BE49-F238E27FC236}">
                    <a16:creationId xmlns:a16="http://schemas.microsoft.com/office/drawing/2014/main" id="{F7752381-4F98-4D0B-917E-B49EAD6BAC6E}"/>
                  </a:ext>
                </a:extLst>
              </p:cNvPr>
              <p:cNvGrpSpPr/>
              <p:nvPr/>
            </p:nvGrpSpPr>
            <p:grpSpPr>
              <a:xfrm>
                <a:off x="3042047" y="2107311"/>
                <a:ext cx="3025295" cy="607279"/>
                <a:chOff x="2591358" y="1923974"/>
                <a:chExt cx="3306620" cy="663752"/>
              </a:xfrm>
            </p:grpSpPr>
            <p:sp>
              <p:nvSpPr>
                <p:cNvPr id="12" name="íŝ1íḍê">
                  <a:extLst>
                    <a:ext uri="{FF2B5EF4-FFF2-40B4-BE49-F238E27FC236}">
                      <a16:creationId xmlns:a16="http://schemas.microsoft.com/office/drawing/2014/main" id="{554D6AD4-65F6-4CEA-BD79-FDEFD05022C7}"/>
                    </a:ext>
                  </a:extLst>
                </p:cNvPr>
                <p:cNvSpPr/>
                <p:nvPr/>
              </p:nvSpPr>
              <p:spPr>
                <a:xfrm>
                  <a:off x="2591358" y="1923974"/>
                  <a:ext cx="3187043" cy="4783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5D2C8"/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none" lIns="180000" tIns="46800" rIns="180000" bIns="46800" numCol="1" spcCol="0" rtlCol="0" fromWordArt="0" anchor="ctr" anchorCtr="0" forceAA="0" compatLnSpc="1">
                  <a:noAutofit/>
                </a:bodyPr>
                <a:lstStyle/>
                <a:p>
                  <a:pPr defTabSz="913765"/>
                  <a:endParaRPr lang="zh-CN" altLang="en-US" b="1" dirty="0">
                    <a:solidFill>
                      <a:srgbClr val="FFFFFF"/>
                    </a:solidFill>
                    <a:latin typeface="+mn-ea"/>
                  </a:endParaRPr>
                </a:p>
              </p:txBody>
            </p:sp>
            <p:sp>
              <p:nvSpPr>
                <p:cNvPr id="13" name="íṣlíḍé">
                  <a:extLst>
                    <a:ext uri="{FF2B5EF4-FFF2-40B4-BE49-F238E27FC236}">
                      <a16:creationId xmlns:a16="http://schemas.microsoft.com/office/drawing/2014/main" id="{F82D6F3D-2EA0-4278-9226-5095310E8881}"/>
                    </a:ext>
                  </a:extLst>
                </p:cNvPr>
                <p:cNvSpPr txBox="1"/>
                <p:nvPr/>
              </p:nvSpPr>
              <p:spPr>
                <a:xfrm>
                  <a:off x="3281492" y="2012261"/>
                  <a:ext cx="2616486" cy="57546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r>
                    <a:rPr lang="zh-CN" altLang="en-US" dirty="0"/>
                    <a:t>玩家整体等级分布</a:t>
                  </a:r>
                </a:p>
                <a:p>
                  <a:endParaRPr lang="zh-CN" altLang="en-US" b="1" dirty="0">
                    <a:latin typeface="+mn-ea"/>
                  </a:endParaRPr>
                </a:p>
              </p:txBody>
            </p:sp>
          </p:grpSp>
          <p:sp>
            <p:nvSpPr>
              <p:cNvPr id="8" name="íṥḻîḋe">
                <a:extLst>
                  <a:ext uri="{FF2B5EF4-FFF2-40B4-BE49-F238E27FC236}">
                    <a16:creationId xmlns:a16="http://schemas.microsoft.com/office/drawing/2014/main" id="{EBABE65A-39CE-4DD0-989C-8645E1173125}"/>
                  </a:ext>
                </a:extLst>
              </p:cNvPr>
              <p:cNvSpPr/>
              <p:nvPr/>
            </p:nvSpPr>
            <p:spPr>
              <a:xfrm>
                <a:off x="6875233" y="2176992"/>
                <a:ext cx="2915892" cy="410407"/>
              </a:xfrm>
              <a:prstGeom prst="roundRect">
                <a:avLst>
                  <a:gd name="adj" fmla="val 50000"/>
                </a:avLst>
              </a:prstGeom>
              <a:noFill/>
              <a:ln w="57150" cap="rnd">
                <a:solidFill>
                  <a:srgbClr val="F5D2C8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5" name="îṧḷiḍè">
              <a:extLst>
                <a:ext uri="{FF2B5EF4-FFF2-40B4-BE49-F238E27FC236}">
                  <a16:creationId xmlns:a16="http://schemas.microsoft.com/office/drawing/2014/main" id="{047C3259-03D1-465E-B2EA-B445F9EB445A}"/>
                </a:ext>
              </a:extLst>
            </p:cNvPr>
            <p:cNvSpPr/>
            <p:nvPr/>
          </p:nvSpPr>
          <p:spPr>
            <a:xfrm>
              <a:off x="1990504" y="1740434"/>
              <a:ext cx="8126033" cy="576001"/>
            </a:xfrm>
            <a:prstGeom prst="rect">
              <a:avLst/>
            </a:prstGeom>
          </p:spPr>
          <p:txBody>
            <a:bodyPr anchor="b" anchorCtr="0">
              <a:noAutofit/>
            </a:bodyPr>
            <a:lstStyle/>
            <a:p>
              <a:pPr algn="ctr">
                <a:buSzPct val="25000"/>
              </a:pPr>
              <a:r>
                <a:rPr lang="zh-CN" altLang="en-US" sz="3200" b="1" dirty="0">
                  <a:latin typeface="+mn-ea"/>
                </a:rPr>
                <a:t>等级留存</a:t>
              </a:r>
              <a:endParaRPr lang="en-US" altLang="zh-CN" sz="3200" b="1" dirty="0">
                <a:latin typeface="+mn-ea"/>
              </a:endParaRPr>
            </a:p>
          </p:txBody>
        </p:sp>
      </p:grpSp>
      <p:sp>
        <p:nvSpPr>
          <p:cNvPr id="19" name="íṣlíḍé">
            <a:extLst>
              <a:ext uri="{FF2B5EF4-FFF2-40B4-BE49-F238E27FC236}">
                <a16:creationId xmlns:a16="http://schemas.microsoft.com/office/drawing/2014/main" id="{198ED4B2-955E-42C2-AB22-C7666932F8D4}"/>
              </a:ext>
            </a:extLst>
          </p:cNvPr>
          <p:cNvSpPr txBox="1"/>
          <p:nvPr/>
        </p:nvSpPr>
        <p:spPr>
          <a:xfrm>
            <a:off x="7310503" y="2599417"/>
            <a:ext cx="2361397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b="1" dirty="0">
                <a:latin typeface="+mn-ea"/>
              </a:rPr>
              <a:t> </a:t>
            </a:r>
            <a:r>
              <a:rPr lang="zh-CN" altLang="en-US" b="1" dirty="0">
                <a:latin typeface="+mn-ea"/>
              </a:rPr>
              <a:t>各分布留存情况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3BD5059-D750-41A8-AD2F-E241EF1F0DE0}"/>
              </a:ext>
            </a:extLst>
          </p:cNvPr>
          <p:cNvSpPr txBox="1"/>
          <p:nvPr/>
        </p:nvSpPr>
        <p:spPr>
          <a:xfrm>
            <a:off x="675587" y="5171390"/>
            <a:ext cx="1084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数据说明：因有玩家后补数据对首日等级数据造成异常，仅取</a:t>
            </a:r>
            <a:r>
              <a:rPr lang="en-US" altLang="zh-CN" dirty="0"/>
              <a:t>150</a:t>
            </a:r>
            <a:r>
              <a:rPr lang="zh-CN" altLang="en-US" dirty="0"/>
              <a:t>级前玩家数值作为参考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3134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ŝ1íḍê">
            <a:extLst>
              <a:ext uri="{FF2B5EF4-FFF2-40B4-BE49-F238E27FC236}">
                <a16:creationId xmlns:a16="http://schemas.microsoft.com/office/drawing/2014/main" id="{83F0D8DF-A5E1-459C-8755-1F5D39D987F1}"/>
              </a:ext>
            </a:extLst>
          </p:cNvPr>
          <p:cNvSpPr/>
          <p:nvPr/>
        </p:nvSpPr>
        <p:spPr>
          <a:xfrm>
            <a:off x="2272969" y="2593933"/>
            <a:ext cx="7646062" cy="1038267"/>
          </a:xfrm>
          <a:prstGeom prst="roundRect">
            <a:avLst>
              <a:gd name="adj" fmla="val 50000"/>
            </a:avLst>
          </a:prstGeom>
          <a:solidFill>
            <a:srgbClr val="F5D2C8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180000" tIns="46800" rIns="180000" bIns="46800" numCol="1" spcCol="0" rtlCol="0" fromWordArt="0" anchor="ctr" anchorCtr="0" forceAA="0" compatLnSpc="1">
            <a:noAutofit/>
          </a:bodyPr>
          <a:lstStyle/>
          <a:p>
            <a:pPr algn="ctr" defTabSz="913765"/>
            <a:r>
              <a:rPr lang="zh-CN" altLang="en-US" sz="4400" b="1" dirty="0">
                <a:solidFill>
                  <a:srgbClr val="FFFFFF"/>
                </a:solidFill>
                <a:latin typeface="+mn-ea"/>
              </a:rPr>
              <a:t>全玩家首日等级分布情况</a:t>
            </a:r>
          </a:p>
        </p:txBody>
      </p:sp>
    </p:spTree>
    <p:extLst>
      <p:ext uri="{BB962C8B-B14F-4D97-AF65-F5344CB8AC3E}">
        <p14:creationId xmlns:p14="http://schemas.microsoft.com/office/powerpoint/2010/main" val="362006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D7EE39-C5C2-4319-84F2-C9752A65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整体游戏友好度参考数值：超过一半的玩家可以过度新手期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23</a:t>
            </a:r>
            <a:r>
              <a:rPr lang="zh-CN" altLang="en-US" dirty="0"/>
              <a:t>级后玩家等级较难提升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6B58DF6F-0A16-4450-91A2-6B349958E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697435"/>
              </p:ext>
            </p:extLst>
          </p:nvPr>
        </p:nvGraphicFramePr>
        <p:xfrm>
          <a:off x="368301" y="977153"/>
          <a:ext cx="11563723" cy="508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960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ŝ1íḍê">
            <a:extLst>
              <a:ext uri="{FF2B5EF4-FFF2-40B4-BE49-F238E27FC236}">
                <a16:creationId xmlns:a16="http://schemas.microsoft.com/office/drawing/2014/main" id="{83F0D8DF-A5E1-459C-8755-1F5D39D987F1}"/>
              </a:ext>
            </a:extLst>
          </p:cNvPr>
          <p:cNvSpPr/>
          <p:nvPr/>
        </p:nvSpPr>
        <p:spPr>
          <a:xfrm>
            <a:off x="2272969" y="2593933"/>
            <a:ext cx="7646062" cy="1038267"/>
          </a:xfrm>
          <a:prstGeom prst="roundRect">
            <a:avLst>
              <a:gd name="adj" fmla="val 50000"/>
            </a:avLst>
          </a:prstGeom>
          <a:solidFill>
            <a:srgbClr val="F5D2C8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180000" tIns="46800" rIns="180000" bIns="46800" numCol="1" spcCol="0" rtlCol="0" fromWordArt="0" anchor="ctr" anchorCtr="0" forceAA="0" compatLnSpc="1">
            <a:noAutofit/>
          </a:bodyPr>
          <a:lstStyle/>
          <a:p>
            <a:pPr algn="ctr" defTabSz="913765"/>
            <a:r>
              <a:rPr lang="zh-CN" altLang="en-US" sz="4400" b="1" dirty="0">
                <a:solidFill>
                  <a:srgbClr val="FFFFFF"/>
                </a:solidFill>
                <a:latin typeface="+mn-ea"/>
              </a:rPr>
              <a:t>玩家在首日等级留存情况</a:t>
            </a:r>
          </a:p>
        </p:txBody>
      </p:sp>
    </p:spTree>
    <p:extLst>
      <p:ext uri="{BB962C8B-B14F-4D97-AF65-F5344CB8AC3E}">
        <p14:creationId xmlns:p14="http://schemas.microsoft.com/office/powerpoint/2010/main" val="343084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2BD8B3-6B90-474B-90B2-B9BB72C6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超过</a:t>
            </a:r>
            <a:r>
              <a:rPr lang="en-US" altLang="zh-CN" dirty="0"/>
              <a:t>23</a:t>
            </a:r>
            <a:r>
              <a:rPr lang="zh-CN" altLang="en-US" dirty="0"/>
              <a:t>级后，等级对于留存影响较小（即次留监测等级可在</a:t>
            </a:r>
            <a:r>
              <a:rPr lang="en-US" altLang="zh-CN" dirty="0"/>
              <a:t>23</a:t>
            </a:r>
            <a:r>
              <a:rPr lang="zh-CN" altLang="en-US" dirty="0"/>
              <a:t>级左右）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25C071-C419-4FD4-9D28-82CF4C52E383}"/>
              </a:ext>
            </a:extLst>
          </p:cNvPr>
          <p:cNvSpPr txBox="1"/>
          <p:nvPr/>
        </p:nvSpPr>
        <p:spPr>
          <a:xfrm>
            <a:off x="368301" y="5981307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计算方式：累计至这个区间留存玩家人数</a:t>
            </a:r>
            <a:r>
              <a:rPr lang="en-US" altLang="zh-CN" dirty="0"/>
              <a:t>/</a:t>
            </a:r>
            <a:r>
              <a:rPr lang="zh-CN" altLang="en-US" dirty="0"/>
              <a:t>累计至这个区间玩家人数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59261F89-80EB-4CA4-B2C7-7CC0BC26CD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413919"/>
              </p:ext>
            </p:extLst>
          </p:nvPr>
        </p:nvGraphicFramePr>
        <p:xfrm>
          <a:off x="368301" y="904973"/>
          <a:ext cx="11368070" cy="515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472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ŝ1íḍê">
            <a:extLst>
              <a:ext uri="{FF2B5EF4-FFF2-40B4-BE49-F238E27FC236}">
                <a16:creationId xmlns:a16="http://schemas.microsoft.com/office/drawing/2014/main" id="{83F0D8DF-A5E1-459C-8755-1F5D39D987F1}"/>
              </a:ext>
            </a:extLst>
          </p:cNvPr>
          <p:cNvSpPr/>
          <p:nvPr/>
        </p:nvSpPr>
        <p:spPr>
          <a:xfrm>
            <a:off x="2272969" y="2593933"/>
            <a:ext cx="7646062" cy="1038267"/>
          </a:xfrm>
          <a:prstGeom prst="roundRect">
            <a:avLst>
              <a:gd name="adj" fmla="val 50000"/>
            </a:avLst>
          </a:prstGeom>
          <a:solidFill>
            <a:srgbClr val="F5D2C8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180000" tIns="46800" rIns="180000" bIns="46800" numCol="1" spcCol="0" rtlCol="0" fromWordArt="0" anchor="ctr" anchorCtr="0" forceAA="0" compatLnSpc="1">
            <a:noAutofit/>
          </a:bodyPr>
          <a:lstStyle/>
          <a:p>
            <a:pPr algn="ctr" defTabSz="913765"/>
            <a:r>
              <a:rPr lang="zh-CN" altLang="en-US" sz="4400" b="1" dirty="0">
                <a:solidFill>
                  <a:srgbClr val="FFFFFF"/>
                </a:solidFill>
                <a:latin typeface="+mn-ea"/>
              </a:rPr>
              <a:t>各等级留存率</a:t>
            </a:r>
          </a:p>
        </p:txBody>
      </p:sp>
    </p:spTree>
    <p:extLst>
      <p:ext uri="{BB962C8B-B14F-4D97-AF65-F5344CB8AC3E}">
        <p14:creationId xmlns:p14="http://schemas.microsoft.com/office/powerpoint/2010/main" val="240000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F71DB-5A70-4434-BFA3-50891F6D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65" y="403376"/>
            <a:ext cx="11481467" cy="396000"/>
          </a:xfrm>
        </p:spPr>
        <p:txBody>
          <a:bodyPr/>
          <a:lstStyle/>
          <a:p>
            <a:r>
              <a:rPr lang="zh-CN" altLang="en-US" dirty="0"/>
              <a:t>玩家首日等级与留存整体趋势呈正相关；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9</a:t>
            </a:r>
            <a:r>
              <a:rPr lang="zh-CN" altLang="en-US" dirty="0"/>
              <a:t>级到</a:t>
            </a:r>
            <a:r>
              <a:rPr lang="en-US" altLang="zh-CN" dirty="0"/>
              <a:t>10</a:t>
            </a:r>
            <a:r>
              <a:rPr lang="zh-CN" altLang="en-US" dirty="0"/>
              <a:t>级留存掉点严重，可进一步排查新手教学后期过度环节的衔接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017EB593-7A51-4EE3-9B27-6F7CBB4B8D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564162"/>
              </p:ext>
            </p:extLst>
          </p:nvPr>
        </p:nvGraphicFramePr>
        <p:xfrm>
          <a:off x="270928" y="977615"/>
          <a:ext cx="11650143" cy="527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285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CEE47-1885-4874-B8EC-800BA4A5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次留与以下因素均无强相关性</a:t>
            </a:r>
            <a:r>
              <a:rPr lang="en-US" altLang="zh-CN" dirty="0"/>
              <a:t>,</a:t>
            </a:r>
            <a:r>
              <a:rPr lang="zh-CN" altLang="en-US" dirty="0"/>
              <a:t>道具获得币量可以作为同等级一样检测因素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C5FB6F-0B30-4A12-B79C-84BA4457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97" y="957485"/>
            <a:ext cx="5316914" cy="465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96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Noto Sans S Chinese Regular"/>
        <a:ea typeface="Noto Sans S Chinese Regular"/>
        <a:cs typeface=""/>
      </a:majorFont>
      <a:minorFont>
        <a:latin typeface="Noto Sans S Chinese Light"/>
        <a:ea typeface="Noto Sans S Chines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569</Words>
  <Application>Microsoft Office PowerPoint</Application>
  <PresentationFormat>宽屏</PresentationFormat>
  <Paragraphs>56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微軟正黑體</vt:lpstr>
      <vt:lpstr>Noto Sans S Chinese Light</vt:lpstr>
      <vt:lpstr>Noto Sans S Chinese Regular</vt:lpstr>
      <vt:lpstr>新細明體</vt:lpstr>
      <vt:lpstr>等线</vt:lpstr>
      <vt:lpstr>Microsoft YaHei</vt:lpstr>
      <vt:lpstr>Arial</vt:lpstr>
      <vt:lpstr>Helvetica</vt:lpstr>
      <vt:lpstr>Wingdings</vt:lpstr>
      <vt:lpstr>Office 主题​​</vt:lpstr>
      <vt:lpstr>PowerPoint 演示文稿</vt:lpstr>
      <vt:lpstr>FRAMEWORK</vt:lpstr>
      <vt:lpstr>PowerPoint 演示文稿</vt:lpstr>
      <vt:lpstr>整体游戏友好度参考数值：超过一半的玩家可以过度新手期 23级后玩家等级较难提升</vt:lpstr>
      <vt:lpstr>PowerPoint 演示文稿</vt:lpstr>
      <vt:lpstr>超过23级后，等级对于留存影响较小（即次留监测等级可在23级左右）</vt:lpstr>
      <vt:lpstr>PowerPoint 演示文稿</vt:lpstr>
      <vt:lpstr>玩家首日等级与留存整体趋势呈正相关； 9级到10级留存掉点严重，可进一步排查新手教学后期过度环节的衔接</vt:lpstr>
      <vt:lpstr>次留与以下因素均无强相关性,道具获得币量可以作为同等级一样检测因素</vt:lpstr>
      <vt:lpstr>結論：玩家首日等级与次留无相关性</vt:lpstr>
      <vt:lpstr>6/28阶段性更新-累計玩家人數比例趨勢圖</vt:lpstr>
      <vt:lpstr>6/28阶段性更新-10級完成新手教學後，次留隨等級相對平穩</vt:lpstr>
      <vt:lpstr>6/28 建議：對新手教學環節可進行多次測試</vt:lpstr>
      <vt:lpstr>GOOGLE常用事件</vt:lpstr>
      <vt:lpstr>落地效果反馈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郑 人玮</dc:creator>
  <cp:lastModifiedBy>马 佳盼</cp:lastModifiedBy>
  <cp:revision>273</cp:revision>
  <dcterms:created xsi:type="dcterms:W3CDTF">2020-12-10T07:00:59Z</dcterms:created>
  <dcterms:modified xsi:type="dcterms:W3CDTF">2021-09-13T03:43:42Z</dcterms:modified>
</cp:coreProperties>
</file>