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2.xml" ContentType="application/vnd.openxmlformats-officedocument.drawingml.chartshapes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rawings/drawing3.xml" ContentType="application/vnd.openxmlformats-officedocument.drawingml.chartshapes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drawings/drawing4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4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5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drawings/drawing5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7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8.xml" ContentType="application/vnd.openxmlformats-officedocument.presentationml.notesSl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notesSlides/notesSlide9.xml" ContentType="application/vnd.openxmlformats-officedocument.presentationml.notesSlid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86" r:id="rId2"/>
    <p:sldId id="448" r:id="rId3"/>
    <p:sldId id="451" r:id="rId4"/>
    <p:sldId id="427" r:id="rId5"/>
    <p:sldId id="497" r:id="rId6"/>
    <p:sldId id="436" r:id="rId7"/>
    <p:sldId id="452" r:id="rId8"/>
    <p:sldId id="430" r:id="rId9"/>
    <p:sldId id="445" r:id="rId10"/>
    <p:sldId id="498" r:id="rId11"/>
    <p:sldId id="444" r:id="rId12"/>
    <p:sldId id="441" r:id="rId13"/>
    <p:sldId id="473" r:id="rId14"/>
    <p:sldId id="471" r:id="rId15"/>
    <p:sldId id="488" r:id="rId16"/>
    <p:sldId id="487" r:id="rId17"/>
    <p:sldId id="499" r:id="rId18"/>
    <p:sldId id="489" r:id="rId19"/>
    <p:sldId id="474" r:id="rId20"/>
    <p:sldId id="480" r:id="rId21"/>
    <p:sldId id="482" r:id="rId22"/>
    <p:sldId id="484" r:id="rId23"/>
    <p:sldId id="502" r:id="rId24"/>
    <p:sldId id="491" r:id="rId25"/>
    <p:sldId id="493" r:id="rId26"/>
    <p:sldId id="494" r:id="rId27"/>
    <p:sldId id="495" r:id="rId28"/>
    <p:sldId id="501" r:id="rId29"/>
    <p:sldId id="476" r:id="rId30"/>
    <p:sldId id="479" r:id="rId31"/>
    <p:sldId id="316" r:id="rId32"/>
  </p:sldIdLst>
  <p:sldSz cx="12192000" cy="6858000"/>
  <p:notesSz cx="6858000" cy="9144000"/>
  <p:custDataLst>
    <p:tags r:id="rId3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封面样式" id="{300F3809-E0D5-4049-86A1-983C98CAA211}">
          <p14:sldIdLst>
            <p14:sldId id="286"/>
          </p14:sldIdLst>
        </p14:section>
        <p14:section name="分隔页样式" id="{290F5041-9CBF-4EA9-B661-7A694C0B4392}">
          <p14:sldIdLst/>
        </p14:section>
        <p14:section name="内容页样式" id="{8B4556D5-B9A1-4C1B-B7A4-C217E82C7591}">
          <p14:sldIdLst>
            <p14:sldId id="448"/>
            <p14:sldId id="451"/>
            <p14:sldId id="427"/>
            <p14:sldId id="497"/>
            <p14:sldId id="436"/>
            <p14:sldId id="452"/>
            <p14:sldId id="430"/>
            <p14:sldId id="445"/>
            <p14:sldId id="498"/>
            <p14:sldId id="444"/>
            <p14:sldId id="441"/>
            <p14:sldId id="473"/>
            <p14:sldId id="471"/>
            <p14:sldId id="488"/>
            <p14:sldId id="487"/>
            <p14:sldId id="499"/>
            <p14:sldId id="489"/>
            <p14:sldId id="474"/>
            <p14:sldId id="480"/>
            <p14:sldId id="482"/>
            <p14:sldId id="484"/>
            <p14:sldId id="502"/>
            <p14:sldId id="491"/>
            <p14:sldId id="493"/>
            <p14:sldId id="494"/>
            <p14:sldId id="495"/>
            <p14:sldId id="501"/>
            <p14:sldId id="476"/>
            <p14:sldId id="479"/>
            <p14:sldId id="316"/>
          </p14:sldIdLst>
        </p14:section>
        <p14:section name="尾页样式" id="{AF2075AD-03BE-401D-8E94-85CDE50B6A22}">
          <p14:sldIdLst/>
        </p14:section>
        <p14:section name="色板" id="{456FD739-2C9B-4EB1-B900-9C55CD13B4D8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uzian1996@163.com" initials="l" lastIdx="1" clrIdx="0">
    <p:extLst>
      <p:ext uri="{19B8F6BF-5375-455C-9EA6-DF929625EA0E}">
        <p15:presenceInfo xmlns:p15="http://schemas.microsoft.com/office/powerpoint/2012/main" userId="4994d72244a4d70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4CAD5"/>
    <a:srgbClr val="4472C4"/>
    <a:srgbClr val="9DB9E0"/>
    <a:srgbClr val="A5A5A5"/>
    <a:srgbClr val="000000"/>
    <a:srgbClr val="2E5C7E"/>
    <a:srgbClr val="FFFFFF"/>
    <a:srgbClr val="7088B2"/>
    <a:srgbClr val="B1B9DB"/>
    <a:srgbClr val="AEB6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浅色样式 2 - 强调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76923" autoAdjust="0"/>
  </p:normalViewPr>
  <p:slideViewPr>
    <p:cSldViewPr snapToGrid="0" showGuides="1">
      <p:cViewPr varScale="1">
        <p:scale>
          <a:sx n="77" d="100"/>
          <a:sy n="77" d="100"/>
        </p:scale>
        <p:origin x="104" y="35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19999" cy="719999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gs" Target="tags/tag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chartUserShapes" Target="../drawings/drawing5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2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chartUserShapes" Target="../drawings/drawing3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chartUserShapes" Target="../drawings/drawing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CN" altLang="en-US" b="1" dirty="0"/>
              <a:t>星城近</a:t>
            </a:r>
            <a:r>
              <a:rPr lang="en-US" altLang="zh-CN" b="1" dirty="0"/>
              <a:t>18</a:t>
            </a:r>
            <a:r>
              <a:rPr lang="zh-CN" altLang="en-US" b="1" dirty="0"/>
              <a:t>个月上新机台品类占比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B1B9DB"/>
              </a:solidFill>
              <a:ln w="19050">
                <a:solidFill>
                  <a:srgbClr val="B1B9DB">
                    <a:alpha val="98000"/>
                  </a:srgb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5C2-43BF-A923-A18F3BE9075E}"/>
              </c:ext>
            </c:extLst>
          </c:dPt>
          <c:dPt>
            <c:idx val="1"/>
            <c:bubble3D val="0"/>
            <c:spPr>
              <a:solidFill>
                <a:srgbClr val="7088B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5C2-43BF-A923-A18F3BE9075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5C2-43BF-A923-A18F3BE9075E}"/>
              </c:ext>
            </c:extLst>
          </c:dPt>
          <c:dPt>
            <c:idx val="3"/>
            <c:bubble3D val="0"/>
            <c:spPr>
              <a:solidFill>
                <a:srgbClr val="D4CAD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5C2-43BF-A923-A18F3BE9075E}"/>
              </c:ext>
            </c:extLst>
          </c:dPt>
          <c:dLbls>
            <c:dLbl>
              <c:idx val="0"/>
              <c:layout>
                <c:manualLayout>
                  <c:x val="-2.7777777777777779E-3"/>
                  <c:y val="-5.088665534799814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5C2-43BF-A923-A18F3BE9075E}"/>
                </c:ext>
              </c:extLst>
            </c:dLbl>
            <c:dLbl>
              <c:idx val="1"/>
              <c:layout>
                <c:manualLayout>
                  <c:x val="-2.5921183176361383E-3"/>
                  <c:y val="2.3266997698852543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5C2-43BF-A923-A18F3BE9075E}"/>
                </c:ext>
              </c:extLst>
            </c:dLbl>
            <c:dLbl>
              <c:idx val="2"/>
              <c:layout>
                <c:manualLayout>
                  <c:x val="-5.5555555555556061E-3"/>
                  <c:y val="9.2521191541814242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5C2-43BF-A923-A18F3BE9075E}"/>
                </c:ext>
              </c:extLst>
            </c:dLbl>
            <c:dLbl>
              <c:idx val="3"/>
              <c:layout>
                <c:manualLayout>
                  <c:x val="7.7777777777777779E-2"/>
                  <c:y val="-1.387817873127222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5C2-43BF-A923-A18F3BE9075E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Sheet2!$G$3:$G$6</c:f>
              <c:strCache>
                <c:ptCount val="4"/>
                <c:pt idx="0">
                  <c:v>转轮类</c:v>
                </c:pt>
                <c:pt idx="1">
                  <c:v>柏青类</c:v>
                </c:pt>
                <c:pt idx="2">
                  <c:v>鱼机类</c:v>
                </c:pt>
                <c:pt idx="3">
                  <c:v>宾果类</c:v>
                </c:pt>
              </c:strCache>
            </c:strRef>
          </c:cat>
          <c:val>
            <c:numRef>
              <c:f>Sheet2!$H$3:$H$6</c:f>
              <c:numCache>
                <c:formatCode>General</c:formatCode>
                <c:ptCount val="4"/>
                <c:pt idx="0">
                  <c:v>0.81481481481481477</c:v>
                </c:pt>
                <c:pt idx="1">
                  <c:v>7.407407407407407E-2</c:v>
                </c:pt>
                <c:pt idx="2">
                  <c:v>7.407407407407407E-2</c:v>
                </c:pt>
                <c:pt idx="3">
                  <c:v>3.7037037037037035E-2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5C2-43BF-A923-A18F3BE907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+mn-cs"/>
              </a:defRPr>
            </a:pPr>
            <a:r>
              <a:rPr lang="en-US" altLang="zh-CN" sz="1800" dirty="0">
                <a:latin typeface="+mj-ea"/>
                <a:ea typeface="+mj-ea"/>
              </a:rPr>
              <a:t>2020.1-2021.7</a:t>
            </a:r>
            <a:r>
              <a:rPr lang="zh-CN" altLang="en-US" sz="1800" dirty="0">
                <a:latin typeface="+mj-ea"/>
                <a:ea typeface="+mj-ea"/>
              </a:rPr>
              <a:t>竞品营收排名的比较</a:t>
            </a:r>
          </a:p>
        </c:rich>
      </c:tx>
      <c:layout>
        <c:manualLayout>
          <c:xMode val="edge"/>
          <c:yMode val="edge"/>
          <c:x val="0.37842736004153327"/>
          <c:y val="2.086411244670920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n-cs"/>
            </a:defRPr>
          </a:pPr>
          <a:endParaRPr lang="zh-CN"/>
        </a:p>
      </c:txPr>
    </c:title>
    <c:autoTitleDeleted val="0"/>
    <c:plotArea>
      <c:layout>
        <c:manualLayout>
          <c:layoutTarget val="inner"/>
          <c:xMode val="edge"/>
          <c:yMode val="edge"/>
          <c:x val="2.2223500908540278E-2"/>
          <c:y val="0.23759302430872972"/>
          <c:w val="0.96633382365665832"/>
          <c:h val="0.72539181646116935"/>
        </c:manualLayout>
      </c:layout>
      <c:lineChart>
        <c:grouping val="standard"/>
        <c:varyColors val="0"/>
        <c:ser>
          <c:idx val="0"/>
          <c:order val="0"/>
          <c:tx>
            <c:strRef>
              <c:f>星城!$B$3</c:f>
              <c:strCache>
                <c:ptCount val="1"/>
                <c:pt idx="0">
                  <c:v>星城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1.3171226290159611E-2"/>
                  <c:y val="3.708464080231842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63A-4157-9ECE-138D4F071D98}"/>
                </c:ext>
              </c:extLst>
            </c:dLbl>
            <c:dLbl>
              <c:idx val="1"/>
              <c:layout>
                <c:manualLayout>
                  <c:x val="-1.8046561471630741E-2"/>
                  <c:y val="4.015582257371792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63A-4157-9ECE-138D4F071D98}"/>
                </c:ext>
              </c:extLst>
            </c:dLbl>
            <c:dLbl>
              <c:idx val="2"/>
              <c:layout>
                <c:manualLayout>
                  <c:x val="-1.3622039761992107E-2"/>
                  <c:y val="3.401345903091881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63A-4157-9ECE-138D4F071D9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星城!$A$4:$A$22</c:f>
              <c:numCache>
                <c:formatCode>yyyy"年"m"月"</c:formatCode>
                <c:ptCount val="19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  <c:pt idx="12">
                  <c:v>44197</c:v>
                </c:pt>
                <c:pt idx="13">
                  <c:v>44228</c:v>
                </c:pt>
                <c:pt idx="14">
                  <c:v>44256</c:v>
                </c:pt>
                <c:pt idx="15">
                  <c:v>44287</c:v>
                </c:pt>
                <c:pt idx="16">
                  <c:v>44317</c:v>
                </c:pt>
                <c:pt idx="17">
                  <c:v>44348</c:v>
                </c:pt>
                <c:pt idx="18">
                  <c:v>44378</c:v>
                </c:pt>
              </c:numCache>
            </c:numRef>
          </c:cat>
          <c:val>
            <c:numRef>
              <c:f>星城!$B$4:$B$22</c:f>
              <c:numCache>
                <c:formatCode>General</c:formatCode>
                <c:ptCount val="19"/>
                <c:pt idx="0">
                  <c:v>9</c:v>
                </c:pt>
                <c:pt idx="1">
                  <c:v>10</c:v>
                </c:pt>
                <c:pt idx="2">
                  <c:v>11</c:v>
                </c:pt>
                <c:pt idx="3">
                  <c:v>9</c:v>
                </c:pt>
                <c:pt idx="4">
                  <c:v>4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2</c:v>
                </c:pt>
                <c:pt idx="10">
                  <c:v>2</c:v>
                </c:pt>
                <c:pt idx="11">
                  <c:v>1</c:v>
                </c:pt>
                <c:pt idx="12">
                  <c:v>1</c:v>
                </c:pt>
                <c:pt idx="13">
                  <c:v>2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63A-4157-9ECE-138D4F071D98}"/>
            </c:ext>
          </c:extLst>
        </c:ser>
        <c:ser>
          <c:idx val="1"/>
          <c:order val="1"/>
          <c:tx>
            <c:strRef>
              <c:f>星城!$C$3</c:f>
              <c:strCache>
                <c:ptCount val="1"/>
                <c:pt idx="0">
                  <c:v>包你发</c:v>
                </c:pt>
              </c:strCache>
            </c:strRef>
          </c:tx>
          <c:spPr>
            <a:ln w="28575" cap="rnd">
              <a:solidFill>
                <a:srgbClr val="D4CAD5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rgbClr val="D4CAD5"/>
              </a:solidFill>
              <a:ln w="9525">
                <a:solidFill>
                  <a:srgbClr val="D4CAD5"/>
                </a:solidFill>
              </a:ln>
              <a:effectLst/>
            </c:spPr>
          </c:marker>
          <c:dLbls>
            <c:dLbl>
              <c:idx val="3"/>
              <c:layout>
                <c:manualLayout>
                  <c:x val="-2.5607354878954057E-3"/>
                  <c:y val="2.172873194532038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63A-4157-9ECE-138D4F071D98}"/>
                </c:ext>
              </c:extLst>
            </c:dLbl>
            <c:dLbl>
              <c:idx val="8"/>
              <c:layout>
                <c:manualLayout>
                  <c:x val="-1.3171226290159611E-2"/>
                  <c:y val="3.094227725951915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63A-4157-9ECE-138D4F071D98}"/>
                </c:ext>
              </c:extLst>
            </c:dLbl>
            <c:dLbl>
              <c:idx val="9"/>
              <c:layout>
                <c:manualLayout>
                  <c:x val="-6.5484661006146583E-3"/>
                  <c:y val="2.445789160841791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63A-4157-9ECE-138D4F071D98}"/>
                </c:ext>
              </c:extLst>
            </c:dLbl>
            <c:dLbl>
              <c:idx val="10"/>
              <c:layout>
                <c:manualLayout>
                  <c:x val="-5.4703829164189062E-3"/>
                  <c:y val="2.752902405441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363A-4157-9ECE-138D4F071D98}"/>
                </c:ext>
              </c:extLst>
            </c:dLbl>
            <c:dLbl>
              <c:idx val="11"/>
              <c:layout>
                <c:manualLayout>
                  <c:x val="-1.2079170441082887E-2"/>
                  <c:y val="2.104479071832183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363A-4157-9ECE-138D4F071D98}"/>
                </c:ext>
              </c:extLst>
            </c:dLbl>
            <c:dLbl>
              <c:idx val="12"/>
              <c:layout>
                <c:manualLayout>
                  <c:x val="-3.2160524434726792E-3"/>
                  <c:y val="3.094227725951921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363A-4157-9ECE-138D4F071D98}"/>
                </c:ext>
              </c:extLst>
            </c:dLbl>
            <c:dLbl>
              <c:idx val="13"/>
              <c:layout>
                <c:manualLayout>
                  <c:x val="-9.8738468720312583E-3"/>
                  <c:y val="2.991791252529964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363A-4157-9ECE-138D4F071D98}"/>
                </c:ext>
              </c:extLst>
            </c:dLbl>
            <c:dLbl>
              <c:idx val="17"/>
              <c:layout>
                <c:manualLayout>
                  <c:x val="-5.4283132982920965E-3"/>
                  <c:y val="2.787109548811960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363A-4157-9ECE-138D4F071D9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星城!$A$4:$A$22</c:f>
              <c:numCache>
                <c:formatCode>yyyy"年"m"月"</c:formatCode>
                <c:ptCount val="19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  <c:pt idx="12">
                  <c:v>44197</c:v>
                </c:pt>
                <c:pt idx="13">
                  <c:v>44228</c:v>
                </c:pt>
                <c:pt idx="14">
                  <c:v>44256</c:v>
                </c:pt>
                <c:pt idx="15">
                  <c:v>44287</c:v>
                </c:pt>
                <c:pt idx="16">
                  <c:v>44317</c:v>
                </c:pt>
                <c:pt idx="17">
                  <c:v>44348</c:v>
                </c:pt>
                <c:pt idx="18">
                  <c:v>44378</c:v>
                </c:pt>
              </c:numCache>
            </c:numRef>
          </c:cat>
          <c:val>
            <c:numRef>
              <c:f>星城!$C$4:$C$22</c:f>
              <c:numCache>
                <c:formatCode>General</c:formatCode>
                <c:ptCount val="19"/>
                <c:pt idx="0">
                  <c:v>8</c:v>
                </c:pt>
                <c:pt idx="1">
                  <c:v>9</c:v>
                </c:pt>
                <c:pt idx="2">
                  <c:v>10</c:v>
                </c:pt>
                <c:pt idx="3">
                  <c:v>10</c:v>
                </c:pt>
                <c:pt idx="4">
                  <c:v>6</c:v>
                </c:pt>
                <c:pt idx="5">
                  <c:v>5</c:v>
                </c:pt>
                <c:pt idx="6">
                  <c:v>5</c:v>
                </c:pt>
                <c:pt idx="7">
                  <c:v>4</c:v>
                </c:pt>
                <c:pt idx="8">
                  <c:v>7</c:v>
                </c:pt>
                <c:pt idx="9">
                  <c:v>5</c:v>
                </c:pt>
                <c:pt idx="10">
                  <c:v>5</c:v>
                </c:pt>
                <c:pt idx="11">
                  <c:v>5</c:v>
                </c:pt>
                <c:pt idx="12">
                  <c:v>6</c:v>
                </c:pt>
                <c:pt idx="13">
                  <c:v>6</c:v>
                </c:pt>
                <c:pt idx="14">
                  <c:v>4</c:v>
                </c:pt>
                <c:pt idx="15">
                  <c:v>4</c:v>
                </c:pt>
                <c:pt idx="16">
                  <c:v>4</c:v>
                </c:pt>
                <c:pt idx="17">
                  <c:v>8</c:v>
                </c:pt>
                <c:pt idx="18">
                  <c:v>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63A-4157-9ECE-138D4F071D98}"/>
            </c:ext>
          </c:extLst>
        </c:ser>
        <c:ser>
          <c:idx val="2"/>
          <c:order val="2"/>
          <c:tx>
            <c:strRef>
              <c:f>星城!$D$3</c:f>
              <c:strCache>
                <c:ptCount val="1"/>
                <c:pt idx="0">
                  <c:v>老子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1"/>
              <c:layout>
                <c:manualLayout>
                  <c:x val="-9.8057537443996291E-3"/>
                  <c:y val="-8.551119272925471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026-4BCA-95EA-CED4607E0C04}"/>
                </c:ext>
              </c:extLst>
            </c:dLbl>
            <c:dLbl>
              <c:idx val="7"/>
              <c:layout>
                <c:manualLayout>
                  <c:x val="-1.7484125815778104E-2"/>
                  <c:y val="3.565425447869562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363A-4157-9ECE-138D4F071D98}"/>
                </c:ext>
              </c:extLst>
            </c:dLbl>
            <c:dLbl>
              <c:idx val="9"/>
              <c:layout>
                <c:manualLayout>
                  <c:x val="-1.870189160889181E-2"/>
                  <c:y val="-4.32618291281223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63A-4157-9ECE-138D4F071D98}"/>
                </c:ext>
              </c:extLst>
            </c:dLbl>
            <c:dLbl>
              <c:idx val="10"/>
              <c:layout>
                <c:manualLayout>
                  <c:x val="-4.3221828708822664E-3"/>
                  <c:y val="3.355278176520882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363A-4157-9ECE-138D4F071D98}"/>
                </c:ext>
              </c:extLst>
            </c:dLbl>
            <c:dLbl>
              <c:idx val="12"/>
              <c:layout>
                <c:manualLayout>
                  <c:x val="-1.0958965435340275E-2"/>
                  <c:y val="-4.629794429118097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63A-4157-9ECE-138D4F071D98}"/>
                </c:ext>
              </c:extLst>
            </c:dLbl>
            <c:dLbl>
              <c:idx val="13"/>
              <c:layout>
                <c:manualLayout>
                  <c:x val="-1.2065095862750105E-2"/>
                  <c:y val="-4.93691260625805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363A-4157-9ECE-138D4F071D98}"/>
                </c:ext>
              </c:extLst>
            </c:dLbl>
            <c:dLbl>
              <c:idx val="17"/>
              <c:layout>
                <c:manualLayout>
                  <c:x val="-1.2065095862749942E-2"/>
                  <c:y val="-4.93691260625805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363A-4157-9ECE-138D4F071D98}"/>
                </c:ext>
              </c:extLst>
            </c:dLbl>
            <c:spPr>
              <a:solidFill>
                <a:srgbClr val="A5A5A5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星城!$A$4:$A$22</c:f>
              <c:numCache>
                <c:formatCode>yyyy"年"m"月"</c:formatCode>
                <c:ptCount val="19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  <c:pt idx="12">
                  <c:v>44197</c:v>
                </c:pt>
                <c:pt idx="13">
                  <c:v>44228</c:v>
                </c:pt>
                <c:pt idx="14">
                  <c:v>44256</c:v>
                </c:pt>
                <c:pt idx="15">
                  <c:v>44287</c:v>
                </c:pt>
                <c:pt idx="16">
                  <c:v>44317</c:v>
                </c:pt>
                <c:pt idx="17">
                  <c:v>44348</c:v>
                </c:pt>
                <c:pt idx="18">
                  <c:v>44378</c:v>
                </c:pt>
              </c:numCache>
            </c:numRef>
          </c:cat>
          <c:val>
            <c:numRef>
              <c:f>星城!$D$4:$D$22</c:f>
              <c:numCache>
                <c:formatCode>General</c:formatCode>
                <c:ptCount val="19"/>
                <c:pt idx="0">
                  <c:v>4</c:v>
                </c:pt>
                <c:pt idx="1">
                  <c:v>6</c:v>
                </c:pt>
                <c:pt idx="2">
                  <c:v>6</c:v>
                </c:pt>
                <c:pt idx="3">
                  <c:v>5</c:v>
                </c:pt>
                <c:pt idx="4">
                  <c:v>7</c:v>
                </c:pt>
                <c:pt idx="5">
                  <c:v>8</c:v>
                </c:pt>
                <c:pt idx="6">
                  <c:v>9</c:v>
                </c:pt>
                <c:pt idx="7">
                  <c:v>5</c:v>
                </c:pt>
                <c:pt idx="8">
                  <c:v>4</c:v>
                </c:pt>
                <c:pt idx="9">
                  <c:v>4</c:v>
                </c:pt>
                <c:pt idx="10">
                  <c:v>3</c:v>
                </c:pt>
                <c:pt idx="11">
                  <c:v>3</c:v>
                </c:pt>
                <c:pt idx="12">
                  <c:v>5</c:v>
                </c:pt>
                <c:pt idx="13">
                  <c:v>5</c:v>
                </c:pt>
                <c:pt idx="14">
                  <c:v>6</c:v>
                </c:pt>
                <c:pt idx="15">
                  <c:v>6</c:v>
                </c:pt>
                <c:pt idx="16">
                  <c:v>7</c:v>
                </c:pt>
                <c:pt idx="17">
                  <c:v>7</c:v>
                </c:pt>
                <c:pt idx="18">
                  <c:v>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63A-4157-9ECE-138D4F071D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4692367"/>
        <c:axId val="214693199"/>
      </c:lineChart>
      <c:dateAx>
        <c:axId val="214692367"/>
        <c:scaling>
          <c:orientation val="minMax"/>
        </c:scaling>
        <c:delete val="0"/>
        <c:axPos val="t"/>
        <c:numFmt formatCode="yyyy&quot;年&quot;m&quot;月&quot;;@" sourceLinked="0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14693199"/>
        <c:crosses val="autoZero"/>
        <c:auto val="1"/>
        <c:lblOffset val="100"/>
        <c:baseTimeUnit val="months"/>
      </c:dateAx>
      <c:valAx>
        <c:axId val="214693199"/>
        <c:scaling>
          <c:orientation val="maxMin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1469236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+mn-cs"/>
              </a:defRPr>
            </a:pPr>
            <a:r>
              <a:rPr lang="en-US" altLang="zh-CN" dirty="0">
                <a:latin typeface="+mj-ea"/>
                <a:ea typeface="+mj-ea"/>
              </a:rPr>
              <a:t>2020.1-2021.7《</a:t>
            </a:r>
            <a:r>
              <a:rPr lang="zh-CN" altLang="en-US" dirty="0">
                <a:latin typeface="+mj-ea"/>
                <a:ea typeface="+mj-ea"/>
              </a:rPr>
              <a:t>老子有钱</a:t>
            </a:r>
            <a:r>
              <a:rPr lang="en-US" altLang="zh-CN" dirty="0">
                <a:latin typeface="+mj-ea"/>
                <a:ea typeface="+mj-ea"/>
              </a:rPr>
              <a:t>》《</a:t>
            </a:r>
            <a:r>
              <a:rPr lang="zh-CN" altLang="en-US" dirty="0">
                <a:latin typeface="+mj-ea"/>
                <a:ea typeface="+mj-ea"/>
              </a:rPr>
              <a:t>星城</a:t>
            </a:r>
            <a:r>
              <a:rPr lang="en-US" altLang="zh-CN" dirty="0">
                <a:latin typeface="+mj-ea"/>
                <a:ea typeface="+mj-ea"/>
              </a:rPr>
              <a:t>》《</a:t>
            </a:r>
            <a:r>
              <a:rPr lang="zh-CN" altLang="en-US" dirty="0">
                <a:latin typeface="+mj-ea"/>
                <a:ea typeface="+mj-ea"/>
              </a:rPr>
              <a:t>包你发</a:t>
            </a:r>
            <a:r>
              <a:rPr lang="en-US" altLang="zh-CN" dirty="0">
                <a:latin typeface="+mj-ea"/>
                <a:ea typeface="+mj-ea"/>
              </a:rPr>
              <a:t>》</a:t>
            </a:r>
            <a:r>
              <a:rPr lang="zh-CN" altLang="en-US" dirty="0">
                <a:latin typeface="+mj-ea"/>
                <a:ea typeface="+mj-ea"/>
              </a:rPr>
              <a:t>营收（单位：万美金）</a:t>
            </a:r>
          </a:p>
        </c:rich>
      </c:tx>
      <c:layout>
        <c:manualLayout>
          <c:xMode val="edge"/>
          <c:yMode val="edge"/>
          <c:x val="0.25601060369477679"/>
          <c:y val="9.4236265157105585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n-cs"/>
            </a:defRPr>
          </a:pPr>
          <a:endParaRPr lang="zh-CN"/>
        </a:p>
      </c:txPr>
    </c:title>
    <c:autoTitleDeleted val="0"/>
    <c:plotArea>
      <c:layout>
        <c:manualLayout>
          <c:layoutTarget val="inner"/>
          <c:xMode val="edge"/>
          <c:yMode val="edge"/>
          <c:x val="1.4138634419757198E-2"/>
          <c:y val="0.12635116810302768"/>
          <c:w val="0.9722836830786824"/>
          <c:h val="0.62765841802539413"/>
        </c:manualLayout>
      </c:layout>
      <c:lineChart>
        <c:grouping val="standard"/>
        <c:varyColors val="0"/>
        <c:ser>
          <c:idx val="0"/>
          <c:order val="0"/>
          <c:tx>
            <c:strRef>
              <c:f>Sheet1!$B$3</c:f>
              <c:strCache>
                <c:ptCount val="1"/>
                <c:pt idx="0">
                  <c:v>星城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514-4A3D-87C3-6751FBD60795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514-4A3D-87C3-6751FBD60795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514-4A3D-87C3-6751FBD60795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514-4A3D-87C3-6751FBD60795}"/>
                </c:ext>
              </c:extLst>
            </c:dLbl>
            <c:spPr>
              <a:solidFill>
                <a:srgbClr val="9DB9E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Sheet1!$A$4:$A$22</c:f>
              <c:numCache>
                <c:formatCode>yyyy"年"m"月"</c:formatCode>
                <c:ptCount val="19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  <c:pt idx="12">
                  <c:v>44197</c:v>
                </c:pt>
                <c:pt idx="13">
                  <c:v>44228</c:v>
                </c:pt>
                <c:pt idx="14">
                  <c:v>44256</c:v>
                </c:pt>
                <c:pt idx="15">
                  <c:v>44287</c:v>
                </c:pt>
                <c:pt idx="16">
                  <c:v>44317</c:v>
                </c:pt>
                <c:pt idx="17">
                  <c:v>44348</c:v>
                </c:pt>
                <c:pt idx="18">
                  <c:v>44378</c:v>
                </c:pt>
              </c:numCache>
            </c:numRef>
          </c:cat>
          <c:val>
            <c:numRef>
              <c:f>Sheet1!$B$4:$B$22</c:f>
              <c:numCache>
                <c:formatCode>General</c:formatCode>
                <c:ptCount val="19"/>
                <c:pt idx="0">
                  <c:v>66.400000000000006</c:v>
                </c:pt>
                <c:pt idx="1">
                  <c:v>60</c:v>
                </c:pt>
                <c:pt idx="2">
                  <c:v>62.7</c:v>
                </c:pt>
                <c:pt idx="3">
                  <c:v>76.400000000000006</c:v>
                </c:pt>
                <c:pt idx="4">
                  <c:v>127</c:v>
                </c:pt>
                <c:pt idx="5">
                  <c:v>321</c:v>
                </c:pt>
                <c:pt idx="6">
                  <c:v>464</c:v>
                </c:pt>
                <c:pt idx="7">
                  <c:v>481</c:v>
                </c:pt>
                <c:pt idx="8">
                  <c:v>346</c:v>
                </c:pt>
                <c:pt idx="9">
                  <c:v>466</c:v>
                </c:pt>
                <c:pt idx="10">
                  <c:v>398</c:v>
                </c:pt>
                <c:pt idx="11">
                  <c:v>529</c:v>
                </c:pt>
                <c:pt idx="12">
                  <c:v>538</c:v>
                </c:pt>
                <c:pt idx="13">
                  <c:v>582</c:v>
                </c:pt>
                <c:pt idx="14">
                  <c:v>580</c:v>
                </c:pt>
                <c:pt idx="15">
                  <c:v>360</c:v>
                </c:pt>
                <c:pt idx="16">
                  <c:v>403</c:v>
                </c:pt>
                <c:pt idx="17">
                  <c:v>451</c:v>
                </c:pt>
                <c:pt idx="18">
                  <c:v>466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9514-4A3D-87C3-6751FBD60795}"/>
            </c:ext>
          </c:extLst>
        </c:ser>
        <c:ser>
          <c:idx val="1"/>
          <c:order val="1"/>
          <c:tx>
            <c:strRef>
              <c:f>Sheet1!$C$3</c:f>
              <c:strCache>
                <c:ptCount val="1"/>
                <c:pt idx="0">
                  <c:v>包你发</c:v>
                </c:pt>
              </c:strCache>
            </c:strRef>
          </c:tx>
          <c:spPr>
            <a:ln w="28575" cap="rnd">
              <a:solidFill>
                <a:srgbClr val="D4CAD5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rgbClr val="D4CAD5"/>
              </a:solidFill>
              <a:ln w="9525">
                <a:solidFill>
                  <a:srgbClr val="D4CAD5"/>
                </a:solidFill>
              </a:ln>
              <a:effectLst/>
            </c:spPr>
          </c:marker>
          <c:dLbls>
            <c:dLbl>
              <c:idx val="5"/>
              <c:layout>
                <c:manualLayout>
                  <c:x val="-1.5079691961581725E-2"/>
                  <c:y val="-5.361200937490728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514-4A3D-87C3-6751FBD60795}"/>
                </c:ext>
              </c:extLst>
            </c:dLbl>
            <c:dLbl>
              <c:idx val="6"/>
              <c:layout>
                <c:manualLayout>
                  <c:x val="-2.3870900752790518E-2"/>
                  <c:y val="-0.1258274740162776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514-4A3D-87C3-6751FBD60795}"/>
                </c:ext>
              </c:extLst>
            </c:dLbl>
            <c:dLbl>
              <c:idx val="14"/>
              <c:layout>
                <c:manualLayout>
                  <c:x val="-1.7072977410599568E-2"/>
                  <c:y val="-4.20084279539343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514-4A3D-87C3-6751FBD60795}"/>
                </c:ext>
              </c:extLst>
            </c:dLbl>
            <c:spPr>
              <a:solidFill>
                <a:srgbClr val="D4CAD5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Sheet1!$A$4:$A$22</c:f>
              <c:numCache>
                <c:formatCode>yyyy"年"m"月"</c:formatCode>
                <c:ptCount val="19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  <c:pt idx="12">
                  <c:v>44197</c:v>
                </c:pt>
                <c:pt idx="13">
                  <c:v>44228</c:v>
                </c:pt>
                <c:pt idx="14">
                  <c:v>44256</c:v>
                </c:pt>
                <c:pt idx="15">
                  <c:v>44287</c:v>
                </c:pt>
                <c:pt idx="16">
                  <c:v>44317</c:v>
                </c:pt>
                <c:pt idx="17">
                  <c:v>44348</c:v>
                </c:pt>
                <c:pt idx="18">
                  <c:v>44378</c:v>
                </c:pt>
              </c:numCache>
            </c:numRef>
          </c:cat>
          <c:val>
            <c:numRef>
              <c:f>Sheet1!$C$4:$C$22</c:f>
              <c:numCache>
                <c:formatCode>General</c:formatCode>
                <c:ptCount val="19"/>
                <c:pt idx="0">
                  <c:v>67.599999999999994</c:v>
                </c:pt>
                <c:pt idx="1">
                  <c:v>64.2</c:v>
                </c:pt>
                <c:pt idx="2">
                  <c:v>63.5</c:v>
                </c:pt>
                <c:pt idx="3">
                  <c:v>71.8</c:v>
                </c:pt>
                <c:pt idx="4">
                  <c:v>102</c:v>
                </c:pt>
                <c:pt idx="5">
                  <c:v>100</c:v>
                </c:pt>
                <c:pt idx="6">
                  <c:v>124</c:v>
                </c:pt>
                <c:pt idx="7">
                  <c:v>106</c:v>
                </c:pt>
                <c:pt idx="8">
                  <c:v>78.7</c:v>
                </c:pt>
                <c:pt idx="9">
                  <c:v>122</c:v>
                </c:pt>
                <c:pt idx="10">
                  <c:v>134</c:v>
                </c:pt>
                <c:pt idx="11">
                  <c:v>147</c:v>
                </c:pt>
                <c:pt idx="12">
                  <c:v>152</c:v>
                </c:pt>
                <c:pt idx="13">
                  <c:v>161</c:v>
                </c:pt>
                <c:pt idx="14">
                  <c:v>211</c:v>
                </c:pt>
                <c:pt idx="15">
                  <c:v>140</c:v>
                </c:pt>
                <c:pt idx="16">
                  <c:v>147</c:v>
                </c:pt>
                <c:pt idx="17">
                  <c:v>119</c:v>
                </c:pt>
                <c:pt idx="18">
                  <c:v>127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9514-4A3D-87C3-6751FBD60795}"/>
            </c:ext>
          </c:extLst>
        </c:ser>
        <c:ser>
          <c:idx val="2"/>
          <c:order val="2"/>
          <c:tx>
            <c:strRef>
              <c:f>Sheet1!$D$3</c:f>
              <c:strCache>
                <c:ptCount val="1"/>
                <c:pt idx="0">
                  <c:v>老子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514-4A3D-87C3-6751FBD60795}"/>
                </c:ext>
              </c:extLst>
            </c:dLbl>
            <c:dLbl>
              <c:idx val="5"/>
              <c:layout>
                <c:manualLayout>
                  <c:x val="-1.7427902034647558E-2"/>
                  <c:y val="3.460989863247700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514-4A3D-87C3-6751FBD60795}"/>
                </c:ext>
              </c:extLst>
            </c:dLbl>
            <c:dLbl>
              <c:idx val="6"/>
              <c:layout>
                <c:manualLayout>
                  <c:x val="-1.8294650026450476E-2"/>
                  <c:y val="3.46279145317987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514-4A3D-87C3-6751FBD60795}"/>
                </c:ext>
              </c:extLst>
            </c:dLbl>
            <c:dLbl>
              <c:idx val="14"/>
              <c:layout>
                <c:manualLayout>
                  <c:x val="-1.5987084198022118E-2"/>
                  <c:y val="3.216767881797103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9514-4A3D-87C3-6751FBD6079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Sheet1!$A$4:$A$22</c:f>
              <c:numCache>
                <c:formatCode>yyyy"年"m"月"</c:formatCode>
                <c:ptCount val="19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  <c:pt idx="12">
                  <c:v>44197</c:v>
                </c:pt>
                <c:pt idx="13">
                  <c:v>44228</c:v>
                </c:pt>
                <c:pt idx="14">
                  <c:v>44256</c:v>
                </c:pt>
                <c:pt idx="15">
                  <c:v>44287</c:v>
                </c:pt>
                <c:pt idx="16">
                  <c:v>44317</c:v>
                </c:pt>
                <c:pt idx="17">
                  <c:v>44348</c:v>
                </c:pt>
                <c:pt idx="18">
                  <c:v>44378</c:v>
                </c:pt>
              </c:numCache>
            </c:numRef>
          </c:cat>
          <c:val>
            <c:numRef>
              <c:f>Sheet1!$D$4:$D$22</c:f>
              <c:numCache>
                <c:formatCode>General</c:formatCode>
                <c:ptCount val="19"/>
                <c:pt idx="0">
                  <c:v>104</c:v>
                </c:pt>
                <c:pt idx="1">
                  <c:v>102</c:v>
                </c:pt>
                <c:pt idx="2">
                  <c:v>100</c:v>
                </c:pt>
                <c:pt idx="3">
                  <c:v>92.6</c:v>
                </c:pt>
                <c:pt idx="4">
                  <c:v>98.1</c:v>
                </c:pt>
                <c:pt idx="5">
                  <c:v>84.5</c:v>
                </c:pt>
                <c:pt idx="6">
                  <c:v>86.4</c:v>
                </c:pt>
                <c:pt idx="7">
                  <c:v>106</c:v>
                </c:pt>
                <c:pt idx="8">
                  <c:v>106</c:v>
                </c:pt>
                <c:pt idx="9">
                  <c:v>154</c:v>
                </c:pt>
                <c:pt idx="10">
                  <c:v>198</c:v>
                </c:pt>
                <c:pt idx="11">
                  <c:v>181</c:v>
                </c:pt>
                <c:pt idx="12">
                  <c:v>183</c:v>
                </c:pt>
                <c:pt idx="13">
                  <c:v>166</c:v>
                </c:pt>
                <c:pt idx="14">
                  <c:v>156</c:v>
                </c:pt>
                <c:pt idx="15">
                  <c:v>126</c:v>
                </c:pt>
                <c:pt idx="16">
                  <c:v>123</c:v>
                </c:pt>
                <c:pt idx="17">
                  <c:v>124</c:v>
                </c:pt>
                <c:pt idx="18">
                  <c:v>120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9514-4A3D-87C3-6751FBD607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49041247"/>
        <c:axId val="1449047071"/>
      </c:lineChart>
      <c:dateAx>
        <c:axId val="1449041247"/>
        <c:scaling>
          <c:orientation val="minMax"/>
        </c:scaling>
        <c:delete val="0"/>
        <c:axPos val="b"/>
        <c:numFmt formatCode="yyyy&quot;年&quot;m&quot;月&quot;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449047071"/>
        <c:crosses val="autoZero"/>
        <c:auto val="1"/>
        <c:lblOffset val="100"/>
        <c:baseTimeUnit val="months"/>
      </c:dateAx>
      <c:valAx>
        <c:axId val="1449047071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44904124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81848090554086805"/>
          <c:y val="1.9907596518897525E-2"/>
          <c:w val="0.17791004724811446"/>
          <c:h val="8.513356135541430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+mn-cs"/>
              </a:defRPr>
            </a:pPr>
            <a:r>
              <a:rPr lang="en-US" altLang="zh-CN" b="1" dirty="0">
                <a:latin typeface="+mj-ea"/>
                <a:ea typeface="+mj-ea"/>
              </a:rPr>
              <a:t>《</a:t>
            </a:r>
            <a:r>
              <a:rPr lang="zh-CN" altLang="en-US" b="1" dirty="0">
                <a:latin typeface="+mj-ea"/>
                <a:ea typeface="+mj-ea"/>
              </a:rPr>
              <a:t>老子</a:t>
            </a:r>
            <a:r>
              <a:rPr lang="en-US" altLang="zh-CN" b="1" dirty="0">
                <a:latin typeface="+mj-ea"/>
                <a:ea typeface="+mj-ea"/>
              </a:rPr>
              <a:t>》《</a:t>
            </a:r>
            <a:r>
              <a:rPr lang="zh-CN" altLang="en-US" b="1" dirty="0">
                <a:latin typeface="+mj-ea"/>
                <a:ea typeface="+mj-ea"/>
              </a:rPr>
              <a:t>星城</a:t>
            </a:r>
            <a:r>
              <a:rPr lang="en-US" altLang="zh-CN" b="1" dirty="0">
                <a:latin typeface="+mj-ea"/>
                <a:ea typeface="+mj-ea"/>
              </a:rPr>
              <a:t>》</a:t>
            </a:r>
            <a:r>
              <a:rPr lang="zh-CN" altLang="en-US" b="1" dirty="0">
                <a:latin typeface="+mj-ea"/>
                <a:ea typeface="+mj-ea"/>
              </a:rPr>
              <a:t>营收及每月机台上新示意图</a:t>
            </a:r>
            <a:endParaRPr lang="en-US" altLang="zh-CN" b="1" dirty="0">
              <a:latin typeface="+mj-ea"/>
              <a:ea typeface="+mj-ea"/>
            </a:endParaRPr>
          </a:p>
          <a:p>
            <a:pPr>
              <a:defRPr b="1">
                <a:latin typeface="+mj-ea"/>
                <a:ea typeface="+mj-ea"/>
              </a:defRPr>
            </a:pPr>
            <a:r>
              <a:rPr lang="zh-CN" altLang="en-US" b="1" dirty="0">
                <a:latin typeface="+mj-ea"/>
                <a:ea typeface="+mj-ea"/>
              </a:rPr>
              <a:t>（单位：万美金）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n-cs"/>
            </a:defRPr>
          </a:pPr>
          <a:endParaRPr lang="zh-CN"/>
        </a:p>
      </c:txPr>
    </c:title>
    <c:autoTitleDeleted val="0"/>
    <c:plotArea>
      <c:layout>
        <c:manualLayout>
          <c:layoutTarget val="inner"/>
          <c:xMode val="edge"/>
          <c:yMode val="edge"/>
          <c:x val="2.9903089036947304E-2"/>
          <c:y val="9.5225114138540609E-2"/>
          <c:w val="0.944182919442762"/>
          <c:h val="0.70477164626638389"/>
        </c:manualLayout>
      </c:layout>
      <c:lineChart>
        <c:grouping val="standard"/>
        <c:varyColors val="0"/>
        <c:ser>
          <c:idx val="0"/>
          <c:order val="0"/>
          <c:tx>
            <c:strRef>
              <c:f>营收!$B$25</c:f>
              <c:strCache>
                <c:ptCount val="1"/>
                <c:pt idx="0">
                  <c:v>星城营收</c:v>
                </c:pt>
              </c:strCache>
            </c:strRef>
          </c:tx>
          <c:spPr>
            <a:ln w="28575" cap="rnd">
              <a:solidFill>
                <a:srgbClr val="4472C4"/>
              </a:solidFill>
              <a:round/>
            </a:ln>
            <a:effectLst/>
          </c:spPr>
          <c:marker>
            <c:symbol val="none"/>
          </c:marker>
          <c:cat>
            <c:numRef>
              <c:f>营收!$A$26:$A$44</c:f>
              <c:numCache>
                <c:formatCode>yyyy"年"m"月"</c:formatCode>
                <c:ptCount val="19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  <c:pt idx="12">
                  <c:v>44197</c:v>
                </c:pt>
                <c:pt idx="13">
                  <c:v>44228</c:v>
                </c:pt>
                <c:pt idx="14">
                  <c:v>44256</c:v>
                </c:pt>
                <c:pt idx="15">
                  <c:v>44287</c:v>
                </c:pt>
                <c:pt idx="16">
                  <c:v>44317</c:v>
                </c:pt>
                <c:pt idx="17">
                  <c:v>44348</c:v>
                </c:pt>
                <c:pt idx="18">
                  <c:v>44378</c:v>
                </c:pt>
              </c:numCache>
            </c:numRef>
          </c:cat>
          <c:val>
            <c:numRef>
              <c:f>营收!$B$26:$B$44</c:f>
              <c:numCache>
                <c:formatCode>General</c:formatCode>
                <c:ptCount val="19"/>
                <c:pt idx="0">
                  <c:v>66.400000000000006</c:v>
                </c:pt>
                <c:pt idx="1">
                  <c:v>60</c:v>
                </c:pt>
                <c:pt idx="2">
                  <c:v>62.7</c:v>
                </c:pt>
                <c:pt idx="3">
                  <c:v>76.400000000000006</c:v>
                </c:pt>
                <c:pt idx="4">
                  <c:v>127</c:v>
                </c:pt>
                <c:pt idx="5">
                  <c:v>321</c:v>
                </c:pt>
                <c:pt idx="6">
                  <c:v>464</c:v>
                </c:pt>
                <c:pt idx="7">
                  <c:v>481</c:v>
                </c:pt>
                <c:pt idx="8">
                  <c:v>346</c:v>
                </c:pt>
                <c:pt idx="9">
                  <c:v>466</c:v>
                </c:pt>
                <c:pt idx="10">
                  <c:v>398</c:v>
                </c:pt>
                <c:pt idx="11">
                  <c:v>529</c:v>
                </c:pt>
                <c:pt idx="12">
                  <c:v>538</c:v>
                </c:pt>
                <c:pt idx="13">
                  <c:v>582</c:v>
                </c:pt>
                <c:pt idx="14">
                  <c:v>580</c:v>
                </c:pt>
                <c:pt idx="15">
                  <c:v>360</c:v>
                </c:pt>
                <c:pt idx="16">
                  <c:v>403</c:v>
                </c:pt>
                <c:pt idx="17">
                  <c:v>451</c:v>
                </c:pt>
                <c:pt idx="18">
                  <c:v>466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7D6-49B5-84A7-48A42FB1353F}"/>
            </c:ext>
          </c:extLst>
        </c:ser>
        <c:ser>
          <c:idx val="1"/>
          <c:order val="1"/>
          <c:tx>
            <c:strRef>
              <c:f>营收!$C$25</c:f>
              <c:strCache>
                <c:ptCount val="1"/>
                <c:pt idx="0">
                  <c:v>老子营收</c:v>
                </c:pt>
              </c:strCache>
            </c:strRef>
          </c:tx>
          <c:spPr>
            <a:ln w="28575" cap="rnd">
              <a:solidFill>
                <a:srgbClr val="A5A5A5"/>
              </a:solidFill>
              <a:round/>
            </a:ln>
            <a:effectLst/>
          </c:spPr>
          <c:marker>
            <c:symbol val="none"/>
          </c:marker>
          <c:dPt>
            <c:idx val="1"/>
            <c:marker>
              <c:symbol val="none"/>
            </c:marker>
            <c:bubble3D val="0"/>
            <c:spPr>
              <a:ln w="28575" cap="rnd">
                <a:solidFill>
                  <a:srgbClr val="A5A5A5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9-57D6-49B5-84A7-48A42FB1353F}"/>
              </c:ext>
            </c:extLst>
          </c:dPt>
          <c:dPt>
            <c:idx val="2"/>
            <c:marker>
              <c:symbol val="none"/>
            </c:marker>
            <c:bubble3D val="0"/>
            <c:spPr>
              <a:ln w="28575" cap="rnd">
                <a:solidFill>
                  <a:srgbClr val="A5A5A5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8-57D6-49B5-84A7-48A42FB1353F}"/>
              </c:ext>
            </c:extLst>
          </c:dPt>
          <c:dPt>
            <c:idx val="3"/>
            <c:marker>
              <c:symbol val="none"/>
            </c:marker>
            <c:bubble3D val="0"/>
            <c:spPr>
              <a:ln w="28575" cap="rnd">
                <a:solidFill>
                  <a:srgbClr val="A5A5A5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7-57D6-49B5-84A7-48A42FB1353F}"/>
              </c:ext>
            </c:extLst>
          </c:dPt>
          <c:dPt>
            <c:idx val="4"/>
            <c:marker>
              <c:symbol val="none"/>
            </c:marker>
            <c:bubble3D val="0"/>
            <c:spPr>
              <a:ln w="28575" cap="rnd">
                <a:solidFill>
                  <a:srgbClr val="A5A5A5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6-57D6-49B5-84A7-48A42FB1353F}"/>
              </c:ext>
            </c:extLst>
          </c:dPt>
          <c:dPt>
            <c:idx val="5"/>
            <c:marker>
              <c:symbol val="none"/>
            </c:marker>
            <c:bubble3D val="0"/>
            <c:spPr>
              <a:ln w="28575" cap="rnd">
                <a:solidFill>
                  <a:srgbClr val="A5A5A5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5-57D6-49B5-84A7-48A42FB1353F}"/>
              </c:ext>
            </c:extLst>
          </c:dPt>
          <c:dPt>
            <c:idx val="6"/>
            <c:marker>
              <c:symbol val="none"/>
            </c:marker>
            <c:bubble3D val="0"/>
            <c:spPr>
              <a:ln w="28575" cap="rnd">
                <a:solidFill>
                  <a:srgbClr val="A5A5A5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4-57D6-49B5-84A7-48A42FB1353F}"/>
              </c:ext>
            </c:extLst>
          </c:dPt>
          <c:dPt>
            <c:idx val="7"/>
            <c:marker>
              <c:symbol val="none"/>
            </c:marker>
            <c:bubble3D val="0"/>
            <c:spPr>
              <a:ln w="28575" cap="rnd">
                <a:solidFill>
                  <a:srgbClr val="A5A5A5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0-57D6-49B5-84A7-48A42FB1353F}"/>
              </c:ext>
            </c:extLst>
          </c:dPt>
          <c:dPt>
            <c:idx val="8"/>
            <c:marker>
              <c:symbol val="none"/>
            </c:marker>
            <c:bubble3D val="0"/>
            <c:spPr>
              <a:ln w="28575" cap="rnd">
                <a:solidFill>
                  <a:srgbClr val="A5A5A5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1-57D6-49B5-84A7-48A42FB1353F}"/>
              </c:ext>
            </c:extLst>
          </c:dPt>
          <c:dPt>
            <c:idx val="9"/>
            <c:marker>
              <c:symbol val="none"/>
            </c:marker>
            <c:bubble3D val="0"/>
            <c:spPr>
              <a:ln w="28575" cap="rnd">
                <a:solidFill>
                  <a:srgbClr val="A5A5A5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2-57D6-49B5-84A7-48A42FB1353F}"/>
              </c:ext>
            </c:extLst>
          </c:dPt>
          <c:dPt>
            <c:idx val="10"/>
            <c:marker>
              <c:symbol val="none"/>
            </c:marker>
            <c:bubble3D val="0"/>
            <c:spPr>
              <a:ln w="28575" cap="rnd">
                <a:solidFill>
                  <a:srgbClr val="A5A5A5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3-57D6-49B5-84A7-48A42FB1353F}"/>
              </c:ext>
            </c:extLst>
          </c:dPt>
          <c:dPt>
            <c:idx val="11"/>
            <c:marker>
              <c:symbol val="none"/>
            </c:marker>
            <c:bubble3D val="0"/>
            <c:spPr>
              <a:ln w="28575" cap="rnd">
                <a:solidFill>
                  <a:srgbClr val="A5A5A5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E-57D6-49B5-84A7-48A42FB1353F}"/>
              </c:ext>
            </c:extLst>
          </c:dPt>
          <c:dPt>
            <c:idx val="12"/>
            <c:marker>
              <c:symbol val="none"/>
            </c:marker>
            <c:bubble3D val="0"/>
            <c:spPr>
              <a:ln w="28575" cap="rnd">
                <a:solidFill>
                  <a:srgbClr val="A5A5A5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F-57D6-49B5-84A7-48A42FB1353F}"/>
              </c:ext>
            </c:extLst>
          </c:dPt>
          <c:dPt>
            <c:idx val="13"/>
            <c:marker>
              <c:symbol val="none"/>
            </c:marker>
            <c:bubble3D val="0"/>
            <c:spPr>
              <a:ln w="28575" cap="rnd">
                <a:solidFill>
                  <a:srgbClr val="A5A5A5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C-57D6-49B5-84A7-48A42FB1353F}"/>
              </c:ext>
            </c:extLst>
          </c:dPt>
          <c:dPt>
            <c:idx val="14"/>
            <c:marker>
              <c:symbol val="none"/>
            </c:marker>
            <c:bubble3D val="0"/>
            <c:spPr>
              <a:ln w="28575" cap="rnd">
                <a:solidFill>
                  <a:srgbClr val="A5A5A5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B-57D6-49B5-84A7-48A42FB1353F}"/>
              </c:ext>
            </c:extLst>
          </c:dPt>
          <c:dPt>
            <c:idx val="15"/>
            <c:marker>
              <c:symbol val="none"/>
            </c:marker>
            <c:bubble3D val="0"/>
            <c:spPr>
              <a:ln w="28575" cap="rnd">
                <a:solidFill>
                  <a:srgbClr val="A5A5A5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D-57D6-49B5-84A7-48A42FB1353F}"/>
              </c:ext>
            </c:extLst>
          </c:dPt>
          <c:dPt>
            <c:idx val="16"/>
            <c:marker>
              <c:symbol val="none"/>
            </c:marker>
            <c:bubble3D val="0"/>
            <c:spPr>
              <a:ln w="28575" cap="rnd">
                <a:solidFill>
                  <a:srgbClr val="A5A5A5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8-57D6-49B5-84A7-48A42FB1353F}"/>
              </c:ext>
            </c:extLst>
          </c:dPt>
          <c:dPt>
            <c:idx val="17"/>
            <c:marker>
              <c:symbol val="none"/>
            </c:marker>
            <c:bubble3D val="0"/>
            <c:spPr>
              <a:ln w="28575" cap="rnd">
                <a:solidFill>
                  <a:srgbClr val="A5A5A5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57D6-49B5-84A7-48A42FB1353F}"/>
              </c:ext>
            </c:extLst>
          </c:dPt>
          <c:dPt>
            <c:idx val="18"/>
            <c:marker>
              <c:symbol val="none"/>
            </c:marker>
            <c:bubble3D val="0"/>
            <c:spPr>
              <a:ln w="28575" cap="rnd">
                <a:solidFill>
                  <a:srgbClr val="A5A5A5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A-57D6-49B5-84A7-48A42FB1353F}"/>
              </c:ext>
            </c:extLst>
          </c:dPt>
          <c:cat>
            <c:numRef>
              <c:f>营收!$A$26:$A$44</c:f>
              <c:numCache>
                <c:formatCode>yyyy"年"m"月"</c:formatCode>
                <c:ptCount val="19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  <c:pt idx="12">
                  <c:v>44197</c:v>
                </c:pt>
                <c:pt idx="13">
                  <c:v>44228</c:v>
                </c:pt>
                <c:pt idx="14">
                  <c:v>44256</c:v>
                </c:pt>
                <c:pt idx="15">
                  <c:v>44287</c:v>
                </c:pt>
                <c:pt idx="16">
                  <c:v>44317</c:v>
                </c:pt>
                <c:pt idx="17">
                  <c:v>44348</c:v>
                </c:pt>
                <c:pt idx="18">
                  <c:v>44378</c:v>
                </c:pt>
              </c:numCache>
            </c:numRef>
          </c:cat>
          <c:val>
            <c:numRef>
              <c:f>营收!$C$26:$C$44</c:f>
              <c:numCache>
                <c:formatCode>General</c:formatCode>
                <c:ptCount val="19"/>
                <c:pt idx="0">
                  <c:v>104</c:v>
                </c:pt>
                <c:pt idx="1">
                  <c:v>102</c:v>
                </c:pt>
                <c:pt idx="2">
                  <c:v>100</c:v>
                </c:pt>
                <c:pt idx="3">
                  <c:v>92.6</c:v>
                </c:pt>
                <c:pt idx="4">
                  <c:v>98.1</c:v>
                </c:pt>
                <c:pt idx="5">
                  <c:v>84.5</c:v>
                </c:pt>
                <c:pt idx="6">
                  <c:v>86.4</c:v>
                </c:pt>
                <c:pt idx="7">
                  <c:v>106</c:v>
                </c:pt>
                <c:pt idx="8">
                  <c:v>106</c:v>
                </c:pt>
                <c:pt idx="9">
                  <c:v>154</c:v>
                </c:pt>
                <c:pt idx="10">
                  <c:v>198</c:v>
                </c:pt>
                <c:pt idx="11">
                  <c:v>181</c:v>
                </c:pt>
                <c:pt idx="12">
                  <c:v>183</c:v>
                </c:pt>
                <c:pt idx="13">
                  <c:v>166</c:v>
                </c:pt>
                <c:pt idx="14">
                  <c:v>156</c:v>
                </c:pt>
                <c:pt idx="15">
                  <c:v>126</c:v>
                </c:pt>
                <c:pt idx="16">
                  <c:v>123</c:v>
                </c:pt>
                <c:pt idx="17">
                  <c:v>124</c:v>
                </c:pt>
                <c:pt idx="18">
                  <c:v>120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7D6-49B5-84A7-48A42FB135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50942991"/>
        <c:axId val="1450940495"/>
      </c:lineChart>
      <c:scatterChart>
        <c:scatterStyle val="lineMarker"/>
        <c:varyColors val="0"/>
        <c:ser>
          <c:idx val="2"/>
          <c:order val="2"/>
          <c:tx>
            <c:strRef>
              <c:f>营收!$D$25</c:f>
              <c:strCache>
                <c:ptCount val="1"/>
                <c:pt idx="0">
                  <c:v>老子上新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营收!$A$26:$A$44</c:f>
              <c:numCache>
                <c:formatCode>yyyy"年"m"月"</c:formatCode>
                <c:ptCount val="19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  <c:pt idx="12">
                  <c:v>44197</c:v>
                </c:pt>
                <c:pt idx="13">
                  <c:v>44228</c:v>
                </c:pt>
                <c:pt idx="14">
                  <c:v>44256</c:v>
                </c:pt>
                <c:pt idx="15">
                  <c:v>44287</c:v>
                </c:pt>
                <c:pt idx="16">
                  <c:v>44317</c:v>
                </c:pt>
                <c:pt idx="17">
                  <c:v>44348</c:v>
                </c:pt>
                <c:pt idx="18">
                  <c:v>44378</c:v>
                </c:pt>
              </c:numCache>
            </c:numRef>
          </c:xVal>
          <c:yVal>
            <c:numRef>
              <c:f>营收!$D$26:$D$44</c:f>
              <c:numCache>
                <c:formatCode>0</c:formatCode>
                <c:ptCount val="19"/>
                <c:pt idx="0">
                  <c:v>1</c:v>
                </c:pt>
                <c:pt idx="1">
                  <c:v>1</c:v>
                </c:pt>
                <c:pt idx="3">
                  <c:v>1</c:v>
                </c:pt>
                <c:pt idx="6">
                  <c:v>1</c:v>
                </c:pt>
                <c:pt idx="8">
                  <c:v>1</c:v>
                </c:pt>
                <c:pt idx="12" formatCode="General">
                  <c:v>1</c:v>
                </c:pt>
                <c:pt idx="14" formatCode="General">
                  <c:v>1</c:v>
                </c:pt>
                <c:pt idx="15" formatCode="General">
                  <c:v>1</c:v>
                </c:pt>
                <c:pt idx="16" formatCode="General">
                  <c:v>1</c:v>
                </c:pt>
                <c:pt idx="17" formatCode="General">
                  <c:v>1</c:v>
                </c:pt>
                <c:pt idx="18" formatCode="General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57D6-49B5-84A7-48A42FB1353F}"/>
            </c:ext>
          </c:extLst>
        </c:ser>
        <c:ser>
          <c:idx val="3"/>
          <c:order val="3"/>
          <c:tx>
            <c:strRef>
              <c:f>营收!$E$25</c:f>
              <c:strCache>
                <c:ptCount val="1"/>
                <c:pt idx="0">
                  <c:v>老子上新2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A5A5A5"/>
              </a:solidFill>
              <a:ln w="9525">
                <a:solidFill>
                  <a:srgbClr val="A5A5A5"/>
                </a:solidFill>
              </a:ln>
              <a:effectLst/>
            </c:spPr>
          </c:marker>
          <c:xVal>
            <c:numRef>
              <c:f>营收!$A$26:$A$44</c:f>
              <c:numCache>
                <c:formatCode>yyyy"年"m"月"</c:formatCode>
                <c:ptCount val="19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  <c:pt idx="12">
                  <c:v>44197</c:v>
                </c:pt>
                <c:pt idx="13">
                  <c:v>44228</c:v>
                </c:pt>
                <c:pt idx="14">
                  <c:v>44256</c:v>
                </c:pt>
                <c:pt idx="15">
                  <c:v>44287</c:v>
                </c:pt>
                <c:pt idx="16">
                  <c:v>44317</c:v>
                </c:pt>
                <c:pt idx="17">
                  <c:v>44348</c:v>
                </c:pt>
                <c:pt idx="18">
                  <c:v>44378</c:v>
                </c:pt>
              </c:numCache>
            </c:numRef>
          </c:xVal>
          <c:yVal>
            <c:numRef>
              <c:f>营收!$E$26:$E$44</c:f>
              <c:numCache>
                <c:formatCode>General</c:formatCode>
                <c:ptCount val="19"/>
                <c:pt idx="12">
                  <c:v>1.5</c:v>
                </c:pt>
                <c:pt idx="15">
                  <c:v>1.5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57D6-49B5-84A7-48A42FB1353F}"/>
            </c:ext>
          </c:extLst>
        </c:ser>
        <c:ser>
          <c:idx val="4"/>
          <c:order val="4"/>
          <c:tx>
            <c:strRef>
              <c:f>营收!$F$25</c:f>
              <c:strCache>
                <c:ptCount val="1"/>
                <c:pt idx="0">
                  <c:v>星城上新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4472C4"/>
              </a:solidFill>
              <a:ln w="9525">
                <a:solidFill>
                  <a:srgbClr val="4472C4"/>
                </a:solidFill>
              </a:ln>
              <a:effectLst/>
            </c:spPr>
          </c:marker>
          <c:xVal>
            <c:numRef>
              <c:f>营收!$A$26:$A$44</c:f>
              <c:numCache>
                <c:formatCode>yyyy"年"m"月"</c:formatCode>
                <c:ptCount val="19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  <c:pt idx="12">
                  <c:v>44197</c:v>
                </c:pt>
                <c:pt idx="13">
                  <c:v>44228</c:v>
                </c:pt>
                <c:pt idx="14">
                  <c:v>44256</c:v>
                </c:pt>
                <c:pt idx="15">
                  <c:v>44287</c:v>
                </c:pt>
                <c:pt idx="16">
                  <c:v>44317</c:v>
                </c:pt>
                <c:pt idx="17">
                  <c:v>44348</c:v>
                </c:pt>
                <c:pt idx="18">
                  <c:v>44378</c:v>
                </c:pt>
              </c:numCache>
            </c:numRef>
          </c:xVal>
          <c:yVal>
            <c:numRef>
              <c:f>营收!$F$26:$F$44</c:f>
              <c:numCache>
                <c:formatCode>General</c:formatCode>
                <c:ptCount val="19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  <c:pt idx="8">
                  <c:v>3</c:v>
                </c:pt>
                <c:pt idx="9">
                  <c:v>3</c:v>
                </c:pt>
                <c:pt idx="10">
                  <c:v>3</c:v>
                </c:pt>
                <c:pt idx="11">
                  <c:v>3</c:v>
                </c:pt>
                <c:pt idx="12">
                  <c:v>3</c:v>
                </c:pt>
                <c:pt idx="13">
                  <c:v>3</c:v>
                </c:pt>
                <c:pt idx="14">
                  <c:v>3</c:v>
                </c:pt>
                <c:pt idx="15">
                  <c:v>3</c:v>
                </c:pt>
                <c:pt idx="16">
                  <c:v>3</c:v>
                </c:pt>
                <c:pt idx="17">
                  <c:v>3</c:v>
                </c:pt>
                <c:pt idx="18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57D6-49B5-84A7-48A42FB1353F}"/>
            </c:ext>
          </c:extLst>
        </c:ser>
        <c:ser>
          <c:idx val="5"/>
          <c:order val="5"/>
          <c:tx>
            <c:strRef>
              <c:f>营收!$G$25</c:f>
              <c:strCache>
                <c:ptCount val="1"/>
                <c:pt idx="0">
                  <c:v>星城上新2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4472C4"/>
              </a:solidFill>
              <a:ln w="9525">
                <a:solidFill>
                  <a:srgbClr val="4472C4"/>
                </a:solidFill>
              </a:ln>
              <a:effectLst/>
            </c:spPr>
          </c:marker>
          <c:xVal>
            <c:numRef>
              <c:f>营收!$A$26:$A$44</c:f>
              <c:numCache>
                <c:formatCode>yyyy"年"m"月"</c:formatCode>
                <c:ptCount val="19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  <c:pt idx="12">
                  <c:v>44197</c:v>
                </c:pt>
                <c:pt idx="13">
                  <c:v>44228</c:v>
                </c:pt>
                <c:pt idx="14">
                  <c:v>44256</c:v>
                </c:pt>
                <c:pt idx="15">
                  <c:v>44287</c:v>
                </c:pt>
                <c:pt idx="16">
                  <c:v>44317</c:v>
                </c:pt>
                <c:pt idx="17">
                  <c:v>44348</c:v>
                </c:pt>
                <c:pt idx="18">
                  <c:v>44378</c:v>
                </c:pt>
              </c:numCache>
            </c:numRef>
          </c:xVal>
          <c:yVal>
            <c:numRef>
              <c:f>营收!$G$26:$G$44</c:f>
              <c:numCache>
                <c:formatCode>General</c:formatCode>
                <c:ptCount val="19"/>
                <c:pt idx="0">
                  <c:v>3.5</c:v>
                </c:pt>
                <c:pt idx="3">
                  <c:v>3.5</c:v>
                </c:pt>
                <c:pt idx="4">
                  <c:v>3.5</c:v>
                </c:pt>
                <c:pt idx="8">
                  <c:v>3.5</c:v>
                </c:pt>
                <c:pt idx="9">
                  <c:v>3.5</c:v>
                </c:pt>
                <c:pt idx="11">
                  <c:v>3.5</c:v>
                </c:pt>
                <c:pt idx="13">
                  <c:v>3.5</c:v>
                </c:pt>
                <c:pt idx="15">
                  <c:v>3.5</c:v>
                </c:pt>
                <c:pt idx="17">
                  <c:v>3.5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57D6-49B5-84A7-48A42FB135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04331695"/>
        <c:axId val="1004331279"/>
      </c:scatterChart>
      <c:dateAx>
        <c:axId val="1450942991"/>
        <c:scaling>
          <c:orientation val="minMax"/>
        </c:scaling>
        <c:delete val="0"/>
        <c:axPos val="b"/>
        <c:numFmt formatCode="yyyy&quot;年&quot;m&quot;月&quot;" sourceLinked="1"/>
        <c:majorTickMark val="out"/>
        <c:minorTickMark val="none"/>
        <c:tickLblPos val="nextTo"/>
        <c:spPr>
          <a:noFill/>
          <a:ln w="9525" cap="flat" cmpd="sng" algn="ctr">
            <a:solidFill>
              <a:srgbClr val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450940495"/>
        <c:crosses val="autoZero"/>
        <c:auto val="1"/>
        <c:lblOffset val="100"/>
        <c:baseTimeUnit val="months"/>
      </c:dateAx>
      <c:valAx>
        <c:axId val="1450940495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solidFill>
              <a:srgbClr val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450942991"/>
        <c:crosses val="autoZero"/>
        <c:crossBetween val="between"/>
      </c:valAx>
      <c:valAx>
        <c:axId val="1004331279"/>
        <c:scaling>
          <c:orientation val="minMax"/>
          <c:max val="5"/>
        </c:scaling>
        <c:delete val="0"/>
        <c:axPos val="r"/>
        <c:numFmt formatCode="0" sourceLinked="1"/>
        <c:majorTickMark val="out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004331695"/>
        <c:crosses val="max"/>
        <c:crossBetween val="midCat"/>
        <c:majorUnit val="1"/>
      </c:valAx>
      <c:valAx>
        <c:axId val="1004331695"/>
        <c:scaling>
          <c:orientation val="minMax"/>
        </c:scaling>
        <c:delete val="1"/>
        <c:axPos val="b"/>
        <c:numFmt formatCode="yyyy&quot;年&quot;m&quot;月&quot;" sourceLinked="1"/>
        <c:majorTickMark val="out"/>
        <c:minorTickMark val="none"/>
        <c:tickLblPos val="nextTo"/>
        <c:crossAx val="1004331279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egendEntry>
        <c:idx val="3"/>
        <c:delete val="1"/>
      </c:legendEntry>
      <c:legendEntry>
        <c:idx val="5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+mn-cs"/>
              </a:defRPr>
            </a:pPr>
            <a:r>
              <a:rPr lang="en-US" altLang="zh-CN" b="1" dirty="0">
                <a:latin typeface="+mj-ea"/>
                <a:ea typeface="+mj-ea"/>
              </a:rPr>
              <a:t>《</a:t>
            </a:r>
            <a:r>
              <a:rPr lang="zh-CN" altLang="en-US" b="1" dirty="0">
                <a:latin typeface="+mj-ea"/>
                <a:ea typeface="+mj-ea"/>
              </a:rPr>
              <a:t>包你发</a:t>
            </a:r>
            <a:r>
              <a:rPr lang="en-US" altLang="zh-CN" b="1" dirty="0">
                <a:latin typeface="+mj-ea"/>
                <a:ea typeface="+mj-ea"/>
              </a:rPr>
              <a:t>》《</a:t>
            </a:r>
            <a:r>
              <a:rPr lang="zh-CN" altLang="en-US" b="1" dirty="0">
                <a:latin typeface="+mj-ea"/>
                <a:ea typeface="+mj-ea"/>
              </a:rPr>
              <a:t>老子</a:t>
            </a:r>
            <a:r>
              <a:rPr lang="en-US" altLang="zh-CN" b="1" dirty="0">
                <a:latin typeface="+mj-ea"/>
                <a:ea typeface="+mj-ea"/>
              </a:rPr>
              <a:t>》2020.1-2021.7</a:t>
            </a:r>
            <a:r>
              <a:rPr lang="zh-CN" altLang="en-US" b="1" dirty="0">
                <a:latin typeface="+mj-ea"/>
                <a:ea typeface="+mj-ea"/>
              </a:rPr>
              <a:t>月营收及月机台上新示意图</a:t>
            </a:r>
            <a:endParaRPr lang="en-US" altLang="zh-CN" b="1" dirty="0">
              <a:latin typeface="+mj-ea"/>
              <a:ea typeface="+mj-ea"/>
            </a:endParaRPr>
          </a:p>
          <a:p>
            <a:pPr>
              <a:defRPr b="1">
                <a:latin typeface="+mj-ea"/>
                <a:ea typeface="+mj-ea"/>
              </a:defRPr>
            </a:pPr>
            <a:r>
              <a:rPr lang="en-US" altLang="zh-CN" b="1" dirty="0">
                <a:latin typeface="+mj-ea"/>
                <a:ea typeface="+mj-ea"/>
              </a:rPr>
              <a:t>(</a:t>
            </a:r>
            <a:r>
              <a:rPr lang="zh-CN" altLang="en-US" b="1" dirty="0">
                <a:latin typeface="+mj-ea"/>
                <a:ea typeface="+mj-ea"/>
              </a:rPr>
              <a:t>单位：万美金）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n-cs"/>
            </a:defRPr>
          </a:pPr>
          <a:endParaRPr lang="zh-CN"/>
        </a:p>
      </c:txPr>
    </c:title>
    <c:autoTitleDeleted val="0"/>
    <c:plotArea>
      <c:layout>
        <c:manualLayout>
          <c:layoutTarget val="inner"/>
          <c:xMode val="edge"/>
          <c:yMode val="edge"/>
          <c:x val="3.2121099984250716E-2"/>
          <c:y val="0.16711177729521709"/>
          <c:w val="0.95468378522128094"/>
          <c:h val="0.64035794877801933"/>
        </c:manualLayout>
      </c:layout>
      <c:lineChart>
        <c:grouping val="standard"/>
        <c:varyColors val="0"/>
        <c:ser>
          <c:idx val="0"/>
          <c:order val="0"/>
          <c:tx>
            <c:strRef>
              <c:f>营收!$B$46</c:f>
              <c:strCache>
                <c:ptCount val="1"/>
                <c:pt idx="0">
                  <c:v>包你发月营收</c:v>
                </c:pt>
              </c:strCache>
            </c:strRef>
          </c:tx>
          <c:spPr>
            <a:ln w="28575" cap="rnd">
              <a:solidFill>
                <a:srgbClr val="D4CAD5"/>
              </a:solidFill>
              <a:round/>
            </a:ln>
            <a:effectLst/>
          </c:spPr>
          <c:marker>
            <c:symbol val="none"/>
          </c:marker>
          <c:dLbls>
            <c:dLbl>
              <c:idx val="4"/>
              <c:layout>
                <c:manualLayout>
                  <c:x val="-1.3195114794468377E-2"/>
                  <c:y val="-3.5532996817511854E-2"/>
                </c:manualLayout>
              </c:layout>
              <c:tx>
                <c:rich>
                  <a:bodyPr/>
                  <a:lstStyle/>
                  <a:p>
                    <a:fld id="{5614FC48-585E-4D27-A224-C7046C6492F3}" type="CATEGORYNAME">
                      <a:rPr lang="zh-CN" altLang="en-US"/>
                      <a:pPr/>
                      <a:t>[类别名称]</a:t>
                    </a:fld>
                    <a:r>
                      <a:rPr lang="en-US" altLang="zh-CN" baseline="0" dirty="0"/>
                      <a:t>, 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D5A5-4FC7-9749-6A886887C950}"/>
                </c:ext>
              </c:extLst>
            </c:dLbl>
            <c:dLbl>
              <c:idx val="14"/>
              <c:tx>
                <c:rich>
                  <a:bodyPr/>
                  <a:lstStyle/>
                  <a:p>
                    <a:fld id="{A712718C-AD57-4A31-BBAB-A9960C785F5F}" type="CATEGORYNAME">
                      <a:rPr lang="zh-CN" altLang="en-US"/>
                      <a:pPr/>
                      <a:t>[类别名称]</a:t>
                    </a:fld>
                    <a:r>
                      <a:rPr lang="en-US" altLang="zh-CN" baseline="0" dirty="0"/>
                      <a:t>,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D5A5-4FC7-9749-6A886887C950}"/>
                </c:ext>
              </c:extLst>
            </c:dLbl>
            <c:dLbl>
              <c:idx val="16"/>
              <c:layout>
                <c:manualLayout>
                  <c:x val="-2.5290636689397648E-2"/>
                  <c:y val="-3.0795263908510319E-2"/>
                </c:manualLayout>
              </c:layout>
              <c:tx>
                <c:rich>
                  <a:bodyPr/>
                  <a:lstStyle/>
                  <a:p>
                    <a:fld id="{2003FDCF-2714-43FE-81CD-8B755D6241D9}" type="CATEGORYNAME">
                      <a:rPr lang="zh-CN" altLang="en-US" smtClean="0"/>
                      <a:pPr/>
                      <a:t>[类别名称]</a:t>
                    </a:fld>
                    <a:endParaRPr lang="zh-CN" altLang="en-US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D5A5-4FC7-9749-6A886887C95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营收!$A$47:$A$65</c:f>
              <c:numCache>
                <c:formatCode>yyyy"年"m"月"</c:formatCode>
                <c:ptCount val="19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  <c:pt idx="12">
                  <c:v>44197</c:v>
                </c:pt>
                <c:pt idx="13">
                  <c:v>44228</c:v>
                </c:pt>
                <c:pt idx="14">
                  <c:v>44256</c:v>
                </c:pt>
                <c:pt idx="15">
                  <c:v>44287</c:v>
                </c:pt>
                <c:pt idx="16">
                  <c:v>44317</c:v>
                </c:pt>
                <c:pt idx="17">
                  <c:v>44348</c:v>
                </c:pt>
                <c:pt idx="18">
                  <c:v>44378</c:v>
                </c:pt>
              </c:numCache>
            </c:numRef>
          </c:cat>
          <c:val>
            <c:numRef>
              <c:f>营收!$B$47:$B$65</c:f>
              <c:numCache>
                <c:formatCode>General</c:formatCode>
                <c:ptCount val="19"/>
                <c:pt idx="0">
                  <c:v>67.599999999999994</c:v>
                </c:pt>
                <c:pt idx="1">
                  <c:v>64.2</c:v>
                </c:pt>
                <c:pt idx="2">
                  <c:v>63.5</c:v>
                </c:pt>
                <c:pt idx="3">
                  <c:v>71.8</c:v>
                </c:pt>
                <c:pt idx="4">
                  <c:v>102</c:v>
                </c:pt>
                <c:pt idx="5">
                  <c:v>100</c:v>
                </c:pt>
                <c:pt idx="6">
                  <c:v>124</c:v>
                </c:pt>
                <c:pt idx="7">
                  <c:v>106</c:v>
                </c:pt>
                <c:pt idx="8">
                  <c:v>78.7</c:v>
                </c:pt>
                <c:pt idx="9">
                  <c:v>122</c:v>
                </c:pt>
                <c:pt idx="10">
                  <c:v>134</c:v>
                </c:pt>
                <c:pt idx="11">
                  <c:v>147</c:v>
                </c:pt>
                <c:pt idx="12">
                  <c:v>152</c:v>
                </c:pt>
                <c:pt idx="13">
                  <c:v>161</c:v>
                </c:pt>
                <c:pt idx="14">
                  <c:v>211</c:v>
                </c:pt>
                <c:pt idx="15">
                  <c:v>140</c:v>
                </c:pt>
                <c:pt idx="16">
                  <c:v>147</c:v>
                </c:pt>
                <c:pt idx="17">
                  <c:v>119</c:v>
                </c:pt>
                <c:pt idx="18">
                  <c:v>127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34F-41E7-BB79-3E3E8646C1FD}"/>
            </c:ext>
          </c:extLst>
        </c:ser>
        <c:ser>
          <c:idx val="1"/>
          <c:order val="1"/>
          <c:tx>
            <c:strRef>
              <c:f>营收!$C$46</c:f>
              <c:strCache>
                <c:ptCount val="1"/>
                <c:pt idx="0">
                  <c:v>老子月营收</c:v>
                </c:pt>
              </c:strCache>
            </c:strRef>
          </c:tx>
          <c:spPr>
            <a:ln w="28575" cap="rnd">
              <a:solidFill>
                <a:srgbClr val="A5A5A5"/>
              </a:solidFill>
              <a:round/>
            </a:ln>
            <a:effectLst/>
          </c:spPr>
          <c:marker>
            <c:symbol val="none"/>
          </c:marker>
          <c:dLbls>
            <c:dLbl>
              <c:idx val="7"/>
              <c:layout>
                <c:manualLayout>
                  <c:x val="-5.278045917787335E-2"/>
                  <c:y val="7.3434860089524504E-2"/>
                </c:manualLayout>
              </c:layout>
              <c:tx>
                <c:rich>
                  <a:bodyPr/>
                  <a:lstStyle/>
                  <a:p>
                    <a:fld id="{322FB602-54CB-4DD4-90E5-B57791A4AE29}" type="CATEGORYNAME">
                      <a:rPr lang="zh-CN" altLang="en-US"/>
                      <a:pPr/>
                      <a:t>[类别名称]</a:t>
                    </a:fld>
                    <a:r>
                      <a:rPr lang="en-US" altLang="zh-CN" baseline="0" dirty="0"/>
                      <a:t>, 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D5A5-4FC7-9749-6A886887C95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营收!$A$47:$A$65</c:f>
              <c:numCache>
                <c:formatCode>yyyy"年"m"月"</c:formatCode>
                <c:ptCount val="19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  <c:pt idx="12">
                  <c:v>44197</c:v>
                </c:pt>
                <c:pt idx="13">
                  <c:v>44228</c:v>
                </c:pt>
                <c:pt idx="14">
                  <c:v>44256</c:v>
                </c:pt>
                <c:pt idx="15">
                  <c:v>44287</c:v>
                </c:pt>
                <c:pt idx="16">
                  <c:v>44317</c:v>
                </c:pt>
                <c:pt idx="17">
                  <c:v>44348</c:v>
                </c:pt>
                <c:pt idx="18">
                  <c:v>44378</c:v>
                </c:pt>
              </c:numCache>
            </c:numRef>
          </c:cat>
          <c:val>
            <c:numRef>
              <c:f>营收!$C$47:$C$65</c:f>
              <c:numCache>
                <c:formatCode>General</c:formatCode>
                <c:ptCount val="19"/>
                <c:pt idx="0">
                  <c:v>104</c:v>
                </c:pt>
                <c:pt idx="1">
                  <c:v>102</c:v>
                </c:pt>
                <c:pt idx="2">
                  <c:v>100</c:v>
                </c:pt>
                <c:pt idx="3">
                  <c:v>92.6</c:v>
                </c:pt>
                <c:pt idx="4">
                  <c:v>98.1</c:v>
                </c:pt>
                <c:pt idx="5">
                  <c:v>84.5</c:v>
                </c:pt>
                <c:pt idx="6">
                  <c:v>86.4</c:v>
                </c:pt>
                <c:pt idx="7">
                  <c:v>106</c:v>
                </c:pt>
                <c:pt idx="8">
                  <c:v>106</c:v>
                </c:pt>
                <c:pt idx="9">
                  <c:v>154</c:v>
                </c:pt>
                <c:pt idx="10">
                  <c:v>198</c:v>
                </c:pt>
                <c:pt idx="11">
                  <c:v>181</c:v>
                </c:pt>
                <c:pt idx="12">
                  <c:v>183</c:v>
                </c:pt>
                <c:pt idx="13">
                  <c:v>166</c:v>
                </c:pt>
                <c:pt idx="14">
                  <c:v>156</c:v>
                </c:pt>
                <c:pt idx="15">
                  <c:v>126</c:v>
                </c:pt>
                <c:pt idx="16">
                  <c:v>123</c:v>
                </c:pt>
                <c:pt idx="17">
                  <c:v>124</c:v>
                </c:pt>
                <c:pt idx="18">
                  <c:v>120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34F-41E7-BB79-3E3E8646C1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49045407"/>
        <c:axId val="1449032511"/>
      </c:lineChart>
      <c:scatterChart>
        <c:scatterStyle val="lineMarker"/>
        <c:varyColors val="0"/>
        <c:ser>
          <c:idx val="2"/>
          <c:order val="2"/>
          <c:tx>
            <c:strRef>
              <c:f>营收!$D$46</c:f>
              <c:strCache>
                <c:ptCount val="1"/>
                <c:pt idx="0">
                  <c:v>老子上新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营收!$A$47:$A$65</c:f>
              <c:numCache>
                <c:formatCode>yyyy"年"m"月"</c:formatCode>
                <c:ptCount val="19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  <c:pt idx="12">
                  <c:v>44197</c:v>
                </c:pt>
                <c:pt idx="13">
                  <c:v>44228</c:v>
                </c:pt>
                <c:pt idx="14">
                  <c:v>44256</c:v>
                </c:pt>
                <c:pt idx="15">
                  <c:v>44287</c:v>
                </c:pt>
                <c:pt idx="16">
                  <c:v>44317</c:v>
                </c:pt>
                <c:pt idx="17">
                  <c:v>44348</c:v>
                </c:pt>
                <c:pt idx="18">
                  <c:v>44378</c:v>
                </c:pt>
              </c:numCache>
            </c:numRef>
          </c:xVal>
          <c:yVal>
            <c:numRef>
              <c:f>营收!$D$47:$D$65</c:f>
              <c:numCache>
                <c:formatCode>0</c:formatCode>
                <c:ptCount val="19"/>
                <c:pt idx="0">
                  <c:v>1</c:v>
                </c:pt>
                <c:pt idx="1">
                  <c:v>1</c:v>
                </c:pt>
                <c:pt idx="3">
                  <c:v>1</c:v>
                </c:pt>
                <c:pt idx="6">
                  <c:v>1</c:v>
                </c:pt>
                <c:pt idx="8">
                  <c:v>1</c:v>
                </c:pt>
                <c:pt idx="12" formatCode="General">
                  <c:v>1</c:v>
                </c:pt>
                <c:pt idx="14" formatCode="General">
                  <c:v>1</c:v>
                </c:pt>
                <c:pt idx="15" formatCode="General">
                  <c:v>1</c:v>
                </c:pt>
                <c:pt idx="16" formatCode="General">
                  <c:v>1</c:v>
                </c:pt>
                <c:pt idx="17" formatCode="General">
                  <c:v>1</c:v>
                </c:pt>
                <c:pt idx="18" formatCode="General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734F-41E7-BB79-3E3E8646C1FD}"/>
            </c:ext>
          </c:extLst>
        </c:ser>
        <c:ser>
          <c:idx val="3"/>
          <c:order val="3"/>
          <c:tx>
            <c:strRef>
              <c:f>营收!$E$46</c:f>
              <c:strCache>
                <c:ptCount val="1"/>
                <c:pt idx="0">
                  <c:v>老子上新2</c:v>
                </c:pt>
              </c:strCache>
            </c:strRef>
          </c:tx>
          <c:spPr>
            <a:ln w="25400" cap="rnd">
              <a:solidFill>
                <a:srgbClr val="D4CAD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D4CAD5"/>
              </a:solidFill>
              <a:ln w="9525">
                <a:solidFill>
                  <a:srgbClr val="D4CAD5"/>
                </a:solidFill>
              </a:ln>
              <a:effectLst/>
            </c:spPr>
          </c:marker>
          <c:dPt>
            <c:idx val="12"/>
            <c:marker>
              <c:symbol val="circle"/>
              <c:size val="5"/>
              <c:spPr>
                <a:solidFill>
                  <a:srgbClr val="A5A5A5"/>
                </a:solidFill>
                <a:ln w="9525">
                  <a:solidFill>
                    <a:srgbClr val="A5A5A5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7-734F-41E7-BB79-3E3E8646C1FD}"/>
              </c:ext>
            </c:extLst>
          </c:dPt>
          <c:dPt>
            <c:idx val="15"/>
            <c:marker>
              <c:symbol val="circle"/>
              <c:size val="5"/>
              <c:spPr>
                <a:solidFill>
                  <a:srgbClr val="A5A5A5"/>
                </a:solidFill>
                <a:ln w="9525">
                  <a:solidFill>
                    <a:srgbClr val="A5A5A5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8-734F-41E7-BB79-3E3E8646C1FD}"/>
              </c:ext>
            </c:extLst>
          </c:dPt>
          <c:dPt>
            <c:idx val="18"/>
            <c:marker>
              <c:symbol val="circle"/>
              <c:size val="5"/>
              <c:spPr>
                <a:solidFill>
                  <a:srgbClr val="A5A5A5"/>
                </a:solidFill>
                <a:ln w="9525">
                  <a:solidFill>
                    <a:srgbClr val="A5A5A5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9-734F-41E7-BB79-3E3E8646C1FD}"/>
              </c:ext>
            </c:extLst>
          </c:dPt>
          <c:xVal>
            <c:numRef>
              <c:f>营收!$A$47:$A$65</c:f>
              <c:numCache>
                <c:formatCode>yyyy"年"m"月"</c:formatCode>
                <c:ptCount val="19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  <c:pt idx="12">
                  <c:v>44197</c:v>
                </c:pt>
                <c:pt idx="13">
                  <c:v>44228</c:v>
                </c:pt>
                <c:pt idx="14">
                  <c:v>44256</c:v>
                </c:pt>
                <c:pt idx="15">
                  <c:v>44287</c:v>
                </c:pt>
                <c:pt idx="16">
                  <c:v>44317</c:v>
                </c:pt>
                <c:pt idx="17">
                  <c:v>44348</c:v>
                </c:pt>
                <c:pt idx="18">
                  <c:v>44378</c:v>
                </c:pt>
              </c:numCache>
            </c:numRef>
          </c:xVal>
          <c:yVal>
            <c:numRef>
              <c:f>营收!$E$47:$E$65</c:f>
              <c:numCache>
                <c:formatCode>General</c:formatCode>
                <c:ptCount val="19"/>
                <c:pt idx="12">
                  <c:v>1.5</c:v>
                </c:pt>
                <c:pt idx="15">
                  <c:v>1.5</c:v>
                </c:pt>
                <c:pt idx="18">
                  <c:v>1.5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734F-41E7-BB79-3E3E8646C1FD}"/>
            </c:ext>
          </c:extLst>
        </c:ser>
        <c:ser>
          <c:idx val="4"/>
          <c:order val="4"/>
          <c:tx>
            <c:strRef>
              <c:f>营收!$F$46</c:f>
              <c:strCache>
                <c:ptCount val="1"/>
                <c:pt idx="0">
                  <c:v>包你发上新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D4CAD5"/>
              </a:solidFill>
              <a:ln w="9525">
                <a:solidFill>
                  <a:srgbClr val="D4CAD5"/>
                </a:solidFill>
              </a:ln>
              <a:effectLst/>
            </c:spPr>
          </c:marker>
          <c:xVal>
            <c:numRef>
              <c:f>营收!$A$47:$A$65</c:f>
              <c:numCache>
                <c:formatCode>yyyy"年"m"月"</c:formatCode>
                <c:ptCount val="19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  <c:pt idx="12">
                  <c:v>44197</c:v>
                </c:pt>
                <c:pt idx="13">
                  <c:v>44228</c:v>
                </c:pt>
                <c:pt idx="14">
                  <c:v>44256</c:v>
                </c:pt>
                <c:pt idx="15">
                  <c:v>44287</c:v>
                </c:pt>
                <c:pt idx="16">
                  <c:v>44317</c:v>
                </c:pt>
                <c:pt idx="17">
                  <c:v>44348</c:v>
                </c:pt>
                <c:pt idx="18">
                  <c:v>44378</c:v>
                </c:pt>
              </c:numCache>
            </c:numRef>
          </c:xVal>
          <c:yVal>
            <c:numRef>
              <c:f>营收!$F$47:$F$65</c:f>
              <c:numCache>
                <c:formatCode>General</c:formatCode>
                <c:ptCount val="19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  <c:pt idx="8">
                  <c:v>3</c:v>
                </c:pt>
                <c:pt idx="9">
                  <c:v>3</c:v>
                </c:pt>
                <c:pt idx="10">
                  <c:v>3</c:v>
                </c:pt>
                <c:pt idx="11">
                  <c:v>3</c:v>
                </c:pt>
                <c:pt idx="12">
                  <c:v>3</c:v>
                </c:pt>
                <c:pt idx="13">
                  <c:v>3</c:v>
                </c:pt>
                <c:pt idx="14">
                  <c:v>3</c:v>
                </c:pt>
                <c:pt idx="15">
                  <c:v>3</c:v>
                </c:pt>
                <c:pt idx="16">
                  <c:v>3</c:v>
                </c:pt>
                <c:pt idx="17">
                  <c:v>3</c:v>
                </c:pt>
                <c:pt idx="18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734F-41E7-BB79-3E3E8646C1FD}"/>
            </c:ext>
          </c:extLst>
        </c:ser>
        <c:ser>
          <c:idx val="5"/>
          <c:order val="5"/>
          <c:tx>
            <c:strRef>
              <c:f>营收!$G$46</c:f>
              <c:strCache>
                <c:ptCount val="1"/>
                <c:pt idx="0">
                  <c:v>包你发上新2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D4CAD5"/>
              </a:solidFill>
              <a:ln w="9525">
                <a:solidFill>
                  <a:srgbClr val="D4CAD5"/>
                </a:solidFill>
              </a:ln>
              <a:effectLst/>
            </c:spPr>
          </c:marker>
          <c:xVal>
            <c:numRef>
              <c:f>营收!$A$47:$A$65</c:f>
              <c:numCache>
                <c:formatCode>yyyy"年"m"月"</c:formatCode>
                <c:ptCount val="19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  <c:pt idx="12">
                  <c:v>44197</c:v>
                </c:pt>
                <c:pt idx="13">
                  <c:v>44228</c:v>
                </c:pt>
                <c:pt idx="14">
                  <c:v>44256</c:v>
                </c:pt>
                <c:pt idx="15">
                  <c:v>44287</c:v>
                </c:pt>
                <c:pt idx="16">
                  <c:v>44317</c:v>
                </c:pt>
                <c:pt idx="17">
                  <c:v>44348</c:v>
                </c:pt>
                <c:pt idx="18">
                  <c:v>44378</c:v>
                </c:pt>
              </c:numCache>
            </c:numRef>
          </c:xVal>
          <c:yVal>
            <c:numRef>
              <c:f>营收!$G$47:$G$65</c:f>
              <c:numCache>
                <c:formatCode>General</c:formatCode>
                <c:ptCount val="19"/>
                <c:pt idx="8">
                  <c:v>3.5</c:v>
                </c:pt>
                <c:pt idx="9">
                  <c:v>3.5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734F-41E7-BB79-3E3E8646C1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49033343"/>
        <c:axId val="1449048735"/>
      </c:scatterChart>
      <c:dateAx>
        <c:axId val="1449045407"/>
        <c:scaling>
          <c:orientation val="minMax"/>
        </c:scaling>
        <c:delete val="0"/>
        <c:axPos val="b"/>
        <c:numFmt formatCode="yyyy&quot;年&quot;m&quot;月&quot;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449032511"/>
        <c:crosses val="autoZero"/>
        <c:auto val="1"/>
        <c:lblOffset val="100"/>
        <c:baseTimeUnit val="months"/>
      </c:dateAx>
      <c:valAx>
        <c:axId val="1449032511"/>
        <c:scaling>
          <c:orientation val="minMax"/>
          <c:max val="230"/>
          <c:min val="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449045407"/>
        <c:crosses val="autoZero"/>
        <c:crossBetween val="between"/>
      </c:valAx>
      <c:valAx>
        <c:axId val="1449048735"/>
        <c:scaling>
          <c:orientation val="minMax"/>
          <c:max val="4"/>
          <c:min val="0.5"/>
        </c:scaling>
        <c:delete val="0"/>
        <c:axPos val="r"/>
        <c:numFmt formatCode="0" sourceLinked="1"/>
        <c:majorTickMark val="out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449033343"/>
        <c:crosses val="max"/>
        <c:crossBetween val="midCat"/>
        <c:majorUnit val="1"/>
      </c:valAx>
      <c:valAx>
        <c:axId val="1449033343"/>
        <c:scaling>
          <c:orientation val="minMax"/>
        </c:scaling>
        <c:delete val="1"/>
        <c:axPos val="b"/>
        <c:numFmt formatCode="yyyy&quot;年&quot;m&quot;月&quot;" sourceLinked="1"/>
        <c:majorTickMark val="out"/>
        <c:minorTickMark val="none"/>
        <c:tickLblPos val="nextTo"/>
        <c:crossAx val="1449048735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egendEntry>
        <c:idx val="3"/>
        <c:delete val="1"/>
      </c:legendEntry>
      <c:legendEntry>
        <c:idx val="5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  <c:userShapes r:id="rId4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CN" dirty="0"/>
              <a:t>《</a:t>
            </a:r>
            <a:r>
              <a:rPr lang="zh-CN" altLang="en-US" dirty="0"/>
              <a:t>星城</a:t>
            </a:r>
            <a:r>
              <a:rPr lang="en-US" altLang="zh-CN" dirty="0"/>
              <a:t>》《</a:t>
            </a:r>
            <a:r>
              <a:rPr lang="zh-CN" altLang="en-US" dirty="0"/>
              <a:t>包你发</a:t>
            </a:r>
            <a:r>
              <a:rPr lang="en-US" altLang="zh-CN" dirty="0"/>
              <a:t>》《</a:t>
            </a:r>
            <a:r>
              <a:rPr lang="zh-CN" altLang="en-US" dirty="0"/>
              <a:t>老子</a:t>
            </a:r>
            <a:r>
              <a:rPr lang="en-US" altLang="zh-CN" dirty="0"/>
              <a:t>》</a:t>
            </a:r>
            <a:r>
              <a:rPr lang="zh-CN" altLang="en-US" dirty="0"/>
              <a:t>活跃用户数量月榜单排名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>
        <c:manualLayout>
          <c:layoutTarget val="inner"/>
          <c:xMode val="edge"/>
          <c:yMode val="edge"/>
          <c:x val="2.9025700167882713E-2"/>
          <c:y val="0.20262901208147879"/>
          <c:w val="0.95997837178877776"/>
          <c:h val="0.7060073073016071"/>
        </c:manualLayout>
      </c:layout>
      <c:lineChart>
        <c:grouping val="standard"/>
        <c:varyColors val="0"/>
        <c:ser>
          <c:idx val="0"/>
          <c:order val="0"/>
          <c:tx>
            <c:strRef>
              <c:f>活跃用户!$B$3</c:f>
              <c:strCache>
                <c:ptCount val="1"/>
                <c:pt idx="0">
                  <c:v>星城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活跃用户!$A$4:$A$22</c:f>
              <c:numCache>
                <c:formatCode>yyyy"年"m"月"</c:formatCode>
                <c:ptCount val="19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  <c:pt idx="12">
                  <c:v>44197</c:v>
                </c:pt>
                <c:pt idx="13">
                  <c:v>44228</c:v>
                </c:pt>
                <c:pt idx="14">
                  <c:v>44256</c:v>
                </c:pt>
                <c:pt idx="15">
                  <c:v>44287</c:v>
                </c:pt>
                <c:pt idx="16">
                  <c:v>44317</c:v>
                </c:pt>
                <c:pt idx="17">
                  <c:v>44348</c:v>
                </c:pt>
                <c:pt idx="18">
                  <c:v>44378</c:v>
                </c:pt>
              </c:numCache>
            </c:numRef>
          </c:cat>
          <c:val>
            <c:numRef>
              <c:f>活跃用户!$B$4:$B$22</c:f>
              <c:numCache>
                <c:formatCode>General</c:formatCode>
                <c:ptCount val="19"/>
                <c:pt idx="0">
                  <c:v>9</c:v>
                </c:pt>
                <c:pt idx="1">
                  <c:v>12</c:v>
                </c:pt>
                <c:pt idx="2">
                  <c:v>13</c:v>
                </c:pt>
                <c:pt idx="3">
                  <c:v>12</c:v>
                </c:pt>
                <c:pt idx="4">
                  <c:v>14</c:v>
                </c:pt>
                <c:pt idx="5">
                  <c:v>9</c:v>
                </c:pt>
                <c:pt idx="6">
                  <c:v>8</c:v>
                </c:pt>
                <c:pt idx="7">
                  <c:v>7</c:v>
                </c:pt>
                <c:pt idx="8">
                  <c:v>4</c:v>
                </c:pt>
                <c:pt idx="9">
                  <c:v>4</c:v>
                </c:pt>
                <c:pt idx="10">
                  <c:v>4</c:v>
                </c:pt>
                <c:pt idx="11">
                  <c:v>6</c:v>
                </c:pt>
                <c:pt idx="12">
                  <c:v>6</c:v>
                </c:pt>
                <c:pt idx="13">
                  <c:v>11</c:v>
                </c:pt>
                <c:pt idx="14">
                  <c:v>6</c:v>
                </c:pt>
                <c:pt idx="15">
                  <c:v>9</c:v>
                </c:pt>
                <c:pt idx="16">
                  <c:v>10</c:v>
                </c:pt>
                <c:pt idx="17">
                  <c:v>7</c:v>
                </c:pt>
                <c:pt idx="18">
                  <c:v>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09B-4022-8D96-494C3EBCB179}"/>
            </c:ext>
          </c:extLst>
        </c:ser>
        <c:ser>
          <c:idx val="1"/>
          <c:order val="1"/>
          <c:tx>
            <c:strRef>
              <c:f>活跃用户!$C$3</c:f>
              <c:strCache>
                <c:ptCount val="1"/>
                <c:pt idx="0">
                  <c:v>包你发</c:v>
                </c:pt>
              </c:strCache>
            </c:strRef>
          </c:tx>
          <c:spPr>
            <a:ln w="28575" cap="rnd">
              <a:solidFill>
                <a:srgbClr val="D4CAD5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rgbClr val="D4CAD5"/>
              </a:solidFill>
              <a:ln w="9525">
                <a:solidFill>
                  <a:srgbClr val="D4CAD5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活跃用户!$A$4:$A$22</c:f>
              <c:numCache>
                <c:formatCode>yyyy"年"m"月"</c:formatCode>
                <c:ptCount val="19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  <c:pt idx="12">
                  <c:v>44197</c:v>
                </c:pt>
                <c:pt idx="13">
                  <c:v>44228</c:v>
                </c:pt>
                <c:pt idx="14">
                  <c:v>44256</c:v>
                </c:pt>
                <c:pt idx="15">
                  <c:v>44287</c:v>
                </c:pt>
                <c:pt idx="16">
                  <c:v>44317</c:v>
                </c:pt>
                <c:pt idx="17">
                  <c:v>44348</c:v>
                </c:pt>
                <c:pt idx="18">
                  <c:v>44378</c:v>
                </c:pt>
              </c:numCache>
            </c:numRef>
          </c:cat>
          <c:val>
            <c:numRef>
              <c:f>活跃用户!$C$4:$C$22</c:f>
              <c:numCache>
                <c:formatCode>General</c:formatCode>
                <c:ptCount val="19"/>
                <c:pt idx="0">
                  <c:v>20</c:v>
                </c:pt>
                <c:pt idx="1">
                  <c:v>27</c:v>
                </c:pt>
                <c:pt idx="2">
                  <c:v>38</c:v>
                </c:pt>
                <c:pt idx="3">
                  <c:v>24</c:v>
                </c:pt>
                <c:pt idx="4">
                  <c:v>29</c:v>
                </c:pt>
                <c:pt idx="5">
                  <c:v>39</c:v>
                </c:pt>
                <c:pt idx="6">
                  <c:v>58</c:v>
                </c:pt>
                <c:pt idx="7">
                  <c:v>56</c:v>
                </c:pt>
                <c:pt idx="8">
                  <c:v>31</c:v>
                </c:pt>
                <c:pt idx="9">
                  <c:v>40</c:v>
                </c:pt>
                <c:pt idx="10">
                  <c:v>35</c:v>
                </c:pt>
                <c:pt idx="11">
                  <c:v>46</c:v>
                </c:pt>
                <c:pt idx="12">
                  <c:v>53</c:v>
                </c:pt>
                <c:pt idx="13">
                  <c:v>25</c:v>
                </c:pt>
                <c:pt idx="14">
                  <c:v>43</c:v>
                </c:pt>
                <c:pt idx="15">
                  <c:v>36</c:v>
                </c:pt>
                <c:pt idx="16">
                  <c:v>50</c:v>
                </c:pt>
                <c:pt idx="17">
                  <c:v>49</c:v>
                </c:pt>
                <c:pt idx="18">
                  <c:v>60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09B-4022-8D96-494C3EBCB179}"/>
            </c:ext>
          </c:extLst>
        </c:ser>
        <c:ser>
          <c:idx val="2"/>
          <c:order val="2"/>
          <c:tx>
            <c:strRef>
              <c:f>活跃用户!$D$3</c:f>
              <c:strCache>
                <c:ptCount val="1"/>
                <c:pt idx="0">
                  <c:v>老子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1"/>
              <c:layout>
                <c:manualLayout>
                  <c:x val="-1.5740714285095842E-2"/>
                  <c:y val="-3.283546447655812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004-435A-A0F3-22E3279898D9}"/>
                </c:ext>
              </c:extLst>
            </c:dLbl>
            <c:dLbl>
              <c:idx val="3"/>
              <c:layout>
                <c:manualLayout>
                  <c:x val="-1.4641121480761929E-2"/>
                  <c:y val="-2.583676685887066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D68-477E-AFD4-CB6CF2BEC15E}"/>
                </c:ext>
              </c:extLst>
            </c:dLbl>
            <c:dLbl>
              <c:idx val="4"/>
              <c:layout>
                <c:manualLayout>
                  <c:x val="-1.4641121480761929E-2"/>
                  <c:y val="-3.050256527066223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D68-477E-AFD4-CB6CF2BEC15E}"/>
                </c:ext>
              </c:extLst>
            </c:dLbl>
            <c:dLbl>
              <c:idx val="5"/>
              <c:layout>
                <c:manualLayout>
                  <c:x val="-1.244193587209402E-2"/>
                  <c:y val="-2.583676685887070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D68-477E-AFD4-CB6CF2BEC15E}"/>
                </c:ext>
              </c:extLst>
            </c:dLbl>
            <c:dLbl>
              <c:idx val="6"/>
              <c:layout>
                <c:manualLayout>
                  <c:x val="-1.4641121480761889E-2"/>
                  <c:y val="-3.05025652706623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D68-477E-AFD4-CB6CF2BEC15E}"/>
                </c:ext>
              </c:extLst>
            </c:dLbl>
            <c:dLbl>
              <c:idx val="7"/>
              <c:layout>
                <c:manualLayout>
                  <c:x val="-2.013908550243166E-2"/>
                  <c:y val="-3.516836368245384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004-435A-A0F3-22E3279898D9}"/>
                </c:ext>
              </c:extLst>
            </c:dLbl>
            <c:spPr>
              <a:solidFill>
                <a:srgbClr val="A5A5A5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活跃用户!$A$4:$A$22</c:f>
              <c:numCache>
                <c:formatCode>yyyy"年"m"月"</c:formatCode>
                <c:ptCount val="19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  <c:pt idx="12">
                  <c:v>44197</c:v>
                </c:pt>
                <c:pt idx="13">
                  <c:v>44228</c:v>
                </c:pt>
                <c:pt idx="14">
                  <c:v>44256</c:v>
                </c:pt>
                <c:pt idx="15">
                  <c:v>44287</c:v>
                </c:pt>
                <c:pt idx="16">
                  <c:v>44317</c:v>
                </c:pt>
                <c:pt idx="17">
                  <c:v>44348</c:v>
                </c:pt>
                <c:pt idx="18">
                  <c:v>44378</c:v>
                </c:pt>
              </c:numCache>
            </c:numRef>
          </c:cat>
          <c:val>
            <c:numRef>
              <c:f>活跃用户!$D$4:$D$22</c:f>
              <c:numCache>
                <c:formatCode>General</c:formatCode>
                <c:ptCount val="19"/>
                <c:pt idx="0">
                  <c:v>32</c:v>
                </c:pt>
                <c:pt idx="1">
                  <c:v>26</c:v>
                </c:pt>
                <c:pt idx="2">
                  <c:v>18</c:v>
                </c:pt>
                <c:pt idx="3">
                  <c:v>21</c:v>
                </c:pt>
                <c:pt idx="4">
                  <c:v>27</c:v>
                </c:pt>
                <c:pt idx="5">
                  <c:v>28</c:v>
                </c:pt>
                <c:pt idx="6">
                  <c:v>33</c:v>
                </c:pt>
                <c:pt idx="7">
                  <c:v>24</c:v>
                </c:pt>
                <c:pt idx="8">
                  <c:v>12</c:v>
                </c:pt>
                <c:pt idx="9">
                  <c:v>9</c:v>
                </c:pt>
                <c:pt idx="10">
                  <c:v>10</c:v>
                </c:pt>
                <c:pt idx="11">
                  <c:v>10</c:v>
                </c:pt>
                <c:pt idx="12">
                  <c:v>11</c:v>
                </c:pt>
                <c:pt idx="13">
                  <c:v>14</c:v>
                </c:pt>
                <c:pt idx="14">
                  <c:v>12</c:v>
                </c:pt>
                <c:pt idx="15">
                  <c:v>19</c:v>
                </c:pt>
                <c:pt idx="16">
                  <c:v>24</c:v>
                </c:pt>
                <c:pt idx="17">
                  <c:v>22</c:v>
                </c:pt>
                <c:pt idx="18">
                  <c:v>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09B-4022-8D96-494C3EBCB1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97609199"/>
        <c:axId val="1397614191"/>
      </c:lineChart>
      <c:dateAx>
        <c:axId val="1397609199"/>
        <c:scaling>
          <c:orientation val="minMax"/>
        </c:scaling>
        <c:delete val="0"/>
        <c:axPos val="t"/>
        <c:numFmt formatCode="yyyy&quot;年&quot;m&quot;月&quot;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397614191"/>
        <c:crosses val="autoZero"/>
        <c:auto val="1"/>
        <c:lblOffset val="100"/>
        <c:baseTimeUnit val="months"/>
      </c:dateAx>
      <c:valAx>
        <c:axId val="1397614191"/>
        <c:scaling>
          <c:orientation val="maxMin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39760919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 alt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活跃用户!$I$3</c:f>
              <c:strCache>
                <c:ptCount val="1"/>
                <c:pt idx="0">
                  <c:v>星城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活跃用户!$H$4:$H$22</c:f>
              <c:numCache>
                <c:formatCode>yyyy"年"m"月"</c:formatCode>
                <c:ptCount val="19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  <c:pt idx="12">
                  <c:v>44197</c:v>
                </c:pt>
                <c:pt idx="13">
                  <c:v>44228</c:v>
                </c:pt>
                <c:pt idx="14">
                  <c:v>44256</c:v>
                </c:pt>
                <c:pt idx="15">
                  <c:v>44287</c:v>
                </c:pt>
                <c:pt idx="16">
                  <c:v>44317</c:v>
                </c:pt>
                <c:pt idx="17">
                  <c:v>44348</c:v>
                </c:pt>
                <c:pt idx="18">
                  <c:v>44378</c:v>
                </c:pt>
              </c:numCache>
            </c:numRef>
          </c:cat>
          <c:val>
            <c:numRef>
              <c:f>活跃用户!$I$4:$I$22</c:f>
              <c:numCache>
                <c:formatCode>General</c:formatCode>
                <c:ptCount val="19"/>
                <c:pt idx="0">
                  <c:v>16.399999999999999</c:v>
                </c:pt>
                <c:pt idx="1">
                  <c:v>8.8800000000000008</c:v>
                </c:pt>
                <c:pt idx="2">
                  <c:v>6.35</c:v>
                </c:pt>
                <c:pt idx="3">
                  <c:v>6.43</c:v>
                </c:pt>
                <c:pt idx="4">
                  <c:v>7.71</c:v>
                </c:pt>
                <c:pt idx="5">
                  <c:v>8.9700000000000006</c:v>
                </c:pt>
                <c:pt idx="6">
                  <c:v>8.35</c:v>
                </c:pt>
                <c:pt idx="7">
                  <c:v>9.25</c:v>
                </c:pt>
                <c:pt idx="8">
                  <c:v>10.6</c:v>
                </c:pt>
                <c:pt idx="9">
                  <c:v>9.6</c:v>
                </c:pt>
                <c:pt idx="10">
                  <c:v>8.8800000000000008</c:v>
                </c:pt>
                <c:pt idx="11">
                  <c:v>7.52</c:v>
                </c:pt>
                <c:pt idx="12">
                  <c:v>8.4700000000000006</c:v>
                </c:pt>
                <c:pt idx="13">
                  <c:v>7.9</c:v>
                </c:pt>
                <c:pt idx="14">
                  <c:v>7.96</c:v>
                </c:pt>
                <c:pt idx="15">
                  <c:v>6.76</c:v>
                </c:pt>
                <c:pt idx="16">
                  <c:v>7.09</c:v>
                </c:pt>
                <c:pt idx="17">
                  <c:v>7.01</c:v>
                </c:pt>
                <c:pt idx="18">
                  <c:v>8.43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187-464B-A316-6D7B29B9D6FD}"/>
            </c:ext>
          </c:extLst>
        </c:ser>
        <c:ser>
          <c:idx val="1"/>
          <c:order val="1"/>
          <c:tx>
            <c:strRef>
              <c:f>活跃用户!$J$3</c:f>
              <c:strCache>
                <c:ptCount val="1"/>
                <c:pt idx="0">
                  <c:v>包你发</c:v>
                </c:pt>
              </c:strCache>
            </c:strRef>
          </c:tx>
          <c:spPr>
            <a:ln w="28575" cap="rnd">
              <a:solidFill>
                <a:srgbClr val="D4CAD5"/>
              </a:solidFill>
              <a:round/>
            </a:ln>
            <a:effectLst/>
          </c:spPr>
          <c:marker>
            <c:symbol val="none"/>
          </c:marker>
          <c:cat>
            <c:numRef>
              <c:f>活跃用户!$H$4:$H$22</c:f>
              <c:numCache>
                <c:formatCode>yyyy"年"m"月"</c:formatCode>
                <c:ptCount val="19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  <c:pt idx="12">
                  <c:v>44197</c:v>
                </c:pt>
                <c:pt idx="13">
                  <c:v>44228</c:v>
                </c:pt>
                <c:pt idx="14">
                  <c:v>44256</c:v>
                </c:pt>
                <c:pt idx="15">
                  <c:v>44287</c:v>
                </c:pt>
                <c:pt idx="16">
                  <c:v>44317</c:v>
                </c:pt>
                <c:pt idx="17">
                  <c:v>44348</c:v>
                </c:pt>
                <c:pt idx="18">
                  <c:v>44378</c:v>
                </c:pt>
              </c:numCache>
            </c:numRef>
          </c:cat>
          <c:val>
            <c:numRef>
              <c:f>活跃用户!$J$4:$J$22</c:f>
              <c:numCache>
                <c:formatCode>General</c:formatCode>
                <c:ptCount val="19"/>
                <c:pt idx="0">
                  <c:v>3.08</c:v>
                </c:pt>
                <c:pt idx="1">
                  <c:v>2.62</c:v>
                </c:pt>
                <c:pt idx="2">
                  <c:v>1.04</c:v>
                </c:pt>
                <c:pt idx="3">
                  <c:v>2.42</c:v>
                </c:pt>
                <c:pt idx="4">
                  <c:v>2.6</c:v>
                </c:pt>
                <c:pt idx="5">
                  <c:v>1.43</c:v>
                </c:pt>
                <c:pt idx="6">
                  <c:v>0.74</c:v>
                </c:pt>
                <c:pt idx="7">
                  <c:v>0.61</c:v>
                </c:pt>
                <c:pt idx="8">
                  <c:v>1.85</c:v>
                </c:pt>
                <c:pt idx="9">
                  <c:v>1.0900000000000001</c:v>
                </c:pt>
                <c:pt idx="10">
                  <c:v>1.29</c:v>
                </c:pt>
                <c:pt idx="11">
                  <c:v>1</c:v>
                </c:pt>
                <c:pt idx="12">
                  <c:v>0.74</c:v>
                </c:pt>
                <c:pt idx="13">
                  <c:v>3.97</c:v>
                </c:pt>
                <c:pt idx="14">
                  <c:v>1.24</c:v>
                </c:pt>
                <c:pt idx="15">
                  <c:v>1.96</c:v>
                </c:pt>
                <c:pt idx="16">
                  <c:v>1.25</c:v>
                </c:pt>
                <c:pt idx="17">
                  <c:v>1.19</c:v>
                </c:pt>
                <c:pt idx="18">
                  <c:v>0.94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187-464B-A316-6D7B29B9D6FD}"/>
            </c:ext>
          </c:extLst>
        </c:ser>
        <c:ser>
          <c:idx val="2"/>
          <c:order val="2"/>
          <c:tx>
            <c:strRef>
              <c:f>活跃用户!$K$3</c:f>
              <c:strCache>
                <c:ptCount val="1"/>
                <c:pt idx="0">
                  <c:v>老子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活跃用户!$H$4:$H$22</c:f>
              <c:numCache>
                <c:formatCode>yyyy"年"m"月"</c:formatCode>
                <c:ptCount val="19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  <c:pt idx="12">
                  <c:v>44197</c:v>
                </c:pt>
                <c:pt idx="13">
                  <c:v>44228</c:v>
                </c:pt>
                <c:pt idx="14">
                  <c:v>44256</c:v>
                </c:pt>
                <c:pt idx="15">
                  <c:v>44287</c:v>
                </c:pt>
                <c:pt idx="16">
                  <c:v>44317</c:v>
                </c:pt>
                <c:pt idx="17">
                  <c:v>44348</c:v>
                </c:pt>
                <c:pt idx="18">
                  <c:v>44378</c:v>
                </c:pt>
              </c:numCache>
            </c:numRef>
          </c:cat>
          <c:val>
            <c:numRef>
              <c:f>活跃用户!$K$4:$K$22</c:f>
              <c:numCache>
                <c:formatCode>General</c:formatCode>
                <c:ptCount val="19"/>
                <c:pt idx="0">
                  <c:v>1.49</c:v>
                </c:pt>
                <c:pt idx="1">
                  <c:v>2.66</c:v>
                </c:pt>
                <c:pt idx="2">
                  <c:v>3.71</c:v>
                </c:pt>
                <c:pt idx="3">
                  <c:v>3.3</c:v>
                </c:pt>
                <c:pt idx="4">
                  <c:v>3.01</c:v>
                </c:pt>
                <c:pt idx="5">
                  <c:v>2.31</c:v>
                </c:pt>
                <c:pt idx="6">
                  <c:v>1.98</c:v>
                </c:pt>
                <c:pt idx="7">
                  <c:v>2.54</c:v>
                </c:pt>
                <c:pt idx="8">
                  <c:v>5.69</c:v>
                </c:pt>
                <c:pt idx="9">
                  <c:v>6.01</c:v>
                </c:pt>
                <c:pt idx="10">
                  <c:v>5.88</c:v>
                </c:pt>
                <c:pt idx="11">
                  <c:v>5.82</c:v>
                </c:pt>
                <c:pt idx="12">
                  <c:v>6.04</c:v>
                </c:pt>
                <c:pt idx="13">
                  <c:v>7.19</c:v>
                </c:pt>
                <c:pt idx="14">
                  <c:v>4.8499999999999996</c:v>
                </c:pt>
                <c:pt idx="15">
                  <c:v>4.21</c:v>
                </c:pt>
                <c:pt idx="16">
                  <c:v>3.61</c:v>
                </c:pt>
                <c:pt idx="17">
                  <c:v>2.92</c:v>
                </c:pt>
                <c:pt idx="18">
                  <c:v>3.7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187-464B-A316-6D7B29B9D6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98061263"/>
        <c:axId val="1398061679"/>
      </c:lineChart>
      <c:dateAx>
        <c:axId val="1398061263"/>
        <c:scaling>
          <c:orientation val="minMax"/>
        </c:scaling>
        <c:delete val="0"/>
        <c:axPos val="b"/>
        <c:numFmt formatCode="yyyy&quot;年&quot;m&quot;月&quot;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398061679"/>
        <c:crosses val="autoZero"/>
        <c:auto val="1"/>
        <c:lblOffset val="100"/>
        <c:baseTimeUnit val="months"/>
      </c:dateAx>
      <c:valAx>
        <c:axId val="1398061679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3980612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CN" dirty="0"/>
              <a:t>ARPU</a:t>
            </a:r>
            <a:endParaRPr lang="zh-CN" alt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Sheet3!$L$1</c:f>
              <c:strCache>
                <c:ptCount val="1"/>
                <c:pt idx="0">
                  <c:v>星城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Sheet3!$K$2:$K$20</c:f>
              <c:numCache>
                <c:formatCode>yyyy"年"m"月"</c:formatCode>
                <c:ptCount val="19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  <c:pt idx="12">
                  <c:v>44197</c:v>
                </c:pt>
                <c:pt idx="13">
                  <c:v>44228</c:v>
                </c:pt>
                <c:pt idx="14">
                  <c:v>44256</c:v>
                </c:pt>
                <c:pt idx="15">
                  <c:v>44287</c:v>
                </c:pt>
                <c:pt idx="16">
                  <c:v>44317</c:v>
                </c:pt>
                <c:pt idx="17">
                  <c:v>44348</c:v>
                </c:pt>
                <c:pt idx="18">
                  <c:v>44378</c:v>
                </c:pt>
              </c:numCache>
            </c:numRef>
          </c:cat>
          <c:val>
            <c:numRef>
              <c:f>Sheet3!$L$2:$L$20</c:f>
              <c:numCache>
                <c:formatCode>0.00</c:formatCode>
                <c:ptCount val="19"/>
                <c:pt idx="0">
                  <c:v>4.048780487804879</c:v>
                </c:pt>
                <c:pt idx="1">
                  <c:v>6.7567567567567561</c:v>
                </c:pt>
                <c:pt idx="2">
                  <c:v>9.8740157480314963</c:v>
                </c:pt>
                <c:pt idx="3">
                  <c:v>11.88180404354588</c:v>
                </c:pt>
                <c:pt idx="4">
                  <c:v>16.472114137483786</c:v>
                </c:pt>
                <c:pt idx="5">
                  <c:v>35.785953177257525</c:v>
                </c:pt>
                <c:pt idx="6">
                  <c:v>55.568862275449106</c:v>
                </c:pt>
                <c:pt idx="7">
                  <c:v>52</c:v>
                </c:pt>
                <c:pt idx="8">
                  <c:v>32.641509433962263</c:v>
                </c:pt>
                <c:pt idx="9">
                  <c:v>48.541666666666671</c:v>
                </c:pt>
                <c:pt idx="10">
                  <c:v>44.819819819819813</c:v>
                </c:pt>
                <c:pt idx="11">
                  <c:v>70.34574468085107</c:v>
                </c:pt>
                <c:pt idx="12">
                  <c:v>63.518299881936244</c:v>
                </c:pt>
                <c:pt idx="13">
                  <c:v>73.670886075949369</c:v>
                </c:pt>
                <c:pt idx="14">
                  <c:v>72.8643216080402</c:v>
                </c:pt>
                <c:pt idx="15">
                  <c:v>53.254437869822489</c:v>
                </c:pt>
                <c:pt idx="16">
                  <c:v>56.840620592383637</c:v>
                </c:pt>
                <c:pt idx="17">
                  <c:v>64.336661911554927</c:v>
                </c:pt>
                <c:pt idx="18">
                  <c:v>55.278766310794779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B45-421E-A6F4-1E07A7F7EB92}"/>
            </c:ext>
          </c:extLst>
        </c:ser>
        <c:ser>
          <c:idx val="1"/>
          <c:order val="1"/>
          <c:tx>
            <c:strRef>
              <c:f>Sheet3!$M$1</c:f>
              <c:strCache>
                <c:ptCount val="1"/>
                <c:pt idx="0">
                  <c:v>包你发</c:v>
                </c:pt>
              </c:strCache>
            </c:strRef>
          </c:tx>
          <c:spPr>
            <a:ln w="28575" cap="rnd">
              <a:solidFill>
                <a:srgbClr val="D4CAD5"/>
              </a:solidFill>
              <a:round/>
            </a:ln>
            <a:effectLst/>
          </c:spPr>
          <c:marker>
            <c:symbol val="none"/>
          </c:marker>
          <c:cat>
            <c:numRef>
              <c:f>Sheet3!$K$2:$K$20</c:f>
              <c:numCache>
                <c:formatCode>yyyy"年"m"月"</c:formatCode>
                <c:ptCount val="19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  <c:pt idx="12">
                  <c:v>44197</c:v>
                </c:pt>
                <c:pt idx="13">
                  <c:v>44228</c:v>
                </c:pt>
                <c:pt idx="14">
                  <c:v>44256</c:v>
                </c:pt>
                <c:pt idx="15">
                  <c:v>44287</c:v>
                </c:pt>
                <c:pt idx="16">
                  <c:v>44317</c:v>
                </c:pt>
                <c:pt idx="17">
                  <c:v>44348</c:v>
                </c:pt>
                <c:pt idx="18">
                  <c:v>44378</c:v>
                </c:pt>
              </c:numCache>
            </c:numRef>
          </c:cat>
          <c:val>
            <c:numRef>
              <c:f>Sheet3!$M$2:$M$20</c:f>
              <c:numCache>
                <c:formatCode>0.00</c:formatCode>
                <c:ptCount val="19"/>
                <c:pt idx="0">
                  <c:v>21.948051948051944</c:v>
                </c:pt>
                <c:pt idx="1">
                  <c:v>24.503816793893129</c:v>
                </c:pt>
                <c:pt idx="2">
                  <c:v>61.057692307692307</c:v>
                </c:pt>
                <c:pt idx="3">
                  <c:v>29.669421487603305</c:v>
                </c:pt>
                <c:pt idx="4">
                  <c:v>39.230769230769226</c:v>
                </c:pt>
                <c:pt idx="5">
                  <c:v>69.930069930069934</c:v>
                </c:pt>
                <c:pt idx="6">
                  <c:v>167.56756756756758</c:v>
                </c:pt>
                <c:pt idx="7">
                  <c:v>173.7704918032787</c:v>
                </c:pt>
                <c:pt idx="8">
                  <c:v>42.54054054054054</c:v>
                </c:pt>
                <c:pt idx="9">
                  <c:v>111.92660550458714</c:v>
                </c:pt>
                <c:pt idx="10">
                  <c:v>103.87596899224806</c:v>
                </c:pt>
                <c:pt idx="11">
                  <c:v>147</c:v>
                </c:pt>
                <c:pt idx="12">
                  <c:v>205.40540540540542</c:v>
                </c:pt>
                <c:pt idx="13">
                  <c:v>40.554156171284632</c:v>
                </c:pt>
                <c:pt idx="14">
                  <c:v>170.16129032258064</c:v>
                </c:pt>
                <c:pt idx="15">
                  <c:v>71.428571428571431</c:v>
                </c:pt>
                <c:pt idx="16">
                  <c:v>117.6</c:v>
                </c:pt>
                <c:pt idx="17">
                  <c:v>100</c:v>
                </c:pt>
                <c:pt idx="18">
                  <c:v>135.10638297872342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B45-421E-A6F4-1E07A7F7EB92}"/>
            </c:ext>
          </c:extLst>
        </c:ser>
        <c:ser>
          <c:idx val="2"/>
          <c:order val="2"/>
          <c:tx>
            <c:strRef>
              <c:f>Sheet3!$N$1</c:f>
              <c:strCache>
                <c:ptCount val="1"/>
                <c:pt idx="0">
                  <c:v>老子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Sheet3!$K$2:$K$20</c:f>
              <c:numCache>
                <c:formatCode>yyyy"年"m"月"</c:formatCode>
                <c:ptCount val="19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  <c:pt idx="12">
                  <c:v>44197</c:v>
                </c:pt>
                <c:pt idx="13">
                  <c:v>44228</c:v>
                </c:pt>
                <c:pt idx="14">
                  <c:v>44256</c:v>
                </c:pt>
                <c:pt idx="15">
                  <c:v>44287</c:v>
                </c:pt>
                <c:pt idx="16">
                  <c:v>44317</c:v>
                </c:pt>
                <c:pt idx="17">
                  <c:v>44348</c:v>
                </c:pt>
                <c:pt idx="18">
                  <c:v>44378</c:v>
                </c:pt>
              </c:numCache>
            </c:numRef>
          </c:cat>
          <c:val>
            <c:numRef>
              <c:f>Sheet3!$N$2:$N$20</c:f>
              <c:numCache>
                <c:formatCode>0.00</c:formatCode>
                <c:ptCount val="19"/>
                <c:pt idx="0">
                  <c:v>69.798657718120808</c:v>
                </c:pt>
                <c:pt idx="1">
                  <c:v>38.345864661654133</c:v>
                </c:pt>
                <c:pt idx="2">
                  <c:v>26.954177897574123</c:v>
                </c:pt>
                <c:pt idx="3">
                  <c:v>28.060606060606059</c:v>
                </c:pt>
                <c:pt idx="4">
                  <c:v>32.591362126245848</c:v>
                </c:pt>
                <c:pt idx="5">
                  <c:v>36.580086580086579</c:v>
                </c:pt>
                <c:pt idx="6">
                  <c:v>43.63636363636364</c:v>
                </c:pt>
                <c:pt idx="7">
                  <c:v>41.732283464566926</c:v>
                </c:pt>
                <c:pt idx="8">
                  <c:v>18.629173989455182</c:v>
                </c:pt>
                <c:pt idx="9">
                  <c:v>25.623960066555743</c:v>
                </c:pt>
                <c:pt idx="10">
                  <c:v>33.673469387755105</c:v>
                </c:pt>
                <c:pt idx="11">
                  <c:v>31.099656357388316</c:v>
                </c:pt>
                <c:pt idx="12">
                  <c:v>30.298013245033111</c:v>
                </c:pt>
                <c:pt idx="13">
                  <c:v>23.087621696801111</c:v>
                </c:pt>
                <c:pt idx="14">
                  <c:v>32.164948453608247</c:v>
                </c:pt>
                <c:pt idx="15">
                  <c:v>29.928741092636582</c:v>
                </c:pt>
                <c:pt idx="16">
                  <c:v>34.072022160664822</c:v>
                </c:pt>
                <c:pt idx="17">
                  <c:v>42.465753424657535</c:v>
                </c:pt>
                <c:pt idx="18">
                  <c:v>32.432432432432428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B45-421E-A6F4-1E07A7F7EB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52254047"/>
        <c:axId val="752254463"/>
      </c:lineChart>
      <c:dateAx>
        <c:axId val="752254047"/>
        <c:scaling>
          <c:orientation val="minMax"/>
        </c:scaling>
        <c:delete val="0"/>
        <c:axPos val="b"/>
        <c:numFmt formatCode="yyyy&quot;年&quot;m&quot;月&quot;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752254463"/>
        <c:crosses val="autoZero"/>
        <c:auto val="1"/>
        <c:lblOffset val="100"/>
        <c:baseTimeUnit val="months"/>
      </c:dateAx>
      <c:valAx>
        <c:axId val="752254463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75225404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Sheet3!$Q$1</c:f>
              <c:strCache>
                <c:ptCount val="1"/>
                <c:pt idx="0">
                  <c:v>包你发</c:v>
                </c:pt>
              </c:strCache>
            </c:strRef>
          </c:tx>
          <c:spPr>
            <a:ln w="28575" cap="rnd">
              <a:solidFill>
                <a:srgbClr val="D4CAD5"/>
              </a:solidFill>
              <a:round/>
            </a:ln>
            <a:effectLst/>
          </c:spPr>
          <c:marker>
            <c:symbol val="none"/>
          </c:marker>
          <c:dPt>
            <c:idx val="15"/>
            <c:marker>
              <c:symbol val="square"/>
              <c:size val="5"/>
              <c:spPr>
                <a:solidFill>
                  <a:srgbClr val="D4CAD5"/>
                </a:solidFill>
                <a:ln w="9525">
                  <a:solidFill>
                    <a:srgbClr val="D4CAD5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92D8-46F7-B255-ECBA2E4C8C90}"/>
              </c:ext>
            </c:extLst>
          </c:dPt>
          <c:cat>
            <c:numRef>
              <c:f>Sheet3!$P$2:$P$20</c:f>
              <c:numCache>
                <c:formatCode>yyyy"年"m"月"</c:formatCode>
                <c:ptCount val="19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  <c:pt idx="12">
                  <c:v>44197</c:v>
                </c:pt>
                <c:pt idx="13">
                  <c:v>44228</c:v>
                </c:pt>
                <c:pt idx="14">
                  <c:v>44256</c:v>
                </c:pt>
                <c:pt idx="15">
                  <c:v>44287</c:v>
                </c:pt>
                <c:pt idx="16">
                  <c:v>44317</c:v>
                </c:pt>
                <c:pt idx="17">
                  <c:v>44348</c:v>
                </c:pt>
                <c:pt idx="18">
                  <c:v>44378</c:v>
                </c:pt>
              </c:numCache>
            </c:numRef>
          </c:cat>
          <c:val>
            <c:numRef>
              <c:f>Sheet3!$Q$2:$Q$20</c:f>
              <c:numCache>
                <c:formatCode>0.00</c:formatCode>
                <c:ptCount val="19"/>
                <c:pt idx="0">
                  <c:v>21.948051948051944</c:v>
                </c:pt>
                <c:pt idx="1">
                  <c:v>24.503816793893129</c:v>
                </c:pt>
                <c:pt idx="2">
                  <c:v>61.057692307692307</c:v>
                </c:pt>
                <c:pt idx="3">
                  <c:v>29.669421487603305</c:v>
                </c:pt>
                <c:pt idx="4">
                  <c:v>39.230769230769226</c:v>
                </c:pt>
                <c:pt idx="5">
                  <c:v>69.930069930069934</c:v>
                </c:pt>
                <c:pt idx="6">
                  <c:v>167.56756756756758</c:v>
                </c:pt>
                <c:pt idx="7">
                  <c:v>173.7704918032787</c:v>
                </c:pt>
                <c:pt idx="8">
                  <c:v>42.54054054054054</c:v>
                </c:pt>
                <c:pt idx="9">
                  <c:v>111.92660550458714</c:v>
                </c:pt>
                <c:pt idx="10">
                  <c:v>103.87596899224806</c:v>
                </c:pt>
                <c:pt idx="11">
                  <c:v>147</c:v>
                </c:pt>
                <c:pt idx="12">
                  <c:v>205.40540540540542</c:v>
                </c:pt>
                <c:pt idx="13">
                  <c:v>40.554156171284632</c:v>
                </c:pt>
                <c:pt idx="14">
                  <c:v>170.16129032258064</c:v>
                </c:pt>
                <c:pt idx="15">
                  <c:v>71.428571428571431</c:v>
                </c:pt>
                <c:pt idx="16">
                  <c:v>117.6</c:v>
                </c:pt>
                <c:pt idx="17">
                  <c:v>100</c:v>
                </c:pt>
                <c:pt idx="18">
                  <c:v>135.10638297872342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4AC-487D-929E-98779C9AB2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42388431"/>
        <c:axId val="942385103"/>
      </c:lineChart>
      <c:dateAx>
        <c:axId val="942388431"/>
        <c:scaling>
          <c:orientation val="minMax"/>
        </c:scaling>
        <c:delete val="0"/>
        <c:axPos val="b"/>
        <c:numFmt formatCode="yyyy&quot;年&quot;m&quot;月&quot;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942385103"/>
        <c:crosses val="autoZero"/>
        <c:auto val="1"/>
        <c:lblOffset val="100"/>
        <c:baseTimeUnit val="months"/>
      </c:dateAx>
      <c:valAx>
        <c:axId val="942385103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942388431"/>
        <c:crosses val="autoZero"/>
        <c:crossBetween val="between"/>
        <c:majorUnit val="1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CN" dirty="0"/>
              <a:t>2020.1-2021.6</a:t>
            </a:r>
            <a:r>
              <a:rPr lang="zh-CN" altLang="en-US" dirty="0"/>
              <a:t>星城</a:t>
            </a:r>
            <a:r>
              <a:rPr lang="en-US" altLang="zh-CN" dirty="0"/>
              <a:t>ARPU</a:t>
            </a:r>
            <a:endParaRPr lang="zh-CN" alt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Sheet3!$W$1</c:f>
              <c:strCache>
                <c:ptCount val="1"/>
                <c:pt idx="0">
                  <c:v>星城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Sheet3!$V$2:$V$20</c:f>
              <c:numCache>
                <c:formatCode>yyyy"年"m"月"</c:formatCode>
                <c:ptCount val="19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  <c:pt idx="12">
                  <c:v>44197</c:v>
                </c:pt>
                <c:pt idx="13">
                  <c:v>44228</c:v>
                </c:pt>
                <c:pt idx="14">
                  <c:v>44256</c:v>
                </c:pt>
                <c:pt idx="15">
                  <c:v>44287</c:v>
                </c:pt>
                <c:pt idx="16">
                  <c:v>44317</c:v>
                </c:pt>
                <c:pt idx="17">
                  <c:v>44348</c:v>
                </c:pt>
                <c:pt idx="18">
                  <c:v>44378</c:v>
                </c:pt>
              </c:numCache>
            </c:numRef>
          </c:cat>
          <c:val>
            <c:numRef>
              <c:f>Sheet3!$W$2:$W$20</c:f>
              <c:numCache>
                <c:formatCode>0.00</c:formatCode>
                <c:ptCount val="19"/>
                <c:pt idx="0">
                  <c:v>4.048780487804879</c:v>
                </c:pt>
                <c:pt idx="1">
                  <c:v>6.7567567567567561</c:v>
                </c:pt>
                <c:pt idx="2">
                  <c:v>9.8740157480314963</c:v>
                </c:pt>
                <c:pt idx="3">
                  <c:v>11.88180404354588</c:v>
                </c:pt>
                <c:pt idx="4">
                  <c:v>16.472114137483786</c:v>
                </c:pt>
                <c:pt idx="5">
                  <c:v>35.785953177257525</c:v>
                </c:pt>
                <c:pt idx="6">
                  <c:v>55.568862275449106</c:v>
                </c:pt>
                <c:pt idx="7">
                  <c:v>52</c:v>
                </c:pt>
                <c:pt idx="8">
                  <c:v>32.641509433962263</c:v>
                </c:pt>
                <c:pt idx="9">
                  <c:v>48.541666666666671</c:v>
                </c:pt>
                <c:pt idx="10">
                  <c:v>44.819819819819813</c:v>
                </c:pt>
                <c:pt idx="11">
                  <c:v>70.34574468085107</c:v>
                </c:pt>
                <c:pt idx="12">
                  <c:v>63.518299881936244</c:v>
                </c:pt>
                <c:pt idx="13">
                  <c:v>73.670886075949369</c:v>
                </c:pt>
                <c:pt idx="14">
                  <c:v>72.8643216080402</c:v>
                </c:pt>
                <c:pt idx="15">
                  <c:v>53.254437869822489</c:v>
                </c:pt>
                <c:pt idx="16">
                  <c:v>56.840620592383637</c:v>
                </c:pt>
                <c:pt idx="17">
                  <c:v>64.336661911554927</c:v>
                </c:pt>
                <c:pt idx="18">
                  <c:v>55.278766310794779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F63-4857-857D-5025366570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98381551"/>
        <c:axId val="1398381967"/>
      </c:lineChart>
      <c:dateAx>
        <c:axId val="1398381551"/>
        <c:scaling>
          <c:orientation val="minMax"/>
        </c:scaling>
        <c:delete val="0"/>
        <c:axPos val="b"/>
        <c:numFmt formatCode="yyyy&quot;年&quot;m&quot;月&quot;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398381967"/>
        <c:crosses val="autoZero"/>
        <c:auto val="1"/>
        <c:lblOffset val="100"/>
        <c:baseTimeUnit val="months"/>
      </c:dateAx>
      <c:valAx>
        <c:axId val="1398381967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398381551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CN" altLang="en-US" dirty="0"/>
              <a:t>老子</a:t>
            </a:r>
            <a:r>
              <a:rPr lang="en-US" altLang="zh-CN" dirty="0"/>
              <a:t>ARPU</a:t>
            </a:r>
            <a:endParaRPr lang="zh-CN" alt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Sheet3!$AC$1</c:f>
              <c:strCache>
                <c:ptCount val="1"/>
                <c:pt idx="0">
                  <c:v>老子</c:v>
                </c:pt>
              </c:strCache>
            </c:strRef>
          </c:tx>
          <c:spPr>
            <a:ln w="28575" cap="rnd">
              <a:solidFill>
                <a:srgbClr val="A5A5A5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rgbClr val="A5A5A5"/>
              </a:solidFill>
              <a:ln w="9525">
                <a:solidFill>
                  <a:srgbClr val="A5A5A5"/>
                </a:solidFill>
              </a:ln>
              <a:effectLst/>
            </c:spPr>
          </c:marker>
          <c:cat>
            <c:numRef>
              <c:f>Sheet3!$AB$2:$AB$20</c:f>
              <c:numCache>
                <c:formatCode>yyyy"年"m"月"</c:formatCode>
                <c:ptCount val="19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  <c:pt idx="12">
                  <c:v>44197</c:v>
                </c:pt>
                <c:pt idx="13">
                  <c:v>44228</c:v>
                </c:pt>
                <c:pt idx="14">
                  <c:v>44256</c:v>
                </c:pt>
                <c:pt idx="15">
                  <c:v>44287</c:v>
                </c:pt>
                <c:pt idx="16">
                  <c:v>44317</c:v>
                </c:pt>
                <c:pt idx="17">
                  <c:v>44348</c:v>
                </c:pt>
                <c:pt idx="18">
                  <c:v>44378</c:v>
                </c:pt>
              </c:numCache>
            </c:numRef>
          </c:cat>
          <c:val>
            <c:numRef>
              <c:f>Sheet3!$AC$2:$AC$20</c:f>
              <c:numCache>
                <c:formatCode>0.00</c:formatCode>
                <c:ptCount val="19"/>
                <c:pt idx="0">
                  <c:v>69.798657718120808</c:v>
                </c:pt>
                <c:pt idx="1">
                  <c:v>38.345864661654133</c:v>
                </c:pt>
                <c:pt idx="2">
                  <c:v>26.954177897574123</c:v>
                </c:pt>
                <c:pt idx="3">
                  <c:v>28.060606060606059</c:v>
                </c:pt>
                <c:pt idx="4">
                  <c:v>32.591362126245848</c:v>
                </c:pt>
                <c:pt idx="5">
                  <c:v>36.580086580086579</c:v>
                </c:pt>
                <c:pt idx="6">
                  <c:v>43.63636363636364</c:v>
                </c:pt>
                <c:pt idx="7">
                  <c:v>41.732283464566926</c:v>
                </c:pt>
                <c:pt idx="8">
                  <c:v>18.629173989455182</c:v>
                </c:pt>
                <c:pt idx="9">
                  <c:v>25.623960066555743</c:v>
                </c:pt>
                <c:pt idx="10">
                  <c:v>33.673469387755105</c:v>
                </c:pt>
                <c:pt idx="11">
                  <c:v>31.099656357388316</c:v>
                </c:pt>
                <c:pt idx="12">
                  <c:v>30.298013245033111</c:v>
                </c:pt>
                <c:pt idx="13">
                  <c:v>23.087621696801111</c:v>
                </c:pt>
                <c:pt idx="14">
                  <c:v>32.164948453608247</c:v>
                </c:pt>
                <c:pt idx="15">
                  <c:v>29.928741092636582</c:v>
                </c:pt>
                <c:pt idx="16">
                  <c:v>34.072022160664822</c:v>
                </c:pt>
                <c:pt idx="17">
                  <c:v>42.465753424657535</c:v>
                </c:pt>
                <c:pt idx="18">
                  <c:v>32.432432432432428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003-4C38-85EC-374B24521A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39914383"/>
        <c:axId val="1539915215"/>
      </c:lineChart>
      <c:dateAx>
        <c:axId val="1539914383"/>
        <c:scaling>
          <c:orientation val="minMax"/>
        </c:scaling>
        <c:delete val="0"/>
        <c:axPos val="b"/>
        <c:numFmt formatCode="yyyy&quot;年&quot;m&quot;月&quot;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539915215"/>
        <c:crosses val="autoZero"/>
        <c:auto val="1"/>
        <c:lblOffset val="100"/>
        <c:baseTimeUnit val="months"/>
      </c:dateAx>
      <c:valAx>
        <c:axId val="1539915215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539914383"/>
        <c:crosses val="autoZero"/>
        <c:crossBetween val="midCat"/>
        <c:majorUnit val="2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+mn-cs"/>
              </a:defRPr>
            </a:pPr>
            <a:r>
              <a:rPr lang="zh-CN" altLang="en-US" b="1" dirty="0">
                <a:latin typeface="+mj-ea"/>
                <a:ea typeface="+mj-ea"/>
              </a:rPr>
              <a:t>星城</a:t>
            </a:r>
            <a:r>
              <a:rPr lang="en-US" altLang="zh-CN" b="1" dirty="0">
                <a:latin typeface="+mj-ea"/>
                <a:ea typeface="+mj-ea"/>
              </a:rPr>
              <a:t>ARPU</a:t>
            </a:r>
            <a:endParaRPr lang="zh-CN" altLang="en-US" b="1" dirty="0">
              <a:latin typeface="+mj-ea"/>
              <a:ea typeface="+mj-ea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n-cs"/>
            </a:defRPr>
          </a:pPr>
          <a:endParaRPr lang="zh-CN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Sheet2!$AB$10</c:f>
              <c:strCache>
                <c:ptCount val="1"/>
                <c:pt idx="0">
                  <c:v>ARPU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Sheet2!$AA$11:$AA$557</c:f>
              <c:numCache>
                <c:formatCode>yyyy\-mm\-dd</c:formatCode>
                <c:ptCount val="547"/>
                <c:pt idx="0">
                  <c:v>43831</c:v>
                </c:pt>
                <c:pt idx="1">
                  <c:v>43832</c:v>
                </c:pt>
                <c:pt idx="2">
                  <c:v>43833</c:v>
                </c:pt>
                <c:pt idx="3">
                  <c:v>43834</c:v>
                </c:pt>
                <c:pt idx="4">
                  <c:v>43835</c:v>
                </c:pt>
                <c:pt idx="5">
                  <c:v>43836</c:v>
                </c:pt>
                <c:pt idx="6">
                  <c:v>43837</c:v>
                </c:pt>
                <c:pt idx="7">
                  <c:v>43838</c:v>
                </c:pt>
                <c:pt idx="8">
                  <c:v>43839</c:v>
                </c:pt>
                <c:pt idx="9">
                  <c:v>43840</c:v>
                </c:pt>
                <c:pt idx="10">
                  <c:v>43841</c:v>
                </c:pt>
                <c:pt idx="11">
                  <c:v>43842</c:v>
                </c:pt>
                <c:pt idx="12">
                  <c:v>43843</c:v>
                </c:pt>
                <c:pt idx="13">
                  <c:v>43844</c:v>
                </c:pt>
                <c:pt idx="14">
                  <c:v>43845</c:v>
                </c:pt>
                <c:pt idx="15">
                  <c:v>43846</c:v>
                </c:pt>
                <c:pt idx="16">
                  <c:v>43847</c:v>
                </c:pt>
                <c:pt idx="17">
                  <c:v>43848</c:v>
                </c:pt>
                <c:pt idx="18">
                  <c:v>43849</c:v>
                </c:pt>
                <c:pt idx="19">
                  <c:v>43850</c:v>
                </c:pt>
                <c:pt idx="20">
                  <c:v>43851</c:v>
                </c:pt>
                <c:pt idx="21">
                  <c:v>43852</c:v>
                </c:pt>
                <c:pt idx="22">
                  <c:v>43853</c:v>
                </c:pt>
                <c:pt idx="23">
                  <c:v>43854</c:v>
                </c:pt>
                <c:pt idx="24">
                  <c:v>43855</c:v>
                </c:pt>
                <c:pt idx="25">
                  <c:v>43856</c:v>
                </c:pt>
                <c:pt idx="26">
                  <c:v>43857</c:v>
                </c:pt>
                <c:pt idx="27">
                  <c:v>43858</c:v>
                </c:pt>
                <c:pt idx="28">
                  <c:v>43859</c:v>
                </c:pt>
                <c:pt idx="29">
                  <c:v>43860</c:v>
                </c:pt>
                <c:pt idx="30">
                  <c:v>43861</c:v>
                </c:pt>
                <c:pt idx="31">
                  <c:v>43862</c:v>
                </c:pt>
                <c:pt idx="32">
                  <c:v>43863</c:v>
                </c:pt>
                <c:pt idx="33">
                  <c:v>43864</c:v>
                </c:pt>
                <c:pt idx="34">
                  <c:v>43865</c:v>
                </c:pt>
                <c:pt idx="35">
                  <c:v>43866</c:v>
                </c:pt>
                <c:pt idx="36">
                  <c:v>43867</c:v>
                </c:pt>
                <c:pt idx="37">
                  <c:v>43868</c:v>
                </c:pt>
                <c:pt idx="38">
                  <c:v>43869</c:v>
                </c:pt>
                <c:pt idx="39">
                  <c:v>43870</c:v>
                </c:pt>
                <c:pt idx="40">
                  <c:v>43871</c:v>
                </c:pt>
                <c:pt idx="41">
                  <c:v>43872</c:v>
                </c:pt>
                <c:pt idx="42">
                  <c:v>43873</c:v>
                </c:pt>
                <c:pt idx="43">
                  <c:v>43874</c:v>
                </c:pt>
                <c:pt idx="44">
                  <c:v>43875</c:v>
                </c:pt>
                <c:pt idx="45">
                  <c:v>43876</c:v>
                </c:pt>
                <c:pt idx="46">
                  <c:v>43877</c:v>
                </c:pt>
                <c:pt idx="47">
                  <c:v>43878</c:v>
                </c:pt>
                <c:pt idx="48">
                  <c:v>43879</c:v>
                </c:pt>
                <c:pt idx="49">
                  <c:v>43880</c:v>
                </c:pt>
                <c:pt idx="50">
                  <c:v>43881</c:v>
                </c:pt>
                <c:pt idx="51">
                  <c:v>43882</c:v>
                </c:pt>
                <c:pt idx="52">
                  <c:v>43883</c:v>
                </c:pt>
                <c:pt idx="53">
                  <c:v>43884</c:v>
                </c:pt>
                <c:pt idx="54">
                  <c:v>43885</c:v>
                </c:pt>
                <c:pt idx="55">
                  <c:v>43886</c:v>
                </c:pt>
                <c:pt idx="56">
                  <c:v>43887</c:v>
                </c:pt>
                <c:pt idx="57">
                  <c:v>43888</c:v>
                </c:pt>
                <c:pt idx="58">
                  <c:v>43889</c:v>
                </c:pt>
                <c:pt idx="59">
                  <c:v>43890</c:v>
                </c:pt>
                <c:pt idx="60">
                  <c:v>43891</c:v>
                </c:pt>
                <c:pt idx="61">
                  <c:v>43892</c:v>
                </c:pt>
                <c:pt idx="62">
                  <c:v>43893</c:v>
                </c:pt>
                <c:pt idx="63">
                  <c:v>43894</c:v>
                </c:pt>
                <c:pt idx="64">
                  <c:v>43895</c:v>
                </c:pt>
                <c:pt idx="65">
                  <c:v>43896</c:v>
                </c:pt>
                <c:pt idx="66">
                  <c:v>43897</c:v>
                </c:pt>
                <c:pt idx="67">
                  <c:v>43898</c:v>
                </c:pt>
                <c:pt idx="68">
                  <c:v>43899</c:v>
                </c:pt>
                <c:pt idx="69">
                  <c:v>43900</c:v>
                </c:pt>
                <c:pt idx="70">
                  <c:v>43901</c:v>
                </c:pt>
                <c:pt idx="71">
                  <c:v>43902</c:v>
                </c:pt>
                <c:pt idx="72">
                  <c:v>43903</c:v>
                </c:pt>
                <c:pt idx="73">
                  <c:v>43904</c:v>
                </c:pt>
                <c:pt idx="74">
                  <c:v>43905</c:v>
                </c:pt>
                <c:pt idx="75">
                  <c:v>43906</c:v>
                </c:pt>
                <c:pt idx="76">
                  <c:v>43907</c:v>
                </c:pt>
                <c:pt idx="77">
                  <c:v>43908</c:v>
                </c:pt>
                <c:pt idx="78">
                  <c:v>43909</c:v>
                </c:pt>
                <c:pt idx="79">
                  <c:v>43910</c:v>
                </c:pt>
                <c:pt idx="80">
                  <c:v>43911</c:v>
                </c:pt>
                <c:pt idx="81">
                  <c:v>43912</c:v>
                </c:pt>
                <c:pt idx="82">
                  <c:v>43913</c:v>
                </c:pt>
                <c:pt idx="83">
                  <c:v>43914</c:v>
                </c:pt>
                <c:pt idx="84">
                  <c:v>43915</c:v>
                </c:pt>
                <c:pt idx="85">
                  <c:v>43916</c:v>
                </c:pt>
                <c:pt idx="86">
                  <c:v>43917</c:v>
                </c:pt>
                <c:pt idx="87">
                  <c:v>43918</c:v>
                </c:pt>
                <c:pt idx="88">
                  <c:v>43919</c:v>
                </c:pt>
                <c:pt idx="89">
                  <c:v>43920</c:v>
                </c:pt>
                <c:pt idx="90">
                  <c:v>43921</c:v>
                </c:pt>
                <c:pt idx="91">
                  <c:v>43922</c:v>
                </c:pt>
                <c:pt idx="92">
                  <c:v>43923</c:v>
                </c:pt>
                <c:pt idx="93">
                  <c:v>43924</c:v>
                </c:pt>
                <c:pt idx="94">
                  <c:v>43925</c:v>
                </c:pt>
                <c:pt idx="95">
                  <c:v>43926</c:v>
                </c:pt>
                <c:pt idx="96">
                  <c:v>43927</c:v>
                </c:pt>
                <c:pt idx="97">
                  <c:v>43928</c:v>
                </c:pt>
                <c:pt idx="98">
                  <c:v>43929</c:v>
                </c:pt>
                <c:pt idx="99">
                  <c:v>43930</c:v>
                </c:pt>
                <c:pt idx="100">
                  <c:v>43931</c:v>
                </c:pt>
                <c:pt idx="101">
                  <c:v>43932</c:v>
                </c:pt>
                <c:pt idx="102">
                  <c:v>43933</c:v>
                </c:pt>
                <c:pt idx="103">
                  <c:v>43934</c:v>
                </c:pt>
                <c:pt idx="104">
                  <c:v>43935</c:v>
                </c:pt>
                <c:pt idx="105">
                  <c:v>43936</c:v>
                </c:pt>
                <c:pt idx="106">
                  <c:v>43937</c:v>
                </c:pt>
                <c:pt idx="107">
                  <c:v>43938</c:v>
                </c:pt>
                <c:pt idx="108">
                  <c:v>43939</c:v>
                </c:pt>
                <c:pt idx="109">
                  <c:v>43940</c:v>
                </c:pt>
                <c:pt idx="110">
                  <c:v>43941</c:v>
                </c:pt>
                <c:pt idx="111">
                  <c:v>43942</c:v>
                </c:pt>
                <c:pt idx="112">
                  <c:v>43943</c:v>
                </c:pt>
                <c:pt idx="113">
                  <c:v>43944</c:v>
                </c:pt>
                <c:pt idx="114">
                  <c:v>43945</c:v>
                </c:pt>
                <c:pt idx="115">
                  <c:v>43946</c:v>
                </c:pt>
                <c:pt idx="116">
                  <c:v>43947</c:v>
                </c:pt>
                <c:pt idx="117">
                  <c:v>43948</c:v>
                </c:pt>
                <c:pt idx="118">
                  <c:v>43949</c:v>
                </c:pt>
                <c:pt idx="119">
                  <c:v>43950</c:v>
                </c:pt>
                <c:pt idx="120">
                  <c:v>43951</c:v>
                </c:pt>
                <c:pt idx="121">
                  <c:v>43952</c:v>
                </c:pt>
                <c:pt idx="122">
                  <c:v>43953</c:v>
                </c:pt>
                <c:pt idx="123">
                  <c:v>43954</c:v>
                </c:pt>
                <c:pt idx="124">
                  <c:v>43955</c:v>
                </c:pt>
                <c:pt idx="125">
                  <c:v>43956</c:v>
                </c:pt>
                <c:pt idx="126">
                  <c:v>43957</c:v>
                </c:pt>
                <c:pt idx="127">
                  <c:v>43958</c:v>
                </c:pt>
                <c:pt idx="128">
                  <c:v>43959</c:v>
                </c:pt>
                <c:pt idx="129">
                  <c:v>43960</c:v>
                </c:pt>
                <c:pt idx="130">
                  <c:v>43961</c:v>
                </c:pt>
                <c:pt idx="131">
                  <c:v>43962</c:v>
                </c:pt>
                <c:pt idx="132">
                  <c:v>43963</c:v>
                </c:pt>
                <c:pt idx="133">
                  <c:v>43964</c:v>
                </c:pt>
                <c:pt idx="134">
                  <c:v>43965</c:v>
                </c:pt>
                <c:pt idx="135">
                  <c:v>43966</c:v>
                </c:pt>
                <c:pt idx="136">
                  <c:v>43967</c:v>
                </c:pt>
                <c:pt idx="137">
                  <c:v>43968</c:v>
                </c:pt>
                <c:pt idx="138">
                  <c:v>43969</c:v>
                </c:pt>
                <c:pt idx="139">
                  <c:v>43970</c:v>
                </c:pt>
                <c:pt idx="140">
                  <c:v>43971</c:v>
                </c:pt>
                <c:pt idx="141">
                  <c:v>43972</c:v>
                </c:pt>
                <c:pt idx="142">
                  <c:v>43973</c:v>
                </c:pt>
                <c:pt idx="143">
                  <c:v>43974</c:v>
                </c:pt>
                <c:pt idx="144">
                  <c:v>43975</c:v>
                </c:pt>
                <c:pt idx="145">
                  <c:v>43976</c:v>
                </c:pt>
                <c:pt idx="146">
                  <c:v>43977</c:v>
                </c:pt>
                <c:pt idx="147">
                  <c:v>43978</c:v>
                </c:pt>
                <c:pt idx="148">
                  <c:v>43979</c:v>
                </c:pt>
                <c:pt idx="149">
                  <c:v>43980</c:v>
                </c:pt>
                <c:pt idx="150">
                  <c:v>43981</c:v>
                </c:pt>
                <c:pt idx="151">
                  <c:v>43982</c:v>
                </c:pt>
                <c:pt idx="152">
                  <c:v>43983</c:v>
                </c:pt>
                <c:pt idx="153">
                  <c:v>43984</c:v>
                </c:pt>
                <c:pt idx="154">
                  <c:v>43985</c:v>
                </c:pt>
                <c:pt idx="155">
                  <c:v>43986</c:v>
                </c:pt>
                <c:pt idx="156">
                  <c:v>43987</c:v>
                </c:pt>
                <c:pt idx="157">
                  <c:v>43988</c:v>
                </c:pt>
                <c:pt idx="158">
                  <c:v>43989</c:v>
                </c:pt>
                <c:pt idx="159">
                  <c:v>43990</c:v>
                </c:pt>
                <c:pt idx="160">
                  <c:v>43991</c:v>
                </c:pt>
                <c:pt idx="161">
                  <c:v>43992</c:v>
                </c:pt>
                <c:pt idx="162">
                  <c:v>43993</c:v>
                </c:pt>
                <c:pt idx="163">
                  <c:v>43994</c:v>
                </c:pt>
                <c:pt idx="164">
                  <c:v>43995</c:v>
                </c:pt>
                <c:pt idx="165">
                  <c:v>43996</c:v>
                </c:pt>
                <c:pt idx="166">
                  <c:v>43997</c:v>
                </c:pt>
                <c:pt idx="167">
                  <c:v>43998</c:v>
                </c:pt>
                <c:pt idx="168">
                  <c:v>43999</c:v>
                </c:pt>
                <c:pt idx="169">
                  <c:v>44000</c:v>
                </c:pt>
                <c:pt idx="170">
                  <c:v>44001</c:v>
                </c:pt>
                <c:pt idx="171">
                  <c:v>44002</c:v>
                </c:pt>
                <c:pt idx="172">
                  <c:v>44003</c:v>
                </c:pt>
                <c:pt idx="173">
                  <c:v>44004</c:v>
                </c:pt>
                <c:pt idx="174">
                  <c:v>44005</c:v>
                </c:pt>
                <c:pt idx="175">
                  <c:v>44006</c:v>
                </c:pt>
                <c:pt idx="176">
                  <c:v>44007</c:v>
                </c:pt>
                <c:pt idx="177">
                  <c:v>44008</c:v>
                </c:pt>
                <c:pt idx="178">
                  <c:v>44009</c:v>
                </c:pt>
                <c:pt idx="179">
                  <c:v>44010</c:v>
                </c:pt>
                <c:pt idx="180">
                  <c:v>44011</c:v>
                </c:pt>
                <c:pt idx="181">
                  <c:v>44012</c:v>
                </c:pt>
                <c:pt idx="182">
                  <c:v>44013</c:v>
                </c:pt>
                <c:pt idx="183">
                  <c:v>44014</c:v>
                </c:pt>
                <c:pt idx="184">
                  <c:v>44015</c:v>
                </c:pt>
                <c:pt idx="185">
                  <c:v>44016</c:v>
                </c:pt>
                <c:pt idx="186">
                  <c:v>44017</c:v>
                </c:pt>
                <c:pt idx="187">
                  <c:v>44018</c:v>
                </c:pt>
                <c:pt idx="188">
                  <c:v>44019</c:v>
                </c:pt>
                <c:pt idx="189">
                  <c:v>44020</c:v>
                </c:pt>
                <c:pt idx="190">
                  <c:v>44021</c:v>
                </c:pt>
                <c:pt idx="191">
                  <c:v>44022</c:v>
                </c:pt>
                <c:pt idx="192">
                  <c:v>44023</c:v>
                </c:pt>
                <c:pt idx="193">
                  <c:v>44024</c:v>
                </c:pt>
                <c:pt idx="194">
                  <c:v>44025</c:v>
                </c:pt>
                <c:pt idx="195">
                  <c:v>44026</c:v>
                </c:pt>
                <c:pt idx="196">
                  <c:v>44027</c:v>
                </c:pt>
                <c:pt idx="197">
                  <c:v>44028</c:v>
                </c:pt>
                <c:pt idx="198">
                  <c:v>44029</c:v>
                </c:pt>
                <c:pt idx="199">
                  <c:v>44030</c:v>
                </c:pt>
                <c:pt idx="200">
                  <c:v>44031</c:v>
                </c:pt>
                <c:pt idx="201">
                  <c:v>44032</c:v>
                </c:pt>
                <c:pt idx="202">
                  <c:v>44033</c:v>
                </c:pt>
                <c:pt idx="203">
                  <c:v>44034</c:v>
                </c:pt>
                <c:pt idx="204">
                  <c:v>44035</c:v>
                </c:pt>
                <c:pt idx="205">
                  <c:v>44036</c:v>
                </c:pt>
                <c:pt idx="206">
                  <c:v>44037</c:v>
                </c:pt>
                <c:pt idx="207">
                  <c:v>44038</c:v>
                </c:pt>
                <c:pt idx="208">
                  <c:v>44039</c:v>
                </c:pt>
                <c:pt idx="209">
                  <c:v>44040</c:v>
                </c:pt>
                <c:pt idx="210">
                  <c:v>44041</c:v>
                </c:pt>
                <c:pt idx="211">
                  <c:v>44042</c:v>
                </c:pt>
                <c:pt idx="212">
                  <c:v>44043</c:v>
                </c:pt>
                <c:pt idx="213">
                  <c:v>44044</c:v>
                </c:pt>
                <c:pt idx="214">
                  <c:v>44045</c:v>
                </c:pt>
                <c:pt idx="215">
                  <c:v>44046</c:v>
                </c:pt>
                <c:pt idx="216">
                  <c:v>44047</c:v>
                </c:pt>
                <c:pt idx="217">
                  <c:v>44048</c:v>
                </c:pt>
                <c:pt idx="218">
                  <c:v>44049</c:v>
                </c:pt>
                <c:pt idx="219">
                  <c:v>44050</c:v>
                </c:pt>
                <c:pt idx="220">
                  <c:v>44051</c:v>
                </c:pt>
                <c:pt idx="221">
                  <c:v>44052</c:v>
                </c:pt>
                <c:pt idx="222">
                  <c:v>44053</c:v>
                </c:pt>
                <c:pt idx="223">
                  <c:v>44054</c:v>
                </c:pt>
                <c:pt idx="224">
                  <c:v>44055</c:v>
                </c:pt>
                <c:pt idx="225">
                  <c:v>44056</c:v>
                </c:pt>
                <c:pt idx="226">
                  <c:v>44057</c:v>
                </c:pt>
                <c:pt idx="227">
                  <c:v>44058</c:v>
                </c:pt>
                <c:pt idx="228">
                  <c:v>44059</c:v>
                </c:pt>
                <c:pt idx="229">
                  <c:v>44060</c:v>
                </c:pt>
                <c:pt idx="230">
                  <c:v>44061</c:v>
                </c:pt>
                <c:pt idx="231">
                  <c:v>44062</c:v>
                </c:pt>
                <c:pt idx="232">
                  <c:v>44063</c:v>
                </c:pt>
                <c:pt idx="233">
                  <c:v>44064</c:v>
                </c:pt>
                <c:pt idx="234">
                  <c:v>44065</c:v>
                </c:pt>
                <c:pt idx="235">
                  <c:v>44066</c:v>
                </c:pt>
                <c:pt idx="236">
                  <c:v>44067</c:v>
                </c:pt>
                <c:pt idx="237">
                  <c:v>44068</c:v>
                </c:pt>
                <c:pt idx="238">
                  <c:v>44069</c:v>
                </c:pt>
                <c:pt idx="239">
                  <c:v>44070</c:v>
                </c:pt>
                <c:pt idx="240">
                  <c:v>44071</c:v>
                </c:pt>
                <c:pt idx="241">
                  <c:v>44072</c:v>
                </c:pt>
                <c:pt idx="242">
                  <c:v>44073</c:v>
                </c:pt>
                <c:pt idx="243">
                  <c:v>44074</c:v>
                </c:pt>
                <c:pt idx="244">
                  <c:v>44075</c:v>
                </c:pt>
                <c:pt idx="245">
                  <c:v>44076</c:v>
                </c:pt>
                <c:pt idx="246">
                  <c:v>44077</c:v>
                </c:pt>
                <c:pt idx="247">
                  <c:v>44078</c:v>
                </c:pt>
                <c:pt idx="248">
                  <c:v>44079</c:v>
                </c:pt>
                <c:pt idx="249">
                  <c:v>44080</c:v>
                </c:pt>
                <c:pt idx="250">
                  <c:v>44081</c:v>
                </c:pt>
                <c:pt idx="251">
                  <c:v>44082</c:v>
                </c:pt>
                <c:pt idx="252">
                  <c:v>44083</c:v>
                </c:pt>
                <c:pt idx="253">
                  <c:v>44084</c:v>
                </c:pt>
                <c:pt idx="254">
                  <c:v>44085</c:v>
                </c:pt>
                <c:pt idx="255">
                  <c:v>44086</c:v>
                </c:pt>
                <c:pt idx="256">
                  <c:v>44087</c:v>
                </c:pt>
                <c:pt idx="257">
                  <c:v>44088</c:v>
                </c:pt>
                <c:pt idx="258">
                  <c:v>44089</c:v>
                </c:pt>
                <c:pt idx="259">
                  <c:v>44090</c:v>
                </c:pt>
                <c:pt idx="260">
                  <c:v>44091</c:v>
                </c:pt>
                <c:pt idx="261">
                  <c:v>44092</c:v>
                </c:pt>
                <c:pt idx="262">
                  <c:v>44093</c:v>
                </c:pt>
                <c:pt idx="263">
                  <c:v>44094</c:v>
                </c:pt>
                <c:pt idx="264">
                  <c:v>44095</c:v>
                </c:pt>
                <c:pt idx="265">
                  <c:v>44096</c:v>
                </c:pt>
                <c:pt idx="266">
                  <c:v>44097</c:v>
                </c:pt>
                <c:pt idx="267">
                  <c:v>44098</c:v>
                </c:pt>
                <c:pt idx="268">
                  <c:v>44099</c:v>
                </c:pt>
                <c:pt idx="269">
                  <c:v>44100</c:v>
                </c:pt>
                <c:pt idx="270">
                  <c:v>44101</c:v>
                </c:pt>
                <c:pt idx="271">
                  <c:v>44102</c:v>
                </c:pt>
                <c:pt idx="272">
                  <c:v>44103</c:v>
                </c:pt>
                <c:pt idx="273">
                  <c:v>44104</c:v>
                </c:pt>
                <c:pt idx="274">
                  <c:v>44105</c:v>
                </c:pt>
                <c:pt idx="275">
                  <c:v>44106</c:v>
                </c:pt>
                <c:pt idx="276">
                  <c:v>44107</c:v>
                </c:pt>
                <c:pt idx="277">
                  <c:v>44108</c:v>
                </c:pt>
                <c:pt idx="278">
                  <c:v>44109</c:v>
                </c:pt>
                <c:pt idx="279">
                  <c:v>44110</c:v>
                </c:pt>
                <c:pt idx="280">
                  <c:v>44111</c:v>
                </c:pt>
                <c:pt idx="281">
                  <c:v>44112</c:v>
                </c:pt>
                <c:pt idx="282">
                  <c:v>44113</c:v>
                </c:pt>
                <c:pt idx="283">
                  <c:v>44114</c:v>
                </c:pt>
                <c:pt idx="284">
                  <c:v>44115</c:v>
                </c:pt>
                <c:pt idx="285">
                  <c:v>44116</c:v>
                </c:pt>
                <c:pt idx="286">
                  <c:v>44117</c:v>
                </c:pt>
                <c:pt idx="287">
                  <c:v>44118</c:v>
                </c:pt>
                <c:pt idx="288">
                  <c:v>44119</c:v>
                </c:pt>
                <c:pt idx="289">
                  <c:v>44120</c:v>
                </c:pt>
                <c:pt idx="290">
                  <c:v>44121</c:v>
                </c:pt>
                <c:pt idx="291">
                  <c:v>44122</c:v>
                </c:pt>
                <c:pt idx="292">
                  <c:v>44123</c:v>
                </c:pt>
                <c:pt idx="293">
                  <c:v>44124</c:v>
                </c:pt>
                <c:pt idx="294">
                  <c:v>44125</c:v>
                </c:pt>
                <c:pt idx="295">
                  <c:v>44126</c:v>
                </c:pt>
                <c:pt idx="296">
                  <c:v>44127</c:v>
                </c:pt>
                <c:pt idx="297">
                  <c:v>44128</c:v>
                </c:pt>
                <c:pt idx="298">
                  <c:v>44129</c:v>
                </c:pt>
                <c:pt idx="299">
                  <c:v>44130</c:v>
                </c:pt>
                <c:pt idx="300">
                  <c:v>44131</c:v>
                </c:pt>
                <c:pt idx="301">
                  <c:v>44132</c:v>
                </c:pt>
                <c:pt idx="302">
                  <c:v>44133</c:v>
                </c:pt>
                <c:pt idx="303">
                  <c:v>44134</c:v>
                </c:pt>
                <c:pt idx="304">
                  <c:v>44135</c:v>
                </c:pt>
                <c:pt idx="305">
                  <c:v>44136</c:v>
                </c:pt>
                <c:pt idx="306">
                  <c:v>44137</c:v>
                </c:pt>
                <c:pt idx="307">
                  <c:v>44138</c:v>
                </c:pt>
                <c:pt idx="308">
                  <c:v>44139</c:v>
                </c:pt>
                <c:pt idx="309">
                  <c:v>44140</c:v>
                </c:pt>
                <c:pt idx="310">
                  <c:v>44141</c:v>
                </c:pt>
                <c:pt idx="311">
                  <c:v>44142</c:v>
                </c:pt>
                <c:pt idx="312">
                  <c:v>44143</c:v>
                </c:pt>
                <c:pt idx="313">
                  <c:v>44144</c:v>
                </c:pt>
                <c:pt idx="314">
                  <c:v>44145</c:v>
                </c:pt>
                <c:pt idx="315">
                  <c:v>44146</c:v>
                </c:pt>
                <c:pt idx="316">
                  <c:v>44147</c:v>
                </c:pt>
                <c:pt idx="317">
                  <c:v>44148</c:v>
                </c:pt>
                <c:pt idx="318">
                  <c:v>44149</c:v>
                </c:pt>
                <c:pt idx="319">
                  <c:v>44150</c:v>
                </c:pt>
                <c:pt idx="320">
                  <c:v>44151</c:v>
                </c:pt>
                <c:pt idx="321">
                  <c:v>44152</c:v>
                </c:pt>
                <c:pt idx="322">
                  <c:v>44153</c:v>
                </c:pt>
                <c:pt idx="323">
                  <c:v>44154</c:v>
                </c:pt>
                <c:pt idx="324">
                  <c:v>44155</c:v>
                </c:pt>
                <c:pt idx="325">
                  <c:v>44156</c:v>
                </c:pt>
                <c:pt idx="326">
                  <c:v>44157</c:v>
                </c:pt>
                <c:pt idx="327">
                  <c:v>44158</c:v>
                </c:pt>
                <c:pt idx="328">
                  <c:v>44159</c:v>
                </c:pt>
                <c:pt idx="329">
                  <c:v>44160</c:v>
                </c:pt>
                <c:pt idx="330">
                  <c:v>44161</c:v>
                </c:pt>
                <c:pt idx="331">
                  <c:v>44162</c:v>
                </c:pt>
                <c:pt idx="332">
                  <c:v>44163</c:v>
                </c:pt>
                <c:pt idx="333">
                  <c:v>44164</c:v>
                </c:pt>
                <c:pt idx="334">
                  <c:v>44165</c:v>
                </c:pt>
                <c:pt idx="335">
                  <c:v>44166</c:v>
                </c:pt>
                <c:pt idx="336">
                  <c:v>44167</c:v>
                </c:pt>
                <c:pt idx="337">
                  <c:v>44168</c:v>
                </c:pt>
                <c:pt idx="338">
                  <c:v>44169</c:v>
                </c:pt>
                <c:pt idx="339">
                  <c:v>44170</c:v>
                </c:pt>
                <c:pt idx="340">
                  <c:v>44171</c:v>
                </c:pt>
                <c:pt idx="341">
                  <c:v>44172</c:v>
                </c:pt>
                <c:pt idx="342">
                  <c:v>44173</c:v>
                </c:pt>
                <c:pt idx="343">
                  <c:v>44174</c:v>
                </c:pt>
                <c:pt idx="344">
                  <c:v>44175</c:v>
                </c:pt>
                <c:pt idx="345">
                  <c:v>44176</c:v>
                </c:pt>
                <c:pt idx="346">
                  <c:v>44177</c:v>
                </c:pt>
                <c:pt idx="347">
                  <c:v>44178</c:v>
                </c:pt>
                <c:pt idx="348">
                  <c:v>44179</c:v>
                </c:pt>
                <c:pt idx="349">
                  <c:v>44180</c:v>
                </c:pt>
                <c:pt idx="350">
                  <c:v>44181</c:v>
                </c:pt>
                <c:pt idx="351">
                  <c:v>44182</c:v>
                </c:pt>
                <c:pt idx="352">
                  <c:v>44183</c:v>
                </c:pt>
                <c:pt idx="353">
                  <c:v>44184</c:v>
                </c:pt>
                <c:pt idx="354">
                  <c:v>44185</c:v>
                </c:pt>
                <c:pt idx="355">
                  <c:v>44186</c:v>
                </c:pt>
                <c:pt idx="356">
                  <c:v>44187</c:v>
                </c:pt>
                <c:pt idx="357">
                  <c:v>44188</c:v>
                </c:pt>
                <c:pt idx="358">
                  <c:v>44189</c:v>
                </c:pt>
                <c:pt idx="359">
                  <c:v>44190</c:v>
                </c:pt>
                <c:pt idx="360">
                  <c:v>44191</c:v>
                </c:pt>
                <c:pt idx="361">
                  <c:v>44192</c:v>
                </c:pt>
                <c:pt idx="362">
                  <c:v>44193</c:v>
                </c:pt>
                <c:pt idx="363">
                  <c:v>44194</c:v>
                </c:pt>
                <c:pt idx="364">
                  <c:v>44195</c:v>
                </c:pt>
                <c:pt idx="365">
                  <c:v>44196</c:v>
                </c:pt>
                <c:pt idx="366">
                  <c:v>44197</c:v>
                </c:pt>
                <c:pt idx="367">
                  <c:v>44198</c:v>
                </c:pt>
                <c:pt idx="368">
                  <c:v>44199</c:v>
                </c:pt>
                <c:pt idx="369">
                  <c:v>44200</c:v>
                </c:pt>
                <c:pt idx="370">
                  <c:v>44201</c:v>
                </c:pt>
                <c:pt idx="371">
                  <c:v>44202</c:v>
                </c:pt>
                <c:pt idx="372">
                  <c:v>44203</c:v>
                </c:pt>
                <c:pt idx="373">
                  <c:v>44204</c:v>
                </c:pt>
                <c:pt idx="374">
                  <c:v>44205</c:v>
                </c:pt>
                <c:pt idx="375">
                  <c:v>44206</c:v>
                </c:pt>
                <c:pt idx="376">
                  <c:v>44207</c:v>
                </c:pt>
                <c:pt idx="377">
                  <c:v>44208</c:v>
                </c:pt>
                <c:pt idx="378">
                  <c:v>44209</c:v>
                </c:pt>
                <c:pt idx="379">
                  <c:v>44210</c:v>
                </c:pt>
                <c:pt idx="380">
                  <c:v>44211</c:v>
                </c:pt>
                <c:pt idx="381">
                  <c:v>44212</c:v>
                </c:pt>
                <c:pt idx="382">
                  <c:v>44213</c:v>
                </c:pt>
                <c:pt idx="383">
                  <c:v>44214</c:v>
                </c:pt>
                <c:pt idx="384">
                  <c:v>44215</c:v>
                </c:pt>
                <c:pt idx="385">
                  <c:v>44216</c:v>
                </c:pt>
                <c:pt idx="386">
                  <c:v>44217</c:v>
                </c:pt>
                <c:pt idx="387">
                  <c:v>44218</c:v>
                </c:pt>
                <c:pt idx="388">
                  <c:v>44219</c:v>
                </c:pt>
                <c:pt idx="389">
                  <c:v>44220</c:v>
                </c:pt>
                <c:pt idx="390">
                  <c:v>44221</c:v>
                </c:pt>
                <c:pt idx="391">
                  <c:v>44222</c:v>
                </c:pt>
                <c:pt idx="392">
                  <c:v>44223</c:v>
                </c:pt>
                <c:pt idx="393">
                  <c:v>44224</c:v>
                </c:pt>
                <c:pt idx="394">
                  <c:v>44225</c:v>
                </c:pt>
                <c:pt idx="395">
                  <c:v>44226</c:v>
                </c:pt>
                <c:pt idx="396">
                  <c:v>44227</c:v>
                </c:pt>
                <c:pt idx="397">
                  <c:v>44228</c:v>
                </c:pt>
                <c:pt idx="398">
                  <c:v>44229</c:v>
                </c:pt>
                <c:pt idx="399">
                  <c:v>44230</c:v>
                </c:pt>
                <c:pt idx="400">
                  <c:v>44231</c:v>
                </c:pt>
                <c:pt idx="401">
                  <c:v>44232</c:v>
                </c:pt>
                <c:pt idx="402">
                  <c:v>44233</c:v>
                </c:pt>
                <c:pt idx="403">
                  <c:v>44234</c:v>
                </c:pt>
                <c:pt idx="404">
                  <c:v>44235</c:v>
                </c:pt>
                <c:pt idx="405">
                  <c:v>44236</c:v>
                </c:pt>
                <c:pt idx="406">
                  <c:v>44237</c:v>
                </c:pt>
                <c:pt idx="407">
                  <c:v>44238</c:v>
                </c:pt>
                <c:pt idx="408">
                  <c:v>44239</c:v>
                </c:pt>
                <c:pt idx="409">
                  <c:v>44240</c:v>
                </c:pt>
                <c:pt idx="410">
                  <c:v>44241</c:v>
                </c:pt>
                <c:pt idx="411">
                  <c:v>44242</c:v>
                </c:pt>
                <c:pt idx="412">
                  <c:v>44243</c:v>
                </c:pt>
                <c:pt idx="413">
                  <c:v>44244</c:v>
                </c:pt>
                <c:pt idx="414">
                  <c:v>44245</c:v>
                </c:pt>
                <c:pt idx="415">
                  <c:v>44246</c:v>
                </c:pt>
                <c:pt idx="416">
                  <c:v>44247</c:v>
                </c:pt>
                <c:pt idx="417">
                  <c:v>44248</c:v>
                </c:pt>
                <c:pt idx="418">
                  <c:v>44249</c:v>
                </c:pt>
                <c:pt idx="419">
                  <c:v>44250</c:v>
                </c:pt>
                <c:pt idx="420">
                  <c:v>44251</c:v>
                </c:pt>
                <c:pt idx="421">
                  <c:v>44252</c:v>
                </c:pt>
                <c:pt idx="422">
                  <c:v>44253</c:v>
                </c:pt>
                <c:pt idx="423">
                  <c:v>44254</c:v>
                </c:pt>
                <c:pt idx="424">
                  <c:v>44255</c:v>
                </c:pt>
                <c:pt idx="425">
                  <c:v>44256</c:v>
                </c:pt>
                <c:pt idx="426">
                  <c:v>44257</c:v>
                </c:pt>
                <c:pt idx="427">
                  <c:v>44258</c:v>
                </c:pt>
                <c:pt idx="428">
                  <c:v>44259</c:v>
                </c:pt>
                <c:pt idx="429">
                  <c:v>44260</c:v>
                </c:pt>
                <c:pt idx="430">
                  <c:v>44261</c:v>
                </c:pt>
                <c:pt idx="431">
                  <c:v>44262</c:v>
                </c:pt>
                <c:pt idx="432">
                  <c:v>44263</c:v>
                </c:pt>
                <c:pt idx="433">
                  <c:v>44264</c:v>
                </c:pt>
                <c:pt idx="434">
                  <c:v>44265</c:v>
                </c:pt>
                <c:pt idx="435">
                  <c:v>44266</c:v>
                </c:pt>
                <c:pt idx="436">
                  <c:v>44267</c:v>
                </c:pt>
                <c:pt idx="437">
                  <c:v>44268</c:v>
                </c:pt>
                <c:pt idx="438">
                  <c:v>44269</c:v>
                </c:pt>
                <c:pt idx="439">
                  <c:v>44270</c:v>
                </c:pt>
                <c:pt idx="440">
                  <c:v>44271</c:v>
                </c:pt>
                <c:pt idx="441">
                  <c:v>44272</c:v>
                </c:pt>
                <c:pt idx="442">
                  <c:v>44273</c:v>
                </c:pt>
                <c:pt idx="443">
                  <c:v>44274</c:v>
                </c:pt>
                <c:pt idx="444">
                  <c:v>44275</c:v>
                </c:pt>
                <c:pt idx="445">
                  <c:v>44276</c:v>
                </c:pt>
                <c:pt idx="446">
                  <c:v>44277</c:v>
                </c:pt>
                <c:pt idx="447">
                  <c:v>44278</c:v>
                </c:pt>
                <c:pt idx="448">
                  <c:v>44279</c:v>
                </c:pt>
                <c:pt idx="449">
                  <c:v>44280</c:v>
                </c:pt>
                <c:pt idx="450">
                  <c:v>44281</c:v>
                </c:pt>
                <c:pt idx="451">
                  <c:v>44282</c:v>
                </c:pt>
                <c:pt idx="452">
                  <c:v>44283</c:v>
                </c:pt>
                <c:pt idx="453">
                  <c:v>44284</c:v>
                </c:pt>
                <c:pt idx="454">
                  <c:v>44285</c:v>
                </c:pt>
                <c:pt idx="455">
                  <c:v>44286</c:v>
                </c:pt>
                <c:pt idx="456">
                  <c:v>44287</c:v>
                </c:pt>
                <c:pt idx="457">
                  <c:v>44288</c:v>
                </c:pt>
                <c:pt idx="458">
                  <c:v>44289</c:v>
                </c:pt>
                <c:pt idx="459">
                  <c:v>44290</c:v>
                </c:pt>
                <c:pt idx="460">
                  <c:v>44291</c:v>
                </c:pt>
                <c:pt idx="461">
                  <c:v>44292</c:v>
                </c:pt>
                <c:pt idx="462">
                  <c:v>44293</c:v>
                </c:pt>
                <c:pt idx="463">
                  <c:v>44294</c:v>
                </c:pt>
                <c:pt idx="464">
                  <c:v>44295</c:v>
                </c:pt>
                <c:pt idx="465">
                  <c:v>44296</c:v>
                </c:pt>
                <c:pt idx="466">
                  <c:v>44297</c:v>
                </c:pt>
                <c:pt idx="467">
                  <c:v>44298</c:v>
                </c:pt>
                <c:pt idx="468">
                  <c:v>44299</c:v>
                </c:pt>
                <c:pt idx="469">
                  <c:v>44300</c:v>
                </c:pt>
                <c:pt idx="470">
                  <c:v>44301</c:v>
                </c:pt>
                <c:pt idx="471">
                  <c:v>44302</c:v>
                </c:pt>
                <c:pt idx="472">
                  <c:v>44303</c:v>
                </c:pt>
                <c:pt idx="473">
                  <c:v>44304</c:v>
                </c:pt>
                <c:pt idx="474">
                  <c:v>44305</c:v>
                </c:pt>
                <c:pt idx="475">
                  <c:v>44306</c:v>
                </c:pt>
                <c:pt idx="476">
                  <c:v>44307</c:v>
                </c:pt>
                <c:pt idx="477">
                  <c:v>44308</c:v>
                </c:pt>
                <c:pt idx="478">
                  <c:v>44309</c:v>
                </c:pt>
                <c:pt idx="479">
                  <c:v>44310</c:v>
                </c:pt>
                <c:pt idx="480">
                  <c:v>44311</c:v>
                </c:pt>
                <c:pt idx="481">
                  <c:v>44312</c:v>
                </c:pt>
                <c:pt idx="482">
                  <c:v>44313</c:v>
                </c:pt>
                <c:pt idx="483">
                  <c:v>44314</c:v>
                </c:pt>
                <c:pt idx="484">
                  <c:v>44315</c:v>
                </c:pt>
                <c:pt idx="485">
                  <c:v>44316</c:v>
                </c:pt>
                <c:pt idx="486">
                  <c:v>44317</c:v>
                </c:pt>
                <c:pt idx="487">
                  <c:v>44318</c:v>
                </c:pt>
                <c:pt idx="488">
                  <c:v>44319</c:v>
                </c:pt>
                <c:pt idx="489">
                  <c:v>44320</c:v>
                </c:pt>
                <c:pt idx="490">
                  <c:v>44321</c:v>
                </c:pt>
                <c:pt idx="491">
                  <c:v>44322</c:v>
                </c:pt>
                <c:pt idx="492">
                  <c:v>44323</c:v>
                </c:pt>
                <c:pt idx="493">
                  <c:v>44324</c:v>
                </c:pt>
                <c:pt idx="494">
                  <c:v>44325</c:v>
                </c:pt>
                <c:pt idx="495">
                  <c:v>44326</c:v>
                </c:pt>
                <c:pt idx="496">
                  <c:v>44327</c:v>
                </c:pt>
                <c:pt idx="497">
                  <c:v>44328</c:v>
                </c:pt>
                <c:pt idx="498">
                  <c:v>44329</c:v>
                </c:pt>
                <c:pt idx="499">
                  <c:v>44330</c:v>
                </c:pt>
                <c:pt idx="500">
                  <c:v>44331</c:v>
                </c:pt>
                <c:pt idx="501">
                  <c:v>44332</c:v>
                </c:pt>
                <c:pt idx="502">
                  <c:v>44333</c:v>
                </c:pt>
                <c:pt idx="503">
                  <c:v>44334</c:v>
                </c:pt>
                <c:pt idx="504">
                  <c:v>44335</c:v>
                </c:pt>
                <c:pt idx="505">
                  <c:v>44336</c:v>
                </c:pt>
                <c:pt idx="506">
                  <c:v>44337</c:v>
                </c:pt>
                <c:pt idx="507">
                  <c:v>44338</c:v>
                </c:pt>
                <c:pt idx="508">
                  <c:v>44339</c:v>
                </c:pt>
                <c:pt idx="509">
                  <c:v>44340</c:v>
                </c:pt>
                <c:pt idx="510">
                  <c:v>44341</c:v>
                </c:pt>
                <c:pt idx="511">
                  <c:v>44342</c:v>
                </c:pt>
                <c:pt idx="512">
                  <c:v>44343</c:v>
                </c:pt>
                <c:pt idx="513">
                  <c:v>44344</c:v>
                </c:pt>
                <c:pt idx="514">
                  <c:v>44345</c:v>
                </c:pt>
                <c:pt idx="515">
                  <c:v>44346</c:v>
                </c:pt>
                <c:pt idx="516">
                  <c:v>44347</c:v>
                </c:pt>
                <c:pt idx="517">
                  <c:v>44348</c:v>
                </c:pt>
                <c:pt idx="518">
                  <c:v>44349</c:v>
                </c:pt>
                <c:pt idx="519">
                  <c:v>44350</c:v>
                </c:pt>
                <c:pt idx="520">
                  <c:v>44351</c:v>
                </c:pt>
                <c:pt idx="521">
                  <c:v>44352</c:v>
                </c:pt>
                <c:pt idx="522">
                  <c:v>44353</c:v>
                </c:pt>
                <c:pt idx="523">
                  <c:v>44354</c:v>
                </c:pt>
                <c:pt idx="524">
                  <c:v>44355</c:v>
                </c:pt>
                <c:pt idx="525">
                  <c:v>44356</c:v>
                </c:pt>
                <c:pt idx="526">
                  <c:v>44357</c:v>
                </c:pt>
                <c:pt idx="527">
                  <c:v>44358</c:v>
                </c:pt>
                <c:pt idx="528">
                  <c:v>44359</c:v>
                </c:pt>
                <c:pt idx="529">
                  <c:v>44360</c:v>
                </c:pt>
                <c:pt idx="530">
                  <c:v>44361</c:v>
                </c:pt>
                <c:pt idx="531">
                  <c:v>44362</c:v>
                </c:pt>
                <c:pt idx="532">
                  <c:v>44363</c:v>
                </c:pt>
                <c:pt idx="533">
                  <c:v>44364</c:v>
                </c:pt>
                <c:pt idx="534">
                  <c:v>44365</c:v>
                </c:pt>
                <c:pt idx="535">
                  <c:v>44366</c:v>
                </c:pt>
                <c:pt idx="536">
                  <c:v>44367</c:v>
                </c:pt>
                <c:pt idx="537">
                  <c:v>44368</c:v>
                </c:pt>
                <c:pt idx="538">
                  <c:v>44369</c:v>
                </c:pt>
                <c:pt idx="539">
                  <c:v>44370</c:v>
                </c:pt>
                <c:pt idx="540">
                  <c:v>44371</c:v>
                </c:pt>
                <c:pt idx="541">
                  <c:v>44372</c:v>
                </c:pt>
                <c:pt idx="542">
                  <c:v>44373</c:v>
                </c:pt>
                <c:pt idx="543">
                  <c:v>44374</c:v>
                </c:pt>
                <c:pt idx="544">
                  <c:v>44375</c:v>
                </c:pt>
                <c:pt idx="545">
                  <c:v>44376</c:v>
                </c:pt>
                <c:pt idx="546">
                  <c:v>44377</c:v>
                </c:pt>
              </c:numCache>
            </c:numRef>
          </c:cat>
          <c:val>
            <c:numRef>
              <c:f>Sheet2!$AB$11:$AB$557</c:f>
              <c:numCache>
                <c:formatCode>0.00</c:formatCode>
                <c:ptCount val="547"/>
                <c:pt idx="0">
                  <c:v>3.5440480756936452</c:v>
                </c:pt>
                <c:pt idx="1">
                  <c:v>1.5706397227280737</c:v>
                </c:pt>
                <c:pt idx="2">
                  <c:v>1.5538198253543376</c:v>
                </c:pt>
                <c:pt idx="3">
                  <c:v>4.1610209252134744</c:v>
                </c:pt>
                <c:pt idx="4">
                  <c:v>1.4044069283051963</c:v>
                </c:pt>
                <c:pt idx="5">
                  <c:v>0.60868263473053896</c:v>
                </c:pt>
                <c:pt idx="6">
                  <c:v>2.8375226742679449</c:v>
                </c:pt>
                <c:pt idx="7">
                  <c:v>2.4842741935483872</c:v>
                </c:pt>
                <c:pt idx="8">
                  <c:v>0.93135105508358451</c:v>
                </c:pt>
                <c:pt idx="9">
                  <c:v>1.2637097330482168</c:v>
                </c:pt>
                <c:pt idx="10">
                  <c:v>1.408766833905466</c:v>
                </c:pt>
                <c:pt idx="11">
                  <c:v>1.2798692899448567</c:v>
                </c:pt>
                <c:pt idx="12">
                  <c:v>0.96573989302751406</c:v>
                </c:pt>
                <c:pt idx="13">
                  <c:v>0.82450874907978933</c:v>
                </c:pt>
                <c:pt idx="14">
                  <c:v>0.60080596413459597</c:v>
                </c:pt>
                <c:pt idx="15">
                  <c:v>0.78138107416879798</c:v>
                </c:pt>
                <c:pt idx="16">
                  <c:v>0.80569185475956817</c:v>
                </c:pt>
                <c:pt idx="17">
                  <c:v>1.3161768438150347</c:v>
                </c:pt>
                <c:pt idx="18">
                  <c:v>1.5834092980856882</c:v>
                </c:pt>
                <c:pt idx="19">
                  <c:v>1.210072730895686</c:v>
                </c:pt>
                <c:pt idx="20">
                  <c:v>0.69213548360349908</c:v>
                </c:pt>
                <c:pt idx="21">
                  <c:v>1.0611700551241776</c:v>
                </c:pt>
                <c:pt idx="22">
                  <c:v>0.91472248588699601</c:v>
                </c:pt>
                <c:pt idx="23">
                  <c:v>0.8186943991980955</c:v>
                </c:pt>
                <c:pt idx="24">
                  <c:v>0.75092901829813252</c:v>
                </c:pt>
                <c:pt idx="25">
                  <c:v>0.63105155137027646</c:v>
                </c:pt>
                <c:pt idx="26">
                  <c:v>0.70194366993979063</c:v>
                </c:pt>
                <c:pt idx="27">
                  <c:v>0.5155222572032041</c:v>
                </c:pt>
                <c:pt idx="28">
                  <c:v>0.6025023282180022</c:v>
                </c:pt>
                <c:pt idx="29">
                  <c:v>0.74409106379760237</c:v>
                </c:pt>
                <c:pt idx="30">
                  <c:v>0.27496898655662166</c:v>
                </c:pt>
                <c:pt idx="31">
                  <c:v>1.2389315642458101</c:v>
                </c:pt>
                <c:pt idx="32">
                  <c:v>2.127655948187706</c:v>
                </c:pt>
                <c:pt idx="33">
                  <c:v>0.88688252386882527</c:v>
                </c:pt>
                <c:pt idx="34">
                  <c:v>1.8763898343544361</c:v>
                </c:pt>
                <c:pt idx="35">
                  <c:v>5.0688957140862767</c:v>
                </c:pt>
                <c:pt idx="36">
                  <c:v>2.8462829117191535</c:v>
                </c:pt>
                <c:pt idx="37">
                  <c:v>2.5614483493077742</c:v>
                </c:pt>
                <c:pt idx="38">
                  <c:v>2.1779273448960219</c:v>
                </c:pt>
                <c:pt idx="39">
                  <c:v>1.869936793376658</c:v>
                </c:pt>
                <c:pt idx="40">
                  <c:v>1.3663125276671093</c:v>
                </c:pt>
                <c:pt idx="41">
                  <c:v>0.94746139093570203</c:v>
                </c:pt>
                <c:pt idx="42">
                  <c:v>1.3100254832494251</c:v>
                </c:pt>
                <c:pt idx="43">
                  <c:v>1.8883409392021198</c:v>
                </c:pt>
                <c:pt idx="44">
                  <c:v>1.3458516364536286</c:v>
                </c:pt>
                <c:pt idx="45">
                  <c:v>0.8416232210793293</c:v>
                </c:pt>
                <c:pt idx="46">
                  <c:v>0.50978535353535348</c:v>
                </c:pt>
                <c:pt idx="47">
                  <c:v>0.62731240906256491</c:v>
                </c:pt>
                <c:pt idx="48">
                  <c:v>0.57489615134377658</c:v>
                </c:pt>
                <c:pt idx="49">
                  <c:v>0.93981774458929246</c:v>
                </c:pt>
                <c:pt idx="50">
                  <c:v>0.86843781855249746</c:v>
                </c:pt>
                <c:pt idx="51">
                  <c:v>0.55386285226964371</c:v>
                </c:pt>
                <c:pt idx="52">
                  <c:v>0.73826866854962592</c:v>
                </c:pt>
                <c:pt idx="53">
                  <c:v>0.86711227818890746</c:v>
                </c:pt>
                <c:pt idx="54">
                  <c:v>0.76323429489159311</c:v>
                </c:pt>
                <c:pt idx="55">
                  <c:v>0.8797692990239574</c:v>
                </c:pt>
                <c:pt idx="56">
                  <c:v>1.5922583233052547</c:v>
                </c:pt>
                <c:pt idx="57">
                  <c:v>0.9993583868010999</c:v>
                </c:pt>
                <c:pt idx="58">
                  <c:v>0.59811459517282872</c:v>
                </c:pt>
                <c:pt idx="59">
                  <c:v>0.75564654603090742</c:v>
                </c:pt>
                <c:pt idx="60">
                  <c:v>1.5765816148199929</c:v>
                </c:pt>
                <c:pt idx="61">
                  <c:v>2.2098506514140452</c:v>
                </c:pt>
                <c:pt idx="62">
                  <c:v>3.4443680268989758</c:v>
                </c:pt>
                <c:pt idx="63">
                  <c:v>2.0894107441601091</c:v>
                </c:pt>
                <c:pt idx="64">
                  <c:v>2.8724662162162162</c:v>
                </c:pt>
                <c:pt idx="65">
                  <c:v>1.8841283501352348</c:v>
                </c:pt>
                <c:pt idx="66">
                  <c:v>2.4018856354438141</c:v>
                </c:pt>
                <c:pt idx="67">
                  <c:v>1.918096568236233</c:v>
                </c:pt>
                <c:pt idx="68">
                  <c:v>2.1039417025505136</c:v>
                </c:pt>
                <c:pt idx="69">
                  <c:v>1.3428024579429838</c:v>
                </c:pt>
                <c:pt idx="70">
                  <c:v>0.95171537484116897</c:v>
                </c:pt>
                <c:pt idx="71">
                  <c:v>1.3371887692036024</c:v>
                </c:pt>
                <c:pt idx="72">
                  <c:v>0.64143746235695642</c:v>
                </c:pt>
                <c:pt idx="73">
                  <c:v>0.88793616177636792</c:v>
                </c:pt>
                <c:pt idx="74">
                  <c:v>0.90023661475815775</c:v>
                </c:pt>
                <c:pt idx="75">
                  <c:v>0.58939681991012793</c:v>
                </c:pt>
                <c:pt idx="76">
                  <c:v>0.82809309922417318</c:v>
                </c:pt>
                <c:pt idx="77">
                  <c:v>1.2161369844759811</c:v>
                </c:pt>
                <c:pt idx="78">
                  <c:v>1.3018701036138489</c:v>
                </c:pt>
                <c:pt idx="79">
                  <c:v>0.59591604680911547</c:v>
                </c:pt>
                <c:pt idx="80">
                  <c:v>0.52212389380530977</c:v>
                </c:pt>
                <c:pt idx="81">
                  <c:v>0.79311122809656309</c:v>
                </c:pt>
                <c:pt idx="82">
                  <c:v>0.76163833297467898</c:v>
                </c:pt>
                <c:pt idx="83">
                  <c:v>0.91152623211446737</c:v>
                </c:pt>
                <c:pt idx="84">
                  <c:v>0.93908088822621016</c:v>
                </c:pt>
                <c:pt idx="85">
                  <c:v>0.98351726089417091</c:v>
                </c:pt>
                <c:pt idx="86">
                  <c:v>0.70948766603415558</c:v>
                </c:pt>
                <c:pt idx="87">
                  <c:v>1.1959767545820295</c:v>
                </c:pt>
                <c:pt idx="88">
                  <c:v>0.47965579911724343</c:v>
                </c:pt>
                <c:pt idx="89">
                  <c:v>0.50495138638818871</c:v>
                </c:pt>
                <c:pt idx="90">
                  <c:v>0.40642791551882462</c:v>
                </c:pt>
                <c:pt idx="91">
                  <c:v>2.9408125577100646</c:v>
                </c:pt>
                <c:pt idx="92">
                  <c:v>3.5010047221943132</c:v>
                </c:pt>
                <c:pt idx="93">
                  <c:v>1.8879997459591629</c:v>
                </c:pt>
                <c:pt idx="94">
                  <c:v>1.3164845335136868</c:v>
                </c:pt>
                <c:pt idx="95">
                  <c:v>1.885148514851485</c:v>
                </c:pt>
                <c:pt idx="96">
                  <c:v>1.2980176420373708</c:v>
                </c:pt>
                <c:pt idx="97">
                  <c:v>1.279350177182567</c:v>
                </c:pt>
                <c:pt idx="98">
                  <c:v>1.823809031724708</c:v>
                </c:pt>
                <c:pt idx="99">
                  <c:v>2.4865504418795576</c:v>
                </c:pt>
                <c:pt idx="100">
                  <c:v>1.6891185624522873</c:v>
                </c:pt>
                <c:pt idx="101">
                  <c:v>0.91928748876790523</c:v>
                </c:pt>
                <c:pt idx="102">
                  <c:v>1.3237458193979934</c:v>
                </c:pt>
                <c:pt idx="103">
                  <c:v>1.652471442859399</c:v>
                </c:pt>
                <c:pt idx="104">
                  <c:v>0.77356465748524417</c:v>
                </c:pt>
                <c:pt idx="105">
                  <c:v>0.97373766686012764</c:v>
                </c:pt>
                <c:pt idx="106">
                  <c:v>1.7025690033166563</c:v>
                </c:pt>
                <c:pt idx="107">
                  <c:v>1.7516900132413409</c:v>
                </c:pt>
                <c:pt idx="108">
                  <c:v>1.1107969300017313</c:v>
                </c:pt>
                <c:pt idx="109">
                  <c:v>0.65773854816618471</c:v>
                </c:pt>
                <c:pt idx="110">
                  <c:v>0.70733726585946388</c:v>
                </c:pt>
                <c:pt idx="111">
                  <c:v>0.53249506903353061</c:v>
                </c:pt>
                <c:pt idx="112">
                  <c:v>0.48980634375145127</c:v>
                </c:pt>
                <c:pt idx="113">
                  <c:v>0.43832952912334094</c:v>
                </c:pt>
                <c:pt idx="114">
                  <c:v>0.50214843750000004</c:v>
                </c:pt>
                <c:pt idx="115">
                  <c:v>0.69709093940151701</c:v>
                </c:pt>
                <c:pt idx="116">
                  <c:v>0.82706805215973922</c:v>
                </c:pt>
                <c:pt idx="117">
                  <c:v>0.6938557780902963</c:v>
                </c:pt>
                <c:pt idx="118">
                  <c:v>0.58742540048162495</c:v>
                </c:pt>
                <c:pt idx="119">
                  <c:v>0.5880442415730337</c:v>
                </c:pt>
                <c:pt idx="120">
                  <c:v>0.78512761635608941</c:v>
                </c:pt>
                <c:pt idx="121">
                  <c:v>3.3515610481323175</c:v>
                </c:pt>
                <c:pt idx="122">
                  <c:v>1.8442985519392838</c:v>
                </c:pt>
                <c:pt idx="123">
                  <c:v>1.3944406932252982</c:v>
                </c:pt>
                <c:pt idx="124">
                  <c:v>1.2586189516129032</c:v>
                </c:pt>
                <c:pt idx="125">
                  <c:v>0.9760101510765693</c:v>
                </c:pt>
                <c:pt idx="126">
                  <c:v>1.0997297838270617</c:v>
                </c:pt>
                <c:pt idx="127">
                  <c:v>1.2956160343209546</c:v>
                </c:pt>
                <c:pt idx="128">
                  <c:v>1.2382075471698113</c:v>
                </c:pt>
                <c:pt idx="129">
                  <c:v>1.2429286906749344</c:v>
                </c:pt>
                <c:pt idx="130">
                  <c:v>1.3381199469047906</c:v>
                </c:pt>
                <c:pt idx="131">
                  <c:v>1.109062200417301</c:v>
                </c:pt>
                <c:pt idx="132">
                  <c:v>1.1682539682539683</c:v>
                </c:pt>
                <c:pt idx="133">
                  <c:v>1.0979749276759885</c:v>
                </c:pt>
                <c:pt idx="134">
                  <c:v>1.3348649875198548</c:v>
                </c:pt>
                <c:pt idx="135">
                  <c:v>1.215115909812639</c:v>
                </c:pt>
                <c:pt idx="136">
                  <c:v>1.1763439574239072</c:v>
                </c:pt>
                <c:pt idx="137">
                  <c:v>1.1559812585255915</c:v>
                </c:pt>
                <c:pt idx="138">
                  <c:v>0.88766492146596854</c:v>
                </c:pt>
                <c:pt idx="139">
                  <c:v>1.0438707426627709</c:v>
                </c:pt>
                <c:pt idx="140">
                  <c:v>0.93258133356561124</c:v>
                </c:pt>
                <c:pt idx="141">
                  <c:v>1.0935187261717874</c:v>
                </c:pt>
                <c:pt idx="142">
                  <c:v>0.86561540608428689</c:v>
                </c:pt>
                <c:pt idx="143">
                  <c:v>1.0107271691665085</c:v>
                </c:pt>
                <c:pt idx="144">
                  <c:v>0.78458427500892114</c:v>
                </c:pt>
                <c:pt idx="145">
                  <c:v>0.84724553082816489</c:v>
                </c:pt>
                <c:pt idx="146">
                  <c:v>0.51241783620536507</c:v>
                </c:pt>
                <c:pt idx="147">
                  <c:v>0.50761310588543263</c:v>
                </c:pt>
                <c:pt idx="148">
                  <c:v>0.55967741935483872</c:v>
                </c:pt>
                <c:pt idx="149">
                  <c:v>0.67784908933217691</c:v>
                </c:pt>
                <c:pt idx="150">
                  <c:v>0.52782054101605458</c:v>
                </c:pt>
                <c:pt idx="151">
                  <c:v>0.65769405169215545</c:v>
                </c:pt>
                <c:pt idx="152">
                  <c:v>2.7793242707244077</c:v>
                </c:pt>
                <c:pt idx="153">
                  <c:v>2.1879573712255773</c:v>
                </c:pt>
                <c:pt idx="154">
                  <c:v>1.8022177350354223</c:v>
                </c:pt>
                <c:pt idx="155">
                  <c:v>1.3454309786130914</c:v>
                </c:pt>
                <c:pt idx="156">
                  <c:v>1.3512479740680714</c:v>
                </c:pt>
                <c:pt idx="157">
                  <c:v>1.6721677904854151</c:v>
                </c:pt>
                <c:pt idx="158">
                  <c:v>1.502680379621173</c:v>
                </c:pt>
                <c:pt idx="159">
                  <c:v>1.346202390674883</c:v>
                </c:pt>
                <c:pt idx="160">
                  <c:v>0.80751826117940495</c:v>
                </c:pt>
                <c:pt idx="161">
                  <c:v>0.78471636193155181</c:v>
                </c:pt>
                <c:pt idx="162">
                  <c:v>1.0682898863521397</c:v>
                </c:pt>
                <c:pt idx="163">
                  <c:v>0.96667675443020951</c:v>
                </c:pt>
                <c:pt idx="164">
                  <c:v>1.1190198366394399</c:v>
                </c:pt>
                <c:pt idx="165">
                  <c:v>1.1833873118689273</c:v>
                </c:pt>
                <c:pt idx="166">
                  <c:v>1.0527532970810676</c:v>
                </c:pt>
                <c:pt idx="167">
                  <c:v>0.86705612114681108</c:v>
                </c:pt>
                <c:pt idx="168">
                  <c:v>0.79623501498501503</c:v>
                </c:pt>
                <c:pt idx="169">
                  <c:v>0.86128487148320532</c:v>
                </c:pt>
                <c:pt idx="170">
                  <c:v>0.70924477087657667</c:v>
                </c:pt>
                <c:pt idx="171">
                  <c:v>0.54157058273605485</c:v>
                </c:pt>
                <c:pt idx="172">
                  <c:v>0.69868836972713733</c:v>
                </c:pt>
                <c:pt idx="173">
                  <c:v>0.79405894484731554</c:v>
                </c:pt>
                <c:pt idx="174">
                  <c:v>0.66340068746185232</c:v>
                </c:pt>
                <c:pt idx="175">
                  <c:v>0.78468692548934793</c:v>
                </c:pt>
                <c:pt idx="176">
                  <c:v>0.97881110789702053</c:v>
                </c:pt>
                <c:pt idx="177">
                  <c:v>0.80646691726579323</c:v>
                </c:pt>
                <c:pt idx="178">
                  <c:v>0.92756569535426547</c:v>
                </c:pt>
                <c:pt idx="179">
                  <c:v>1.0055741360089185</c:v>
                </c:pt>
                <c:pt idx="180">
                  <c:v>0.9212163863989925</c:v>
                </c:pt>
                <c:pt idx="181">
                  <c:v>0.7306512464299566</c:v>
                </c:pt>
                <c:pt idx="182">
                  <c:v>3.7628588636819917</c:v>
                </c:pt>
                <c:pt idx="183">
                  <c:v>2.3717693059628542</c:v>
                </c:pt>
                <c:pt idx="184">
                  <c:v>2.4610960217287108</c:v>
                </c:pt>
                <c:pt idx="185">
                  <c:v>2.0367022162972837</c:v>
                </c:pt>
                <c:pt idx="186">
                  <c:v>1.7222222222222223</c:v>
                </c:pt>
                <c:pt idx="187">
                  <c:v>1.4530175425692324</c:v>
                </c:pt>
                <c:pt idx="188">
                  <c:v>1.325833597408542</c:v>
                </c:pt>
                <c:pt idx="189">
                  <c:v>1.1843914976382328</c:v>
                </c:pt>
                <c:pt idx="190">
                  <c:v>1.2872584343268916</c:v>
                </c:pt>
                <c:pt idx="191">
                  <c:v>1.0490127610945337</c:v>
                </c:pt>
                <c:pt idx="192">
                  <c:v>1.4471786949165011</c:v>
                </c:pt>
                <c:pt idx="193">
                  <c:v>1.2715937657114127</c:v>
                </c:pt>
                <c:pt idx="194">
                  <c:v>1.1078385590393596</c:v>
                </c:pt>
                <c:pt idx="195">
                  <c:v>0.93649867219190475</c:v>
                </c:pt>
                <c:pt idx="196">
                  <c:v>1.1174023652365237</c:v>
                </c:pt>
                <c:pt idx="197">
                  <c:v>1.1802757874814114</c:v>
                </c:pt>
                <c:pt idx="198">
                  <c:v>0.67587447403077117</c:v>
                </c:pt>
                <c:pt idx="199">
                  <c:v>0.8124612763320942</c:v>
                </c:pt>
                <c:pt idx="200">
                  <c:v>0.84622882495294438</c:v>
                </c:pt>
                <c:pt idx="201">
                  <c:v>0.89470991507213748</c:v>
                </c:pt>
                <c:pt idx="202">
                  <c:v>0.82263760350706283</c:v>
                </c:pt>
                <c:pt idx="203">
                  <c:v>0.69921311475409831</c:v>
                </c:pt>
                <c:pt idx="204">
                  <c:v>0.55618400072204344</c:v>
                </c:pt>
                <c:pt idx="205">
                  <c:v>0.55761482675261886</c:v>
                </c:pt>
                <c:pt idx="206">
                  <c:v>0.61402433121430189</c:v>
                </c:pt>
                <c:pt idx="207">
                  <c:v>1.0650026001040043</c:v>
                </c:pt>
                <c:pt idx="208">
                  <c:v>0.8866088085002839</c:v>
                </c:pt>
                <c:pt idx="209">
                  <c:v>0.94068743020225831</c:v>
                </c:pt>
                <c:pt idx="210">
                  <c:v>1.025881372702182</c:v>
                </c:pt>
                <c:pt idx="211">
                  <c:v>0.82312981184898515</c:v>
                </c:pt>
                <c:pt idx="212">
                  <c:v>0.91248268698060941</c:v>
                </c:pt>
                <c:pt idx="213">
                  <c:v>2.7383331921741338</c:v>
                </c:pt>
                <c:pt idx="214">
                  <c:v>3.2448942460768704</c:v>
                </c:pt>
                <c:pt idx="215">
                  <c:v>2.7356757479823428</c:v>
                </c:pt>
                <c:pt idx="216">
                  <c:v>1.727704464946086</c:v>
                </c:pt>
                <c:pt idx="217">
                  <c:v>1.5371575542652274</c:v>
                </c:pt>
                <c:pt idx="218">
                  <c:v>1.6110895422299085</c:v>
                </c:pt>
                <c:pt idx="219">
                  <c:v>1.2317610400773611</c:v>
                </c:pt>
                <c:pt idx="220">
                  <c:v>1.6159067377382368</c:v>
                </c:pt>
                <c:pt idx="221">
                  <c:v>1.5786919646760513</c:v>
                </c:pt>
                <c:pt idx="222">
                  <c:v>1.4919320413216084</c:v>
                </c:pt>
                <c:pt idx="223">
                  <c:v>1.4041433738901676</c:v>
                </c:pt>
                <c:pt idx="224">
                  <c:v>1.4167992493778812</c:v>
                </c:pt>
                <c:pt idx="225">
                  <c:v>1.3008079309941063</c:v>
                </c:pt>
                <c:pt idx="226">
                  <c:v>1.0212286908973947</c:v>
                </c:pt>
                <c:pt idx="227">
                  <c:v>0.81620432604179394</c:v>
                </c:pt>
                <c:pt idx="228">
                  <c:v>0.99510679611650488</c:v>
                </c:pt>
                <c:pt idx="229">
                  <c:v>0.87023846392071846</c:v>
                </c:pt>
                <c:pt idx="230">
                  <c:v>1.1362834515632625</c:v>
                </c:pt>
                <c:pt idx="231">
                  <c:v>1.0985191531024354</c:v>
                </c:pt>
                <c:pt idx="232">
                  <c:v>0.9628653569717297</c:v>
                </c:pt>
                <c:pt idx="233">
                  <c:v>0.94183919818567563</c:v>
                </c:pt>
                <c:pt idx="234">
                  <c:v>0.88483802538381329</c:v>
                </c:pt>
                <c:pt idx="235">
                  <c:v>0.97140631953716061</c:v>
                </c:pt>
                <c:pt idx="236">
                  <c:v>0.95898264650429033</c:v>
                </c:pt>
                <c:pt idx="237">
                  <c:v>0.61779617175375068</c:v>
                </c:pt>
                <c:pt idx="238">
                  <c:v>0.84398708974305237</c:v>
                </c:pt>
                <c:pt idx="239">
                  <c:v>0.80689748171122277</c:v>
                </c:pt>
                <c:pt idx="240">
                  <c:v>0.90987748321450823</c:v>
                </c:pt>
                <c:pt idx="241">
                  <c:v>0.64101833719067114</c:v>
                </c:pt>
                <c:pt idx="242">
                  <c:v>0.65560088443212605</c:v>
                </c:pt>
                <c:pt idx="243">
                  <c:v>0.77737770503727954</c:v>
                </c:pt>
                <c:pt idx="244">
                  <c:v>2.4803744820824241</c:v>
                </c:pt>
                <c:pt idx="245">
                  <c:v>2.0144202663202337</c:v>
                </c:pt>
                <c:pt idx="246">
                  <c:v>1.6542706111471761</c:v>
                </c:pt>
                <c:pt idx="247">
                  <c:v>1.7116102649202869</c:v>
                </c:pt>
                <c:pt idx="248">
                  <c:v>1.5573065902578798</c:v>
                </c:pt>
                <c:pt idx="249">
                  <c:v>1.296739098816069</c:v>
                </c:pt>
                <c:pt idx="250">
                  <c:v>1.2866325076554588</c:v>
                </c:pt>
                <c:pt idx="251">
                  <c:v>1.1548298194846356</c:v>
                </c:pt>
                <c:pt idx="252">
                  <c:v>1.0461798641608249</c:v>
                </c:pt>
                <c:pt idx="253">
                  <c:v>1.0105997745749298</c:v>
                </c:pt>
                <c:pt idx="254">
                  <c:v>1.155366817982135</c:v>
                </c:pt>
                <c:pt idx="255">
                  <c:v>1.0077486124889401</c:v>
                </c:pt>
                <c:pt idx="256">
                  <c:v>1.2294121413934427</c:v>
                </c:pt>
                <c:pt idx="257">
                  <c:v>1.1460912986268093</c:v>
                </c:pt>
                <c:pt idx="258">
                  <c:v>1.2092221503986209</c:v>
                </c:pt>
                <c:pt idx="259">
                  <c:v>1.252885662431942</c:v>
                </c:pt>
                <c:pt idx="260">
                  <c:v>1.2733793291891522</c:v>
                </c:pt>
                <c:pt idx="261">
                  <c:v>1.0089470061940813</c:v>
                </c:pt>
                <c:pt idx="262">
                  <c:v>1.2633463310882667</c:v>
                </c:pt>
                <c:pt idx="263">
                  <c:v>0.92601643482464147</c:v>
                </c:pt>
                <c:pt idx="264">
                  <c:v>0.7449590863901705</c:v>
                </c:pt>
                <c:pt idx="265">
                  <c:v>0.89871663244353184</c:v>
                </c:pt>
                <c:pt idx="266">
                  <c:v>0.52325957906098219</c:v>
                </c:pt>
                <c:pt idx="267">
                  <c:v>0.68874012132344054</c:v>
                </c:pt>
                <c:pt idx="268">
                  <c:v>0.83150864146526204</c:v>
                </c:pt>
                <c:pt idx="269">
                  <c:v>0.9395133743234011</c:v>
                </c:pt>
                <c:pt idx="270">
                  <c:v>0.97956631897601265</c:v>
                </c:pt>
                <c:pt idx="271">
                  <c:v>0.71689685757729349</c:v>
                </c:pt>
                <c:pt idx="272">
                  <c:v>0.81446540880503149</c:v>
                </c:pt>
                <c:pt idx="273">
                  <c:v>1.1200874085355759</c:v>
                </c:pt>
                <c:pt idx="274">
                  <c:v>2.6126273388014827</c:v>
                </c:pt>
                <c:pt idx="275">
                  <c:v>2.1036138191028777</c:v>
                </c:pt>
                <c:pt idx="276">
                  <c:v>1.7455526811663633</c:v>
                </c:pt>
                <c:pt idx="277">
                  <c:v>2.0988255514179319</c:v>
                </c:pt>
                <c:pt idx="278">
                  <c:v>2.3532432321406564</c:v>
                </c:pt>
                <c:pt idx="279">
                  <c:v>1.7943522767384399</c:v>
                </c:pt>
                <c:pt idx="280">
                  <c:v>1.8048878351267554</c:v>
                </c:pt>
                <c:pt idx="281">
                  <c:v>1.6991161737021792</c:v>
                </c:pt>
                <c:pt idx="282">
                  <c:v>1.6330015645284777</c:v>
                </c:pt>
                <c:pt idx="283">
                  <c:v>1.7812828983192361</c:v>
                </c:pt>
                <c:pt idx="284">
                  <c:v>1.9054106488467342</c:v>
                </c:pt>
                <c:pt idx="285">
                  <c:v>2.6307405964593342</c:v>
                </c:pt>
                <c:pt idx="286">
                  <c:v>2.0933056610438929</c:v>
                </c:pt>
                <c:pt idx="287">
                  <c:v>1.6669075144508672</c:v>
                </c:pt>
                <c:pt idx="288">
                  <c:v>1.7950115473441108</c:v>
                </c:pt>
                <c:pt idx="289">
                  <c:v>1.42796682626539</c:v>
                </c:pt>
                <c:pt idx="290">
                  <c:v>2.0542526008395692</c:v>
                </c:pt>
                <c:pt idx="291">
                  <c:v>1.1005340767861342</c:v>
                </c:pt>
                <c:pt idx="292">
                  <c:v>1.0717220130092433</c:v>
                </c:pt>
                <c:pt idx="293">
                  <c:v>1.3231450971480514</c:v>
                </c:pt>
                <c:pt idx="294">
                  <c:v>1.116254637381398</c:v>
                </c:pt>
                <c:pt idx="295">
                  <c:v>0.9491706477552595</c:v>
                </c:pt>
                <c:pt idx="296">
                  <c:v>1.147005444646098</c:v>
                </c:pt>
                <c:pt idx="297">
                  <c:v>0.55317238627294496</c:v>
                </c:pt>
                <c:pt idx="298">
                  <c:v>0.93109220884987787</c:v>
                </c:pt>
                <c:pt idx="299">
                  <c:v>0.80036097904560666</c:v>
                </c:pt>
                <c:pt idx="300">
                  <c:v>0.74046901611424076</c:v>
                </c:pt>
                <c:pt idx="301">
                  <c:v>1.1920235060277407</c:v>
                </c:pt>
                <c:pt idx="302">
                  <c:v>0.99679612409158391</c:v>
                </c:pt>
                <c:pt idx="303">
                  <c:v>1.3275780204601373</c:v>
                </c:pt>
                <c:pt idx="304">
                  <c:v>0.93951039544982895</c:v>
                </c:pt>
                <c:pt idx="305">
                  <c:v>3.5931758530183728</c:v>
                </c:pt>
                <c:pt idx="306">
                  <c:v>8.8004453735684418</c:v>
                </c:pt>
                <c:pt idx="307">
                  <c:v>4.4077969174977332</c:v>
                </c:pt>
                <c:pt idx="308">
                  <c:v>4.1790279106164681</c:v>
                </c:pt>
                <c:pt idx="309">
                  <c:v>3.4495596477181745</c:v>
                </c:pt>
                <c:pt idx="310">
                  <c:v>1.5442150670158681</c:v>
                </c:pt>
                <c:pt idx="311">
                  <c:v>1.6530869761153673</c:v>
                </c:pt>
                <c:pt idx="312">
                  <c:v>1.7854056437389771</c:v>
                </c:pt>
                <c:pt idx="313">
                  <c:v>1.455048236859614</c:v>
                </c:pt>
                <c:pt idx="314">
                  <c:v>1.3663587000567308</c:v>
                </c:pt>
                <c:pt idx="315">
                  <c:v>1.542577872437531</c:v>
                </c:pt>
                <c:pt idx="316">
                  <c:v>1.5699276741530264</c:v>
                </c:pt>
                <c:pt idx="317">
                  <c:v>3.1122496674217093</c:v>
                </c:pt>
                <c:pt idx="318">
                  <c:v>2.6113658573254153</c:v>
                </c:pt>
                <c:pt idx="319">
                  <c:v>1.5756875538036337</c:v>
                </c:pt>
                <c:pt idx="320">
                  <c:v>1.2240945674044266</c:v>
                </c:pt>
                <c:pt idx="321">
                  <c:v>1.2788712459639966</c:v>
                </c:pt>
                <c:pt idx="322">
                  <c:v>1.5943232816313677</c:v>
                </c:pt>
                <c:pt idx="323">
                  <c:v>1.9042457460732984</c:v>
                </c:pt>
                <c:pt idx="324">
                  <c:v>1.4504504504504505</c:v>
                </c:pt>
                <c:pt idx="325">
                  <c:v>1.1461425268026066</c:v>
                </c:pt>
                <c:pt idx="326">
                  <c:v>1.0147047412120742</c:v>
                </c:pt>
                <c:pt idx="327">
                  <c:v>1.0761996161228407</c:v>
                </c:pt>
                <c:pt idx="328">
                  <c:v>0.98263958175360178</c:v>
                </c:pt>
                <c:pt idx="329">
                  <c:v>0.60755733628074049</c:v>
                </c:pt>
                <c:pt idx="330">
                  <c:v>1.0446499639919644</c:v>
                </c:pt>
                <c:pt idx="331">
                  <c:v>0.96781655034895309</c:v>
                </c:pt>
                <c:pt idx="332">
                  <c:v>1.0124486598636575</c:v>
                </c:pt>
                <c:pt idx="333">
                  <c:v>1.5541538461538462</c:v>
                </c:pt>
                <c:pt idx="334">
                  <c:v>1.2539442853423588</c:v>
                </c:pt>
                <c:pt idx="335">
                  <c:v>6.4905263157894737</c:v>
                </c:pt>
                <c:pt idx="336">
                  <c:v>4.9635311871227366</c:v>
                </c:pt>
                <c:pt idx="337">
                  <c:v>4.0686274509803919</c:v>
                </c:pt>
                <c:pt idx="338">
                  <c:v>5.8090843934778711</c:v>
                </c:pt>
                <c:pt idx="339">
                  <c:v>4.4015928153859187</c:v>
                </c:pt>
                <c:pt idx="340">
                  <c:v>3.3492443513392187</c:v>
                </c:pt>
                <c:pt idx="341">
                  <c:v>3.1977043246332633</c:v>
                </c:pt>
                <c:pt idx="342">
                  <c:v>1.8720079316368443</c:v>
                </c:pt>
                <c:pt idx="343">
                  <c:v>1.6304956657034897</c:v>
                </c:pt>
                <c:pt idx="344">
                  <c:v>2.2983554246440843</c:v>
                </c:pt>
                <c:pt idx="345">
                  <c:v>1.9833635539437897</c:v>
                </c:pt>
                <c:pt idx="346">
                  <c:v>1.6573687678453766</c:v>
                </c:pt>
                <c:pt idx="347">
                  <c:v>2.4768202225258635</c:v>
                </c:pt>
                <c:pt idx="348">
                  <c:v>1.9219361572584153</c:v>
                </c:pt>
                <c:pt idx="349">
                  <c:v>1.5594276383636989</c:v>
                </c:pt>
                <c:pt idx="350">
                  <c:v>1.6533339607547881</c:v>
                </c:pt>
                <c:pt idx="351">
                  <c:v>1.6795276559104515</c:v>
                </c:pt>
                <c:pt idx="352">
                  <c:v>1.1794077134986225</c:v>
                </c:pt>
                <c:pt idx="353">
                  <c:v>1.4661064185567894</c:v>
                </c:pt>
                <c:pt idx="354">
                  <c:v>2.2508293838862561</c:v>
                </c:pt>
                <c:pt idx="355">
                  <c:v>1.6091140360579581</c:v>
                </c:pt>
                <c:pt idx="356">
                  <c:v>0.84370918589464516</c:v>
                </c:pt>
                <c:pt idx="357">
                  <c:v>0.93238434163701067</c:v>
                </c:pt>
                <c:pt idx="358">
                  <c:v>1.7091443261109072</c:v>
                </c:pt>
                <c:pt idx="359">
                  <c:v>1.2805020920502093</c:v>
                </c:pt>
                <c:pt idx="360">
                  <c:v>1.723906489960753</c:v>
                </c:pt>
                <c:pt idx="361">
                  <c:v>1.8320501034245</c:v>
                </c:pt>
                <c:pt idx="362">
                  <c:v>1.6064236290405867</c:v>
                </c:pt>
                <c:pt idx="363">
                  <c:v>1.3659775840597759</c:v>
                </c:pt>
                <c:pt idx="364">
                  <c:v>1.4565039701074265</c:v>
                </c:pt>
                <c:pt idx="365">
                  <c:v>0.57175998741742684</c:v>
                </c:pt>
                <c:pt idx="366">
                  <c:v>5.6548472602442095</c:v>
                </c:pt>
                <c:pt idx="367">
                  <c:v>8.8350147810989625</c:v>
                </c:pt>
                <c:pt idx="368">
                  <c:v>7.2077552821216724</c:v>
                </c:pt>
                <c:pt idx="369">
                  <c:v>3.9154053916322682</c:v>
                </c:pt>
                <c:pt idx="370">
                  <c:v>2.5034780880453145</c:v>
                </c:pt>
                <c:pt idx="371">
                  <c:v>1.5533401575504027</c:v>
                </c:pt>
                <c:pt idx="372">
                  <c:v>2.0355099792364082</c:v>
                </c:pt>
                <c:pt idx="373">
                  <c:v>5.0169187623557541</c:v>
                </c:pt>
                <c:pt idx="374">
                  <c:v>4.1490166093199097</c:v>
                </c:pt>
                <c:pt idx="375">
                  <c:v>3.1550652579241767</c:v>
                </c:pt>
                <c:pt idx="376">
                  <c:v>3.0097026473171344</c:v>
                </c:pt>
                <c:pt idx="377">
                  <c:v>1.7006878372255858</c:v>
                </c:pt>
                <c:pt idx="378">
                  <c:v>1.4017570936720882</c:v>
                </c:pt>
                <c:pt idx="379">
                  <c:v>1.4696778397751802</c:v>
                </c:pt>
                <c:pt idx="380">
                  <c:v>1.2445145721180619</c:v>
                </c:pt>
                <c:pt idx="381">
                  <c:v>2.104684572142411</c:v>
                </c:pt>
                <c:pt idx="382">
                  <c:v>0.71715145436308925</c:v>
                </c:pt>
                <c:pt idx="383">
                  <c:v>1.7310425513476038</c:v>
                </c:pt>
                <c:pt idx="384">
                  <c:v>1.8326173026703731</c:v>
                </c:pt>
                <c:pt idx="385">
                  <c:v>1.6607755730009073</c:v>
                </c:pt>
                <c:pt idx="386">
                  <c:v>1.9845062917571832</c:v>
                </c:pt>
                <c:pt idx="387">
                  <c:v>2.0303006329113926</c:v>
                </c:pt>
                <c:pt idx="388">
                  <c:v>2.197118763176388</c:v>
                </c:pt>
                <c:pt idx="389">
                  <c:v>1.9055761272054019</c:v>
                </c:pt>
                <c:pt idx="390">
                  <c:v>2.4448193975753032</c:v>
                </c:pt>
                <c:pt idx="391">
                  <c:v>2.181228713649463</c:v>
                </c:pt>
                <c:pt idx="392">
                  <c:v>1.866824404258915</c:v>
                </c:pt>
                <c:pt idx="393">
                  <c:v>1.5368218870045911</c:v>
                </c:pt>
                <c:pt idx="394">
                  <c:v>1.9437474077146413</c:v>
                </c:pt>
                <c:pt idx="395">
                  <c:v>1.3822564157744661</c:v>
                </c:pt>
                <c:pt idx="396">
                  <c:v>1.6109986906320677</c:v>
                </c:pt>
                <c:pt idx="397">
                  <c:v>7.0075437192822037</c:v>
                </c:pt>
                <c:pt idx="398">
                  <c:v>9.047324269597917</c:v>
                </c:pt>
                <c:pt idx="399">
                  <c:v>4.6357866721261134</c:v>
                </c:pt>
                <c:pt idx="400">
                  <c:v>6.206399509302801</c:v>
                </c:pt>
                <c:pt idx="401">
                  <c:v>4.9565498705952615</c:v>
                </c:pt>
                <c:pt idx="402">
                  <c:v>2.718142453163662</c:v>
                </c:pt>
                <c:pt idx="403">
                  <c:v>2.7529546321006482</c:v>
                </c:pt>
                <c:pt idx="404">
                  <c:v>2.6236264968381398</c:v>
                </c:pt>
                <c:pt idx="405">
                  <c:v>2.3626731011330255</c:v>
                </c:pt>
                <c:pt idx="406">
                  <c:v>2.6017006546768005</c:v>
                </c:pt>
                <c:pt idx="407">
                  <c:v>2.485158800831107</c:v>
                </c:pt>
                <c:pt idx="408">
                  <c:v>1.4532266507141254</c:v>
                </c:pt>
                <c:pt idx="409">
                  <c:v>1.4033588131189516</c:v>
                </c:pt>
                <c:pt idx="410">
                  <c:v>1.8773273194524571</c:v>
                </c:pt>
                <c:pt idx="411">
                  <c:v>1.8236871969462498</c:v>
                </c:pt>
                <c:pt idx="412">
                  <c:v>2.1450642537421185</c:v>
                </c:pt>
                <c:pt idx="413">
                  <c:v>1.6815723043635051</c:v>
                </c:pt>
                <c:pt idx="414">
                  <c:v>2.5191118757056072</c:v>
                </c:pt>
                <c:pt idx="415">
                  <c:v>2.2634510193933366</c:v>
                </c:pt>
                <c:pt idx="416">
                  <c:v>2.6057638811616779</c:v>
                </c:pt>
                <c:pt idx="417">
                  <c:v>1.6821484410926146</c:v>
                </c:pt>
                <c:pt idx="418">
                  <c:v>1.803011504624408</c:v>
                </c:pt>
                <c:pt idx="419">
                  <c:v>1.5391428119563499</c:v>
                </c:pt>
                <c:pt idx="420">
                  <c:v>1.7713484923828036</c:v>
                </c:pt>
                <c:pt idx="421">
                  <c:v>2.3805247091094102</c:v>
                </c:pt>
                <c:pt idx="422">
                  <c:v>1.9512365944407968</c:v>
                </c:pt>
                <c:pt idx="423">
                  <c:v>1.8686398872445384</c:v>
                </c:pt>
                <c:pt idx="424">
                  <c:v>1.7254136456590445</c:v>
                </c:pt>
                <c:pt idx="425">
                  <c:v>9.3674555229174743</c:v>
                </c:pt>
                <c:pt idx="426">
                  <c:v>4.9469766028562745</c:v>
                </c:pt>
                <c:pt idx="427">
                  <c:v>4.200764718206579</c:v>
                </c:pt>
                <c:pt idx="428">
                  <c:v>3.995593220338983</c:v>
                </c:pt>
                <c:pt idx="429">
                  <c:v>4.2205752602788067</c:v>
                </c:pt>
                <c:pt idx="430">
                  <c:v>3.428485130111524</c:v>
                </c:pt>
                <c:pt idx="431">
                  <c:v>2.7615666729358659</c:v>
                </c:pt>
                <c:pt idx="432">
                  <c:v>2.4570880746946773</c:v>
                </c:pt>
                <c:pt idx="433">
                  <c:v>2.4763963088878098</c:v>
                </c:pt>
                <c:pt idx="434">
                  <c:v>2.5246247424703228</c:v>
                </c:pt>
                <c:pt idx="435">
                  <c:v>2.4537319503762456</c:v>
                </c:pt>
                <c:pt idx="436">
                  <c:v>2.0602306880025991</c:v>
                </c:pt>
                <c:pt idx="437">
                  <c:v>2.3367736255135982</c:v>
                </c:pt>
                <c:pt idx="438">
                  <c:v>2.9543427746027757</c:v>
                </c:pt>
                <c:pt idx="439">
                  <c:v>2.9612127833925159</c:v>
                </c:pt>
                <c:pt idx="440">
                  <c:v>2.3096984033116499</c:v>
                </c:pt>
                <c:pt idx="441">
                  <c:v>2.6816995900111813</c:v>
                </c:pt>
                <c:pt idx="442">
                  <c:v>2.7629268961733646</c:v>
                </c:pt>
                <c:pt idx="443">
                  <c:v>2.1753510817112183</c:v>
                </c:pt>
                <c:pt idx="444">
                  <c:v>2.5185142395008953</c:v>
                </c:pt>
                <c:pt idx="445">
                  <c:v>2.6989329268292681</c:v>
                </c:pt>
                <c:pt idx="446">
                  <c:v>1.8830613628069444</c:v>
                </c:pt>
                <c:pt idx="447">
                  <c:v>1.7366419953361045</c:v>
                </c:pt>
                <c:pt idx="448">
                  <c:v>1.8954543043547447</c:v>
                </c:pt>
                <c:pt idx="449">
                  <c:v>1.9340574516182389</c:v>
                </c:pt>
                <c:pt idx="450">
                  <c:v>2.1507062485037109</c:v>
                </c:pt>
                <c:pt idx="451">
                  <c:v>2.2971405832527996</c:v>
                </c:pt>
                <c:pt idx="452">
                  <c:v>1.7700066504101086</c:v>
                </c:pt>
                <c:pt idx="453">
                  <c:v>2.2908406246538928</c:v>
                </c:pt>
                <c:pt idx="454">
                  <c:v>1.5576134324532172</c:v>
                </c:pt>
                <c:pt idx="455">
                  <c:v>1.3430887988004665</c:v>
                </c:pt>
                <c:pt idx="456">
                  <c:v>7.5059884740666503</c:v>
                </c:pt>
                <c:pt idx="457">
                  <c:v>5.4537840565085771</c:v>
                </c:pt>
                <c:pt idx="458">
                  <c:v>4.6234786258168956</c:v>
                </c:pt>
                <c:pt idx="459">
                  <c:v>4.1207249705170383</c:v>
                </c:pt>
                <c:pt idx="460">
                  <c:v>2.9937928781443972</c:v>
                </c:pt>
                <c:pt idx="461">
                  <c:v>3.0622087238833324</c:v>
                </c:pt>
                <c:pt idx="462">
                  <c:v>3.3364282776047482</c:v>
                </c:pt>
                <c:pt idx="463">
                  <c:v>2.6722974686754934</c:v>
                </c:pt>
                <c:pt idx="464">
                  <c:v>2.1311877231310277</c:v>
                </c:pt>
                <c:pt idx="465">
                  <c:v>2.1180591325847327</c:v>
                </c:pt>
                <c:pt idx="466">
                  <c:v>3.4431097008159566</c:v>
                </c:pt>
                <c:pt idx="467">
                  <c:v>2.6578285153133248</c:v>
                </c:pt>
                <c:pt idx="468">
                  <c:v>3.0794591714399893</c:v>
                </c:pt>
                <c:pt idx="469">
                  <c:v>2.2280495893066679</c:v>
                </c:pt>
                <c:pt idx="470">
                  <c:v>2.5564073797058091</c:v>
                </c:pt>
                <c:pt idx="471">
                  <c:v>2.6770194986072422</c:v>
                </c:pt>
                <c:pt idx="472">
                  <c:v>2.3190929216777358</c:v>
                </c:pt>
                <c:pt idx="473">
                  <c:v>2.7027808939009268</c:v>
                </c:pt>
                <c:pt idx="474">
                  <c:v>1.9744793194485186</c:v>
                </c:pt>
                <c:pt idx="475">
                  <c:v>2.6679685039370078</c:v>
                </c:pt>
                <c:pt idx="476">
                  <c:v>2.1871328978426745</c:v>
                </c:pt>
                <c:pt idx="477">
                  <c:v>1.9901545627778954</c:v>
                </c:pt>
                <c:pt idx="478">
                  <c:v>2.4042863087806907</c:v>
                </c:pt>
                <c:pt idx="479">
                  <c:v>2.1389660587027417</c:v>
                </c:pt>
                <c:pt idx="480">
                  <c:v>2.5663240670483547</c:v>
                </c:pt>
                <c:pt idx="481">
                  <c:v>2.1066409112102846</c:v>
                </c:pt>
                <c:pt idx="482">
                  <c:v>1.8542308902170495</c:v>
                </c:pt>
                <c:pt idx="483">
                  <c:v>1.6842826943952465</c:v>
                </c:pt>
                <c:pt idx="484">
                  <c:v>1.6646833578792342</c:v>
                </c:pt>
                <c:pt idx="485">
                  <c:v>1.892738293320656</c:v>
                </c:pt>
                <c:pt idx="486">
                  <c:v>8.570986699659759</c:v>
                </c:pt>
                <c:pt idx="487">
                  <c:v>5.5036248155514214</c:v>
                </c:pt>
                <c:pt idx="488">
                  <c:v>4.468946783553525</c:v>
                </c:pt>
                <c:pt idx="489">
                  <c:v>3.632867920279248</c:v>
                </c:pt>
                <c:pt idx="490">
                  <c:v>3.3429683475473642</c:v>
                </c:pt>
                <c:pt idx="491">
                  <c:v>3.2514524513301395</c:v>
                </c:pt>
                <c:pt idx="492">
                  <c:v>3.2045063454506346</c:v>
                </c:pt>
                <c:pt idx="493">
                  <c:v>3.0402604756511891</c:v>
                </c:pt>
                <c:pt idx="494">
                  <c:v>3.0533443017148643</c:v>
                </c:pt>
                <c:pt idx="495">
                  <c:v>3.1931831867999518</c:v>
                </c:pt>
                <c:pt idx="496">
                  <c:v>2.3897514732257239</c:v>
                </c:pt>
                <c:pt idx="497">
                  <c:v>2.6470798144403473</c:v>
                </c:pt>
                <c:pt idx="498">
                  <c:v>2.8756749460043198</c:v>
                </c:pt>
                <c:pt idx="499">
                  <c:v>2.355648267008986</c:v>
                </c:pt>
                <c:pt idx="500">
                  <c:v>3.75</c:v>
                </c:pt>
                <c:pt idx="501">
                  <c:v>4.1308947462793615</c:v>
                </c:pt>
                <c:pt idx="502">
                  <c:v>3.3993116837274973</c:v>
                </c:pt>
                <c:pt idx="503">
                  <c:v>2.5793954018365843</c:v>
                </c:pt>
                <c:pt idx="504">
                  <c:v>4.0885313531353136</c:v>
                </c:pt>
                <c:pt idx="505">
                  <c:v>2.4531971198227582</c:v>
                </c:pt>
                <c:pt idx="506">
                  <c:v>2.9421126161695925</c:v>
                </c:pt>
                <c:pt idx="507">
                  <c:v>2.6327374599786553</c:v>
                </c:pt>
                <c:pt idx="508">
                  <c:v>2.1993466066695433</c:v>
                </c:pt>
                <c:pt idx="509">
                  <c:v>2.2103135717785398</c:v>
                </c:pt>
                <c:pt idx="510">
                  <c:v>2.0283549399159417</c:v>
                </c:pt>
                <c:pt idx="511">
                  <c:v>1.9969220800259193</c:v>
                </c:pt>
                <c:pt idx="512">
                  <c:v>1.9611223179900972</c:v>
                </c:pt>
                <c:pt idx="513">
                  <c:v>2.3664563617245005</c:v>
                </c:pt>
                <c:pt idx="514">
                  <c:v>2.1107170302063012</c:v>
                </c:pt>
                <c:pt idx="515">
                  <c:v>3.7111071555713777</c:v>
                </c:pt>
                <c:pt idx="516">
                  <c:v>2.2407635138747795</c:v>
                </c:pt>
                <c:pt idx="517">
                  <c:v>8.0449062018387636</c:v>
                </c:pt>
                <c:pt idx="518">
                  <c:v>5.7896938466201879</c:v>
                </c:pt>
                <c:pt idx="519">
                  <c:v>5.7777288085794032</c:v>
                </c:pt>
                <c:pt idx="520">
                  <c:v>4.6305641513925258</c:v>
                </c:pt>
                <c:pt idx="521">
                  <c:v>3.9998454245671886</c:v>
                </c:pt>
                <c:pt idx="522">
                  <c:v>4.4507398051245035</c:v>
                </c:pt>
                <c:pt idx="523">
                  <c:v>5.3065563032215808</c:v>
                </c:pt>
                <c:pt idx="524">
                  <c:v>3.3866135458167332</c:v>
                </c:pt>
                <c:pt idx="525">
                  <c:v>2.5688282138794083</c:v>
                </c:pt>
                <c:pt idx="526">
                  <c:v>3.1251188338438789</c:v>
                </c:pt>
                <c:pt idx="527">
                  <c:v>3.093550841814896</c:v>
                </c:pt>
                <c:pt idx="528">
                  <c:v>3.0234419668381931</c:v>
                </c:pt>
                <c:pt idx="529">
                  <c:v>3.453224043715847</c:v>
                </c:pt>
                <c:pt idx="530">
                  <c:v>3.5046697798532356</c:v>
                </c:pt>
                <c:pt idx="531">
                  <c:v>3.3263122514144867</c:v>
                </c:pt>
                <c:pt idx="532">
                  <c:v>3.1165458937198069</c:v>
                </c:pt>
                <c:pt idx="533">
                  <c:v>2.8615699913054278</c:v>
                </c:pt>
                <c:pt idx="534">
                  <c:v>3.1371200739627874</c:v>
                </c:pt>
                <c:pt idx="535">
                  <c:v>3.1632160110420982</c:v>
                </c:pt>
                <c:pt idx="536">
                  <c:v>3.5892097460358388</c:v>
                </c:pt>
                <c:pt idx="537">
                  <c:v>2.9489370027390112</c:v>
                </c:pt>
                <c:pt idx="538">
                  <c:v>1.5122428523698153</c:v>
                </c:pt>
                <c:pt idx="539">
                  <c:v>1.8126401260376901</c:v>
                </c:pt>
                <c:pt idx="540">
                  <c:v>2.7807759119861029</c:v>
                </c:pt>
                <c:pt idx="541">
                  <c:v>3.1858300810567397</c:v>
                </c:pt>
                <c:pt idx="542">
                  <c:v>2.9173594399474951</c:v>
                </c:pt>
                <c:pt idx="543">
                  <c:v>3.2183722804190169</c:v>
                </c:pt>
                <c:pt idx="544">
                  <c:v>2.7528119107990379</c:v>
                </c:pt>
                <c:pt idx="545">
                  <c:v>3.1611000705173407</c:v>
                </c:pt>
                <c:pt idx="546">
                  <c:v>2.8473340779495619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690-4676-97BC-C21E894CE5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42383023"/>
        <c:axId val="942387599"/>
      </c:lineChart>
      <c:scatterChart>
        <c:scatterStyle val="lineMarker"/>
        <c:varyColors val="0"/>
        <c:ser>
          <c:idx val="1"/>
          <c:order val="1"/>
          <c:tx>
            <c:strRef>
              <c:f>Sheet2!$AC$10</c:f>
              <c:strCache>
                <c:ptCount val="1"/>
                <c:pt idx="0">
                  <c:v>上新机台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000000"/>
              </a:solidFill>
              <a:ln w="9525">
                <a:solidFill>
                  <a:srgbClr val="000000"/>
                </a:solidFill>
              </a:ln>
              <a:effectLst/>
            </c:spPr>
          </c:marker>
          <c:xVal>
            <c:numRef>
              <c:f>Sheet2!$AA$11:$AA$557</c:f>
              <c:numCache>
                <c:formatCode>yyyy\-mm\-dd</c:formatCode>
                <c:ptCount val="547"/>
                <c:pt idx="0">
                  <c:v>43831</c:v>
                </c:pt>
                <c:pt idx="1">
                  <c:v>43832</c:v>
                </c:pt>
                <c:pt idx="2">
                  <c:v>43833</c:v>
                </c:pt>
                <c:pt idx="3">
                  <c:v>43834</c:v>
                </c:pt>
                <c:pt idx="4">
                  <c:v>43835</c:v>
                </c:pt>
                <c:pt idx="5">
                  <c:v>43836</c:v>
                </c:pt>
                <c:pt idx="6">
                  <c:v>43837</c:v>
                </c:pt>
                <c:pt idx="7">
                  <c:v>43838</c:v>
                </c:pt>
                <c:pt idx="8">
                  <c:v>43839</c:v>
                </c:pt>
                <c:pt idx="9">
                  <c:v>43840</c:v>
                </c:pt>
                <c:pt idx="10">
                  <c:v>43841</c:v>
                </c:pt>
                <c:pt idx="11">
                  <c:v>43842</c:v>
                </c:pt>
                <c:pt idx="12">
                  <c:v>43843</c:v>
                </c:pt>
                <c:pt idx="13">
                  <c:v>43844</c:v>
                </c:pt>
                <c:pt idx="14">
                  <c:v>43845</c:v>
                </c:pt>
                <c:pt idx="15">
                  <c:v>43846</c:v>
                </c:pt>
                <c:pt idx="16">
                  <c:v>43847</c:v>
                </c:pt>
                <c:pt idx="17">
                  <c:v>43848</c:v>
                </c:pt>
                <c:pt idx="18">
                  <c:v>43849</c:v>
                </c:pt>
                <c:pt idx="19">
                  <c:v>43850</c:v>
                </c:pt>
                <c:pt idx="20">
                  <c:v>43851</c:v>
                </c:pt>
                <c:pt idx="21">
                  <c:v>43852</c:v>
                </c:pt>
                <c:pt idx="22">
                  <c:v>43853</c:v>
                </c:pt>
                <c:pt idx="23">
                  <c:v>43854</c:v>
                </c:pt>
                <c:pt idx="24">
                  <c:v>43855</c:v>
                </c:pt>
                <c:pt idx="25">
                  <c:v>43856</c:v>
                </c:pt>
                <c:pt idx="26">
                  <c:v>43857</c:v>
                </c:pt>
                <c:pt idx="27">
                  <c:v>43858</c:v>
                </c:pt>
                <c:pt idx="28">
                  <c:v>43859</c:v>
                </c:pt>
                <c:pt idx="29">
                  <c:v>43860</c:v>
                </c:pt>
                <c:pt idx="30">
                  <c:v>43861</c:v>
                </c:pt>
                <c:pt idx="31">
                  <c:v>43862</c:v>
                </c:pt>
                <c:pt idx="32">
                  <c:v>43863</c:v>
                </c:pt>
                <c:pt idx="33">
                  <c:v>43864</c:v>
                </c:pt>
                <c:pt idx="34">
                  <c:v>43865</c:v>
                </c:pt>
                <c:pt idx="35">
                  <c:v>43866</c:v>
                </c:pt>
                <c:pt idx="36">
                  <c:v>43867</c:v>
                </c:pt>
                <c:pt idx="37">
                  <c:v>43868</c:v>
                </c:pt>
                <c:pt idx="38">
                  <c:v>43869</c:v>
                </c:pt>
                <c:pt idx="39">
                  <c:v>43870</c:v>
                </c:pt>
                <c:pt idx="40">
                  <c:v>43871</c:v>
                </c:pt>
                <c:pt idx="41">
                  <c:v>43872</c:v>
                </c:pt>
                <c:pt idx="42">
                  <c:v>43873</c:v>
                </c:pt>
                <c:pt idx="43">
                  <c:v>43874</c:v>
                </c:pt>
                <c:pt idx="44">
                  <c:v>43875</c:v>
                </c:pt>
                <c:pt idx="45">
                  <c:v>43876</c:v>
                </c:pt>
                <c:pt idx="46">
                  <c:v>43877</c:v>
                </c:pt>
                <c:pt idx="47">
                  <c:v>43878</c:v>
                </c:pt>
                <c:pt idx="48">
                  <c:v>43879</c:v>
                </c:pt>
                <c:pt idx="49">
                  <c:v>43880</c:v>
                </c:pt>
                <c:pt idx="50">
                  <c:v>43881</c:v>
                </c:pt>
                <c:pt idx="51">
                  <c:v>43882</c:v>
                </c:pt>
                <c:pt idx="52">
                  <c:v>43883</c:v>
                </c:pt>
                <c:pt idx="53">
                  <c:v>43884</c:v>
                </c:pt>
                <c:pt idx="54">
                  <c:v>43885</c:v>
                </c:pt>
                <c:pt idx="55">
                  <c:v>43886</c:v>
                </c:pt>
                <c:pt idx="56">
                  <c:v>43887</c:v>
                </c:pt>
                <c:pt idx="57">
                  <c:v>43888</c:v>
                </c:pt>
                <c:pt idx="58">
                  <c:v>43889</c:v>
                </c:pt>
                <c:pt idx="59">
                  <c:v>43890</c:v>
                </c:pt>
                <c:pt idx="60">
                  <c:v>43891</c:v>
                </c:pt>
                <c:pt idx="61">
                  <c:v>43892</c:v>
                </c:pt>
                <c:pt idx="62">
                  <c:v>43893</c:v>
                </c:pt>
                <c:pt idx="63">
                  <c:v>43894</c:v>
                </c:pt>
                <c:pt idx="64">
                  <c:v>43895</c:v>
                </c:pt>
                <c:pt idx="65">
                  <c:v>43896</c:v>
                </c:pt>
                <c:pt idx="66">
                  <c:v>43897</c:v>
                </c:pt>
                <c:pt idx="67">
                  <c:v>43898</c:v>
                </c:pt>
                <c:pt idx="68">
                  <c:v>43899</c:v>
                </c:pt>
                <c:pt idx="69">
                  <c:v>43900</c:v>
                </c:pt>
                <c:pt idx="70">
                  <c:v>43901</c:v>
                </c:pt>
                <c:pt idx="71">
                  <c:v>43902</c:v>
                </c:pt>
                <c:pt idx="72">
                  <c:v>43903</c:v>
                </c:pt>
                <c:pt idx="73">
                  <c:v>43904</c:v>
                </c:pt>
                <c:pt idx="74">
                  <c:v>43905</c:v>
                </c:pt>
                <c:pt idx="75">
                  <c:v>43906</c:v>
                </c:pt>
                <c:pt idx="76">
                  <c:v>43907</c:v>
                </c:pt>
                <c:pt idx="77">
                  <c:v>43908</c:v>
                </c:pt>
                <c:pt idx="78">
                  <c:v>43909</c:v>
                </c:pt>
                <c:pt idx="79">
                  <c:v>43910</c:v>
                </c:pt>
                <c:pt idx="80">
                  <c:v>43911</c:v>
                </c:pt>
                <c:pt idx="81">
                  <c:v>43912</c:v>
                </c:pt>
                <c:pt idx="82">
                  <c:v>43913</c:v>
                </c:pt>
                <c:pt idx="83">
                  <c:v>43914</c:v>
                </c:pt>
                <c:pt idx="84">
                  <c:v>43915</c:v>
                </c:pt>
                <c:pt idx="85">
                  <c:v>43916</c:v>
                </c:pt>
                <c:pt idx="86">
                  <c:v>43917</c:v>
                </c:pt>
                <c:pt idx="87">
                  <c:v>43918</c:v>
                </c:pt>
                <c:pt idx="88">
                  <c:v>43919</c:v>
                </c:pt>
                <c:pt idx="89">
                  <c:v>43920</c:v>
                </c:pt>
                <c:pt idx="90">
                  <c:v>43921</c:v>
                </c:pt>
                <c:pt idx="91">
                  <c:v>43922</c:v>
                </c:pt>
                <c:pt idx="92">
                  <c:v>43923</c:v>
                </c:pt>
                <c:pt idx="93">
                  <c:v>43924</c:v>
                </c:pt>
                <c:pt idx="94">
                  <c:v>43925</c:v>
                </c:pt>
                <c:pt idx="95">
                  <c:v>43926</c:v>
                </c:pt>
                <c:pt idx="96">
                  <c:v>43927</c:v>
                </c:pt>
                <c:pt idx="97">
                  <c:v>43928</c:v>
                </c:pt>
                <c:pt idx="98">
                  <c:v>43929</c:v>
                </c:pt>
                <c:pt idx="99">
                  <c:v>43930</c:v>
                </c:pt>
                <c:pt idx="100">
                  <c:v>43931</c:v>
                </c:pt>
                <c:pt idx="101">
                  <c:v>43932</c:v>
                </c:pt>
                <c:pt idx="102">
                  <c:v>43933</c:v>
                </c:pt>
                <c:pt idx="103">
                  <c:v>43934</c:v>
                </c:pt>
                <c:pt idx="104">
                  <c:v>43935</c:v>
                </c:pt>
                <c:pt idx="105">
                  <c:v>43936</c:v>
                </c:pt>
                <c:pt idx="106">
                  <c:v>43937</c:v>
                </c:pt>
                <c:pt idx="107">
                  <c:v>43938</c:v>
                </c:pt>
                <c:pt idx="108">
                  <c:v>43939</c:v>
                </c:pt>
                <c:pt idx="109">
                  <c:v>43940</c:v>
                </c:pt>
                <c:pt idx="110">
                  <c:v>43941</c:v>
                </c:pt>
                <c:pt idx="111">
                  <c:v>43942</c:v>
                </c:pt>
                <c:pt idx="112">
                  <c:v>43943</c:v>
                </c:pt>
                <c:pt idx="113">
                  <c:v>43944</c:v>
                </c:pt>
                <c:pt idx="114">
                  <c:v>43945</c:v>
                </c:pt>
                <c:pt idx="115">
                  <c:v>43946</c:v>
                </c:pt>
                <c:pt idx="116">
                  <c:v>43947</c:v>
                </c:pt>
                <c:pt idx="117">
                  <c:v>43948</c:v>
                </c:pt>
                <c:pt idx="118">
                  <c:v>43949</c:v>
                </c:pt>
                <c:pt idx="119">
                  <c:v>43950</c:v>
                </c:pt>
                <c:pt idx="120">
                  <c:v>43951</c:v>
                </c:pt>
                <c:pt idx="121">
                  <c:v>43952</c:v>
                </c:pt>
                <c:pt idx="122">
                  <c:v>43953</c:v>
                </c:pt>
                <c:pt idx="123">
                  <c:v>43954</c:v>
                </c:pt>
                <c:pt idx="124">
                  <c:v>43955</c:v>
                </c:pt>
                <c:pt idx="125">
                  <c:v>43956</c:v>
                </c:pt>
                <c:pt idx="126">
                  <c:v>43957</c:v>
                </c:pt>
                <c:pt idx="127">
                  <c:v>43958</c:v>
                </c:pt>
                <c:pt idx="128">
                  <c:v>43959</c:v>
                </c:pt>
                <c:pt idx="129">
                  <c:v>43960</c:v>
                </c:pt>
                <c:pt idx="130">
                  <c:v>43961</c:v>
                </c:pt>
                <c:pt idx="131">
                  <c:v>43962</c:v>
                </c:pt>
                <c:pt idx="132">
                  <c:v>43963</c:v>
                </c:pt>
                <c:pt idx="133">
                  <c:v>43964</c:v>
                </c:pt>
                <c:pt idx="134">
                  <c:v>43965</c:v>
                </c:pt>
                <c:pt idx="135">
                  <c:v>43966</c:v>
                </c:pt>
                <c:pt idx="136">
                  <c:v>43967</c:v>
                </c:pt>
                <c:pt idx="137">
                  <c:v>43968</c:v>
                </c:pt>
                <c:pt idx="138">
                  <c:v>43969</c:v>
                </c:pt>
                <c:pt idx="139">
                  <c:v>43970</c:v>
                </c:pt>
                <c:pt idx="140">
                  <c:v>43971</c:v>
                </c:pt>
                <c:pt idx="141">
                  <c:v>43972</c:v>
                </c:pt>
                <c:pt idx="142">
                  <c:v>43973</c:v>
                </c:pt>
                <c:pt idx="143">
                  <c:v>43974</c:v>
                </c:pt>
                <c:pt idx="144">
                  <c:v>43975</c:v>
                </c:pt>
                <c:pt idx="145">
                  <c:v>43976</c:v>
                </c:pt>
                <c:pt idx="146">
                  <c:v>43977</c:v>
                </c:pt>
                <c:pt idx="147">
                  <c:v>43978</c:v>
                </c:pt>
                <c:pt idx="148">
                  <c:v>43979</c:v>
                </c:pt>
                <c:pt idx="149">
                  <c:v>43980</c:v>
                </c:pt>
                <c:pt idx="150">
                  <c:v>43981</c:v>
                </c:pt>
                <c:pt idx="151">
                  <c:v>43982</c:v>
                </c:pt>
                <c:pt idx="152">
                  <c:v>43983</c:v>
                </c:pt>
                <c:pt idx="153">
                  <c:v>43984</c:v>
                </c:pt>
                <c:pt idx="154">
                  <c:v>43985</c:v>
                </c:pt>
                <c:pt idx="155">
                  <c:v>43986</c:v>
                </c:pt>
                <c:pt idx="156">
                  <c:v>43987</c:v>
                </c:pt>
                <c:pt idx="157">
                  <c:v>43988</c:v>
                </c:pt>
                <c:pt idx="158">
                  <c:v>43989</c:v>
                </c:pt>
                <c:pt idx="159">
                  <c:v>43990</c:v>
                </c:pt>
                <c:pt idx="160">
                  <c:v>43991</c:v>
                </c:pt>
                <c:pt idx="161">
                  <c:v>43992</c:v>
                </c:pt>
                <c:pt idx="162">
                  <c:v>43993</c:v>
                </c:pt>
                <c:pt idx="163">
                  <c:v>43994</c:v>
                </c:pt>
                <c:pt idx="164">
                  <c:v>43995</c:v>
                </c:pt>
                <c:pt idx="165">
                  <c:v>43996</c:v>
                </c:pt>
                <c:pt idx="166">
                  <c:v>43997</c:v>
                </c:pt>
                <c:pt idx="167">
                  <c:v>43998</c:v>
                </c:pt>
                <c:pt idx="168">
                  <c:v>43999</c:v>
                </c:pt>
                <c:pt idx="169">
                  <c:v>44000</c:v>
                </c:pt>
                <c:pt idx="170">
                  <c:v>44001</c:v>
                </c:pt>
                <c:pt idx="171">
                  <c:v>44002</c:v>
                </c:pt>
                <c:pt idx="172">
                  <c:v>44003</c:v>
                </c:pt>
                <c:pt idx="173">
                  <c:v>44004</c:v>
                </c:pt>
                <c:pt idx="174">
                  <c:v>44005</c:v>
                </c:pt>
                <c:pt idx="175">
                  <c:v>44006</c:v>
                </c:pt>
                <c:pt idx="176">
                  <c:v>44007</c:v>
                </c:pt>
                <c:pt idx="177">
                  <c:v>44008</c:v>
                </c:pt>
                <c:pt idx="178">
                  <c:v>44009</c:v>
                </c:pt>
                <c:pt idx="179">
                  <c:v>44010</c:v>
                </c:pt>
                <c:pt idx="180">
                  <c:v>44011</c:v>
                </c:pt>
                <c:pt idx="181">
                  <c:v>44012</c:v>
                </c:pt>
                <c:pt idx="182">
                  <c:v>44013</c:v>
                </c:pt>
                <c:pt idx="183">
                  <c:v>44014</c:v>
                </c:pt>
                <c:pt idx="184">
                  <c:v>44015</c:v>
                </c:pt>
                <c:pt idx="185">
                  <c:v>44016</c:v>
                </c:pt>
                <c:pt idx="186">
                  <c:v>44017</c:v>
                </c:pt>
                <c:pt idx="187">
                  <c:v>44018</c:v>
                </c:pt>
                <c:pt idx="188">
                  <c:v>44019</c:v>
                </c:pt>
                <c:pt idx="189">
                  <c:v>44020</c:v>
                </c:pt>
                <c:pt idx="190">
                  <c:v>44021</c:v>
                </c:pt>
                <c:pt idx="191">
                  <c:v>44022</c:v>
                </c:pt>
                <c:pt idx="192">
                  <c:v>44023</c:v>
                </c:pt>
                <c:pt idx="193">
                  <c:v>44024</c:v>
                </c:pt>
                <c:pt idx="194">
                  <c:v>44025</c:v>
                </c:pt>
                <c:pt idx="195">
                  <c:v>44026</c:v>
                </c:pt>
                <c:pt idx="196">
                  <c:v>44027</c:v>
                </c:pt>
                <c:pt idx="197">
                  <c:v>44028</c:v>
                </c:pt>
                <c:pt idx="198">
                  <c:v>44029</c:v>
                </c:pt>
                <c:pt idx="199">
                  <c:v>44030</c:v>
                </c:pt>
                <c:pt idx="200">
                  <c:v>44031</c:v>
                </c:pt>
                <c:pt idx="201">
                  <c:v>44032</c:v>
                </c:pt>
                <c:pt idx="202">
                  <c:v>44033</c:v>
                </c:pt>
                <c:pt idx="203">
                  <c:v>44034</c:v>
                </c:pt>
                <c:pt idx="204">
                  <c:v>44035</c:v>
                </c:pt>
                <c:pt idx="205">
                  <c:v>44036</c:v>
                </c:pt>
                <c:pt idx="206">
                  <c:v>44037</c:v>
                </c:pt>
                <c:pt idx="207">
                  <c:v>44038</c:v>
                </c:pt>
                <c:pt idx="208">
                  <c:v>44039</c:v>
                </c:pt>
                <c:pt idx="209">
                  <c:v>44040</c:v>
                </c:pt>
                <c:pt idx="210">
                  <c:v>44041</c:v>
                </c:pt>
                <c:pt idx="211">
                  <c:v>44042</c:v>
                </c:pt>
                <c:pt idx="212">
                  <c:v>44043</c:v>
                </c:pt>
                <c:pt idx="213">
                  <c:v>44044</c:v>
                </c:pt>
                <c:pt idx="214">
                  <c:v>44045</c:v>
                </c:pt>
                <c:pt idx="215">
                  <c:v>44046</c:v>
                </c:pt>
                <c:pt idx="216">
                  <c:v>44047</c:v>
                </c:pt>
                <c:pt idx="217">
                  <c:v>44048</c:v>
                </c:pt>
                <c:pt idx="218">
                  <c:v>44049</c:v>
                </c:pt>
                <c:pt idx="219">
                  <c:v>44050</c:v>
                </c:pt>
                <c:pt idx="220">
                  <c:v>44051</c:v>
                </c:pt>
                <c:pt idx="221">
                  <c:v>44052</c:v>
                </c:pt>
                <c:pt idx="222">
                  <c:v>44053</c:v>
                </c:pt>
                <c:pt idx="223">
                  <c:v>44054</c:v>
                </c:pt>
                <c:pt idx="224">
                  <c:v>44055</c:v>
                </c:pt>
                <c:pt idx="225">
                  <c:v>44056</c:v>
                </c:pt>
                <c:pt idx="226">
                  <c:v>44057</c:v>
                </c:pt>
                <c:pt idx="227">
                  <c:v>44058</c:v>
                </c:pt>
                <c:pt idx="228">
                  <c:v>44059</c:v>
                </c:pt>
                <c:pt idx="229">
                  <c:v>44060</c:v>
                </c:pt>
                <c:pt idx="230">
                  <c:v>44061</c:v>
                </c:pt>
                <c:pt idx="231">
                  <c:v>44062</c:v>
                </c:pt>
                <c:pt idx="232">
                  <c:v>44063</c:v>
                </c:pt>
                <c:pt idx="233">
                  <c:v>44064</c:v>
                </c:pt>
                <c:pt idx="234">
                  <c:v>44065</c:v>
                </c:pt>
                <c:pt idx="235">
                  <c:v>44066</c:v>
                </c:pt>
                <c:pt idx="236">
                  <c:v>44067</c:v>
                </c:pt>
                <c:pt idx="237">
                  <c:v>44068</c:v>
                </c:pt>
                <c:pt idx="238">
                  <c:v>44069</c:v>
                </c:pt>
                <c:pt idx="239">
                  <c:v>44070</c:v>
                </c:pt>
                <c:pt idx="240">
                  <c:v>44071</c:v>
                </c:pt>
                <c:pt idx="241">
                  <c:v>44072</c:v>
                </c:pt>
                <c:pt idx="242">
                  <c:v>44073</c:v>
                </c:pt>
                <c:pt idx="243">
                  <c:v>44074</c:v>
                </c:pt>
                <c:pt idx="244">
                  <c:v>44075</c:v>
                </c:pt>
                <c:pt idx="245">
                  <c:v>44076</c:v>
                </c:pt>
                <c:pt idx="246">
                  <c:v>44077</c:v>
                </c:pt>
                <c:pt idx="247">
                  <c:v>44078</c:v>
                </c:pt>
                <c:pt idx="248">
                  <c:v>44079</c:v>
                </c:pt>
                <c:pt idx="249">
                  <c:v>44080</c:v>
                </c:pt>
                <c:pt idx="250">
                  <c:v>44081</c:v>
                </c:pt>
                <c:pt idx="251">
                  <c:v>44082</c:v>
                </c:pt>
                <c:pt idx="252">
                  <c:v>44083</c:v>
                </c:pt>
                <c:pt idx="253">
                  <c:v>44084</c:v>
                </c:pt>
                <c:pt idx="254">
                  <c:v>44085</c:v>
                </c:pt>
                <c:pt idx="255">
                  <c:v>44086</c:v>
                </c:pt>
                <c:pt idx="256">
                  <c:v>44087</c:v>
                </c:pt>
                <c:pt idx="257">
                  <c:v>44088</c:v>
                </c:pt>
                <c:pt idx="258">
                  <c:v>44089</c:v>
                </c:pt>
                <c:pt idx="259">
                  <c:v>44090</c:v>
                </c:pt>
                <c:pt idx="260">
                  <c:v>44091</c:v>
                </c:pt>
                <c:pt idx="261">
                  <c:v>44092</c:v>
                </c:pt>
                <c:pt idx="262">
                  <c:v>44093</c:v>
                </c:pt>
                <c:pt idx="263">
                  <c:v>44094</c:v>
                </c:pt>
                <c:pt idx="264">
                  <c:v>44095</c:v>
                </c:pt>
                <c:pt idx="265">
                  <c:v>44096</c:v>
                </c:pt>
                <c:pt idx="266">
                  <c:v>44097</c:v>
                </c:pt>
                <c:pt idx="267">
                  <c:v>44098</c:v>
                </c:pt>
                <c:pt idx="268">
                  <c:v>44099</c:v>
                </c:pt>
                <c:pt idx="269">
                  <c:v>44100</c:v>
                </c:pt>
                <c:pt idx="270">
                  <c:v>44101</c:v>
                </c:pt>
                <c:pt idx="271">
                  <c:v>44102</c:v>
                </c:pt>
                <c:pt idx="272">
                  <c:v>44103</c:v>
                </c:pt>
                <c:pt idx="273">
                  <c:v>44104</c:v>
                </c:pt>
                <c:pt idx="274">
                  <c:v>44105</c:v>
                </c:pt>
                <c:pt idx="275">
                  <c:v>44106</c:v>
                </c:pt>
                <c:pt idx="276">
                  <c:v>44107</c:v>
                </c:pt>
                <c:pt idx="277">
                  <c:v>44108</c:v>
                </c:pt>
                <c:pt idx="278">
                  <c:v>44109</c:v>
                </c:pt>
                <c:pt idx="279">
                  <c:v>44110</c:v>
                </c:pt>
                <c:pt idx="280">
                  <c:v>44111</c:v>
                </c:pt>
                <c:pt idx="281">
                  <c:v>44112</c:v>
                </c:pt>
                <c:pt idx="282">
                  <c:v>44113</c:v>
                </c:pt>
                <c:pt idx="283">
                  <c:v>44114</c:v>
                </c:pt>
                <c:pt idx="284">
                  <c:v>44115</c:v>
                </c:pt>
                <c:pt idx="285">
                  <c:v>44116</c:v>
                </c:pt>
                <c:pt idx="286">
                  <c:v>44117</c:v>
                </c:pt>
                <c:pt idx="287">
                  <c:v>44118</c:v>
                </c:pt>
                <c:pt idx="288">
                  <c:v>44119</c:v>
                </c:pt>
                <c:pt idx="289">
                  <c:v>44120</c:v>
                </c:pt>
                <c:pt idx="290">
                  <c:v>44121</c:v>
                </c:pt>
                <c:pt idx="291">
                  <c:v>44122</c:v>
                </c:pt>
                <c:pt idx="292">
                  <c:v>44123</c:v>
                </c:pt>
                <c:pt idx="293">
                  <c:v>44124</c:v>
                </c:pt>
                <c:pt idx="294">
                  <c:v>44125</c:v>
                </c:pt>
                <c:pt idx="295">
                  <c:v>44126</c:v>
                </c:pt>
                <c:pt idx="296">
                  <c:v>44127</c:v>
                </c:pt>
                <c:pt idx="297">
                  <c:v>44128</c:v>
                </c:pt>
                <c:pt idx="298">
                  <c:v>44129</c:v>
                </c:pt>
                <c:pt idx="299">
                  <c:v>44130</c:v>
                </c:pt>
                <c:pt idx="300">
                  <c:v>44131</c:v>
                </c:pt>
                <c:pt idx="301">
                  <c:v>44132</c:v>
                </c:pt>
                <c:pt idx="302">
                  <c:v>44133</c:v>
                </c:pt>
                <c:pt idx="303">
                  <c:v>44134</c:v>
                </c:pt>
                <c:pt idx="304">
                  <c:v>44135</c:v>
                </c:pt>
                <c:pt idx="305">
                  <c:v>44136</c:v>
                </c:pt>
                <c:pt idx="306">
                  <c:v>44137</c:v>
                </c:pt>
                <c:pt idx="307">
                  <c:v>44138</c:v>
                </c:pt>
                <c:pt idx="308">
                  <c:v>44139</c:v>
                </c:pt>
                <c:pt idx="309">
                  <c:v>44140</c:v>
                </c:pt>
                <c:pt idx="310">
                  <c:v>44141</c:v>
                </c:pt>
                <c:pt idx="311">
                  <c:v>44142</c:v>
                </c:pt>
                <c:pt idx="312">
                  <c:v>44143</c:v>
                </c:pt>
                <c:pt idx="313">
                  <c:v>44144</c:v>
                </c:pt>
                <c:pt idx="314">
                  <c:v>44145</c:v>
                </c:pt>
                <c:pt idx="315">
                  <c:v>44146</c:v>
                </c:pt>
                <c:pt idx="316">
                  <c:v>44147</c:v>
                </c:pt>
                <c:pt idx="317">
                  <c:v>44148</c:v>
                </c:pt>
                <c:pt idx="318">
                  <c:v>44149</c:v>
                </c:pt>
                <c:pt idx="319">
                  <c:v>44150</c:v>
                </c:pt>
                <c:pt idx="320">
                  <c:v>44151</c:v>
                </c:pt>
                <c:pt idx="321">
                  <c:v>44152</c:v>
                </c:pt>
                <c:pt idx="322">
                  <c:v>44153</c:v>
                </c:pt>
                <c:pt idx="323">
                  <c:v>44154</c:v>
                </c:pt>
                <c:pt idx="324">
                  <c:v>44155</c:v>
                </c:pt>
                <c:pt idx="325">
                  <c:v>44156</c:v>
                </c:pt>
                <c:pt idx="326">
                  <c:v>44157</c:v>
                </c:pt>
                <c:pt idx="327">
                  <c:v>44158</c:v>
                </c:pt>
                <c:pt idx="328">
                  <c:v>44159</c:v>
                </c:pt>
                <c:pt idx="329">
                  <c:v>44160</c:v>
                </c:pt>
                <c:pt idx="330">
                  <c:v>44161</c:v>
                </c:pt>
                <c:pt idx="331">
                  <c:v>44162</c:v>
                </c:pt>
                <c:pt idx="332">
                  <c:v>44163</c:v>
                </c:pt>
                <c:pt idx="333">
                  <c:v>44164</c:v>
                </c:pt>
                <c:pt idx="334">
                  <c:v>44165</c:v>
                </c:pt>
                <c:pt idx="335">
                  <c:v>44166</c:v>
                </c:pt>
                <c:pt idx="336">
                  <c:v>44167</c:v>
                </c:pt>
                <c:pt idx="337">
                  <c:v>44168</c:v>
                </c:pt>
                <c:pt idx="338">
                  <c:v>44169</c:v>
                </c:pt>
                <c:pt idx="339">
                  <c:v>44170</c:v>
                </c:pt>
                <c:pt idx="340">
                  <c:v>44171</c:v>
                </c:pt>
                <c:pt idx="341">
                  <c:v>44172</c:v>
                </c:pt>
                <c:pt idx="342">
                  <c:v>44173</c:v>
                </c:pt>
                <c:pt idx="343">
                  <c:v>44174</c:v>
                </c:pt>
                <c:pt idx="344">
                  <c:v>44175</c:v>
                </c:pt>
                <c:pt idx="345">
                  <c:v>44176</c:v>
                </c:pt>
                <c:pt idx="346">
                  <c:v>44177</c:v>
                </c:pt>
                <c:pt idx="347">
                  <c:v>44178</c:v>
                </c:pt>
                <c:pt idx="348">
                  <c:v>44179</c:v>
                </c:pt>
                <c:pt idx="349">
                  <c:v>44180</c:v>
                </c:pt>
                <c:pt idx="350">
                  <c:v>44181</c:v>
                </c:pt>
                <c:pt idx="351">
                  <c:v>44182</c:v>
                </c:pt>
                <c:pt idx="352">
                  <c:v>44183</c:v>
                </c:pt>
                <c:pt idx="353">
                  <c:v>44184</c:v>
                </c:pt>
                <c:pt idx="354">
                  <c:v>44185</c:v>
                </c:pt>
                <c:pt idx="355">
                  <c:v>44186</c:v>
                </c:pt>
                <c:pt idx="356">
                  <c:v>44187</c:v>
                </c:pt>
                <c:pt idx="357">
                  <c:v>44188</c:v>
                </c:pt>
                <c:pt idx="358">
                  <c:v>44189</c:v>
                </c:pt>
                <c:pt idx="359">
                  <c:v>44190</c:v>
                </c:pt>
                <c:pt idx="360">
                  <c:v>44191</c:v>
                </c:pt>
                <c:pt idx="361">
                  <c:v>44192</c:v>
                </c:pt>
                <c:pt idx="362">
                  <c:v>44193</c:v>
                </c:pt>
                <c:pt idx="363">
                  <c:v>44194</c:v>
                </c:pt>
                <c:pt idx="364">
                  <c:v>44195</c:v>
                </c:pt>
                <c:pt idx="365">
                  <c:v>44196</c:v>
                </c:pt>
                <c:pt idx="366">
                  <c:v>44197</c:v>
                </c:pt>
                <c:pt idx="367">
                  <c:v>44198</c:v>
                </c:pt>
                <c:pt idx="368">
                  <c:v>44199</c:v>
                </c:pt>
                <c:pt idx="369">
                  <c:v>44200</c:v>
                </c:pt>
                <c:pt idx="370">
                  <c:v>44201</c:v>
                </c:pt>
                <c:pt idx="371">
                  <c:v>44202</c:v>
                </c:pt>
                <c:pt idx="372">
                  <c:v>44203</c:v>
                </c:pt>
                <c:pt idx="373">
                  <c:v>44204</c:v>
                </c:pt>
                <c:pt idx="374">
                  <c:v>44205</c:v>
                </c:pt>
                <c:pt idx="375">
                  <c:v>44206</c:v>
                </c:pt>
                <c:pt idx="376">
                  <c:v>44207</c:v>
                </c:pt>
                <c:pt idx="377">
                  <c:v>44208</c:v>
                </c:pt>
                <c:pt idx="378">
                  <c:v>44209</c:v>
                </c:pt>
                <c:pt idx="379">
                  <c:v>44210</c:v>
                </c:pt>
                <c:pt idx="380">
                  <c:v>44211</c:v>
                </c:pt>
                <c:pt idx="381">
                  <c:v>44212</c:v>
                </c:pt>
                <c:pt idx="382">
                  <c:v>44213</c:v>
                </c:pt>
                <c:pt idx="383">
                  <c:v>44214</c:v>
                </c:pt>
                <c:pt idx="384">
                  <c:v>44215</c:v>
                </c:pt>
                <c:pt idx="385">
                  <c:v>44216</c:v>
                </c:pt>
                <c:pt idx="386">
                  <c:v>44217</c:v>
                </c:pt>
                <c:pt idx="387">
                  <c:v>44218</c:v>
                </c:pt>
                <c:pt idx="388">
                  <c:v>44219</c:v>
                </c:pt>
                <c:pt idx="389">
                  <c:v>44220</c:v>
                </c:pt>
                <c:pt idx="390">
                  <c:v>44221</c:v>
                </c:pt>
                <c:pt idx="391">
                  <c:v>44222</c:v>
                </c:pt>
                <c:pt idx="392">
                  <c:v>44223</c:v>
                </c:pt>
                <c:pt idx="393">
                  <c:v>44224</c:v>
                </c:pt>
                <c:pt idx="394">
                  <c:v>44225</c:v>
                </c:pt>
                <c:pt idx="395">
                  <c:v>44226</c:v>
                </c:pt>
                <c:pt idx="396">
                  <c:v>44227</c:v>
                </c:pt>
                <c:pt idx="397">
                  <c:v>44228</c:v>
                </c:pt>
                <c:pt idx="398">
                  <c:v>44229</c:v>
                </c:pt>
                <c:pt idx="399">
                  <c:v>44230</c:v>
                </c:pt>
                <c:pt idx="400">
                  <c:v>44231</c:v>
                </c:pt>
                <c:pt idx="401">
                  <c:v>44232</c:v>
                </c:pt>
                <c:pt idx="402">
                  <c:v>44233</c:v>
                </c:pt>
                <c:pt idx="403">
                  <c:v>44234</c:v>
                </c:pt>
                <c:pt idx="404">
                  <c:v>44235</c:v>
                </c:pt>
                <c:pt idx="405">
                  <c:v>44236</c:v>
                </c:pt>
                <c:pt idx="406">
                  <c:v>44237</c:v>
                </c:pt>
                <c:pt idx="407">
                  <c:v>44238</c:v>
                </c:pt>
                <c:pt idx="408">
                  <c:v>44239</c:v>
                </c:pt>
                <c:pt idx="409">
                  <c:v>44240</c:v>
                </c:pt>
                <c:pt idx="410">
                  <c:v>44241</c:v>
                </c:pt>
                <c:pt idx="411">
                  <c:v>44242</c:v>
                </c:pt>
                <c:pt idx="412">
                  <c:v>44243</c:v>
                </c:pt>
                <c:pt idx="413">
                  <c:v>44244</c:v>
                </c:pt>
                <c:pt idx="414">
                  <c:v>44245</c:v>
                </c:pt>
                <c:pt idx="415">
                  <c:v>44246</c:v>
                </c:pt>
                <c:pt idx="416">
                  <c:v>44247</c:v>
                </c:pt>
                <c:pt idx="417">
                  <c:v>44248</c:v>
                </c:pt>
                <c:pt idx="418">
                  <c:v>44249</c:v>
                </c:pt>
                <c:pt idx="419">
                  <c:v>44250</c:v>
                </c:pt>
                <c:pt idx="420">
                  <c:v>44251</c:v>
                </c:pt>
                <c:pt idx="421">
                  <c:v>44252</c:v>
                </c:pt>
                <c:pt idx="422">
                  <c:v>44253</c:v>
                </c:pt>
                <c:pt idx="423">
                  <c:v>44254</c:v>
                </c:pt>
                <c:pt idx="424">
                  <c:v>44255</c:v>
                </c:pt>
                <c:pt idx="425">
                  <c:v>44256</c:v>
                </c:pt>
                <c:pt idx="426">
                  <c:v>44257</c:v>
                </c:pt>
                <c:pt idx="427">
                  <c:v>44258</c:v>
                </c:pt>
                <c:pt idx="428">
                  <c:v>44259</c:v>
                </c:pt>
                <c:pt idx="429">
                  <c:v>44260</c:v>
                </c:pt>
                <c:pt idx="430">
                  <c:v>44261</c:v>
                </c:pt>
                <c:pt idx="431">
                  <c:v>44262</c:v>
                </c:pt>
                <c:pt idx="432">
                  <c:v>44263</c:v>
                </c:pt>
                <c:pt idx="433">
                  <c:v>44264</c:v>
                </c:pt>
                <c:pt idx="434">
                  <c:v>44265</c:v>
                </c:pt>
                <c:pt idx="435">
                  <c:v>44266</c:v>
                </c:pt>
                <c:pt idx="436">
                  <c:v>44267</c:v>
                </c:pt>
                <c:pt idx="437">
                  <c:v>44268</c:v>
                </c:pt>
                <c:pt idx="438">
                  <c:v>44269</c:v>
                </c:pt>
                <c:pt idx="439">
                  <c:v>44270</c:v>
                </c:pt>
                <c:pt idx="440">
                  <c:v>44271</c:v>
                </c:pt>
                <c:pt idx="441">
                  <c:v>44272</c:v>
                </c:pt>
                <c:pt idx="442">
                  <c:v>44273</c:v>
                </c:pt>
                <c:pt idx="443">
                  <c:v>44274</c:v>
                </c:pt>
                <c:pt idx="444">
                  <c:v>44275</c:v>
                </c:pt>
                <c:pt idx="445">
                  <c:v>44276</c:v>
                </c:pt>
                <c:pt idx="446">
                  <c:v>44277</c:v>
                </c:pt>
                <c:pt idx="447">
                  <c:v>44278</c:v>
                </c:pt>
                <c:pt idx="448">
                  <c:v>44279</c:v>
                </c:pt>
                <c:pt idx="449">
                  <c:v>44280</c:v>
                </c:pt>
                <c:pt idx="450">
                  <c:v>44281</c:v>
                </c:pt>
                <c:pt idx="451">
                  <c:v>44282</c:v>
                </c:pt>
                <c:pt idx="452">
                  <c:v>44283</c:v>
                </c:pt>
                <c:pt idx="453">
                  <c:v>44284</c:v>
                </c:pt>
                <c:pt idx="454">
                  <c:v>44285</c:v>
                </c:pt>
                <c:pt idx="455">
                  <c:v>44286</c:v>
                </c:pt>
                <c:pt idx="456">
                  <c:v>44287</c:v>
                </c:pt>
                <c:pt idx="457">
                  <c:v>44288</c:v>
                </c:pt>
                <c:pt idx="458">
                  <c:v>44289</c:v>
                </c:pt>
                <c:pt idx="459">
                  <c:v>44290</c:v>
                </c:pt>
                <c:pt idx="460">
                  <c:v>44291</c:v>
                </c:pt>
                <c:pt idx="461">
                  <c:v>44292</c:v>
                </c:pt>
                <c:pt idx="462">
                  <c:v>44293</c:v>
                </c:pt>
                <c:pt idx="463">
                  <c:v>44294</c:v>
                </c:pt>
                <c:pt idx="464">
                  <c:v>44295</c:v>
                </c:pt>
                <c:pt idx="465">
                  <c:v>44296</c:v>
                </c:pt>
                <c:pt idx="466">
                  <c:v>44297</c:v>
                </c:pt>
                <c:pt idx="467">
                  <c:v>44298</c:v>
                </c:pt>
                <c:pt idx="468">
                  <c:v>44299</c:v>
                </c:pt>
                <c:pt idx="469">
                  <c:v>44300</c:v>
                </c:pt>
                <c:pt idx="470">
                  <c:v>44301</c:v>
                </c:pt>
                <c:pt idx="471">
                  <c:v>44302</c:v>
                </c:pt>
                <c:pt idx="472">
                  <c:v>44303</c:v>
                </c:pt>
                <c:pt idx="473">
                  <c:v>44304</c:v>
                </c:pt>
                <c:pt idx="474">
                  <c:v>44305</c:v>
                </c:pt>
                <c:pt idx="475">
                  <c:v>44306</c:v>
                </c:pt>
                <c:pt idx="476">
                  <c:v>44307</c:v>
                </c:pt>
                <c:pt idx="477">
                  <c:v>44308</c:v>
                </c:pt>
                <c:pt idx="478">
                  <c:v>44309</c:v>
                </c:pt>
                <c:pt idx="479">
                  <c:v>44310</c:v>
                </c:pt>
                <c:pt idx="480">
                  <c:v>44311</c:v>
                </c:pt>
                <c:pt idx="481">
                  <c:v>44312</c:v>
                </c:pt>
                <c:pt idx="482">
                  <c:v>44313</c:v>
                </c:pt>
                <c:pt idx="483">
                  <c:v>44314</c:v>
                </c:pt>
                <c:pt idx="484">
                  <c:v>44315</c:v>
                </c:pt>
                <c:pt idx="485">
                  <c:v>44316</c:v>
                </c:pt>
                <c:pt idx="486">
                  <c:v>44317</c:v>
                </c:pt>
                <c:pt idx="487">
                  <c:v>44318</c:v>
                </c:pt>
                <c:pt idx="488">
                  <c:v>44319</c:v>
                </c:pt>
                <c:pt idx="489">
                  <c:v>44320</c:v>
                </c:pt>
                <c:pt idx="490">
                  <c:v>44321</c:v>
                </c:pt>
                <c:pt idx="491">
                  <c:v>44322</c:v>
                </c:pt>
                <c:pt idx="492">
                  <c:v>44323</c:v>
                </c:pt>
                <c:pt idx="493">
                  <c:v>44324</c:v>
                </c:pt>
                <c:pt idx="494">
                  <c:v>44325</c:v>
                </c:pt>
                <c:pt idx="495">
                  <c:v>44326</c:v>
                </c:pt>
                <c:pt idx="496">
                  <c:v>44327</c:v>
                </c:pt>
                <c:pt idx="497">
                  <c:v>44328</c:v>
                </c:pt>
                <c:pt idx="498">
                  <c:v>44329</c:v>
                </c:pt>
                <c:pt idx="499">
                  <c:v>44330</c:v>
                </c:pt>
                <c:pt idx="500">
                  <c:v>44331</c:v>
                </c:pt>
                <c:pt idx="501">
                  <c:v>44332</c:v>
                </c:pt>
                <c:pt idx="502">
                  <c:v>44333</c:v>
                </c:pt>
                <c:pt idx="503">
                  <c:v>44334</c:v>
                </c:pt>
                <c:pt idx="504">
                  <c:v>44335</c:v>
                </c:pt>
                <c:pt idx="505">
                  <c:v>44336</c:v>
                </c:pt>
                <c:pt idx="506">
                  <c:v>44337</c:v>
                </c:pt>
                <c:pt idx="507">
                  <c:v>44338</c:v>
                </c:pt>
                <c:pt idx="508">
                  <c:v>44339</c:v>
                </c:pt>
                <c:pt idx="509">
                  <c:v>44340</c:v>
                </c:pt>
                <c:pt idx="510">
                  <c:v>44341</c:v>
                </c:pt>
                <c:pt idx="511">
                  <c:v>44342</c:v>
                </c:pt>
                <c:pt idx="512">
                  <c:v>44343</c:v>
                </c:pt>
                <c:pt idx="513">
                  <c:v>44344</c:v>
                </c:pt>
                <c:pt idx="514">
                  <c:v>44345</c:v>
                </c:pt>
                <c:pt idx="515">
                  <c:v>44346</c:v>
                </c:pt>
                <c:pt idx="516">
                  <c:v>44347</c:v>
                </c:pt>
                <c:pt idx="517">
                  <c:v>44348</c:v>
                </c:pt>
                <c:pt idx="518">
                  <c:v>44349</c:v>
                </c:pt>
                <c:pt idx="519">
                  <c:v>44350</c:v>
                </c:pt>
                <c:pt idx="520">
                  <c:v>44351</c:v>
                </c:pt>
                <c:pt idx="521">
                  <c:v>44352</c:v>
                </c:pt>
                <c:pt idx="522">
                  <c:v>44353</c:v>
                </c:pt>
                <c:pt idx="523">
                  <c:v>44354</c:v>
                </c:pt>
                <c:pt idx="524">
                  <c:v>44355</c:v>
                </c:pt>
                <c:pt idx="525">
                  <c:v>44356</c:v>
                </c:pt>
                <c:pt idx="526">
                  <c:v>44357</c:v>
                </c:pt>
                <c:pt idx="527">
                  <c:v>44358</c:v>
                </c:pt>
                <c:pt idx="528">
                  <c:v>44359</c:v>
                </c:pt>
                <c:pt idx="529">
                  <c:v>44360</c:v>
                </c:pt>
                <c:pt idx="530">
                  <c:v>44361</c:v>
                </c:pt>
                <c:pt idx="531">
                  <c:v>44362</c:v>
                </c:pt>
                <c:pt idx="532">
                  <c:v>44363</c:v>
                </c:pt>
                <c:pt idx="533">
                  <c:v>44364</c:v>
                </c:pt>
                <c:pt idx="534">
                  <c:v>44365</c:v>
                </c:pt>
                <c:pt idx="535">
                  <c:v>44366</c:v>
                </c:pt>
                <c:pt idx="536">
                  <c:v>44367</c:v>
                </c:pt>
                <c:pt idx="537">
                  <c:v>44368</c:v>
                </c:pt>
                <c:pt idx="538">
                  <c:v>44369</c:v>
                </c:pt>
                <c:pt idx="539">
                  <c:v>44370</c:v>
                </c:pt>
                <c:pt idx="540">
                  <c:v>44371</c:v>
                </c:pt>
                <c:pt idx="541">
                  <c:v>44372</c:v>
                </c:pt>
                <c:pt idx="542">
                  <c:v>44373</c:v>
                </c:pt>
                <c:pt idx="543">
                  <c:v>44374</c:v>
                </c:pt>
                <c:pt idx="544">
                  <c:v>44375</c:v>
                </c:pt>
                <c:pt idx="545">
                  <c:v>44376</c:v>
                </c:pt>
                <c:pt idx="546">
                  <c:v>44377</c:v>
                </c:pt>
              </c:numCache>
            </c:numRef>
          </c:xVal>
          <c:yVal>
            <c:numRef>
              <c:f>Sheet2!$AC$11:$AC$557</c:f>
              <c:numCache>
                <c:formatCode>General</c:formatCode>
                <c:ptCount val="547"/>
                <c:pt idx="12">
                  <c:v>0.1</c:v>
                </c:pt>
                <c:pt idx="15">
                  <c:v>0.1</c:v>
                </c:pt>
                <c:pt idx="43">
                  <c:v>0.1</c:v>
                </c:pt>
                <c:pt idx="56">
                  <c:v>0.1</c:v>
                </c:pt>
                <c:pt idx="70">
                  <c:v>0.1</c:v>
                </c:pt>
                <c:pt idx="97">
                  <c:v>0.1</c:v>
                </c:pt>
                <c:pt idx="117">
                  <c:v>0.1</c:v>
                </c:pt>
                <c:pt idx="127">
                  <c:v>0.1</c:v>
                </c:pt>
                <c:pt idx="147">
                  <c:v>0.1</c:v>
                </c:pt>
                <c:pt idx="169">
                  <c:v>0.1</c:v>
                </c:pt>
                <c:pt idx="210">
                  <c:v>0.1</c:v>
                </c:pt>
                <c:pt idx="239">
                  <c:v>0.1</c:v>
                </c:pt>
                <c:pt idx="252">
                  <c:v>0.1</c:v>
                </c:pt>
                <c:pt idx="268">
                  <c:v>0.1</c:v>
                </c:pt>
                <c:pt idx="280">
                  <c:v>0.1</c:v>
                </c:pt>
                <c:pt idx="301">
                  <c:v>0.1</c:v>
                </c:pt>
                <c:pt idx="323">
                  <c:v>0.1</c:v>
                </c:pt>
                <c:pt idx="343">
                  <c:v>0.1</c:v>
                </c:pt>
                <c:pt idx="352">
                  <c:v>0.1</c:v>
                </c:pt>
                <c:pt idx="380">
                  <c:v>0.1</c:v>
                </c:pt>
                <c:pt idx="401">
                  <c:v>0.1</c:v>
                </c:pt>
                <c:pt idx="421">
                  <c:v>0.1</c:v>
                </c:pt>
                <c:pt idx="434">
                  <c:v>0.1</c:v>
                </c:pt>
                <c:pt idx="456">
                  <c:v>0.1</c:v>
                </c:pt>
                <c:pt idx="483">
                  <c:v>0.1</c:v>
                </c:pt>
                <c:pt idx="498">
                  <c:v>0.1</c:v>
                </c:pt>
                <c:pt idx="525">
                  <c:v>0.1</c:v>
                </c:pt>
                <c:pt idx="534">
                  <c:v>0.1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6690-4676-97BC-C21E894CE5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42383023"/>
        <c:axId val="942387599"/>
      </c:scatterChart>
      <c:dateAx>
        <c:axId val="942383023"/>
        <c:scaling>
          <c:orientation val="minMax"/>
        </c:scaling>
        <c:delete val="0"/>
        <c:axPos val="b"/>
        <c:numFmt formatCode="yyyy\-mm\-dd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942387599"/>
        <c:crosses val="autoZero"/>
        <c:auto val="1"/>
        <c:lblOffset val="100"/>
        <c:baseTimeUnit val="days"/>
      </c:dateAx>
      <c:valAx>
        <c:axId val="9423875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ot"/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94238302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+mn-cs"/>
              </a:defRPr>
            </a:pPr>
            <a:r>
              <a:rPr lang="en-US" altLang="zh-CN" dirty="0">
                <a:latin typeface="+mj-ea"/>
                <a:ea typeface="+mj-ea"/>
              </a:rPr>
              <a:t>2020.1-2021.6《</a:t>
            </a:r>
            <a:r>
              <a:rPr lang="zh-CN" altLang="en-US" dirty="0">
                <a:latin typeface="+mj-ea"/>
                <a:ea typeface="+mj-ea"/>
              </a:rPr>
              <a:t>星城</a:t>
            </a:r>
            <a:r>
              <a:rPr lang="en-US" altLang="zh-CN" dirty="0">
                <a:latin typeface="+mj-ea"/>
                <a:ea typeface="+mj-ea"/>
              </a:rPr>
              <a:t>》《</a:t>
            </a:r>
            <a:r>
              <a:rPr lang="zh-CN" altLang="en-US" dirty="0">
                <a:latin typeface="+mj-ea"/>
                <a:ea typeface="+mj-ea"/>
              </a:rPr>
              <a:t>包你发</a:t>
            </a:r>
            <a:r>
              <a:rPr lang="en-US" altLang="zh-CN" dirty="0">
                <a:latin typeface="+mj-ea"/>
                <a:ea typeface="+mj-ea"/>
              </a:rPr>
              <a:t>》《</a:t>
            </a:r>
            <a:r>
              <a:rPr lang="zh-CN" altLang="en-US" dirty="0">
                <a:latin typeface="+mj-ea"/>
                <a:ea typeface="+mj-ea"/>
              </a:rPr>
              <a:t>老子有钱</a:t>
            </a:r>
            <a:r>
              <a:rPr lang="en-US" altLang="zh-CN" dirty="0">
                <a:latin typeface="+mj-ea"/>
                <a:ea typeface="+mj-ea"/>
              </a:rPr>
              <a:t>》</a:t>
            </a:r>
            <a:r>
              <a:rPr lang="zh-CN" altLang="en-US" dirty="0">
                <a:latin typeface="+mj-ea"/>
                <a:ea typeface="+mj-ea"/>
              </a:rPr>
              <a:t>下载排名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n-cs"/>
            </a:defRPr>
          </a:pPr>
          <a:endParaRPr lang="zh-CN"/>
        </a:p>
      </c:txPr>
    </c:title>
    <c:autoTitleDeleted val="0"/>
    <c:plotArea>
      <c:layout>
        <c:manualLayout>
          <c:layoutTarget val="inner"/>
          <c:xMode val="edge"/>
          <c:yMode val="edge"/>
          <c:x val="2.3527736146212942E-2"/>
          <c:y val="0.2060398085797864"/>
          <c:w val="0.95997837178877776"/>
          <c:h val="0.70504317228461333"/>
        </c:manualLayout>
      </c:layout>
      <c:lineChart>
        <c:grouping val="standard"/>
        <c:varyColors val="0"/>
        <c:ser>
          <c:idx val="0"/>
          <c:order val="0"/>
          <c:tx>
            <c:strRef>
              <c:f>下载量!$B$3</c:f>
              <c:strCache>
                <c:ptCount val="1"/>
                <c:pt idx="0">
                  <c:v>星城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下载量!$A$4:$A$22</c:f>
              <c:numCache>
                <c:formatCode>yyyy"年"m"月"</c:formatCode>
                <c:ptCount val="19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  <c:pt idx="12">
                  <c:v>44197</c:v>
                </c:pt>
                <c:pt idx="13">
                  <c:v>44228</c:v>
                </c:pt>
                <c:pt idx="14">
                  <c:v>44256</c:v>
                </c:pt>
                <c:pt idx="15">
                  <c:v>44287</c:v>
                </c:pt>
                <c:pt idx="16">
                  <c:v>44317</c:v>
                </c:pt>
                <c:pt idx="17">
                  <c:v>44348</c:v>
                </c:pt>
                <c:pt idx="18">
                  <c:v>44378</c:v>
                </c:pt>
              </c:numCache>
            </c:numRef>
          </c:cat>
          <c:val>
            <c:numRef>
              <c:f>下载量!$B$4:$B$22</c:f>
              <c:numCache>
                <c:formatCode>General</c:formatCode>
                <c:ptCount val="19"/>
                <c:pt idx="0">
                  <c:v>14</c:v>
                </c:pt>
                <c:pt idx="1">
                  <c:v>35</c:v>
                </c:pt>
                <c:pt idx="2">
                  <c:v>38</c:v>
                </c:pt>
                <c:pt idx="3">
                  <c:v>41</c:v>
                </c:pt>
                <c:pt idx="4">
                  <c:v>24</c:v>
                </c:pt>
                <c:pt idx="5">
                  <c:v>12</c:v>
                </c:pt>
                <c:pt idx="6">
                  <c:v>9</c:v>
                </c:pt>
                <c:pt idx="7">
                  <c:v>12</c:v>
                </c:pt>
                <c:pt idx="8">
                  <c:v>13</c:v>
                </c:pt>
                <c:pt idx="9">
                  <c:v>15</c:v>
                </c:pt>
                <c:pt idx="10">
                  <c:v>4</c:v>
                </c:pt>
                <c:pt idx="11">
                  <c:v>7</c:v>
                </c:pt>
                <c:pt idx="12">
                  <c:v>9</c:v>
                </c:pt>
                <c:pt idx="13">
                  <c:v>13</c:v>
                </c:pt>
                <c:pt idx="14">
                  <c:v>11</c:v>
                </c:pt>
                <c:pt idx="15">
                  <c:v>15</c:v>
                </c:pt>
                <c:pt idx="16">
                  <c:v>12</c:v>
                </c:pt>
                <c:pt idx="17">
                  <c:v>7</c:v>
                </c:pt>
                <c:pt idx="18">
                  <c:v>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78A-47D4-A191-C2CF273C704A}"/>
            </c:ext>
          </c:extLst>
        </c:ser>
        <c:ser>
          <c:idx val="1"/>
          <c:order val="1"/>
          <c:tx>
            <c:strRef>
              <c:f>下载量!$C$3</c:f>
              <c:strCache>
                <c:ptCount val="1"/>
                <c:pt idx="0">
                  <c:v>包你发</c:v>
                </c:pt>
              </c:strCache>
            </c:strRef>
          </c:tx>
          <c:spPr>
            <a:ln w="28575" cap="rnd">
              <a:solidFill>
                <a:srgbClr val="D4CAD5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rgbClr val="D4CAD5"/>
              </a:solidFill>
              <a:ln w="9525">
                <a:solidFill>
                  <a:srgbClr val="D4CAD5"/>
                </a:solidFill>
              </a:ln>
              <a:effectLst/>
            </c:spPr>
          </c:marker>
          <c:cat>
            <c:numRef>
              <c:f>下载量!$A$4:$A$22</c:f>
              <c:numCache>
                <c:formatCode>yyyy"年"m"月"</c:formatCode>
                <c:ptCount val="19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  <c:pt idx="12">
                  <c:v>44197</c:v>
                </c:pt>
                <c:pt idx="13">
                  <c:v>44228</c:v>
                </c:pt>
                <c:pt idx="14">
                  <c:v>44256</c:v>
                </c:pt>
                <c:pt idx="15">
                  <c:v>44287</c:v>
                </c:pt>
                <c:pt idx="16">
                  <c:v>44317</c:v>
                </c:pt>
                <c:pt idx="17">
                  <c:v>44348</c:v>
                </c:pt>
                <c:pt idx="18">
                  <c:v>44378</c:v>
                </c:pt>
              </c:numCache>
            </c:numRef>
          </c:cat>
          <c:val>
            <c:numRef>
              <c:f>下载量!$C$4:$C$22</c:f>
              <c:numCache>
                <c:formatCode>General</c:formatCode>
                <c:ptCount val="19"/>
                <c:pt idx="0">
                  <c:v>10</c:v>
                </c:pt>
                <c:pt idx="1">
                  <c:v>9</c:v>
                </c:pt>
                <c:pt idx="2">
                  <c:v>16</c:v>
                </c:pt>
                <c:pt idx="3">
                  <c:v>19</c:v>
                </c:pt>
                <c:pt idx="4">
                  <c:v>15</c:v>
                </c:pt>
                <c:pt idx="5">
                  <c:v>14</c:v>
                </c:pt>
                <c:pt idx="6">
                  <c:v>13</c:v>
                </c:pt>
                <c:pt idx="7">
                  <c:v>17</c:v>
                </c:pt>
                <c:pt idx="8">
                  <c:v>16</c:v>
                </c:pt>
                <c:pt idx="9">
                  <c:v>13</c:v>
                </c:pt>
                <c:pt idx="10">
                  <c:v>9</c:v>
                </c:pt>
                <c:pt idx="11">
                  <c:v>10</c:v>
                </c:pt>
                <c:pt idx="12">
                  <c:v>8</c:v>
                </c:pt>
                <c:pt idx="13">
                  <c:v>8</c:v>
                </c:pt>
                <c:pt idx="14">
                  <c:v>9</c:v>
                </c:pt>
                <c:pt idx="15">
                  <c:v>8</c:v>
                </c:pt>
                <c:pt idx="16">
                  <c:v>11</c:v>
                </c:pt>
                <c:pt idx="17">
                  <c:v>10</c:v>
                </c:pt>
                <c:pt idx="18">
                  <c:v>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78A-47D4-A191-C2CF273C704A}"/>
            </c:ext>
          </c:extLst>
        </c:ser>
        <c:ser>
          <c:idx val="2"/>
          <c:order val="2"/>
          <c:tx>
            <c:strRef>
              <c:f>下载量!$D$3</c:f>
              <c:strCache>
                <c:ptCount val="1"/>
                <c:pt idx="0">
                  <c:v>老子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numRef>
              <c:f>下载量!$A$4:$A$22</c:f>
              <c:numCache>
                <c:formatCode>yyyy"年"m"月"</c:formatCode>
                <c:ptCount val="19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  <c:pt idx="12">
                  <c:v>44197</c:v>
                </c:pt>
                <c:pt idx="13">
                  <c:v>44228</c:v>
                </c:pt>
                <c:pt idx="14">
                  <c:v>44256</c:v>
                </c:pt>
                <c:pt idx="15">
                  <c:v>44287</c:v>
                </c:pt>
                <c:pt idx="16">
                  <c:v>44317</c:v>
                </c:pt>
                <c:pt idx="17">
                  <c:v>44348</c:v>
                </c:pt>
                <c:pt idx="18">
                  <c:v>44378</c:v>
                </c:pt>
              </c:numCache>
            </c:numRef>
          </c:cat>
          <c:val>
            <c:numRef>
              <c:f>下载量!$D$4:$D$22</c:f>
              <c:numCache>
                <c:formatCode>General</c:formatCode>
                <c:ptCount val="19"/>
                <c:pt idx="0">
                  <c:v>28</c:v>
                </c:pt>
                <c:pt idx="1">
                  <c:v>29</c:v>
                </c:pt>
                <c:pt idx="2">
                  <c:v>17</c:v>
                </c:pt>
                <c:pt idx="3">
                  <c:v>24</c:v>
                </c:pt>
                <c:pt idx="4">
                  <c:v>25</c:v>
                </c:pt>
                <c:pt idx="5">
                  <c:v>25</c:v>
                </c:pt>
                <c:pt idx="6">
                  <c:v>20</c:v>
                </c:pt>
                <c:pt idx="7">
                  <c:v>20</c:v>
                </c:pt>
                <c:pt idx="8">
                  <c:v>10</c:v>
                </c:pt>
                <c:pt idx="9">
                  <c:v>7</c:v>
                </c:pt>
                <c:pt idx="10">
                  <c:v>7</c:v>
                </c:pt>
                <c:pt idx="11">
                  <c:v>5</c:v>
                </c:pt>
                <c:pt idx="12">
                  <c:v>11</c:v>
                </c:pt>
                <c:pt idx="13">
                  <c:v>11</c:v>
                </c:pt>
                <c:pt idx="14">
                  <c:v>14</c:v>
                </c:pt>
                <c:pt idx="15">
                  <c:v>12</c:v>
                </c:pt>
                <c:pt idx="16">
                  <c:v>10</c:v>
                </c:pt>
                <c:pt idx="17">
                  <c:v>8</c:v>
                </c:pt>
                <c:pt idx="18">
                  <c:v>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78A-47D4-A191-C2CF273C70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87849455"/>
        <c:axId val="1787843631"/>
      </c:lineChart>
      <c:dateAx>
        <c:axId val="1787849455"/>
        <c:scaling>
          <c:orientation val="minMax"/>
        </c:scaling>
        <c:delete val="0"/>
        <c:axPos val="t"/>
        <c:numFmt formatCode="yyyy&quot;年&quot;m&quot;月&quot;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787843631"/>
        <c:crosses val="autoZero"/>
        <c:auto val="1"/>
        <c:lblOffset val="100"/>
        <c:baseTimeUnit val="months"/>
      </c:dateAx>
      <c:valAx>
        <c:axId val="1787843631"/>
        <c:scaling>
          <c:orientation val="maxMin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78784945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CN" altLang="en-US" dirty="0"/>
              <a:t>下载量（单位：万）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>
        <c:manualLayout>
          <c:layoutTarget val="inner"/>
          <c:xMode val="edge"/>
          <c:yMode val="edge"/>
          <c:x val="2.4886564410016822E-2"/>
          <c:y val="0.11955057463716255"/>
          <c:w val="0.95753101648620031"/>
          <c:h val="0.70310790460470296"/>
        </c:manualLayout>
      </c:layout>
      <c:lineChart>
        <c:grouping val="standard"/>
        <c:varyColors val="0"/>
        <c:ser>
          <c:idx val="0"/>
          <c:order val="0"/>
          <c:tx>
            <c:strRef>
              <c:f>下载量!$H$3</c:f>
              <c:strCache>
                <c:ptCount val="1"/>
                <c:pt idx="0">
                  <c:v>星城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下载量!$G$4:$G$22</c:f>
              <c:numCache>
                <c:formatCode>yyyy"年"m"月"</c:formatCode>
                <c:ptCount val="19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  <c:pt idx="12">
                  <c:v>44197</c:v>
                </c:pt>
                <c:pt idx="13">
                  <c:v>44228</c:v>
                </c:pt>
                <c:pt idx="14">
                  <c:v>44256</c:v>
                </c:pt>
                <c:pt idx="15">
                  <c:v>44287</c:v>
                </c:pt>
                <c:pt idx="16">
                  <c:v>44317</c:v>
                </c:pt>
                <c:pt idx="17">
                  <c:v>44348</c:v>
                </c:pt>
                <c:pt idx="18">
                  <c:v>44378</c:v>
                </c:pt>
              </c:numCache>
            </c:numRef>
          </c:cat>
          <c:val>
            <c:numRef>
              <c:f>下载量!$H$4:$H$22</c:f>
              <c:numCache>
                <c:formatCode>General</c:formatCode>
                <c:ptCount val="19"/>
                <c:pt idx="0">
                  <c:v>2.56</c:v>
                </c:pt>
                <c:pt idx="1">
                  <c:v>0.88</c:v>
                </c:pt>
                <c:pt idx="2">
                  <c:v>0.76</c:v>
                </c:pt>
                <c:pt idx="3">
                  <c:v>0.78</c:v>
                </c:pt>
                <c:pt idx="4" formatCode="0.00">
                  <c:v>1.4</c:v>
                </c:pt>
                <c:pt idx="5">
                  <c:v>2.0499999999999998</c:v>
                </c:pt>
                <c:pt idx="6">
                  <c:v>1.99</c:v>
                </c:pt>
                <c:pt idx="7">
                  <c:v>2.0499999999999998</c:v>
                </c:pt>
                <c:pt idx="8" formatCode="0.00">
                  <c:v>2.1</c:v>
                </c:pt>
                <c:pt idx="9">
                  <c:v>2.29</c:v>
                </c:pt>
                <c:pt idx="10">
                  <c:v>2.25</c:v>
                </c:pt>
                <c:pt idx="11">
                  <c:v>2.17</c:v>
                </c:pt>
                <c:pt idx="12">
                  <c:v>2.37</c:v>
                </c:pt>
                <c:pt idx="13">
                  <c:v>2.78</c:v>
                </c:pt>
                <c:pt idx="14">
                  <c:v>2.54</c:v>
                </c:pt>
                <c:pt idx="15">
                  <c:v>1.88</c:v>
                </c:pt>
                <c:pt idx="16">
                  <c:v>2.31</c:v>
                </c:pt>
                <c:pt idx="17">
                  <c:v>2.5</c:v>
                </c:pt>
                <c:pt idx="18">
                  <c:v>2.2000000000000002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06F-452D-8781-5864058A2BC0}"/>
            </c:ext>
          </c:extLst>
        </c:ser>
        <c:ser>
          <c:idx val="1"/>
          <c:order val="1"/>
          <c:tx>
            <c:strRef>
              <c:f>下载量!$I$3</c:f>
              <c:strCache>
                <c:ptCount val="1"/>
                <c:pt idx="0">
                  <c:v>包你发</c:v>
                </c:pt>
              </c:strCache>
            </c:strRef>
          </c:tx>
          <c:spPr>
            <a:ln w="28575" cap="rnd">
              <a:solidFill>
                <a:srgbClr val="D4CAD5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rgbClr val="D4CAD5"/>
              </a:solidFill>
              <a:ln w="9525">
                <a:solidFill>
                  <a:srgbClr val="D4CAD5"/>
                </a:solidFill>
              </a:ln>
              <a:effectLst/>
            </c:spPr>
          </c:marker>
          <c:dLbls>
            <c:dLbl>
              <c:idx val="5"/>
              <c:layout>
                <c:manualLayout>
                  <c:x val="-2.0711605149399077E-2"/>
                  <c:y val="1.902403878082008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793-40DE-BE3E-D726F59FBAA5}"/>
                </c:ext>
              </c:extLst>
            </c:dLbl>
            <c:dLbl>
              <c:idx val="6"/>
              <c:layout>
                <c:manualLayout>
                  <c:x val="-3.4997320671222736E-2"/>
                  <c:y val="9.6004122651095307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793-40DE-BE3E-D726F59FBAA5}"/>
                </c:ext>
              </c:extLst>
            </c:dLbl>
            <c:dLbl>
              <c:idx val="7"/>
              <c:layout>
                <c:manualLayout>
                  <c:x val="-1.8513802761426213E-2"/>
                  <c:y val="-2.338228053987733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793-40DE-BE3E-D726F59FBAA5}"/>
                </c:ext>
              </c:extLst>
            </c:dLbl>
            <c:dLbl>
              <c:idx val="8"/>
              <c:layout>
                <c:manualLayout>
                  <c:x val="-2.0711605149399077E-2"/>
                  <c:y val="3.080357192545837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793-40DE-BE3E-D726F59FBAA5}"/>
                </c:ext>
              </c:extLst>
            </c:dLbl>
            <c:dLbl>
              <c:idx val="9"/>
              <c:layout>
                <c:manualLayout>
                  <c:x val="-1.6316000373453352E-2"/>
                  <c:y val="2.13799454097477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793-40DE-BE3E-D726F59FBAA5}"/>
                </c:ext>
              </c:extLst>
            </c:dLbl>
            <c:dLbl>
              <c:idx val="10"/>
              <c:layout>
                <c:manualLayout>
                  <c:x val="-1.8513802761426213E-2"/>
                  <c:y val="3.55153851833136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793-40DE-BE3E-D726F59FBAA5}"/>
                </c:ext>
              </c:extLst>
            </c:dLbl>
            <c:dLbl>
              <c:idx val="11"/>
              <c:layout>
                <c:manualLayout>
                  <c:x val="-1.8513802761426296E-2"/>
                  <c:y val="2.373585203867536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793-40DE-BE3E-D726F59FBAA5}"/>
                </c:ext>
              </c:extLst>
            </c:dLbl>
            <c:dLbl>
              <c:idx val="12"/>
              <c:layout>
                <c:manualLayout>
                  <c:x val="-2.730501231331775E-2"/>
                  <c:y val="-2.809409379773261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793-40DE-BE3E-D726F59FBAA5}"/>
                </c:ext>
              </c:extLst>
            </c:dLbl>
            <c:dLbl>
              <c:idx val="14"/>
              <c:layout>
                <c:manualLayout>
                  <c:x val="-1.147252846521851E-2"/>
                  <c:y val="-3.045000042666025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793-40DE-BE3E-D726F59FBAA5}"/>
                </c:ext>
              </c:extLst>
            </c:dLbl>
            <c:dLbl>
              <c:idx val="15"/>
              <c:layout>
                <c:manualLayout>
                  <c:x val="-1.7414901567439783E-2"/>
                  <c:y val="-2.809409379773261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793-40DE-BE3E-D726F59FBAA5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4793-40DE-BE3E-D726F59FBAA5}"/>
                </c:ext>
              </c:extLst>
            </c:dLbl>
            <c:dLbl>
              <c:idx val="17"/>
              <c:layout>
                <c:manualLayout>
                  <c:x val="-1.8513802761426213E-2"/>
                  <c:y val="2.373585203867545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793-40DE-BE3E-D726F59FBAA5}"/>
                </c:ext>
              </c:extLst>
            </c:dLbl>
            <c:dLbl>
              <c:idx val="18"/>
              <c:layout>
                <c:manualLayout>
                  <c:x val="-2.5107209925344806E-2"/>
                  <c:y val="2.13799454097478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4793-40DE-BE3E-D726F59FBAA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下载量!$G$4:$G$22</c:f>
              <c:numCache>
                <c:formatCode>yyyy"年"m"月"</c:formatCode>
                <c:ptCount val="19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  <c:pt idx="12">
                  <c:v>44197</c:v>
                </c:pt>
                <c:pt idx="13">
                  <c:v>44228</c:v>
                </c:pt>
                <c:pt idx="14">
                  <c:v>44256</c:v>
                </c:pt>
                <c:pt idx="15">
                  <c:v>44287</c:v>
                </c:pt>
                <c:pt idx="16">
                  <c:v>44317</c:v>
                </c:pt>
                <c:pt idx="17">
                  <c:v>44348</c:v>
                </c:pt>
                <c:pt idx="18">
                  <c:v>44378</c:v>
                </c:pt>
              </c:numCache>
            </c:numRef>
          </c:cat>
          <c:val>
            <c:numRef>
              <c:f>下载量!$I$4:$I$22</c:f>
              <c:numCache>
                <c:formatCode>General</c:formatCode>
                <c:ptCount val="19"/>
                <c:pt idx="0">
                  <c:v>4.16</c:v>
                </c:pt>
                <c:pt idx="1">
                  <c:v>3.75</c:v>
                </c:pt>
                <c:pt idx="2">
                  <c:v>1.92</c:v>
                </c:pt>
                <c:pt idx="3">
                  <c:v>1.65</c:v>
                </c:pt>
                <c:pt idx="4">
                  <c:v>2.21</c:v>
                </c:pt>
                <c:pt idx="5">
                  <c:v>1.87</c:v>
                </c:pt>
                <c:pt idx="6">
                  <c:v>1.48</c:v>
                </c:pt>
                <c:pt idx="7">
                  <c:v>1.72</c:v>
                </c:pt>
                <c:pt idx="8">
                  <c:v>1.94</c:v>
                </c:pt>
                <c:pt idx="9" formatCode="0.00">
                  <c:v>2.6</c:v>
                </c:pt>
                <c:pt idx="10">
                  <c:v>2.04</c:v>
                </c:pt>
                <c:pt idx="11">
                  <c:v>1.74</c:v>
                </c:pt>
                <c:pt idx="12">
                  <c:v>2.48</c:v>
                </c:pt>
                <c:pt idx="13">
                  <c:v>5.07</c:v>
                </c:pt>
                <c:pt idx="14">
                  <c:v>2.9</c:v>
                </c:pt>
                <c:pt idx="15">
                  <c:v>2.78</c:v>
                </c:pt>
                <c:pt idx="16">
                  <c:v>2.41</c:v>
                </c:pt>
                <c:pt idx="17">
                  <c:v>2.2799999999999998</c:v>
                </c:pt>
                <c:pt idx="18">
                  <c:v>1.63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06F-452D-8781-5864058A2BC0}"/>
            </c:ext>
          </c:extLst>
        </c:ser>
        <c:ser>
          <c:idx val="2"/>
          <c:order val="2"/>
          <c:tx>
            <c:strRef>
              <c:f>下载量!$J$3</c:f>
              <c:strCache>
                <c:ptCount val="1"/>
                <c:pt idx="0">
                  <c:v>老子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1"/>
              <c:layout>
                <c:manualLayout>
                  <c:x val="-1.8513802761426223E-2"/>
                  <c:y val="-3.080338642099948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4793-40DE-BE3E-D726F59FBAA5}"/>
                </c:ext>
              </c:extLst>
            </c:dLbl>
            <c:dLbl>
              <c:idx val="8"/>
              <c:layout>
                <c:manualLayout>
                  <c:x val="-1.8513802761426213E-2"/>
                  <c:y val="-3.08033864209994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4793-40DE-BE3E-D726F59FBAA5}"/>
                </c:ext>
              </c:extLst>
            </c:dLbl>
            <c:dLbl>
              <c:idx val="9"/>
              <c:layout>
                <c:manualLayout>
                  <c:x val="-1.8513802761426213E-2"/>
                  <c:y val="-2.373566653421656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4793-40DE-BE3E-D726F59FBAA5}"/>
                </c:ext>
              </c:extLst>
            </c:dLbl>
            <c:dLbl>
              <c:idx val="10"/>
              <c:layout>
                <c:manualLayout>
                  <c:x val="-1.5217099179466918E-2"/>
                  <c:y val="-4.25829195656376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4793-40DE-BE3E-D726F59FBAA5}"/>
                </c:ext>
              </c:extLst>
            </c:dLbl>
            <c:dLbl>
              <c:idx val="11"/>
              <c:layout>
                <c:manualLayout>
                  <c:x val="-2.4008308731358376E-2"/>
                  <c:y val="-2.373566653421648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4793-40DE-BE3E-D726F59FBAA5}"/>
                </c:ext>
              </c:extLst>
            </c:dLbl>
            <c:dLbl>
              <c:idx val="13"/>
              <c:layout>
                <c:manualLayout>
                  <c:x val="-1.7414901567439783E-2"/>
                  <c:y val="-2.373566653421652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4793-40DE-BE3E-D726F59FBAA5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4793-40DE-BE3E-D726F59FBAA5}"/>
                </c:ext>
              </c:extLst>
            </c:dLbl>
            <c:dLbl>
              <c:idx val="17"/>
              <c:layout>
                <c:manualLayout>
                  <c:x val="-9.7225932095347592E-3"/>
                  <c:y val="-2.13797599052888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4793-40DE-BE3E-D726F59FBAA5}"/>
                </c:ext>
              </c:extLst>
            </c:dLbl>
            <c:dLbl>
              <c:idx val="18"/>
              <c:layout>
                <c:manualLayout>
                  <c:x val="-7.0769236892726213E-3"/>
                  <c:y val="-1.7660024494008762E-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4793-40DE-BE3E-D726F59FBAA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下载量!$G$4:$G$22</c:f>
              <c:numCache>
                <c:formatCode>yyyy"年"m"月"</c:formatCode>
                <c:ptCount val="19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  <c:pt idx="12">
                  <c:v>44197</c:v>
                </c:pt>
                <c:pt idx="13">
                  <c:v>44228</c:v>
                </c:pt>
                <c:pt idx="14">
                  <c:v>44256</c:v>
                </c:pt>
                <c:pt idx="15">
                  <c:v>44287</c:v>
                </c:pt>
                <c:pt idx="16">
                  <c:v>44317</c:v>
                </c:pt>
                <c:pt idx="17">
                  <c:v>44348</c:v>
                </c:pt>
                <c:pt idx="18">
                  <c:v>44378</c:v>
                </c:pt>
              </c:numCache>
            </c:numRef>
          </c:cat>
          <c:val>
            <c:numRef>
              <c:f>下载量!$J$4:$J$22</c:f>
              <c:numCache>
                <c:formatCode>General</c:formatCode>
                <c:ptCount val="19"/>
                <c:pt idx="0" formatCode="0.00">
                  <c:v>1</c:v>
                </c:pt>
                <c:pt idx="1">
                  <c:v>1.17</c:v>
                </c:pt>
                <c:pt idx="2">
                  <c:v>1.71</c:v>
                </c:pt>
                <c:pt idx="3">
                  <c:v>1.32</c:v>
                </c:pt>
                <c:pt idx="4">
                  <c:v>1.32</c:v>
                </c:pt>
                <c:pt idx="5">
                  <c:v>1.1399999999999999</c:v>
                </c:pt>
                <c:pt idx="6">
                  <c:v>1.19</c:v>
                </c:pt>
                <c:pt idx="7">
                  <c:v>1.49</c:v>
                </c:pt>
                <c:pt idx="8">
                  <c:v>2.34</c:v>
                </c:pt>
                <c:pt idx="9">
                  <c:v>2.76</c:v>
                </c:pt>
                <c:pt idx="10">
                  <c:v>2.14</c:v>
                </c:pt>
                <c:pt idx="11">
                  <c:v>2.5299999999999998</c:v>
                </c:pt>
                <c:pt idx="12">
                  <c:v>2.09</c:v>
                </c:pt>
                <c:pt idx="13">
                  <c:v>3.17</c:v>
                </c:pt>
                <c:pt idx="14">
                  <c:v>2.2200000000000002</c:v>
                </c:pt>
                <c:pt idx="15">
                  <c:v>2.08</c:v>
                </c:pt>
                <c:pt idx="16">
                  <c:v>2.42</c:v>
                </c:pt>
                <c:pt idx="17">
                  <c:v>2.4300000000000002</c:v>
                </c:pt>
                <c:pt idx="18">
                  <c:v>1.9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06F-452D-8781-5864058A2B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49020447"/>
        <c:axId val="1449017951"/>
      </c:lineChart>
      <c:dateAx>
        <c:axId val="1449020447"/>
        <c:scaling>
          <c:orientation val="minMax"/>
        </c:scaling>
        <c:delete val="0"/>
        <c:axPos val="b"/>
        <c:numFmt formatCode="yyyy&quot;年&quot;m&quot;月&quot;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449017951"/>
        <c:crosses val="autoZero"/>
        <c:auto val="1"/>
        <c:lblOffset val="100"/>
        <c:baseTimeUnit val="months"/>
      </c:dateAx>
      <c:valAx>
        <c:axId val="1449017951"/>
        <c:scaling>
          <c:orientation val="minMax"/>
          <c:max val="5.5"/>
          <c:min val="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44902044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+mn-cs"/>
              </a:defRPr>
            </a:pPr>
            <a:r>
              <a:rPr lang="zh-CN" altLang="en-US" b="0" dirty="0">
                <a:latin typeface="+mj-ea"/>
                <a:ea typeface="+mj-ea"/>
              </a:rPr>
              <a:t>星城</a:t>
            </a:r>
            <a:r>
              <a:rPr lang="en-US" altLang="zh-CN" b="0" dirty="0">
                <a:latin typeface="+mj-ea"/>
                <a:ea typeface="+mj-ea"/>
              </a:rPr>
              <a:t>2020.1-2021.6</a:t>
            </a:r>
            <a:r>
              <a:rPr lang="zh-CN" altLang="en-US" b="0" dirty="0">
                <a:latin typeface="+mj-ea"/>
                <a:ea typeface="+mj-ea"/>
              </a:rPr>
              <a:t>每日下载量和盈收趋势</a:t>
            </a:r>
          </a:p>
        </c:rich>
      </c:tx>
      <c:layout>
        <c:manualLayout>
          <c:xMode val="edge"/>
          <c:yMode val="edge"/>
          <c:x val="0.36017615268693687"/>
          <c:y val="3.069492298119393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n-cs"/>
            </a:defRPr>
          </a:pPr>
          <a:endParaRPr lang="zh-CN"/>
        </a:p>
      </c:txPr>
    </c:title>
    <c:autoTitleDeleted val="0"/>
    <c:plotArea>
      <c:layout>
        <c:manualLayout>
          <c:layoutTarget val="inner"/>
          <c:xMode val="edge"/>
          <c:yMode val="edge"/>
          <c:x val="4.5408720901779741E-2"/>
          <c:y val="0.16222167644945373"/>
          <c:w val="0.93628300044903534"/>
          <c:h val="0.46655030824984467"/>
        </c:manualLayout>
      </c:layout>
      <c:lineChart>
        <c:grouping val="standard"/>
        <c:varyColors val="0"/>
        <c:ser>
          <c:idx val="0"/>
          <c:order val="0"/>
          <c:tx>
            <c:strRef>
              <c:f>Sheet3!$P$1</c:f>
              <c:strCache>
                <c:ptCount val="1"/>
                <c:pt idx="0">
                  <c:v>Downloads</c:v>
                </c:pt>
              </c:strCache>
            </c:strRef>
          </c:tx>
          <c:spPr>
            <a:ln w="19050" cap="rnd">
              <a:solidFill>
                <a:srgbClr val="677991"/>
              </a:solidFill>
              <a:round/>
            </a:ln>
            <a:effectLst/>
          </c:spPr>
          <c:marker>
            <c:symbol val="none"/>
          </c:marker>
          <c:cat>
            <c:numRef>
              <c:f>Sheet3!$O$2:$O$548</c:f>
              <c:numCache>
                <c:formatCode>yyyy\-mm\-dd</c:formatCode>
                <c:ptCount val="547"/>
                <c:pt idx="0">
                  <c:v>43831</c:v>
                </c:pt>
                <c:pt idx="1">
                  <c:v>43832</c:v>
                </c:pt>
                <c:pt idx="2">
                  <c:v>43833</c:v>
                </c:pt>
                <c:pt idx="3">
                  <c:v>43834</c:v>
                </c:pt>
                <c:pt idx="4">
                  <c:v>43835</c:v>
                </c:pt>
                <c:pt idx="5">
                  <c:v>43836</c:v>
                </c:pt>
                <c:pt idx="6">
                  <c:v>43837</c:v>
                </c:pt>
                <c:pt idx="7">
                  <c:v>43838</c:v>
                </c:pt>
                <c:pt idx="8">
                  <c:v>43839</c:v>
                </c:pt>
                <c:pt idx="9">
                  <c:v>43840</c:v>
                </c:pt>
                <c:pt idx="10">
                  <c:v>43841</c:v>
                </c:pt>
                <c:pt idx="11">
                  <c:v>43842</c:v>
                </c:pt>
                <c:pt idx="12">
                  <c:v>43843</c:v>
                </c:pt>
                <c:pt idx="13">
                  <c:v>43844</c:v>
                </c:pt>
                <c:pt idx="14">
                  <c:v>43845</c:v>
                </c:pt>
                <c:pt idx="15">
                  <c:v>43846</c:v>
                </c:pt>
                <c:pt idx="16">
                  <c:v>43847</c:v>
                </c:pt>
                <c:pt idx="17">
                  <c:v>43848</c:v>
                </c:pt>
                <c:pt idx="18">
                  <c:v>43849</c:v>
                </c:pt>
                <c:pt idx="19">
                  <c:v>43850</c:v>
                </c:pt>
                <c:pt idx="20">
                  <c:v>43851</c:v>
                </c:pt>
                <c:pt idx="21">
                  <c:v>43852</c:v>
                </c:pt>
                <c:pt idx="22">
                  <c:v>43853</c:v>
                </c:pt>
                <c:pt idx="23">
                  <c:v>43854</c:v>
                </c:pt>
                <c:pt idx="24">
                  <c:v>43855</c:v>
                </c:pt>
                <c:pt idx="25">
                  <c:v>43856</c:v>
                </c:pt>
                <c:pt idx="26">
                  <c:v>43857</c:v>
                </c:pt>
                <c:pt idx="27">
                  <c:v>43858</c:v>
                </c:pt>
                <c:pt idx="28">
                  <c:v>43859</c:v>
                </c:pt>
                <c:pt idx="29">
                  <c:v>43860</c:v>
                </c:pt>
                <c:pt idx="30">
                  <c:v>43861</c:v>
                </c:pt>
                <c:pt idx="31">
                  <c:v>43862</c:v>
                </c:pt>
                <c:pt idx="32">
                  <c:v>43863</c:v>
                </c:pt>
                <c:pt idx="33">
                  <c:v>43864</c:v>
                </c:pt>
                <c:pt idx="34">
                  <c:v>43865</c:v>
                </c:pt>
                <c:pt idx="35">
                  <c:v>43866</c:v>
                </c:pt>
                <c:pt idx="36">
                  <c:v>43867</c:v>
                </c:pt>
                <c:pt idx="37">
                  <c:v>43868</c:v>
                </c:pt>
                <c:pt idx="38">
                  <c:v>43869</c:v>
                </c:pt>
                <c:pt idx="39">
                  <c:v>43870</c:v>
                </c:pt>
                <c:pt idx="40">
                  <c:v>43871</c:v>
                </c:pt>
                <c:pt idx="41">
                  <c:v>43872</c:v>
                </c:pt>
                <c:pt idx="42">
                  <c:v>43873</c:v>
                </c:pt>
                <c:pt idx="43">
                  <c:v>43874</c:v>
                </c:pt>
                <c:pt idx="44">
                  <c:v>43875</c:v>
                </c:pt>
                <c:pt idx="45">
                  <c:v>43876</c:v>
                </c:pt>
                <c:pt idx="46">
                  <c:v>43877</c:v>
                </c:pt>
                <c:pt idx="47">
                  <c:v>43878</c:v>
                </c:pt>
                <c:pt idx="48">
                  <c:v>43879</c:v>
                </c:pt>
                <c:pt idx="49">
                  <c:v>43880</c:v>
                </c:pt>
                <c:pt idx="50">
                  <c:v>43881</c:v>
                </c:pt>
                <c:pt idx="51">
                  <c:v>43882</c:v>
                </c:pt>
                <c:pt idx="52">
                  <c:v>43883</c:v>
                </c:pt>
                <c:pt idx="53">
                  <c:v>43884</c:v>
                </c:pt>
                <c:pt idx="54">
                  <c:v>43885</c:v>
                </c:pt>
                <c:pt idx="55">
                  <c:v>43886</c:v>
                </c:pt>
                <c:pt idx="56">
                  <c:v>43887</c:v>
                </c:pt>
                <c:pt idx="57">
                  <c:v>43888</c:v>
                </c:pt>
                <c:pt idx="58">
                  <c:v>43889</c:v>
                </c:pt>
                <c:pt idx="59">
                  <c:v>43890</c:v>
                </c:pt>
                <c:pt idx="60">
                  <c:v>43891</c:v>
                </c:pt>
                <c:pt idx="61">
                  <c:v>43892</c:v>
                </c:pt>
                <c:pt idx="62">
                  <c:v>43893</c:v>
                </c:pt>
                <c:pt idx="63">
                  <c:v>43894</c:v>
                </c:pt>
                <c:pt idx="64">
                  <c:v>43895</c:v>
                </c:pt>
                <c:pt idx="65">
                  <c:v>43896</c:v>
                </c:pt>
                <c:pt idx="66">
                  <c:v>43897</c:v>
                </c:pt>
                <c:pt idx="67">
                  <c:v>43898</c:v>
                </c:pt>
                <c:pt idx="68">
                  <c:v>43899</c:v>
                </c:pt>
                <c:pt idx="69">
                  <c:v>43900</c:v>
                </c:pt>
                <c:pt idx="70">
                  <c:v>43901</c:v>
                </c:pt>
                <c:pt idx="71">
                  <c:v>43902</c:v>
                </c:pt>
                <c:pt idx="72">
                  <c:v>43903</c:v>
                </c:pt>
                <c:pt idx="73">
                  <c:v>43904</c:v>
                </c:pt>
                <c:pt idx="74">
                  <c:v>43905</c:v>
                </c:pt>
                <c:pt idx="75">
                  <c:v>43906</c:v>
                </c:pt>
                <c:pt idx="76">
                  <c:v>43907</c:v>
                </c:pt>
                <c:pt idx="77">
                  <c:v>43908</c:v>
                </c:pt>
                <c:pt idx="78">
                  <c:v>43909</c:v>
                </c:pt>
                <c:pt idx="79">
                  <c:v>43910</c:v>
                </c:pt>
                <c:pt idx="80">
                  <c:v>43911</c:v>
                </c:pt>
                <c:pt idx="81">
                  <c:v>43912</c:v>
                </c:pt>
                <c:pt idx="82">
                  <c:v>43913</c:v>
                </c:pt>
                <c:pt idx="83">
                  <c:v>43914</c:v>
                </c:pt>
                <c:pt idx="84">
                  <c:v>43915</c:v>
                </c:pt>
                <c:pt idx="85">
                  <c:v>43916</c:v>
                </c:pt>
                <c:pt idx="86">
                  <c:v>43917</c:v>
                </c:pt>
                <c:pt idx="87">
                  <c:v>43918</c:v>
                </c:pt>
                <c:pt idx="88">
                  <c:v>43919</c:v>
                </c:pt>
                <c:pt idx="89">
                  <c:v>43920</c:v>
                </c:pt>
                <c:pt idx="90">
                  <c:v>43921</c:v>
                </c:pt>
                <c:pt idx="91">
                  <c:v>43922</c:v>
                </c:pt>
                <c:pt idx="92">
                  <c:v>43923</c:v>
                </c:pt>
                <c:pt idx="93">
                  <c:v>43924</c:v>
                </c:pt>
                <c:pt idx="94">
                  <c:v>43925</c:v>
                </c:pt>
                <c:pt idx="95">
                  <c:v>43926</c:v>
                </c:pt>
                <c:pt idx="96">
                  <c:v>43927</c:v>
                </c:pt>
                <c:pt idx="97">
                  <c:v>43928</c:v>
                </c:pt>
                <c:pt idx="98">
                  <c:v>43929</c:v>
                </c:pt>
                <c:pt idx="99">
                  <c:v>43930</c:v>
                </c:pt>
                <c:pt idx="100">
                  <c:v>43931</c:v>
                </c:pt>
                <c:pt idx="101">
                  <c:v>43932</c:v>
                </c:pt>
                <c:pt idx="102">
                  <c:v>43933</c:v>
                </c:pt>
                <c:pt idx="103">
                  <c:v>43934</c:v>
                </c:pt>
                <c:pt idx="104">
                  <c:v>43935</c:v>
                </c:pt>
                <c:pt idx="105">
                  <c:v>43936</c:v>
                </c:pt>
                <c:pt idx="106">
                  <c:v>43937</c:v>
                </c:pt>
                <c:pt idx="107">
                  <c:v>43938</c:v>
                </c:pt>
                <c:pt idx="108">
                  <c:v>43939</c:v>
                </c:pt>
                <c:pt idx="109">
                  <c:v>43940</c:v>
                </c:pt>
                <c:pt idx="110">
                  <c:v>43941</c:v>
                </c:pt>
                <c:pt idx="111">
                  <c:v>43942</c:v>
                </c:pt>
                <c:pt idx="112">
                  <c:v>43943</c:v>
                </c:pt>
                <c:pt idx="113">
                  <c:v>43944</c:v>
                </c:pt>
                <c:pt idx="114">
                  <c:v>43945</c:v>
                </c:pt>
                <c:pt idx="115">
                  <c:v>43946</c:v>
                </c:pt>
                <c:pt idx="116">
                  <c:v>43947</c:v>
                </c:pt>
                <c:pt idx="117">
                  <c:v>43948</c:v>
                </c:pt>
                <c:pt idx="118">
                  <c:v>43949</c:v>
                </c:pt>
                <c:pt idx="119">
                  <c:v>43950</c:v>
                </c:pt>
                <c:pt idx="120">
                  <c:v>43951</c:v>
                </c:pt>
                <c:pt idx="121">
                  <c:v>43952</c:v>
                </c:pt>
                <c:pt idx="122">
                  <c:v>43953</c:v>
                </c:pt>
                <c:pt idx="123">
                  <c:v>43954</c:v>
                </c:pt>
                <c:pt idx="124">
                  <c:v>43955</c:v>
                </c:pt>
                <c:pt idx="125">
                  <c:v>43956</c:v>
                </c:pt>
                <c:pt idx="126">
                  <c:v>43957</c:v>
                </c:pt>
                <c:pt idx="127">
                  <c:v>43958</c:v>
                </c:pt>
                <c:pt idx="128">
                  <c:v>43959</c:v>
                </c:pt>
                <c:pt idx="129">
                  <c:v>43960</c:v>
                </c:pt>
                <c:pt idx="130">
                  <c:v>43961</c:v>
                </c:pt>
                <c:pt idx="131">
                  <c:v>43962</c:v>
                </c:pt>
                <c:pt idx="132">
                  <c:v>43963</c:v>
                </c:pt>
                <c:pt idx="133">
                  <c:v>43964</c:v>
                </c:pt>
                <c:pt idx="134">
                  <c:v>43965</c:v>
                </c:pt>
                <c:pt idx="135">
                  <c:v>43966</c:v>
                </c:pt>
                <c:pt idx="136">
                  <c:v>43967</c:v>
                </c:pt>
                <c:pt idx="137">
                  <c:v>43968</c:v>
                </c:pt>
                <c:pt idx="138">
                  <c:v>43969</c:v>
                </c:pt>
                <c:pt idx="139">
                  <c:v>43970</c:v>
                </c:pt>
                <c:pt idx="140">
                  <c:v>43971</c:v>
                </c:pt>
                <c:pt idx="141">
                  <c:v>43972</c:v>
                </c:pt>
                <c:pt idx="142">
                  <c:v>43973</c:v>
                </c:pt>
                <c:pt idx="143">
                  <c:v>43974</c:v>
                </c:pt>
                <c:pt idx="144">
                  <c:v>43975</c:v>
                </c:pt>
                <c:pt idx="145">
                  <c:v>43976</c:v>
                </c:pt>
                <c:pt idx="146">
                  <c:v>43977</c:v>
                </c:pt>
                <c:pt idx="147">
                  <c:v>43978</c:v>
                </c:pt>
                <c:pt idx="148">
                  <c:v>43979</c:v>
                </c:pt>
                <c:pt idx="149">
                  <c:v>43980</c:v>
                </c:pt>
                <c:pt idx="150">
                  <c:v>43981</c:v>
                </c:pt>
                <c:pt idx="151">
                  <c:v>43982</c:v>
                </c:pt>
                <c:pt idx="152">
                  <c:v>43983</c:v>
                </c:pt>
                <c:pt idx="153">
                  <c:v>43984</c:v>
                </c:pt>
                <c:pt idx="154">
                  <c:v>43985</c:v>
                </c:pt>
                <c:pt idx="155">
                  <c:v>43986</c:v>
                </c:pt>
                <c:pt idx="156">
                  <c:v>43987</c:v>
                </c:pt>
                <c:pt idx="157">
                  <c:v>43988</c:v>
                </c:pt>
                <c:pt idx="158">
                  <c:v>43989</c:v>
                </c:pt>
                <c:pt idx="159">
                  <c:v>43990</c:v>
                </c:pt>
                <c:pt idx="160">
                  <c:v>43991</c:v>
                </c:pt>
                <c:pt idx="161">
                  <c:v>43992</c:v>
                </c:pt>
                <c:pt idx="162">
                  <c:v>43993</c:v>
                </c:pt>
                <c:pt idx="163">
                  <c:v>43994</c:v>
                </c:pt>
                <c:pt idx="164">
                  <c:v>43995</c:v>
                </c:pt>
                <c:pt idx="165">
                  <c:v>43996</c:v>
                </c:pt>
                <c:pt idx="166">
                  <c:v>43997</c:v>
                </c:pt>
                <c:pt idx="167">
                  <c:v>43998</c:v>
                </c:pt>
                <c:pt idx="168">
                  <c:v>43999</c:v>
                </c:pt>
                <c:pt idx="169">
                  <c:v>44000</c:v>
                </c:pt>
                <c:pt idx="170">
                  <c:v>44001</c:v>
                </c:pt>
                <c:pt idx="171">
                  <c:v>44002</c:v>
                </c:pt>
                <c:pt idx="172">
                  <c:v>44003</c:v>
                </c:pt>
                <c:pt idx="173">
                  <c:v>44004</c:v>
                </c:pt>
                <c:pt idx="174">
                  <c:v>44005</c:v>
                </c:pt>
                <c:pt idx="175">
                  <c:v>44006</c:v>
                </c:pt>
                <c:pt idx="176">
                  <c:v>44007</c:v>
                </c:pt>
                <c:pt idx="177">
                  <c:v>44008</c:v>
                </c:pt>
                <c:pt idx="178">
                  <c:v>44009</c:v>
                </c:pt>
                <c:pt idx="179">
                  <c:v>44010</c:v>
                </c:pt>
                <c:pt idx="180">
                  <c:v>44011</c:v>
                </c:pt>
                <c:pt idx="181">
                  <c:v>44012</c:v>
                </c:pt>
                <c:pt idx="182">
                  <c:v>44013</c:v>
                </c:pt>
                <c:pt idx="183">
                  <c:v>44014</c:v>
                </c:pt>
                <c:pt idx="184">
                  <c:v>44015</c:v>
                </c:pt>
                <c:pt idx="185">
                  <c:v>44016</c:v>
                </c:pt>
                <c:pt idx="186">
                  <c:v>44017</c:v>
                </c:pt>
                <c:pt idx="187">
                  <c:v>44018</c:v>
                </c:pt>
                <c:pt idx="188">
                  <c:v>44019</c:v>
                </c:pt>
                <c:pt idx="189">
                  <c:v>44020</c:v>
                </c:pt>
                <c:pt idx="190">
                  <c:v>44021</c:v>
                </c:pt>
                <c:pt idx="191">
                  <c:v>44022</c:v>
                </c:pt>
                <c:pt idx="192">
                  <c:v>44023</c:v>
                </c:pt>
                <c:pt idx="193">
                  <c:v>44024</c:v>
                </c:pt>
                <c:pt idx="194">
                  <c:v>44025</c:v>
                </c:pt>
                <c:pt idx="195">
                  <c:v>44026</c:v>
                </c:pt>
                <c:pt idx="196">
                  <c:v>44027</c:v>
                </c:pt>
                <c:pt idx="197">
                  <c:v>44028</c:v>
                </c:pt>
                <c:pt idx="198">
                  <c:v>44029</c:v>
                </c:pt>
                <c:pt idx="199">
                  <c:v>44030</c:v>
                </c:pt>
                <c:pt idx="200">
                  <c:v>44031</c:v>
                </c:pt>
                <c:pt idx="201">
                  <c:v>44032</c:v>
                </c:pt>
                <c:pt idx="202">
                  <c:v>44033</c:v>
                </c:pt>
                <c:pt idx="203">
                  <c:v>44034</c:v>
                </c:pt>
                <c:pt idx="204">
                  <c:v>44035</c:v>
                </c:pt>
                <c:pt idx="205">
                  <c:v>44036</c:v>
                </c:pt>
                <c:pt idx="206">
                  <c:v>44037</c:v>
                </c:pt>
                <c:pt idx="207">
                  <c:v>44038</c:v>
                </c:pt>
                <c:pt idx="208">
                  <c:v>44039</c:v>
                </c:pt>
                <c:pt idx="209">
                  <c:v>44040</c:v>
                </c:pt>
                <c:pt idx="210">
                  <c:v>44041</c:v>
                </c:pt>
                <c:pt idx="211">
                  <c:v>44042</c:v>
                </c:pt>
                <c:pt idx="212">
                  <c:v>44043</c:v>
                </c:pt>
                <c:pt idx="213">
                  <c:v>44044</c:v>
                </c:pt>
                <c:pt idx="214">
                  <c:v>44045</c:v>
                </c:pt>
                <c:pt idx="215">
                  <c:v>44046</c:v>
                </c:pt>
                <c:pt idx="216">
                  <c:v>44047</c:v>
                </c:pt>
                <c:pt idx="217">
                  <c:v>44048</c:v>
                </c:pt>
                <c:pt idx="218">
                  <c:v>44049</c:v>
                </c:pt>
                <c:pt idx="219">
                  <c:v>44050</c:v>
                </c:pt>
                <c:pt idx="220">
                  <c:v>44051</c:v>
                </c:pt>
                <c:pt idx="221">
                  <c:v>44052</c:v>
                </c:pt>
                <c:pt idx="222">
                  <c:v>44053</c:v>
                </c:pt>
                <c:pt idx="223">
                  <c:v>44054</c:v>
                </c:pt>
                <c:pt idx="224">
                  <c:v>44055</c:v>
                </c:pt>
                <c:pt idx="225">
                  <c:v>44056</c:v>
                </c:pt>
                <c:pt idx="226">
                  <c:v>44057</c:v>
                </c:pt>
                <c:pt idx="227">
                  <c:v>44058</c:v>
                </c:pt>
                <c:pt idx="228">
                  <c:v>44059</c:v>
                </c:pt>
                <c:pt idx="229">
                  <c:v>44060</c:v>
                </c:pt>
                <c:pt idx="230">
                  <c:v>44061</c:v>
                </c:pt>
                <c:pt idx="231">
                  <c:v>44062</c:v>
                </c:pt>
                <c:pt idx="232">
                  <c:v>44063</c:v>
                </c:pt>
                <c:pt idx="233">
                  <c:v>44064</c:v>
                </c:pt>
                <c:pt idx="234">
                  <c:v>44065</c:v>
                </c:pt>
                <c:pt idx="235">
                  <c:v>44066</c:v>
                </c:pt>
                <c:pt idx="236">
                  <c:v>44067</c:v>
                </c:pt>
                <c:pt idx="237">
                  <c:v>44068</c:v>
                </c:pt>
                <c:pt idx="238">
                  <c:v>44069</c:v>
                </c:pt>
                <c:pt idx="239">
                  <c:v>44070</c:v>
                </c:pt>
                <c:pt idx="240">
                  <c:v>44071</c:v>
                </c:pt>
                <c:pt idx="241">
                  <c:v>44072</c:v>
                </c:pt>
                <c:pt idx="242">
                  <c:v>44073</c:v>
                </c:pt>
                <c:pt idx="243">
                  <c:v>44074</c:v>
                </c:pt>
                <c:pt idx="244">
                  <c:v>44075</c:v>
                </c:pt>
                <c:pt idx="245">
                  <c:v>44076</c:v>
                </c:pt>
                <c:pt idx="246">
                  <c:v>44077</c:v>
                </c:pt>
                <c:pt idx="247">
                  <c:v>44078</c:v>
                </c:pt>
                <c:pt idx="248">
                  <c:v>44079</c:v>
                </c:pt>
                <c:pt idx="249">
                  <c:v>44080</c:v>
                </c:pt>
                <c:pt idx="250">
                  <c:v>44081</c:v>
                </c:pt>
                <c:pt idx="251">
                  <c:v>44082</c:v>
                </c:pt>
                <c:pt idx="252">
                  <c:v>44083</c:v>
                </c:pt>
                <c:pt idx="253">
                  <c:v>44084</c:v>
                </c:pt>
                <c:pt idx="254">
                  <c:v>44085</c:v>
                </c:pt>
                <c:pt idx="255">
                  <c:v>44086</c:v>
                </c:pt>
                <c:pt idx="256">
                  <c:v>44087</c:v>
                </c:pt>
                <c:pt idx="257">
                  <c:v>44088</c:v>
                </c:pt>
                <c:pt idx="258">
                  <c:v>44089</c:v>
                </c:pt>
                <c:pt idx="259">
                  <c:v>44090</c:v>
                </c:pt>
                <c:pt idx="260">
                  <c:v>44091</c:v>
                </c:pt>
                <c:pt idx="261">
                  <c:v>44092</c:v>
                </c:pt>
                <c:pt idx="262">
                  <c:v>44093</c:v>
                </c:pt>
                <c:pt idx="263">
                  <c:v>44094</c:v>
                </c:pt>
                <c:pt idx="264">
                  <c:v>44095</c:v>
                </c:pt>
                <c:pt idx="265">
                  <c:v>44096</c:v>
                </c:pt>
                <c:pt idx="266">
                  <c:v>44097</c:v>
                </c:pt>
                <c:pt idx="267">
                  <c:v>44098</c:v>
                </c:pt>
                <c:pt idx="268">
                  <c:v>44099</c:v>
                </c:pt>
                <c:pt idx="269">
                  <c:v>44100</c:v>
                </c:pt>
                <c:pt idx="270">
                  <c:v>44101</c:v>
                </c:pt>
                <c:pt idx="271">
                  <c:v>44102</c:v>
                </c:pt>
                <c:pt idx="272">
                  <c:v>44103</c:v>
                </c:pt>
                <c:pt idx="273">
                  <c:v>44104</c:v>
                </c:pt>
                <c:pt idx="274">
                  <c:v>44105</c:v>
                </c:pt>
                <c:pt idx="275">
                  <c:v>44106</c:v>
                </c:pt>
                <c:pt idx="276">
                  <c:v>44107</c:v>
                </c:pt>
                <c:pt idx="277">
                  <c:v>44108</c:v>
                </c:pt>
                <c:pt idx="278">
                  <c:v>44109</c:v>
                </c:pt>
                <c:pt idx="279">
                  <c:v>44110</c:v>
                </c:pt>
                <c:pt idx="280">
                  <c:v>44111</c:v>
                </c:pt>
                <c:pt idx="281">
                  <c:v>44112</c:v>
                </c:pt>
                <c:pt idx="282">
                  <c:v>44113</c:v>
                </c:pt>
                <c:pt idx="283">
                  <c:v>44114</c:v>
                </c:pt>
                <c:pt idx="284">
                  <c:v>44115</c:v>
                </c:pt>
                <c:pt idx="285">
                  <c:v>44116</c:v>
                </c:pt>
                <c:pt idx="286">
                  <c:v>44117</c:v>
                </c:pt>
                <c:pt idx="287">
                  <c:v>44118</c:v>
                </c:pt>
                <c:pt idx="288">
                  <c:v>44119</c:v>
                </c:pt>
                <c:pt idx="289">
                  <c:v>44120</c:v>
                </c:pt>
                <c:pt idx="290">
                  <c:v>44121</c:v>
                </c:pt>
                <c:pt idx="291">
                  <c:v>44122</c:v>
                </c:pt>
                <c:pt idx="292">
                  <c:v>44123</c:v>
                </c:pt>
                <c:pt idx="293">
                  <c:v>44124</c:v>
                </c:pt>
                <c:pt idx="294">
                  <c:v>44125</c:v>
                </c:pt>
                <c:pt idx="295">
                  <c:v>44126</c:v>
                </c:pt>
                <c:pt idx="296">
                  <c:v>44127</c:v>
                </c:pt>
                <c:pt idx="297">
                  <c:v>44128</c:v>
                </c:pt>
                <c:pt idx="298">
                  <c:v>44129</c:v>
                </c:pt>
                <c:pt idx="299">
                  <c:v>44130</c:v>
                </c:pt>
                <c:pt idx="300">
                  <c:v>44131</c:v>
                </c:pt>
                <c:pt idx="301">
                  <c:v>44132</c:v>
                </c:pt>
                <c:pt idx="302">
                  <c:v>44133</c:v>
                </c:pt>
                <c:pt idx="303">
                  <c:v>44134</c:v>
                </c:pt>
                <c:pt idx="304">
                  <c:v>44135</c:v>
                </c:pt>
                <c:pt idx="305">
                  <c:v>44136</c:v>
                </c:pt>
                <c:pt idx="306">
                  <c:v>44137</c:v>
                </c:pt>
                <c:pt idx="307">
                  <c:v>44138</c:v>
                </c:pt>
                <c:pt idx="308">
                  <c:v>44139</c:v>
                </c:pt>
                <c:pt idx="309">
                  <c:v>44140</c:v>
                </c:pt>
                <c:pt idx="310">
                  <c:v>44141</c:v>
                </c:pt>
                <c:pt idx="311">
                  <c:v>44142</c:v>
                </c:pt>
                <c:pt idx="312">
                  <c:v>44143</c:v>
                </c:pt>
                <c:pt idx="313">
                  <c:v>44144</c:v>
                </c:pt>
                <c:pt idx="314">
                  <c:v>44145</c:v>
                </c:pt>
                <c:pt idx="315">
                  <c:v>44146</c:v>
                </c:pt>
                <c:pt idx="316">
                  <c:v>44147</c:v>
                </c:pt>
                <c:pt idx="317">
                  <c:v>44148</c:v>
                </c:pt>
                <c:pt idx="318">
                  <c:v>44149</c:v>
                </c:pt>
                <c:pt idx="319">
                  <c:v>44150</c:v>
                </c:pt>
                <c:pt idx="320">
                  <c:v>44151</c:v>
                </c:pt>
                <c:pt idx="321">
                  <c:v>44152</c:v>
                </c:pt>
                <c:pt idx="322">
                  <c:v>44153</c:v>
                </c:pt>
                <c:pt idx="323">
                  <c:v>44154</c:v>
                </c:pt>
                <c:pt idx="324">
                  <c:v>44155</c:v>
                </c:pt>
                <c:pt idx="325">
                  <c:v>44156</c:v>
                </c:pt>
                <c:pt idx="326">
                  <c:v>44157</c:v>
                </c:pt>
                <c:pt idx="327">
                  <c:v>44158</c:v>
                </c:pt>
                <c:pt idx="328">
                  <c:v>44159</c:v>
                </c:pt>
                <c:pt idx="329">
                  <c:v>44160</c:v>
                </c:pt>
                <c:pt idx="330">
                  <c:v>44161</c:v>
                </c:pt>
                <c:pt idx="331">
                  <c:v>44162</c:v>
                </c:pt>
                <c:pt idx="332">
                  <c:v>44163</c:v>
                </c:pt>
                <c:pt idx="333">
                  <c:v>44164</c:v>
                </c:pt>
                <c:pt idx="334">
                  <c:v>44165</c:v>
                </c:pt>
                <c:pt idx="335">
                  <c:v>44166</c:v>
                </c:pt>
                <c:pt idx="336">
                  <c:v>44167</c:v>
                </c:pt>
                <c:pt idx="337">
                  <c:v>44168</c:v>
                </c:pt>
                <c:pt idx="338">
                  <c:v>44169</c:v>
                </c:pt>
                <c:pt idx="339">
                  <c:v>44170</c:v>
                </c:pt>
                <c:pt idx="340">
                  <c:v>44171</c:v>
                </c:pt>
                <c:pt idx="341">
                  <c:v>44172</c:v>
                </c:pt>
                <c:pt idx="342">
                  <c:v>44173</c:v>
                </c:pt>
                <c:pt idx="343">
                  <c:v>44174</c:v>
                </c:pt>
                <c:pt idx="344">
                  <c:v>44175</c:v>
                </c:pt>
                <c:pt idx="345">
                  <c:v>44176</c:v>
                </c:pt>
                <c:pt idx="346">
                  <c:v>44177</c:v>
                </c:pt>
                <c:pt idx="347">
                  <c:v>44178</c:v>
                </c:pt>
                <c:pt idx="348">
                  <c:v>44179</c:v>
                </c:pt>
                <c:pt idx="349">
                  <c:v>44180</c:v>
                </c:pt>
                <c:pt idx="350">
                  <c:v>44181</c:v>
                </c:pt>
                <c:pt idx="351">
                  <c:v>44182</c:v>
                </c:pt>
                <c:pt idx="352">
                  <c:v>44183</c:v>
                </c:pt>
                <c:pt idx="353">
                  <c:v>44184</c:v>
                </c:pt>
                <c:pt idx="354">
                  <c:v>44185</c:v>
                </c:pt>
                <c:pt idx="355">
                  <c:v>44186</c:v>
                </c:pt>
                <c:pt idx="356">
                  <c:v>44187</c:v>
                </c:pt>
                <c:pt idx="357">
                  <c:v>44188</c:v>
                </c:pt>
                <c:pt idx="358">
                  <c:v>44189</c:v>
                </c:pt>
                <c:pt idx="359">
                  <c:v>44190</c:v>
                </c:pt>
                <c:pt idx="360">
                  <c:v>44191</c:v>
                </c:pt>
                <c:pt idx="361">
                  <c:v>44192</c:v>
                </c:pt>
                <c:pt idx="362">
                  <c:v>44193</c:v>
                </c:pt>
                <c:pt idx="363">
                  <c:v>44194</c:v>
                </c:pt>
                <c:pt idx="364">
                  <c:v>44195</c:v>
                </c:pt>
                <c:pt idx="365">
                  <c:v>44196</c:v>
                </c:pt>
                <c:pt idx="366">
                  <c:v>44197</c:v>
                </c:pt>
                <c:pt idx="367">
                  <c:v>44198</c:v>
                </c:pt>
                <c:pt idx="368">
                  <c:v>44199</c:v>
                </c:pt>
                <c:pt idx="369">
                  <c:v>44200</c:v>
                </c:pt>
                <c:pt idx="370">
                  <c:v>44201</c:v>
                </c:pt>
                <c:pt idx="371">
                  <c:v>44202</c:v>
                </c:pt>
                <c:pt idx="372">
                  <c:v>44203</c:v>
                </c:pt>
                <c:pt idx="373">
                  <c:v>44204</c:v>
                </c:pt>
                <c:pt idx="374">
                  <c:v>44205</c:v>
                </c:pt>
                <c:pt idx="375">
                  <c:v>44206</c:v>
                </c:pt>
                <c:pt idx="376">
                  <c:v>44207</c:v>
                </c:pt>
                <c:pt idx="377">
                  <c:v>44208</c:v>
                </c:pt>
                <c:pt idx="378">
                  <c:v>44209</c:v>
                </c:pt>
                <c:pt idx="379">
                  <c:v>44210</c:v>
                </c:pt>
                <c:pt idx="380">
                  <c:v>44211</c:v>
                </c:pt>
                <c:pt idx="381">
                  <c:v>44212</c:v>
                </c:pt>
                <c:pt idx="382">
                  <c:v>44213</c:v>
                </c:pt>
                <c:pt idx="383">
                  <c:v>44214</c:v>
                </c:pt>
                <c:pt idx="384">
                  <c:v>44215</c:v>
                </c:pt>
                <c:pt idx="385">
                  <c:v>44216</c:v>
                </c:pt>
                <c:pt idx="386">
                  <c:v>44217</c:v>
                </c:pt>
                <c:pt idx="387">
                  <c:v>44218</c:v>
                </c:pt>
                <c:pt idx="388">
                  <c:v>44219</c:v>
                </c:pt>
                <c:pt idx="389">
                  <c:v>44220</c:v>
                </c:pt>
                <c:pt idx="390">
                  <c:v>44221</c:v>
                </c:pt>
                <c:pt idx="391">
                  <c:v>44222</c:v>
                </c:pt>
                <c:pt idx="392">
                  <c:v>44223</c:v>
                </c:pt>
                <c:pt idx="393">
                  <c:v>44224</c:v>
                </c:pt>
                <c:pt idx="394">
                  <c:v>44225</c:v>
                </c:pt>
                <c:pt idx="395">
                  <c:v>44226</c:v>
                </c:pt>
                <c:pt idx="396">
                  <c:v>44227</c:v>
                </c:pt>
                <c:pt idx="397">
                  <c:v>44228</c:v>
                </c:pt>
                <c:pt idx="398">
                  <c:v>44229</c:v>
                </c:pt>
                <c:pt idx="399">
                  <c:v>44230</c:v>
                </c:pt>
                <c:pt idx="400">
                  <c:v>44231</c:v>
                </c:pt>
                <c:pt idx="401">
                  <c:v>44232</c:v>
                </c:pt>
                <c:pt idx="402">
                  <c:v>44233</c:v>
                </c:pt>
                <c:pt idx="403">
                  <c:v>44234</c:v>
                </c:pt>
                <c:pt idx="404">
                  <c:v>44235</c:v>
                </c:pt>
                <c:pt idx="405">
                  <c:v>44236</c:v>
                </c:pt>
                <c:pt idx="406">
                  <c:v>44237</c:v>
                </c:pt>
                <c:pt idx="407">
                  <c:v>44238</c:v>
                </c:pt>
                <c:pt idx="408">
                  <c:v>44239</c:v>
                </c:pt>
                <c:pt idx="409">
                  <c:v>44240</c:v>
                </c:pt>
                <c:pt idx="410">
                  <c:v>44241</c:v>
                </c:pt>
                <c:pt idx="411">
                  <c:v>44242</c:v>
                </c:pt>
                <c:pt idx="412">
                  <c:v>44243</c:v>
                </c:pt>
                <c:pt idx="413">
                  <c:v>44244</c:v>
                </c:pt>
                <c:pt idx="414">
                  <c:v>44245</c:v>
                </c:pt>
                <c:pt idx="415">
                  <c:v>44246</c:v>
                </c:pt>
                <c:pt idx="416">
                  <c:v>44247</c:v>
                </c:pt>
                <c:pt idx="417">
                  <c:v>44248</c:v>
                </c:pt>
                <c:pt idx="418">
                  <c:v>44249</c:v>
                </c:pt>
                <c:pt idx="419">
                  <c:v>44250</c:v>
                </c:pt>
                <c:pt idx="420">
                  <c:v>44251</c:v>
                </c:pt>
                <c:pt idx="421">
                  <c:v>44252</c:v>
                </c:pt>
                <c:pt idx="422">
                  <c:v>44253</c:v>
                </c:pt>
                <c:pt idx="423">
                  <c:v>44254</c:v>
                </c:pt>
                <c:pt idx="424">
                  <c:v>44255</c:v>
                </c:pt>
                <c:pt idx="425">
                  <c:v>44256</c:v>
                </c:pt>
                <c:pt idx="426">
                  <c:v>44257</c:v>
                </c:pt>
                <c:pt idx="427">
                  <c:v>44258</c:v>
                </c:pt>
                <c:pt idx="428">
                  <c:v>44259</c:v>
                </c:pt>
                <c:pt idx="429">
                  <c:v>44260</c:v>
                </c:pt>
                <c:pt idx="430">
                  <c:v>44261</c:v>
                </c:pt>
                <c:pt idx="431">
                  <c:v>44262</c:v>
                </c:pt>
                <c:pt idx="432">
                  <c:v>44263</c:v>
                </c:pt>
                <c:pt idx="433">
                  <c:v>44264</c:v>
                </c:pt>
                <c:pt idx="434">
                  <c:v>44265</c:v>
                </c:pt>
                <c:pt idx="435">
                  <c:v>44266</c:v>
                </c:pt>
                <c:pt idx="436">
                  <c:v>44267</c:v>
                </c:pt>
                <c:pt idx="437">
                  <c:v>44268</c:v>
                </c:pt>
                <c:pt idx="438">
                  <c:v>44269</c:v>
                </c:pt>
                <c:pt idx="439">
                  <c:v>44270</c:v>
                </c:pt>
                <c:pt idx="440">
                  <c:v>44271</c:v>
                </c:pt>
                <c:pt idx="441">
                  <c:v>44272</c:v>
                </c:pt>
                <c:pt idx="442">
                  <c:v>44273</c:v>
                </c:pt>
                <c:pt idx="443">
                  <c:v>44274</c:v>
                </c:pt>
                <c:pt idx="444">
                  <c:v>44275</c:v>
                </c:pt>
                <c:pt idx="445">
                  <c:v>44276</c:v>
                </c:pt>
                <c:pt idx="446">
                  <c:v>44277</c:v>
                </c:pt>
                <c:pt idx="447">
                  <c:v>44278</c:v>
                </c:pt>
                <c:pt idx="448">
                  <c:v>44279</c:v>
                </c:pt>
                <c:pt idx="449">
                  <c:v>44280</c:v>
                </c:pt>
                <c:pt idx="450">
                  <c:v>44281</c:v>
                </c:pt>
                <c:pt idx="451">
                  <c:v>44282</c:v>
                </c:pt>
                <c:pt idx="452">
                  <c:v>44283</c:v>
                </c:pt>
                <c:pt idx="453">
                  <c:v>44284</c:v>
                </c:pt>
                <c:pt idx="454">
                  <c:v>44285</c:v>
                </c:pt>
                <c:pt idx="455">
                  <c:v>44286</c:v>
                </c:pt>
                <c:pt idx="456">
                  <c:v>44287</c:v>
                </c:pt>
                <c:pt idx="457">
                  <c:v>44288</c:v>
                </c:pt>
                <c:pt idx="458">
                  <c:v>44289</c:v>
                </c:pt>
                <c:pt idx="459">
                  <c:v>44290</c:v>
                </c:pt>
                <c:pt idx="460">
                  <c:v>44291</c:v>
                </c:pt>
                <c:pt idx="461">
                  <c:v>44292</c:v>
                </c:pt>
                <c:pt idx="462">
                  <c:v>44293</c:v>
                </c:pt>
                <c:pt idx="463">
                  <c:v>44294</c:v>
                </c:pt>
                <c:pt idx="464">
                  <c:v>44295</c:v>
                </c:pt>
                <c:pt idx="465">
                  <c:v>44296</c:v>
                </c:pt>
                <c:pt idx="466">
                  <c:v>44297</c:v>
                </c:pt>
                <c:pt idx="467">
                  <c:v>44298</c:v>
                </c:pt>
                <c:pt idx="468">
                  <c:v>44299</c:v>
                </c:pt>
                <c:pt idx="469">
                  <c:v>44300</c:v>
                </c:pt>
                <c:pt idx="470">
                  <c:v>44301</c:v>
                </c:pt>
                <c:pt idx="471">
                  <c:v>44302</c:v>
                </c:pt>
                <c:pt idx="472">
                  <c:v>44303</c:v>
                </c:pt>
                <c:pt idx="473">
                  <c:v>44304</c:v>
                </c:pt>
                <c:pt idx="474">
                  <c:v>44305</c:v>
                </c:pt>
                <c:pt idx="475">
                  <c:v>44306</c:v>
                </c:pt>
                <c:pt idx="476">
                  <c:v>44307</c:v>
                </c:pt>
                <c:pt idx="477">
                  <c:v>44308</c:v>
                </c:pt>
                <c:pt idx="478">
                  <c:v>44309</c:v>
                </c:pt>
                <c:pt idx="479">
                  <c:v>44310</c:v>
                </c:pt>
                <c:pt idx="480">
                  <c:v>44311</c:v>
                </c:pt>
                <c:pt idx="481">
                  <c:v>44312</c:v>
                </c:pt>
                <c:pt idx="482">
                  <c:v>44313</c:v>
                </c:pt>
                <c:pt idx="483">
                  <c:v>44314</c:v>
                </c:pt>
                <c:pt idx="484">
                  <c:v>44315</c:v>
                </c:pt>
                <c:pt idx="485">
                  <c:v>44316</c:v>
                </c:pt>
                <c:pt idx="486">
                  <c:v>44317</c:v>
                </c:pt>
                <c:pt idx="487">
                  <c:v>44318</c:v>
                </c:pt>
                <c:pt idx="488">
                  <c:v>44319</c:v>
                </c:pt>
                <c:pt idx="489">
                  <c:v>44320</c:v>
                </c:pt>
                <c:pt idx="490">
                  <c:v>44321</c:v>
                </c:pt>
                <c:pt idx="491">
                  <c:v>44322</c:v>
                </c:pt>
                <c:pt idx="492">
                  <c:v>44323</c:v>
                </c:pt>
                <c:pt idx="493">
                  <c:v>44324</c:v>
                </c:pt>
                <c:pt idx="494">
                  <c:v>44325</c:v>
                </c:pt>
                <c:pt idx="495">
                  <c:v>44326</c:v>
                </c:pt>
                <c:pt idx="496">
                  <c:v>44327</c:v>
                </c:pt>
                <c:pt idx="497">
                  <c:v>44328</c:v>
                </c:pt>
                <c:pt idx="498">
                  <c:v>44329</c:v>
                </c:pt>
                <c:pt idx="499">
                  <c:v>44330</c:v>
                </c:pt>
                <c:pt idx="500">
                  <c:v>44331</c:v>
                </c:pt>
                <c:pt idx="501">
                  <c:v>44332</c:v>
                </c:pt>
                <c:pt idx="502">
                  <c:v>44333</c:v>
                </c:pt>
                <c:pt idx="503">
                  <c:v>44334</c:v>
                </c:pt>
                <c:pt idx="504">
                  <c:v>44335</c:v>
                </c:pt>
                <c:pt idx="505">
                  <c:v>44336</c:v>
                </c:pt>
                <c:pt idx="506">
                  <c:v>44337</c:v>
                </c:pt>
                <c:pt idx="507">
                  <c:v>44338</c:v>
                </c:pt>
                <c:pt idx="508">
                  <c:v>44339</c:v>
                </c:pt>
                <c:pt idx="509">
                  <c:v>44340</c:v>
                </c:pt>
                <c:pt idx="510">
                  <c:v>44341</c:v>
                </c:pt>
                <c:pt idx="511">
                  <c:v>44342</c:v>
                </c:pt>
                <c:pt idx="512">
                  <c:v>44343</c:v>
                </c:pt>
                <c:pt idx="513">
                  <c:v>44344</c:v>
                </c:pt>
                <c:pt idx="514">
                  <c:v>44345</c:v>
                </c:pt>
                <c:pt idx="515">
                  <c:v>44346</c:v>
                </c:pt>
                <c:pt idx="516">
                  <c:v>44347</c:v>
                </c:pt>
                <c:pt idx="517">
                  <c:v>44348</c:v>
                </c:pt>
                <c:pt idx="518">
                  <c:v>44349</c:v>
                </c:pt>
                <c:pt idx="519">
                  <c:v>44350</c:v>
                </c:pt>
                <c:pt idx="520">
                  <c:v>44351</c:v>
                </c:pt>
                <c:pt idx="521">
                  <c:v>44352</c:v>
                </c:pt>
                <c:pt idx="522">
                  <c:v>44353</c:v>
                </c:pt>
                <c:pt idx="523">
                  <c:v>44354</c:v>
                </c:pt>
                <c:pt idx="524">
                  <c:v>44355</c:v>
                </c:pt>
                <c:pt idx="525">
                  <c:v>44356</c:v>
                </c:pt>
                <c:pt idx="526">
                  <c:v>44357</c:v>
                </c:pt>
                <c:pt idx="527">
                  <c:v>44358</c:v>
                </c:pt>
                <c:pt idx="528">
                  <c:v>44359</c:v>
                </c:pt>
                <c:pt idx="529">
                  <c:v>44360</c:v>
                </c:pt>
                <c:pt idx="530">
                  <c:v>44361</c:v>
                </c:pt>
                <c:pt idx="531">
                  <c:v>44362</c:v>
                </c:pt>
                <c:pt idx="532">
                  <c:v>44363</c:v>
                </c:pt>
                <c:pt idx="533">
                  <c:v>44364</c:v>
                </c:pt>
                <c:pt idx="534">
                  <c:v>44365</c:v>
                </c:pt>
                <c:pt idx="535">
                  <c:v>44366</c:v>
                </c:pt>
                <c:pt idx="536">
                  <c:v>44367</c:v>
                </c:pt>
                <c:pt idx="537">
                  <c:v>44368</c:v>
                </c:pt>
                <c:pt idx="538">
                  <c:v>44369</c:v>
                </c:pt>
                <c:pt idx="539">
                  <c:v>44370</c:v>
                </c:pt>
                <c:pt idx="540">
                  <c:v>44371</c:v>
                </c:pt>
                <c:pt idx="541">
                  <c:v>44372</c:v>
                </c:pt>
                <c:pt idx="542">
                  <c:v>44373</c:v>
                </c:pt>
                <c:pt idx="543">
                  <c:v>44374</c:v>
                </c:pt>
                <c:pt idx="544">
                  <c:v>44375</c:v>
                </c:pt>
                <c:pt idx="545">
                  <c:v>44376</c:v>
                </c:pt>
                <c:pt idx="546">
                  <c:v>44377</c:v>
                </c:pt>
              </c:numCache>
            </c:numRef>
          </c:cat>
          <c:val>
            <c:numRef>
              <c:f>Sheet3!$P$2:$P$548</c:f>
              <c:numCache>
                <c:formatCode>General</c:formatCode>
                <c:ptCount val="547"/>
                <c:pt idx="0">
                  <c:v>297</c:v>
                </c:pt>
                <c:pt idx="1">
                  <c:v>329</c:v>
                </c:pt>
                <c:pt idx="2">
                  <c:v>780</c:v>
                </c:pt>
                <c:pt idx="3">
                  <c:v>912</c:v>
                </c:pt>
                <c:pt idx="4">
                  <c:v>849</c:v>
                </c:pt>
                <c:pt idx="5">
                  <c:v>650</c:v>
                </c:pt>
                <c:pt idx="6">
                  <c:v>606</c:v>
                </c:pt>
                <c:pt idx="7">
                  <c:v>654</c:v>
                </c:pt>
                <c:pt idx="8">
                  <c:v>775</c:v>
                </c:pt>
                <c:pt idx="9">
                  <c:v>759</c:v>
                </c:pt>
                <c:pt idx="10">
                  <c:v>913</c:v>
                </c:pt>
                <c:pt idx="11">
                  <c:v>890</c:v>
                </c:pt>
                <c:pt idx="12">
                  <c:v>697</c:v>
                </c:pt>
                <c:pt idx="13">
                  <c:v>618</c:v>
                </c:pt>
                <c:pt idx="14">
                  <c:v>930</c:v>
                </c:pt>
                <c:pt idx="15">
                  <c:v>917</c:v>
                </c:pt>
                <c:pt idx="16">
                  <c:v>1120</c:v>
                </c:pt>
                <c:pt idx="17">
                  <c:v>1193</c:v>
                </c:pt>
                <c:pt idx="18">
                  <c:v>1309</c:v>
                </c:pt>
                <c:pt idx="19">
                  <c:v>935</c:v>
                </c:pt>
                <c:pt idx="20">
                  <c:v>1032</c:v>
                </c:pt>
                <c:pt idx="21">
                  <c:v>668</c:v>
                </c:pt>
                <c:pt idx="22">
                  <c:v>841</c:v>
                </c:pt>
                <c:pt idx="23">
                  <c:v>1138</c:v>
                </c:pt>
                <c:pt idx="24">
                  <c:v>1030</c:v>
                </c:pt>
                <c:pt idx="25">
                  <c:v>1063</c:v>
                </c:pt>
                <c:pt idx="26">
                  <c:v>845</c:v>
                </c:pt>
                <c:pt idx="27">
                  <c:v>758</c:v>
                </c:pt>
                <c:pt idx="28">
                  <c:v>809</c:v>
                </c:pt>
                <c:pt idx="29">
                  <c:v>775</c:v>
                </c:pt>
                <c:pt idx="30">
                  <c:v>539</c:v>
                </c:pt>
                <c:pt idx="31">
                  <c:v>522</c:v>
                </c:pt>
                <c:pt idx="32">
                  <c:v>443</c:v>
                </c:pt>
                <c:pt idx="33">
                  <c:v>409</c:v>
                </c:pt>
                <c:pt idx="34">
                  <c:v>422</c:v>
                </c:pt>
                <c:pt idx="35">
                  <c:v>379</c:v>
                </c:pt>
                <c:pt idx="36">
                  <c:v>369</c:v>
                </c:pt>
                <c:pt idx="37">
                  <c:v>325</c:v>
                </c:pt>
                <c:pt idx="38">
                  <c:v>364</c:v>
                </c:pt>
                <c:pt idx="39">
                  <c:v>328</c:v>
                </c:pt>
                <c:pt idx="40">
                  <c:v>256</c:v>
                </c:pt>
                <c:pt idx="41">
                  <c:v>304</c:v>
                </c:pt>
                <c:pt idx="42">
                  <c:v>350</c:v>
                </c:pt>
                <c:pt idx="43">
                  <c:v>284</c:v>
                </c:pt>
                <c:pt idx="44">
                  <c:v>290</c:v>
                </c:pt>
                <c:pt idx="45">
                  <c:v>319</c:v>
                </c:pt>
                <c:pt idx="46">
                  <c:v>286</c:v>
                </c:pt>
                <c:pt idx="47">
                  <c:v>248</c:v>
                </c:pt>
                <c:pt idx="48">
                  <c:v>204</c:v>
                </c:pt>
                <c:pt idx="49">
                  <c:v>286</c:v>
                </c:pt>
                <c:pt idx="50">
                  <c:v>237</c:v>
                </c:pt>
                <c:pt idx="51">
                  <c:v>303</c:v>
                </c:pt>
                <c:pt idx="52">
                  <c:v>330</c:v>
                </c:pt>
                <c:pt idx="53">
                  <c:v>210</c:v>
                </c:pt>
                <c:pt idx="54">
                  <c:v>218</c:v>
                </c:pt>
                <c:pt idx="55">
                  <c:v>201</c:v>
                </c:pt>
                <c:pt idx="56">
                  <c:v>212</c:v>
                </c:pt>
                <c:pt idx="57">
                  <c:v>184</c:v>
                </c:pt>
                <c:pt idx="58">
                  <c:v>249</c:v>
                </c:pt>
                <c:pt idx="59">
                  <c:v>228</c:v>
                </c:pt>
                <c:pt idx="60">
                  <c:v>285</c:v>
                </c:pt>
                <c:pt idx="61">
                  <c:v>225</c:v>
                </c:pt>
                <c:pt idx="62">
                  <c:v>226</c:v>
                </c:pt>
                <c:pt idx="63">
                  <c:v>224</c:v>
                </c:pt>
                <c:pt idx="64">
                  <c:v>174</c:v>
                </c:pt>
                <c:pt idx="65">
                  <c:v>220</c:v>
                </c:pt>
                <c:pt idx="66">
                  <c:v>217</c:v>
                </c:pt>
                <c:pt idx="67">
                  <c:v>240</c:v>
                </c:pt>
                <c:pt idx="68">
                  <c:v>168</c:v>
                </c:pt>
                <c:pt idx="69">
                  <c:v>184</c:v>
                </c:pt>
                <c:pt idx="70">
                  <c:v>189</c:v>
                </c:pt>
                <c:pt idx="71">
                  <c:v>202</c:v>
                </c:pt>
                <c:pt idx="72">
                  <c:v>418</c:v>
                </c:pt>
                <c:pt idx="73">
                  <c:v>304</c:v>
                </c:pt>
                <c:pt idx="74">
                  <c:v>185</c:v>
                </c:pt>
                <c:pt idx="75">
                  <c:v>388</c:v>
                </c:pt>
                <c:pt idx="76">
                  <c:v>360</c:v>
                </c:pt>
                <c:pt idx="77">
                  <c:v>307</c:v>
                </c:pt>
                <c:pt idx="78">
                  <c:v>273</c:v>
                </c:pt>
                <c:pt idx="79">
                  <c:v>277</c:v>
                </c:pt>
                <c:pt idx="80">
                  <c:v>223</c:v>
                </c:pt>
                <c:pt idx="81">
                  <c:v>236</c:v>
                </c:pt>
                <c:pt idx="82">
                  <c:v>242</c:v>
                </c:pt>
                <c:pt idx="83">
                  <c:v>237</c:v>
                </c:pt>
                <c:pt idx="84">
                  <c:v>237</c:v>
                </c:pt>
                <c:pt idx="85">
                  <c:v>209</c:v>
                </c:pt>
                <c:pt idx="86">
                  <c:v>268</c:v>
                </c:pt>
                <c:pt idx="87">
                  <c:v>199</c:v>
                </c:pt>
                <c:pt idx="88">
                  <c:v>271</c:v>
                </c:pt>
                <c:pt idx="89">
                  <c:v>242</c:v>
                </c:pt>
                <c:pt idx="90">
                  <c:v>196</c:v>
                </c:pt>
                <c:pt idx="91">
                  <c:v>211</c:v>
                </c:pt>
                <c:pt idx="92">
                  <c:v>288</c:v>
                </c:pt>
                <c:pt idx="93">
                  <c:v>212</c:v>
                </c:pt>
                <c:pt idx="94">
                  <c:v>245</c:v>
                </c:pt>
                <c:pt idx="95">
                  <c:v>231</c:v>
                </c:pt>
                <c:pt idx="96">
                  <c:v>216</c:v>
                </c:pt>
                <c:pt idx="97">
                  <c:v>271</c:v>
                </c:pt>
                <c:pt idx="98">
                  <c:v>308</c:v>
                </c:pt>
                <c:pt idx="99">
                  <c:v>283</c:v>
                </c:pt>
                <c:pt idx="100">
                  <c:v>332</c:v>
                </c:pt>
                <c:pt idx="101">
                  <c:v>427</c:v>
                </c:pt>
                <c:pt idx="102">
                  <c:v>318</c:v>
                </c:pt>
                <c:pt idx="103">
                  <c:v>230</c:v>
                </c:pt>
                <c:pt idx="104">
                  <c:v>235</c:v>
                </c:pt>
                <c:pt idx="105">
                  <c:v>262</c:v>
                </c:pt>
                <c:pt idx="106">
                  <c:v>304</c:v>
                </c:pt>
                <c:pt idx="107">
                  <c:v>269</c:v>
                </c:pt>
                <c:pt idx="108">
                  <c:v>276</c:v>
                </c:pt>
                <c:pt idx="109">
                  <c:v>216</c:v>
                </c:pt>
                <c:pt idx="110">
                  <c:v>216</c:v>
                </c:pt>
                <c:pt idx="111">
                  <c:v>249</c:v>
                </c:pt>
                <c:pt idx="112">
                  <c:v>270</c:v>
                </c:pt>
                <c:pt idx="113">
                  <c:v>278</c:v>
                </c:pt>
                <c:pt idx="114">
                  <c:v>255</c:v>
                </c:pt>
                <c:pt idx="115">
                  <c:v>279</c:v>
                </c:pt>
                <c:pt idx="116">
                  <c:v>263</c:v>
                </c:pt>
                <c:pt idx="117">
                  <c:v>233</c:v>
                </c:pt>
                <c:pt idx="118">
                  <c:v>219</c:v>
                </c:pt>
                <c:pt idx="119">
                  <c:v>246</c:v>
                </c:pt>
                <c:pt idx="120">
                  <c:v>206</c:v>
                </c:pt>
                <c:pt idx="121">
                  <c:v>416</c:v>
                </c:pt>
                <c:pt idx="122">
                  <c:v>405</c:v>
                </c:pt>
                <c:pt idx="123">
                  <c:v>354</c:v>
                </c:pt>
                <c:pt idx="124">
                  <c:v>256</c:v>
                </c:pt>
                <c:pt idx="125">
                  <c:v>264</c:v>
                </c:pt>
                <c:pt idx="126">
                  <c:v>280</c:v>
                </c:pt>
                <c:pt idx="127">
                  <c:v>314</c:v>
                </c:pt>
                <c:pt idx="128">
                  <c:v>315</c:v>
                </c:pt>
                <c:pt idx="129">
                  <c:v>357</c:v>
                </c:pt>
                <c:pt idx="130">
                  <c:v>329</c:v>
                </c:pt>
                <c:pt idx="131">
                  <c:v>290</c:v>
                </c:pt>
                <c:pt idx="132">
                  <c:v>292</c:v>
                </c:pt>
                <c:pt idx="133">
                  <c:v>288</c:v>
                </c:pt>
                <c:pt idx="134">
                  <c:v>321</c:v>
                </c:pt>
                <c:pt idx="135">
                  <c:v>269</c:v>
                </c:pt>
                <c:pt idx="136">
                  <c:v>283</c:v>
                </c:pt>
                <c:pt idx="137">
                  <c:v>288</c:v>
                </c:pt>
                <c:pt idx="138">
                  <c:v>253</c:v>
                </c:pt>
                <c:pt idx="139">
                  <c:v>309</c:v>
                </c:pt>
                <c:pt idx="140">
                  <c:v>270</c:v>
                </c:pt>
                <c:pt idx="141">
                  <c:v>892</c:v>
                </c:pt>
                <c:pt idx="142">
                  <c:v>751</c:v>
                </c:pt>
                <c:pt idx="143">
                  <c:v>711</c:v>
                </c:pt>
                <c:pt idx="144">
                  <c:v>500</c:v>
                </c:pt>
                <c:pt idx="145">
                  <c:v>518</c:v>
                </c:pt>
                <c:pt idx="146">
                  <c:v>794</c:v>
                </c:pt>
                <c:pt idx="147">
                  <c:v>721</c:v>
                </c:pt>
                <c:pt idx="148">
                  <c:v>1012</c:v>
                </c:pt>
                <c:pt idx="149">
                  <c:v>988</c:v>
                </c:pt>
                <c:pt idx="150">
                  <c:v>720</c:v>
                </c:pt>
                <c:pt idx="151">
                  <c:v>545</c:v>
                </c:pt>
                <c:pt idx="152">
                  <c:v>529</c:v>
                </c:pt>
                <c:pt idx="153">
                  <c:v>500</c:v>
                </c:pt>
                <c:pt idx="154">
                  <c:v>599</c:v>
                </c:pt>
                <c:pt idx="155">
                  <c:v>1023</c:v>
                </c:pt>
                <c:pt idx="156">
                  <c:v>1033</c:v>
                </c:pt>
                <c:pt idx="157">
                  <c:v>794</c:v>
                </c:pt>
                <c:pt idx="158">
                  <c:v>560</c:v>
                </c:pt>
                <c:pt idx="159">
                  <c:v>506</c:v>
                </c:pt>
                <c:pt idx="160">
                  <c:v>581</c:v>
                </c:pt>
                <c:pt idx="161">
                  <c:v>611</c:v>
                </c:pt>
                <c:pt idx="162">
                  <c:v>791</c:v>
                </c:pt>
                <c:pt idx="163">
                  <c:v>1087</c:v>
                </c:pt>
                <c:pt idx="164">
                  <c:v>681</c:v>
                </c:pt>
                <c:pt idx="165">
                  <c:v>591</c:v>
                </c:pt>
                <c:pt idx="166">
                  <c:v>515</c:v>
                </c:pt>
                <c:pt idx="167">
                  <c:v>591</c:v>
                </c:pt>
                <c:pt idx="168">
                  <c:v>562</c:v>
                </c:pt>
                <c:pt idx="169">
                  <c:v>703</c:v>
                </c:pt>
                <c:pt idx="170">
                  <c:v>1022</c:v>
                </c:pt>
                <c:pt idx="171">
                  <c:v>720</c:v>
                </c:pt>
                <c:pt idx="172">
                  <c:v>610</c:v>
                </c:pt>
                <c:pt idx="173">
                  <c:v>627</c:v>
                </c:pt>
                <c:pt idx="174">
                  <c:v>937</c:v>
                </c:pt>
                <c:pt idx="175">
                  <c:v>1021</c:v>
                </c:pt>
                <c:pt idx="176">
                  <c:v>694</c:v>
                </c:pt>
                <c:pt idx="177">
                  <c:v>741</c:v>
                </c:pt>
                <c:pt idx="178">
                  <c:v>511</c:v>
                </c:pt>
                <c:pt idx="179">
                  <c:v>453</c:v>
                </c:pt>
                <c:pt idx="180">
                  <c:v>450</c:v>
                </c:pt>
                <c:pt idx="181">
                  <c:v>504</c:v>
                </c:pt>
                <c:pt idx="182">
                  <c:v>548</c:v>
                </c:pt>
                <c:pt idx="183">
                  <c:v>812</c:v>
                </c:pt>
                <c:pt idx="184">
                  <c:v>968</c:v>
                </c:pt>
                <c:pt idx="185">
                  <c:v>756</c:v>
                </c:pt>
                <c:pt idx="186">
                  <c:v>507</c:v>
                </c:pt>
                <c:pt idx="187">
                  <c:v>542</c:v>
                </c:pt>
                <c:pt idx="188">
                  <c:v>733</c:v>
                </c:pt>
                <c:pt idx="189">
                  <c:v>787</c:v>
                </c:pt>
                <c:pt idx="190">
                  <c:v>937</c:v>
                </c:pt>
                <c:pt idx="191">
                  <c:v>1011</c:v>
                </c:pt>
                <c:pt idx="192">
                  <c:v>746</c:v>
                </c:pt>
                <c:pt idx="193">
                  <c:v>594</c:v>
                </c:pt>
                <c:pt idx="194">
                  <c:v>544</c:v>
                </c:pt>
                <c:pt idx="195">
                  <c:v>775</c:v>
                </c:pt>
                <c:pt idx="196">
                  <c:v>590</c:v>
                </c:pt>
                <c:pt idx="197">
                  <c:v>622</c:v>
                </c:pt>
                <c:pt idx="198">
                  <c:v>660</c:v>
                </c:pt>
                <c:pt idx="199">
                  <c:v>556</c:v>
                </c:pt>
                <c:pt idx="200">
                  <c:v>501</c:v>
                </c:pt>
                <c:pt idx="201">
                  <c:v>480</c:v>
                </c:pt>
                <c:pt idx="202">
                  <c:v>442</c:v>
                </c:pt>
                <c:pt idx="203">
                  <c:v>509</c:v>
                </c:pt>
                <c:pt idx="204">
                  <c:v>605</c:v>
                </c:pt>
                <c:pt idx="205">
                  <c:v>671</c:v>
                </c:pt>
                <c:pt idx="206">
                  <c:v>662</c:v>
                </c:pt>
                <c:pt idx="207">
                  <c:v>515</c:v>
                </c:pt>
                <c:pt idx="208">
                  <c:v>540</c:v>
                </c:pt>
                <c:pt idx="209">
                  <c:v>485</c:v>
                </c:pt>
                <c:pt idx="210">
                  <c:v>572</c:v>
                </c:pt>
                <c:pt idx="211">
                  <c:v>677</c:v>
                </c:pt>
                <c:pt idx="212">
                  <c:v>730</c:v>
                </c:pt>
                <c:pt idx="213">
                  <c:v>592</c:v>
                </c:pt>
                <c:pt idx="214">
                  <c:v>607</c:v>
                </c:pt>
                <c:pt idx="215">
                  <c:v>502</c:v>
                </c:pt>
                <c:pt idx="216">
                  <c:v>520</c:v>
                </c:pt>
                <c:pt idx="217">
                  <c:v>521</c:v>
                </c:pt>
                <c:pt idx="218">
                  <c:v>615</c:v>
                </c:pt>
                <c:pt idx="219">
                  <c:v>631</c:v>
                </c:pt>
                <c:pt idx="220">
                  <c:v>582</c:v>
                </c:pt>
                <c:pt idx="221">
                  <c:v>552</c:v>
                </c:pt>
                <c:pt idx="222">
                  <c:v>494</c:v>
                </c:pt>
                <c:pt idx="223">
                  <c:v>539</c:v>
                </c:pt>
                <c:pt idx="224">
                  <c:v>562</c:v>
                </c:pt>
                <c:pt idx="225">
                  <c:v>716</c:v>
                </c:pt>
                <c:pt idx="226">
                  <c:v>731</c:v>
                </c:pt>
                <c:pt idx="227">
                  <c:v>587</c:v>
                </c:pt>
                <c:pt idx="228">
                  <c:v>522</c:v>
                </c:pt>
                <c:pt idx="229">
                  <c:v>507</c:v>
                </c:pt>
                <c:pt idx="230">
                  <c:v>606</c:v>
                </c:pt>
                <c:pt idx="231">
                  <c:v>716</c:v>
                </c:pt>
                <c:pt idx="232">
                  <c:v>1030</c:v>
                </c:pt>
                <c:pt idx="233">
                  <c:v>1099</c:v>
                </c:pt>
                <c:pt idx="234">
                  <c:v>803</c:v>
                </c:pt>
                <c:pt idx="235">
                  <c:v>601</c:v>
                </c:pt>
                <c:pt idx="236">
                  <c:v>615</c:v>
                </c:pt>
                <c:pt idx="237">
                  <c:v>644</c:v>
                </c:pt>
                <c:pt idx="238">
                  <c:v>814</c:v>
                </c:pt>
                <c:pt idx="239">
                  <c:v>869</c:v>
                </c:pt>
                <c:pt idx="240">
                  <c:v>994</c:v>
                </c:pt>
                <c:pt idx="241">
                  <c:v>673</c:v>
                </c:pt>
                <c:pt idx="242">
                  <c:v>544</c:v>
                </c:pt>
                <c:pt idx="243">
                  <c:v>490</c:v>
                </c:pt>
                <c:pt idx="244">
                  <c:v>703</c:v>
                </c:pt>
                <c:pt idx="245">
                  <c:v>695</c:v>
                </c:pt>
                <c:pt idx="246">
                  <c:v>923</c:v>
                </c:pt>
                <c:pt idx="247">
                  <c:v>1038</c:v>
                </c:pt>
                <c:pt idx="248">
                  <c:v>744</c:v>
                </c:pt>
                <c:pt idx="249">
                  <c:v>521</c:v>
                </c:pt>
                <c:pt idx="250">
                  <c:v>514</c:v>
                </c:pt>
                <c:pt idx="251">
                  <c:v>601</c:v>
                </c:pt>
                <c:pt idx="252">
                  <c:v>663</c:v>
                </c:pt>
                <c:pt idx="253">
                  <c:v>876</c:v>
                </c:pt>
                <c:pt idx="254">
                  <c:v>971</c:v>
                </c:pt>
                <c:pt idx="255">
                  <c:v>668</c:v>
                </c:pt>
                <c:pt idx="256">
                  <c:v>521</c:v>
                </c:pt>
                <c:pt idx="257">
                  <c:v>603</c:v>
                </c:pt>
                <c:pt idx="258">
                  <c:v>569</c:v>
                </c:pt>
                <c:pt idx="259">
                  <c:v>615</c:v>
                </c:pt>
                <c:pt idx="260">
                  <c:v>929</c:v>
                </c:pt>
                <c:pt idx="261">
                  <c:v>989</c:v>
                </c:pt>
                <c:pt idx="262">
                  <c:v>611</c:v>
                </c:pt>
                <c:pt idx="263">
                  <c:v>513</c:v>
                </c:pt>
                <c:pt idx="264">
                  <c:v>517</c:v>
                </c:pt>
                <c:pt idx="265">
                  <c:v>591</c:v>
                </c:pt>
                <c:pt idx="266">
                  <c:v>651</c:v>
                </c:pt>
                <c:pt idx="267">
                  <c:v>850</c:v>
                </c:pt>
                <c:pt idx="268">
                  <c:v>938</c:v>
                </c:pt>
                <c:pt idx="269">
                  <c:v>788</c:v>
                </c:pt>
                <c:pt idx="270">
                  <c:v>613</c:v>
                </c:pt>
                <c:pt idx="271">
                  <c:v>535</c:v>
                </c:pt>
                <c:pt idx="272">
                  <c:v>751</c:v>
                </c:pt>
                <c:pt idx="273">
                  <c:v>850</c:v>
                </c:pt>
                <c:pt idx="274">
                  <c:v>950</c:v>
                </c:pt>
                <c:pt idx="275">
                  <c:v>840</c:v>
                </c:pt>
                <c:pt idx="276">
                  <c:v>573</c:v>
                </c:pt>
                <c:pt idx="277">
                  <c:v>401</c:v>
                </c:pt>
                <c:pt idx="278">
                  <c:v>565</c:v>
                </c:pt>
                <c:pt idx="279">
                  <c:v>624</c:v>
                </c:pt>
                <c:pt idx="280">
                  <c:v>903</c:v>
                </c:pt>
                <c:pt idx="281">
                  <c:v>979</c:v>
                </c:pt>
                <c:pt idx="282">
                  <c:v>939</c:v>
                </c:pt>
                <c:pt idx="283">
                  <c:v>683</c:v>
                </c:pt>
                <c:pt idx="284">
                  <c:v>516</c:v>
                </c:pt>
                <c:pt idx="285">
                  <c:v>571</c:v>
                </c:pt>
                <c:pt idx="286">
                  <c:v>763</c:v>
                </c:pt>
                <c:pt idx="287">
                  <c:v>819</c:v>
                </c:pt>
                <c:pt idx="288">
                  <c:v>1047</c:v>
                </c:pt>
                <c:pt idx="289">
                  <c:v>976</c:v>
                </c:pt>
                <c:pt idx="290">
                  <c:v>780</c:v>
                </c:pt>
                <c:pt idx="291">
                  <c:v>494</c:v>
                </c:pt>
                <c:pt idx="292">
                  <c:v>509</c:v>
                </c:pt>
                <c:pt idx="293">
                  <c:v>578</c:v>
                </c:pt>
                <c:pt idx="294">
                  <c:v>643</c:v>
                </c:pt>
                <c:pt idx="295">
                  <c:v>961</c:v>
                </c:pt>
                <c:pt idx="296">
                  <c:v>992</c:v>
                </c:pt>
                <c:pt idx="297">
                  <c:v>812</c:v>
                </c:pt>
                <c:pt idx="298">
                  <c:v>484</c:v>
                </c:pt>
                <c:pt idx="299">
                  <c:v>480</c:v>
                </c:pt>
                <c:pt idx="300">
                  <c:v>613</c:v>
                </c:pt>
                <c:pt idx="301">
                  <c:v>616</c:v>
                </c:pt>
                <c:pt idx="302">
                  <c:v>684</c:v>
                </c:pt>
                <c:pt idx="303">
                  <c:v>1241</c:v>
                </c:pt>
                <c:pt idx="304">
                  <c:v>630</c:v>
                </c:pt>
                <c:pt idx="305">
                  <c:v>493</c:v>
                </c:pt>
                <c:pt idx="306">
                  <c:v>564</c:v>
                </c:pt>
                <c:pt idx="307">
                  <c:v>702</c:v>
                </c:pt>
                <c:pt idx="308">
                  <c:v>679</c:v>
                </c:pt>
                <c:pt idx="309">
                  <c:v>968</c:v>
                </c:pt>
                <c:pt idx="310">
                  <c:v>1075</c:v>
                </c:pt>
                <c:pt idx="311">
                  <c:v>629</c:v>
                </c:pt>
                <c:pt idx="312">
                  <c:v>575</c:v>
                </c:pt>
                <c:pt idx="313">
                  <c:v>609</c:v>
                </c:pt>
                <c:pt idx="314">
                  <c:v>627</c:v>
                </c:pt>
                <c:pt idx="315">
                  <c:v>854</c:v>
                </c:pt>
                <c:pt idx="316">
                  <c:v>1029</c:v>
                </c:pt>
                <c:pt idx="317">
                  <c:v>1171</c:v>
                </c:pt>
                <c:pt idx="318">
                  <c:v>687</c:v>
                </c:pt>
                <c:pt idx="319">
                  <c:v>543</c:v>
                </c:pt>
                <c:pt idx="320">
                  <c:v>524</c:v>
                </c:pt>
                <c:pt idx="321">
                  <c:v>583</c:v>
                </c:pt>
                <c:pt idx="322">
                  <c:v>663</c:v>
                </c:pt>
                <c:pt idx="323">
                  <c:v>943</c:v>
                </c:pt>
                <c:pt idx="324">
                  <c:v>1044</c:v>
                </c:pt>
                <c:pt idx="325">
                  <c:v>756</c:v>
                </c:pt>
                <c:pt idx="326">
                  <c:v>608</c:v>
                </c:pt>
                <c:pt idx="327">
                  <c:v>617</c:v>
                </c:pt>
                <c:pt idx="328">
                  <c:v>675</c:v>
                </c:pt>
                <c:pt idx="329">
                  <c:v>753</c:v>
                </c:pt>
                <c:pt idx="330">
                  <c:v>948</c:v>
                </c:pt>
                <c:pt idx="331">
                  <c:v>1129</c:v>
                </c:pt>
                <c:pt idx="332">
                  <c:v>787</c:v>
                </c:pt>
                <c:pt idx="333">
                  <c:v>602</c:v>
                </c:pt>
                <c:pt idx="334">
                  <c:v>546</c:v>
                </c:pt>
                <c:pt idx="335">
                  <c:v>728</c:v>
                </c:pt>
                <c:pt idx="336">
                  <c:v>773</c:v>
                </c:pt>
                <c:pt idx="337">
                  <c:v>952</c:v>
                </c:pt>
                <c:pt idx="338">
                  <c:v>1083</c:v>
                </c:pt>
                <c:pt idx="339">
                  <c:v>725</c:v>
                </c:pt>
                <c:pt idx="340">
                  <c:v>538</c:v>
                </c:pt>
                <c:pt idx="341">
                  <c:v>451</c:v>
                </c:pt>
                <c:pt idx="342">
                  <c:v>628</c:v>
                </c:pt>
                <c:pt idx="343">
                  <c:v>684</c:v>
                </c:pt>
                <c:pt idx="344">
                  <c:v>849</c:v>
                </c:pt>
                <c:pt idx="345">
                  <c:v>1095</c:v>
                </c:pt>
                <c:pt idx="346">
                  <c:v>711</c:v>
                </c:pt>
                <c:pt idx="347">
                  <c:v>531</c:v>
                </c:pt>
                <c:pt idx="348">
                  <c:v>552</c:v>
                </c:pt>
                <c:pt idx="349">
                  <c:v>574</c:v>
                </c:pt>
                <c:pt idx="350">
                  <c:v>692</c:v>
                </c:pt>
                <c:pt idx="351">
                  <c:v>904</c:v>
                </c:pt>
                <c:pt idx="352">
                  <c:v>905</c:v>
                </c:pt>
                <c:pt idx="353">
                  <c:v>664</c:v>
                </c:pt>
                <c:pt idx="354">
                  <c:v>543</c:v>
                </c:pt>
                <c:pt idx="355">
                  <c:v>489</c:v>
                </c:pt>
                <c:pt idx="356">
                  <c:v>543</c:v>
                </c:pt>
                <c:pt idx="357">
                  <c:v>652</c:v>
                </c:pt>
                <c:pt idx="358">
                  <c:v>920</c:v>
                </c:pt>
                <c:pt idx="359">
                  <c:v>1032</c:v>
                </c:pt>
                <c:pt idx="360">
                  <c:v>624</c:v>
                </c:pt>
                <c:pt idx="361">
                  <c:v>475</c:v>
                </c:pt>
                <c:pt idx="362">
                  <c:v>443</c:v>
                </c:pt>
                <c:pt idx="363">
                  <c:v>524</c:v>
                </c:pt>
                <c:pt idx="364">
                  <c:v>823</c:v>
                </c:pt>
                <c:pt idx="365">
                  <c:v>1011</c:v>
                </c:pt>
                <c:pt idx="366">
                  <c:v>983</c:v>
                </c:pt>
                <c:pt idx="367">
                  <c:v>591</c:v>
                </c:pt>
                <c:pt idx="368">
                  <c:v>510</c:v>
                </c:pt>
                <c:pt idx="369">
                  <c:v>517</c:v>
                </c:pt>
                <c:pt idx="370">
                  <c:v>747</c:v>
                </c:pt>
                <c:pt idx="371">
                  <c:v>686</c:v>
                </c:pt>
                <c:pt idx="372">
                  <c:v>861</c:v>
                </c:pt>
                <c:pt idx="373">
                  <c:v>1148</c:v>
                </c:pt>
                <c:pt idx="374">
                  <c:v>708</c:v>
                </c:pt>
                <c:pt idx="375">
                  <c:v>585</c:v>
                </c:pt>
                <c:pt idx="376">
                  <c:v>548</c:v>
                </c:pt>
                <c:pt idx="377">
                  <c:v>652</c:v>
                </c:pt>
                <c:pt idx="378">
                  <c:v>650</c:v>
                </c:pt>
                <c:pt idx="379">
                  <c:v>940</c:v>
                </c:pt>
                <c:pt idx="380">
                  <c:v>1041</c:v>
                </c:pt>
                <c:pt idx="381">
                  <c:v>662</c:v>
                </c:pt>
                <c:pt idx="382">
                  <c:v>577</c:v>
                </c:pt>
                <c:pt idx="383">
                  <c:v>563</c:v>
                </c:pt>
                <c:pt idx="384">
                  <c:v>719</c:v>
                </c:pt>
                <c:pt idx="385">
                  <c:v>897</c:v>
                </c:pt>
                <c:pt idx="386">
                  <c:v>887</c:v>
                </c:pt>
                <c:pt idx="387">
                  <c:v>869</c:v>
                </c:pt>
                <c:pt idx="388">
                  <c:v>766</c:v>
                </c:pt>
                <c:pt idx="389">
                  <c:v>631</c:v>
                </c:pt>
                <c:pt idx="390">
                  <c:v>566</c:v>
                </c:pt>
                <c:pt idx="391">
                  <c:v>635</c:v>
                </c:pt>
                <c:pt idx="392">
                  <c:v>858</c:v>
                </c:pt>
                <c:pt idx="393">
                  <c:v>1007</c:v>
                </c:pt>
                <c:pt idx="394">
                  <c:v>980</c:v>
                </c:pt>
                <c:pt idx="395">
                  <c:v>841</c:v>
                </c:pt>
                <c:pt idx="396">
                  <c:v>693</c:v>
                </c:pt>
                <c:pt idx="397">
                  <c:v>632</c:v>
                </c:pt>
                <c:pt idx="398">
                  <c:v>652</c:v>
                </c:pt>
                <c:pt idx="399">
                  <c:v>684</c:v>
                </c:pt>
                <c:pt idx="400">
                  <c:v>740</c:v>
                </c:pt>
                <c:pt idx="401">
                  <c:v>838</c:v>
                </c:pt>
                <c:pt idx="402">
                  <c:v>891</c:v>
                </c:pt>
                <c:pt idx="403">
                  <c:v>953</c:v>
                </c:pt>
                <c:pt idx="404">
                  <c:v>1052</c:v>
                </c:pt>
                <c:pt idx="405">
                  <c:v>1239</c:v>
                </c:pt>
                <c:pt idx="406">
                  <c:v>1270</c:v>
                </c:pt>
                <c:pt idx="407">
                  <c:v>1356</c:v>
                </c:pt>
                <c:pt idx="408">
                  <c:v>1188</c:v>
                </c:pt>
                <c:pt idx="409">
                  <c:v>1276</c:v>
                </c:pt>
                <c:pt idx="410">
                  <c:v>1170</c:v>
                </c:pt>
                <c:pt idx="411">
                  <c:v>1298</c:v>
                </c:pt>
                <c:pt idx="412">
                  <c:v>1250</c:v>
                </c:pt>
                <c:pt idx="413">
                  <c:v>1074</c:v>
                </c:pt>
                <c:pt idx="414">
                  <c:v>962</c:v>
                </c:pt>
                <c:pt idx="415">
                  <c:v>1036</c:v>
                </c:pt>
                <c:pt idx="416">
                  <c:v>823</c:v>
                </c:pt>
                <c:pt idx="417">
                  <c:v>808</c:v>
                </c:pt>
                <c:pt idx="418">
                  <c:v>752</c:v>
                </c:pt>
                <c:pt idx="419">
                  <c:v>774</c:v>
                </c:pt>
                <c:pt idx="420">
                  <c:v>707</c:v>
                </c:pt>
                <c:pt idx="421">
                  <c:v>1086</c:v>
                </c:pt>
                <c:pt idx="422">
                  <c:v>1152</c:v>
                </c:pt>
                <c:pt idx="423">
                  <c:v>1268</c:v>
                </c:pt>
                <c:pt idx="424">
                  <c:v>984</c:v>
                </c:pt>
                <c:pt idx="425">
                  <c:v>999</c:v>
                </c:pt>
                <c:pt idx="426">
                  <c:v>772</c:v>
                </c:pt>
                <c:pt idx="427">
                  <c:v>754</c:v>
                </c:pt>
                <c:pt idx="428">
                  <c:v>965</c:v>
                </c:pt>
                <c:pt idx="429">
                  <c:v>1256</c:v>
                </c:pt>
                <c:pt idx="430">
                  <c:v>818</c:v>
                </c:pt>
                <c:pt idx="431">
                  <c:v>712</c:v>
                </c:pt>
                <c:pt idx="432">
                  <c:v>688</c:v>
                </c:pt>
                <c:pt idx="433">
                  <c:v>781</c:v>
                </c:pt>
                <c:pt idx="434">
                  <c:v>768</c:v>
                </c:pt>
                <c:pt idx="435">
                  <c:v>918</c:v>
                </c:pt>
                <c:pt idx="436">
                  <c:v>1161</c:v>
                </c:pt>
                <c:pt idx="437">
                  <c:v>949</c:v>
                </c:pt>
                <c:pt idx="438">
                  <c:v>686</c:v>
                </c:pt>
                <c:pt idx="439">
                  <c:v>636</c:v>
                </c:pt>
                <c:pt idx="440">
                  <c:v>795</c:v>
                </c:pt>
                <c:pt idx="441">
                  <c:v>752</c:v>
                </c:pt>
                <c:pt idx="442">
                  <c:v>839</c:v>
                </c:pt>
                <c:pt idx="443">
                  <c:v>1088</c:v>
                </c:pt>
                <c:pt idx="444">
                  <c:v>795</c:v>
                </c:pt>
                <c:pt idx="445">
                  <c:v>615</c:v>
                </c:pt>
                <c:pt idx="446">
                  <c:v>673</c:v>
                </c:pt>
                <c:pt idx="447">
                  <c:v>698</c:v>
                </c:pt>
                <c:pt idx="448">
                  <c:v>714</c:v>
                </c:pt>
                <c:pt idx="449">
                  <c:v>934</c:v>
                </c:pt>
                <c:pt idx="450">
                  <c:v>1043</c:v>
                </c:pt>
                <c:pt idx="451">
                  <c:v>831</c:v>
                </c:pt>
                <c:pt idx="452">
                  <c:v>704</c:v>
                </c:pt>
                <c:pt idx="453">
                  <c:v>667</c:v>
                </c:pt>
                <c:pt idx="454">
                  <c:v>636</c:v>
                </c:pt>
                <c:pt idx="455">
                  <c:v>653</c:v>
                </c:pt>
                <c:pt idx="456">
                  <c:v>720</c:v>
                </c:pt>
                <c:pt idx="457">
                  <c:v>822</c:v>
                </c:pt>
                <c:pt idx="458">
                  <c:v>1026</c:v>
                </c:pt>
                <c:pt idx="459">
                  <c:v>806</c:v>
                </c:pt>
                <c:pt idx="460">
                  <c:v>611</c:v>
                </c:pt>
                <c:pt idx="461">
                  <c:v>511</c:v>
                </c:pt>
                <c:pt idx="462">
                  <c:v>772</c:v>
                </c:pt>
                <c:pt idx="463">
                  <c:v>537</c:v>
                </c:pt>
                <c:pt idx="464">
                  <c:v>661</c:v>
                </c:pt>
                <c:pt idx="465">
                  <c:v>608</c:v>
                </c:pt>
                <c:pt idx="466">
                  <c:v>671</c:v>
                </c:pt>
                <c:pt idx="467">
                  <c:v>588</c:v>
                </c:pt>
                <c:pt idx="468">
                  <c:v>644</c:v>
                </c:pt>
                <c:pt idx="469">
                  <c:v>780</c:v>
                </c:pt>
                <c:pt idx="470">
                  <c:v>678</c:v>
                </c:pt>
                <c:pt idx="471">
                  <c:v>787</c:v>
                </c:pt>
                <c:pt idx="472">
                  <c:v>576</c:v>
                </c:pt>
                <c:pt idx="473">
                  <c:v>493</c:v>
                </c:pt>
                <c:pt idx="474">
                  <c:v>429</c:v>
                </c:pt>
                <c:pt idx="475">
                  <c:v>503</c:v>
                </c:pt>
                <c:pt idx="476">
                  <c:v>505</c:v>
                </c:pt>
                <c:pt idx="477">
                  <c:v>613</c:v>
                </c:pt>
                <c:pt idx="478">
                  <c:v>624</c:v>
                </c:pt>
                <c:pt idx="479">
                  <c:v>613</c:v>
                </c:pt>
                <c:pt idx="480">
                  <c:v>452</c:v>
                </c:pt>
                <c:pt idx="481">
                  <c:v>501</c:v>
                </c:pt>
                <c:pt idx="482">
                  <c:v>419</c:v>
                </c:pt>
                <c:pt idx="483">
                  <c:v>621</c:v>
                </c:pt>
                <c:pt idx="484">
                  <c:v>620</c:v>
                </c:pt>
                <c:pt idx="485">
                  <c:v>622</c:v>
                </c:pt>
                <c:pt idx="486">
                  <c:v>521</c:v>
                </c:pt>
                <c:pt idx="487">
                  <c:v>419</c:v>
                </c:pt>
                <c:pt idx="488">
                  <c:v>465</c:v>
                </c:pt>
                <c:pt idx="489">
                  <c:v>486</c:v>
                </c:pt>
                <c:pt idx="490">
                  <c:v>570</c:v>
                </c:pt>
                <c:pt idx="491">
                  <c:v>748</c:v>
                </c:pt>
                <c:pt idx="492">
                  <c:v>775</c:v>
                </c:pt>
                <c:pt idx="493">
                  <c:v>659</c:v>
                </c:pt>
                <c:pt idx="494">
                  <c:v>611</c:v>
                </c:pt>
                <c:pt idx="495">
                  <c:v>530</c:v>
                </c:pt>
                <c:pt idx="496">
                  <c:v>562</c:v>
                </c:pt>
                <c:pt idx="497">
                  <c:v>685</c:v>
                </c:pt>
                <c:pt idx="498">
                  <c:v>938</c:v>
                </c:pt>
                <c:pt idx="499">
                  <c:v>850</c:v>
                </c:pt>
                <c:pt idx="500">
                  <c:v>797</c:v>
                </c:pt>
                <c:pt idx="501">
                  <c:v>738</c:v>
                </c:pt>
                <c:pt idx="502">
                  <c:v>752</c:v>
                </c:pt>
                <c:pt idx="503">
                  <c:v>950</c:v>
                </c:pt>
                <c:pt idx="504">
                  <c:v>967</c:v>
                </c:pt>
                <c:pt idx="505">
                  <c:v>920</c:v>
                </c:pt>
                <c:pt idx="506">
                  <c:v>895</c:v>
                </c:pt>
                <c:pt idx="507">
                  <c:v>741</c:v>
                </c:pt>
                <c:pt idx="508">
                  <c:v>784</c:v>
                </c:pt>
                <c:pt idx="509">
                  <c:v>826</c:v>
                </c:pt>
                <c:pt idx="510">
                  <c:v>913</c:v>
                </c:pt>
                <c:pt idx="511">
                  <c:v>738</c:v>
                </c:pt>
                <c:pt idx="512">
                  <c:v>822</c:v>
                </c:pt>
                <c:pt idx="513">
                  <c:v>903</c:v>
                </c:pt>
                <c:pt idx="514">
                  <c:v>842</c:v>
                </c:pt>
                <c:pt idx="515">
                  <c:v>822</c:v>
                </c:pt>
                <c:pt idx="516">
                  <c:v>894</c:v>
                </c:pt>
                <c:pt idx="517">
                  <c:v>741</c:v>
                </c:pt>
                <c:pt idx="518">
                  <c:v>686</c:v>
                </c:pt>
                <c:pt idx="519">
                  <c:v>685</c:v>
                </c:pt>
                <c:pt idx="520">
                  <c:v>681</c:v>
                </c:pt>
                <c:pt idx="521">
                  <c:v>944</c:v>
                </c:pt>
                <c:pt idx="522">
                  <c:v>987</c:v>
                </c:pt>
                <c:pt idx="523">
                  <c:v>752</c:v>
                </c:pt>
                <c:pt idx="524">
                  <c:v>744</c:v>
                </c:pt>
                <c:pt idx="525">
                  <c:v>851</c:v>
                </c:pt>
                <c:pt idx="526">
                  <c:v>759</c:v>
                </c:pt>
                <c:pt idx="527">
                  <c:v>874</c:v>
                </c:pt>
                <c:pt idx="528">
                  <c:v>980</c:v>
                </c:pt>
                <c:pt idx="529">
                  <c:v>963</c:v>
                </c:pt>
                <c:pt idx="530">
                  <c:v>979</c:v>
                </c:pt>
                <c:pt idx="531">
                  <c:v>766</c:v>
                </c:pt>
                <c:pt idx="532">
                  <c:v>850</c:v>
                </c:pt>
                <c:pt idx="533">
                  <c:v>775</c:v>
                </c:pt>
                <c:pt idx="534">
                  <c:v>762</c:v>
                </c:pt>
                <c:pt idx="535">
                  <c:v>771</c:v>
                </c:pt>
                <c:pt idx="536">
                  <c:v>785</c:v>
                </c:pt>
                <c:pt idx="537">
                  <c:v>752</c:v>
                </c:pt>
                <c:pt idx="538">
                  <c:v>805</c:v>
                </c:pt>
                <c:pt idx="539">
                  <c:v>811</c:v>
                </c:pt>
                <c:pt idx="540">
                  <c:v>847</c:v>
                </c:pt>
                <c:pt idx="541">
                  <c:v>1042</c:v>
                </c:pt>
                <c:pt idx="542">
                  <c:v>981</c:v>
                </c:pt>
                <c:pt idx="543">
                  <c:v>1030</c:v>
                </c:pt>
                <c:pt idx="544">
                  <c:v>946</c:v>
                </c:pt>
                <c:pt idx="545">
                  <c:v>774</c:v>
                </c:pt>
                <c:pt idx="546">
                  <c:v>356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C6E-42C0-9296-DBD039EB5F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94784224"/>
        <c:axId val="294785056"/>
      </c:lineChart>
      <c:lineChart>
        <c:grouping val="standard"/>
        <c:varyColors val="0"/>
        <c:ser>
          <c:idx val="1"/>
          <c:order val="1"/>
          <c:tx>
            <c:strRef>
              <c:f>Sheet3!$Q$1</c:f>
              <c:strCache>
                <c:ptCount val="1"/>
                <c:pt idx="0">
                  <c:v>Revenue</c:v>
                </c:pt>
              </c:strCache>
            </c:strRef>
          </c:tx>
          <c:spPr>
            <a:ln w="19050" cap="rnd">
              <a:solidFill>
                <a:srgbClr val="AEB6DA"/>
              </a:solidFill>
              <a:round/>
            </a:ln>
            <a:effectLst/>
          </c:spPr>
          <c:marker>
            <c:symbol val="none"/>
          </c:marker>
          <c:dPt>
            <c:idx val="0"/>
            <c:marker>
              <c:symbol val="circle"/>
              <c:size val="5"/>
              <c:spPr>
                <a:solidFill>
                  <a:srgbClr val="B1B9DB"/>
                </a:solidFill>
                <a:ln w="9525">
                  <a:solidFill>
                    <a:srgbClr val="B1B9DB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5C6E-42C0-9296-DBD039EB5F7A}"/>
              </c:ext>
            </c:extLst>
          </c:dPt>
          <c:dPt>
            <c:idx val="268"/>
            <c:marker>
              <c:symbol val="circle"/>
              <c:size val="5"/>
              <c:spPr>
                <a:solidFill>
                  <a:srgbClr val="AEB6DA"/>
                </a:solidFill>
                <a:ln w="9525">
                  <a:solidFill>
                    <a:srgbClr val="AEB6DA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5-BA76-4EFC-90B3-E60487B15777}"/>
              </c:ext>
            </c:extLst>
          </c:dPt>
          <c:dLbls>
            <c:dLbl>
              <c:idx val="268"/>
              <c:layout>
                <c:manualLayout>
                  <c:x val="-3.2931094477137553E-2"/>
                  <c:y val="-0.35488599207959015"/>
                </c:manualLayout>
              </c:layout>
              <c:tx>
                <c:rich>
                  <a:bodyPr/>
                  <a:lstStyle/>
                  <a:p>
                    <a:fld id="{25FFE822-55C6-4F5F-893D-AE0E6052390F}" type="CATEGORYNAME">
                      <a:rPr lang="en-US" altLang="zh-CN"/>
                      <a:pPr/>
                      <a:t>[类别名称]</a:t>
                    </a:fld>
                    <a:r>
                      <a:rPr lang="en-US" altLang="zh-CN" baseline="0" dirty="0"/>
                      <a:t>, </a:t>
                    </a:r>
                  </a:p>
                  <a:p>
                    <a:r>
                      <a:rPr lang="zh-CN" altLang="en-US" baseline="0" dirty="0"/>
                      <a:t>鲨很大</a:t>
                    </a:r>
                    <a:r>
                      <a:rPr lang="en-US" altLang="zh-CN" baseline="0" dirty="0"/>
                      <a:t>2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8744331283198385E-2"/>
                      <c:h val="0.1728970385953238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35-BA76-4EFC-90B3-E60487B1577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Sheet3!$O$2:$O$548</c:f>
              <c:numCache>
                <c:formatCode>yyyy\-mm\-dd</c:formatCode>
                <c:ptCount val="547"/>
                <c:pt idx="0">
                  <c:v>43831</c:v>
                </c:pt>
                <c:pt idx="1">
                  <c:v>43832</c:v>
                </c:pt>
                <c:pt idx="2">
                  <c:v>43833</c:v>
                </c:pt>
                <c:pt idx="3">
                  <c:v>43834</c:v>
                </c:pt>
                <c:pt idx="4">
                  <c:v>43835</c:v>
                </c:pt>
                <c:pt idx="5">
                  <c:v>43836</c:v>
                </c:pt>
                <c:pt idx="6">
                  <c:v>43837</c:v>
                </c:pt>
                <c:pt idx="7">
                  <c:v>43838</c:v>
                </c:pt>
                <c:pt idx="8">
                  <c:v>43839</c:v>
                </c:pt>
                <c:pt idx="9">
                  <c:v>43840</c:v>
                </c:pt>
                <c:pt idx="10">
                  <c:v>43841</c:v>
                </c:pt>
                <c:pt idx="11">
                  <c:v>43842</c:v>
                </c:pt>
                <c:pt idx="12">
                  <c:v>43843</c:v>
                </c:pt>
                <c:pt idx="13">
                  <c:v>43844</c:v>
                </c:pt>
                <c:pt idx="14">
                  <c:v>43845</c:v>
                </c:pt>
                <c:pt idx="15">
                  <c:v>43846</c:v>
                </c:pt>
                <c:pt idx="16">
                  <c:v>43847</c:v>
                </c:pt>
                <c:pt idx="17">
                  <c:v>43848</c:v>
                </c:pt>
                <c:pt idx="18">
                  <c:v>43849</c:v>
                </c:pt>
                <c:pt idx="19">
                  <c:v>43850</c:v>
                </c:pt>
                <c:pt idx="20">
                  <c:v>43851</c:v>
                </c:pt>
                <c:pt idx="21">
                  <c:v>43852</c:v>
                </c:pt>
                <c:pt idx="22">
                  <c:v>43853</c:v>
                </c:pt>
                <c:pt idx="23">
                  <c:v>43854</c:v>
                </c:pt>
                <c:pt idx="24">
                  <c:v>43855</c:v>
                </c:pt>
                <c:pt idx="25">
                  <c:v>43856</c:v>
                </c:pt>
                <c:pt idx="26">
                  <c:v>43857</c:v>
                </c:pt>
                <c:pt idx="27">
                  <c:v>43858</c:v>
                </c:pt>
                <c:pt idx="28">
                  <c:v>43859</c:v>
                </c:pt>
                <c:pt idx="29">
                  <c:v>43860</c:v>
                </c:pt>
                <c:pt idx="30">
                  <c:v>43861</c:v>
                </c:pt>
                <c:pt idx="31">
                  <c:v>43862</c:v>
                </c:pt>
                <c:pt idx="32">
                  <c:v>43863</c:v>
                </c:pt>
                <c:pt idx="33">
                  <c:v>43864</c:v>
                </c:pt>
                <c:pt idx="34">
                  <c:v>43865</c:v>
                </c:pt>
                <c:pt idx="35">
                  <c:v>43866</c:v>
                </c:pt>
                <c:pt idx="36">
                  <c:v>43867</c:v>
                </c:pt>
                <c:pt idx="37">
                  <c:v>43868</c:v>
                </c:pt>
                <c:pt idx="38">
                  <c:v>43869</c:v>
                </c:pt>
                <c:pt idx="39">
                  <c:v>43870</c:v>
                </c:pt>
                <c:pt idx="40">
                  <c:v>43871</c:v>
                </c:pt>
                <c:pt idx="41">
                  <c:v>43872</c:v>
                </c:pt>
                <c:pt idx="42">
                  <c:v>43873</c:v>
                </c:pt>
                <c:pt idx="43">
                  <c:v>43874</c:v>
                </c:pt>
                <c:pt idx="44">
                  <c:v>43875</c:v>
                </c:pt>
                <c:pt idx="45">
                  <c:v>43876</c:v>
                </c:pt>
                <c:pt idx="46">
                  <c:v>43877</c:v>
                </c:pt>
                <c:pt idx="47">
                  <c:v>43878</c:v>
                </c:pt>
                <c:pt idx="48">
                  <c:v>43879</c:v>
                </c:pt>
                <c:pt idx="49">
                  <c:v>43880</c:v>
                </c:pt>
                <c:pt idx="50">
                  <c:v>43881</c:v>
                </c:pt>
                <c:pt idx="51">
                  <c:v>43882</c:v>
                </c:pt>
                <c:pt idx="52">
                  <c:v>43883</c:v>
                </c:pt>
                <c:pt idx="53">
                  <c:v>43884</c:v>
                </c:pt>
                <c:pt idx="54">
                  <c:v>43885</c:v>
                </c:pt>
                <c:pt idx="55">
                  <c:v>43886</c:v>
                </c:pt>
                <c:pt idx="56">
                  <c:v>43887</c:v>
                </c:pt>
                <c:pt idx="57">
                  <c:v>43888</c:v>
                </c:pt>
                <c:pt idx="58">
                  <c:v>43889</c:v>
                </c:pt>
                <c:pt idx="59">
                  <c:v>43890</c:v>
                </c:pt>
                <c:pt idx="60">
                  <c:v>43891</c:v>
                </c:pt>
                <c:pt idx="61">
                  <c:v>43892</c:v>
                </c:pt>
                <c:pt idx="62">
                  <c:v>43893</c:v>
                </c:pt>
                <c:pt idx="63">
                  <c:v>43894</c:v>
                </c:pt>
                <c:pt idx="64">
                  <c:v>43895</c:v>
                </c:pt>
                <c:pt idx="65">
                  <c:v>43896</c:v>
                </c:pt>
                <c:pt idx="66">
                  <c:v>43897</c:v>
                </c:pt>
                <c:pt idx="67">
                  <c:v>43898</c:v>
                </c:pt>
                <c:pt idx="68">
                  <c:v>43899</c:v>
                </c:pt>
                <c:pt idx="69">
                  <c:v>43900</c:v>
                </c:pt>
                <c:pt idx="70">
                  <c:v>43901</c:v>
                </c:pt>
                <c:pt idx="71">
                  <c:v>43902</c:v>
                </c:pt>
                <c:pt idx="72">
                  <c:v>43903</c:v>
                </c:pt>
                <c:pt idx="73">
                  <c:v>43904</c:v>
                </c:pt>
                <c:pt idx="74">
                  <c:v>43905</c:v>
                </c:pt>
                <c:pt idx="75">
                  <c:v>43906</c:v>
                </c:pt>
                <c:pt idx="76">
                  <c:v>43907</c:v>
                </c:pt>
                <c:pt idx="77">
                  <c:v>43908</c:v>
                </c:pt>
                <c:pt idx="78">
                  <c:v>43909</c:v>
                </c:pt>
                <c:pt idx="79">
                  <c:v>43910</c:v>
                </c:pt>
                <c:pt idx="80">
                  <c:v>43911</c:v>
                </c:pt>
                <c:pt idx="81">
                  <c:v>43912</c:v>
                </c:pt>
                <c:pt idx="82">
                  <c:v>43913</c:v>
                </c:pt>
                <c:pt idx="83">
                  <c:v>43914</c:v>
                </c:pt>
                <c:pt idx="84">
                  <c:v>43915</c:v>
                </c:pt>
                <c:pt idx="85">
                  <c:v>43916</c:v>
                </c:pt>
                <c:pt idx="86">
                  <c:v>43917</c:v>
                </c:pt>
                <c:pt idx="87">
                  <c:v>43918</c:v>
                </c:pt>
                <c:pt idx="88">
                  <c:v>43919</c:v>
                </c:pt>
                <c:pt idx="89">
                  <c:v>43920</c:v>
                </c:pt>
                <c:pt idx="90">
                  <c:v>43921</c:v>
                </c:pt>
                <c:pt idx="91">
                  <c:v>43922</c:v>
                </c:pt>
                <c:pt idx="92">
                  <c:v>43923</c:v>
                </c:pt>
                <c:pt idx="93">
                  <c:v>43924</c:v>
                </c:pt>
                <c:pt idx="94">
                  <c:v>43925</c:v>
                </c:pt>
                <c:pt idx="95">
                  <c:v>43926</c:v>
                </c:pt>
                <c:pt idx="96">
                  <c:v>43927</c:v>
                </c:pt>
                <c:pt idx="97">
                  <c:v>43928</c:v>
                </c:pt>
                <c:pt idx="98">
                  <c:v>43929</c:v>
                </c:pt>
                <c:pt idx="99">
                  <c:v>43930</c:v>
                </c:pt>
                <c:pt idx="100">
                  <c:v>43931</c:v>
                </c:pt>
                <c:pt idx="101">
                  <c:v>43932</c:v>
                </c:pt>
                <c:pt idx="102">
                  <c:v>43933</c:v>
                </c:pt>
                <c:pt idx="103">
                  <c:v>43934</c:v>
                </c:pt>
                <c:pt idx="104">
                  <c:v>43935</c:v>
                </c:pt>
                <c:pt idx="105">
                  <c:v>43936</c:v>
                </c:pt>
                <c:pt idx="106">
                  <c:v>43937</c:v>
                </c:pt>
                <c:pt idx="107">
                  <c:v>43938</c:v>
                </c:pt>
                <c:pt idx="108">
                  <c:v>43939</c:v>
                </c:pt>
                <c:pt idx="109">
                  <c:v>43940</c:v>
                </c:pt>
                <c:pt idx="110">
                  <c:v>43941</c:v>
                </c:pt>
                <c:pt idx="111">
                  <c:v>43942</c:v>
                </c:pt>
                <c:pt idx="112">
                  <c:v>43943</c:v>
                </c:pt>
                <c:pt idx="113">
                  <c:v>43944</c:v>
                </c:pt>
                <c:pt idx="114">
                  <c:v>43945</c:v>
                </c:pt>
                <c:pt idx="115">
                  <c:v>43946</c:v>
                </c:pt>
                <c:pt idx="116">
                  <c:v>43947</c:v>
                </c:pt>
                <c:pt idx="117">
                  <c:v>43948</c:v>
                </c:pt>
                <c:pt idx="118">
                  <c:v>43949</c:v>
                </c:pt>
                <c:pt idx="119">
                  <c:v>43950</c:v>
                </c:pt>
                <c:pt idx="120">
                  <c:v>43951</c:v>
                </c:pt>
                <c:pt idx="121">
                  <c:v>43952</c:v>
                </c:pt>
                <c:pt idx="122">
                  <c:v>43953</c:v>
                </c:pt>
                <c:pt idx="123">
                  <c:v>43954</c:v>
                </c:pt>
                <c:pt idx="124">
                  <c:v>43955</c:v>
                </c:pt>
                <c:pt idx="125">
                  <c:v>43956</c:v>
                </c:pt>
                <c:pt idx="126">
                  <c:v>43957</c:v>
                </c:pt>
                <c:pt idx="127">
                  <c:v>43958</c:v>
                </c:pt>
                <c:pt idx="128">
                  <c:v>43959</c:v>
                </c:pt>
                <c:pt idx="129">
                  <c:v>43960</c:v>
                </c:pt>
                <c:pt idx="130">
                  <c:v>43961</c:v>
                </c:pt>
                <c:pt idx="131">
                  <c:v>43962</c:v>
                </c:pt>
                <c:pt idx="132">
                  <c:v>43963</c:v>
                </c:pt>
                <c:pt idx="133">
                  <c:v>43964</c:v>
                </c:pt>
                <c:pt idx="134">
                  <c:v>43965</c:v>
                </c:pt>
                <c:pt idx="135">
                  <c:v>43966</c:v>
                </c:pt>
                <c:pt idx="136">
                  <c:v>43967</c:v>
                </c:pt>
                <c:pt idx="137">
                  <c:v>43968</c:v>
                </c:pt>
                <c:pt idx="138">
                  <c:v>43969</c:v>
                </c:pt>
                <c:pt idx="139">
                  <c:v>43970</c:v>
                </c:pt>
                <c:pt idx="140">
                  <c:v>43971</c:v>
                </c:pt>
                <c:pt idx="141">
                  <c:v>43972</c:v>
                </c:pt>
                <c:pt idx="142">
                  <c:v>43973</c:v>
                </c:pt>
                <c:pt idx="143">
                  <c:v>43974</c:v>
                </c:pt>
                <c:pt idx="144">
                  <c:v>43975</c:v>
                </c:pt>
                <c:pt idx="145">
                  <c:v>43976</c:v>
                </c:pt>
                <c:pt idx="146">
                  <c:v>43977</c:v>
                </c:pt>
                <c:pt idx="147">
                  <c:v>43978</c:v>
                </c:pt>
                <c:pt idx="148">
                  <c:v>43979</c:v>
                </c:pt>
                <c:pt idx="149">
                  <c:v>43980</c:v>
                </c:pt>
                <c:pt idx="150">
                  <c:v>43981</c:v>
                </c:pt>
                <c:pt idx="151">
                  <c:v>43982</c:v>
                </c:pt>
                <c:pt idx="152">
                  <c:v>43983</c:v>
                </c:pt>
                <c:pt idx="153">
                  <c:v>43984</c:v>
                </c:pt>
                <c:pt idx="154">
                  <c:v>43985</c:v>
                </c:pt>
                <c:pt idx="155">
                  <c:v>43986</c:v>
                </c:pt>
                <c:pt idx="156">
                  <c:v>43987</c:v>
                </c:pt>
                <c:pt idx="157">
                  <c:v>43988</c:v>
                </c:pt>
                <c:pt idx="158">
                  <c:v>43989</c:v>
                </c:pt>
                <c:pt idx="159">
                  <c:v>43990</c:v>
                </c:pt>
                <c:pt idx="160">
                  <c:v>43991</c:v>
                </c:pt>
                <c:pt idx="161">
                  <c:v>43992</c:v>
                </c:pt>
                <c:pt idx="162">
                  <c:v>43993</c:v>
                </c:pt>
                <c:pt idx="163">
                  <c:v>43994</c:v>
                </c:pt>
                <c:pt idx="164">
                  <c:v>43995</c:v>
                </c:pt>
                <c:pt idx="165">
                  <c:v>43996</c:v>
                </c:pt>
                <c:pt idx="166">
                  <c:v>43997</c:v>
                </c:pt>
                <c:pt idx="167">
                  <c:v>43998</c:v>
                </c:pt>
                <c:pt idx="168">
                  <c:v>43999</c:v>
                </c:pt>
                <c:pt idx="169">
                  <c:v>44000</c:v>
                </c:pt>
                <c:pt idx="170">
                  <c:v>44001</c:v>
                </c:pt>
                <c:pt idx="171">
                  <c:v>44002</c:v>
                </c:pt>
                <c:pt idx="172">
                  <c:v>44003</c:v>
                </c:pt>
                <c:pt idx="173">
                  <c:v>44004</c:v>
                </c:pt>
                <c:pt idx="174">
                  <c:v>44005</c:v>
                </c:pt>
                <c:pt idx="175">
                  <c:v>44006</c:v>
                </c:pt>
                <c:pt idx="176">
                  <c:v>44007</c:v>
                </c:pt>
                <c:pt idx="177">
                  <c:v>44008</c:v>
                </c:pt>
                <c:pt idx="178">
                  <c:v>44009</c:v>
                </c:pt>
                <c:pt idx="179">
                  <c:v>44010</c:v>
                </c:pt>
                <c:pt idx="180">
                  <c:v>44011</c:v>
                </c:pt>
                <c:pt idx="181">
                  <c:v>44012</c:v>
                </c:pt>
                <c:pt idx="182">
                  <c:v>44013</c:v>
                </c:pt>
                <c:pt idx="183">
                  <c:v>44014</c:v>
                </c:pt>
                <c:pt idx="184">
                  <c:v>44015</c:v>
                </c:pt>
                <c:pt idx="185">
                  <c:v>44016</c:v>
                </c:pt>
                <c:pt idx="186">
                  <c:v>44017</c:v>
                </c:pt>
                <c:pt idx="187">
                  <c:v>44018</c:v>
                </c:pt>
                <c:pt idx="188">
                  <c:v>44019</c:v>
                </c:pt>
                <c:pt idx="189">
                  <c:v>44020</c:v>
                </c:pt>
                <c:pt idx="190">
                  <c:v>44021</c:v>
                </c:pt>
                <c:pt idx="191">
                  <c:v>44022</c:v>
                </c:pt>
                <c:pt idx="192">
                  <c:v>44023</c:v>
                </c:pt>
                <c:pt idx="193">
                  <c:v>44024</c:v>
                </c:pt>
                <c:pt idx="194">
                  <c:v>44025</c:v>
                </c:pt>
                <c:pt idx="195">
                  <c:v>44026</c:v>
                </c:pt>
                <c:pt idx="196">
                  <c:v>44027</c:v>
                </c:pt>
                <c:pt idx="197">
                  <c:v>44028</c:v>
                </c:pt>
                <c:pt idx="198">
                  <c:v>44029</c:v>
                </c:pt>
                <c:pt idx="199">
                  <c:v>44030</c:v>
                </c:pt>
                <c:pt idx="200">
                  <c:v>44031</c:v>
                </c:pt>
                <c:pt idx="201">
                  <c:v>44032</c:v>
                </c:pt>
                <c:pt idx="202">
                  <c:v>44033</c:v>
                </c:pt>
                <c:pt idx="203">
                  <c:v>44034</c:v>
                </c:pt>
                <c:pt idx="204">
                  <c:v>44035</c:v>
                </c:pt>
                <c:pt idx="205">
                  <c:v>44036</c:v>
                </c:pt>
                <c:pt idx="206">
                  <c:v>44037</c:v>
                </c:pt>
                <c:pt idx="207">
                  <c:v>44038</c:v>
                </c:pt>
                <c:pt idx="208">
                  <c:v>44039</c:v>
                </c:pt>
                <c:pt idx="209">
                  <c:v>44040</c:v>
                </c:pt>
                <c:pt idx="210">
                  <c:v>44041</c:v>
                </c:pt>
                <c:pt idx="211">
                  <c:v>44042</c:v>
                </c:pt>
                <c:pt idx="212">
                  <c:v>44043</c:v>
                </c:pt>
                <c:pt idx="213">
                  <c:v>44044</c:v>
                </c:pt>
                <c:pt idx="214">
                  <c:v>44045</c:v>
                </c:pt>
                <c:pt idx="215">
                  <c:v>44046</c:v>
                </c:pt>
                <c:pt idx="216">
                  <c:v>44047</c:v>
                </c:pt>
                <c:pt idx="217">
                  <c:v>44048</c:v>
                </c:pt>
                <c:pt idx="218">
                  <c:v>44049</c:v>
                </c:pt>
                <c:pt idx="219">
                  <c:v>44050</c:v>
                </c:pt>
                <c:pt idx="220">
                  <c:v>44051</c:v>
                </c:pt>
                <c:pt idx="221">
                  <c:v>44052</c:v>
                </c:pt>
                <c:pt idx="222">
                  <c:v>44053</c:v>
                </c:pt>
                <c:pt idx="223">
                  <c:v>44054</c:v>
                </c:pt>
                <c:pt idx="224">
                  <c:v>44055</c:v>
                </c:pt>
                <c:pt idx="225">
                  <c:v>44056</c:v>
                </c:pt>
                <c:pt idx="226">
                  <c:v>44057</c:v>
                </c:pt>
                <c:pt idx="227">
                  <c:v>44058</c:v>
                </c:pt>
                <c:pt idx="228">
                  <c:v>44059</c:v>
                </c:pt>
                <c:pt idx="229">
                  <c:v>44060</c:v>
                </c:pt>
                <c:pt idx="230">
                  <c:v>44061</c:v>
                </c:pt>
                <c:pt idx="231">
                  <c:v>44062</c:v>
                </c:pt>
                <c:pt idx="232">
                  <c:v>44063</c:v>
                </c:pt>
                <c:pt idx="233">
                  <c:v>44064</c:v>
                </c:pt>
                <c:pt idx="234">
                  <c:v>44065</c:v>
                </c:pt>
                <c:pt idx="235">
                  <c:v>44066</c:v>
                </c:pt>
                <c:pt idx="236">
                  <c:v>44067</c:v>
                </c:pt>
                <c:pt idx="237">
                  <c:v>44068</c:v>
                </c:pt>
                <c:pt idx="238">
                  <c:v>44069</c:v>
                </c:pt>
                <c:pt idx="239">
                  <c:v>44070</c:v>
                </c:pt>
                <c:pt idx="240">
                  <c:v>44071</c:v>
                </c:pt>
                <c:pt idx="241">
                  <c:v>44072</c:v>
                </c:pt>
                <c:pt idx="242">
                  <c:v>44073</c:v>
                </c:pt>
                <c:pt idx="243">
                  <c:v>44074</c:v>
                </c:pt>
                <c:pt idx="244">
                  <c:v>44075</c:v>
                </c:pt>
                <c:pt idx="245">
                  <c:v>44076</c:v>
                </c:pt>
                <c:pt idx="246">
                  <c:v>44077</c:v>
                </c:pt>
                <c:pt idx="247">
                  <c:v>44078</c:v>
                </c:pt>
                <c:pt idx="248">
                  <c:v>44079</c:v>
                </c:pt>
                <c:pt idx="249">
                  <c:v>44080</c:v>
                </c:pt>
                <c:pt idx="250">
                  <c:v>44081</c:v>
                </c:pt>
                <c:pt idx="251">
                  <c:v>44082</c:v>
                </c:pt>
                <c:pt idx="252">
                  <c:v>44083</c:v>
                </c:pt>
                <c:pt idx="253">
                  <c:v>44084</c:v>
                </c:pt>
                <c:pt idx="254">
                  <c:v>44085</c:v>
                </c:pt>
                <c:pt idx="255">
                  <c:v>44086</c:v>
                </c:pt>
                <c:pt idx="256">
                  <c:v>44087</c:v>
                </c:pt>
                <c:pt idx="257">
                  <c:v>44088</c:v>
                </c:pt>
                <c:pt idx="258">
                  <c:v>44089</c:v>
                </c:pt>
                <c:pt idx="259">
                  <c:v>44090</c:v>
                </c:pt>
                <c:pt idx="260">
                  <c:v>44091</c:v>
                </c:pt>
                <c:pt idx="261">
                  <c:v>44092</c:v>
                </c:pt>
                <c:pt idx="262">
                  <c:v>44093</c:v>
                </c:pt>
                <c:pt idx="263">
                  <c:v>44094</c:v>
                </c:pt>
                <c:pt idx="264">
                  <c:v>44095</c:v>
                </c:pt>
                <c:pt idx="265">
                  <c:v>44096</c:v>
                </c:pt>
                <c:pt idx="266">
                  <c:v>44097</c:v>
                </c:pt>
                <c:pt idx="267">
                  <c:v>44098</c:v>
                </c:pt>
                <c:pt idx="268">
                  <c:v>44099</c:v>
                </c:pt>
                <c:pt idx="269">
                  <c:v>44100</c:v>
                </c:pt>
                <c:pt idx="270">
                  <c:v>44101</c:v>
                </c:pt>
                <c:pt idx="271">
                  <c:v>44102</c:v>
                </c:pt>
                <c:pt idx="272">
                  <c:v>44103</c:v>
                </c:pt>
                <c:pt idx="273">
                  <c:v>44104</c:v>
                </c:pt>
                <c:pt idx="274">
                  <c:v>44105</c:v>
                </c:pt>
                <c:pt idx="275">
                  <c:v>44106</c:v>
                </c:pt>
                <c:pt idx="276">
                  <c:v>44107</c:v>
                </c:pt>
                <c:pt idx="277">
                  <c:v>44108</c:v>
                </c:pt>
                <c:pt idx="278">
                  <c:v>44109</c:v>
                </c:pt>
                <c:pt idx="279">
                  <c:v>44110</c:v>
                </c:pt>
                <c:pt idx="280">
                  <c:v>44111</c:v>
                </c:pt>
                <c:pt idx="281">
                  <c:v>44112</c:v>
                </c:pt>
                <c:pt idx="282">
                  <c:v>44113</c:v>
                </c:pt>
                <c:pt idx="283">
                  <c:v>44114</c:v>
                </c:pt>
                <c:pt idx="284">
                  <c:v>44115</c:v>
                </c:pt>
                <c:pt idx="285">
                  <c:v>44116</c:v>
                </c:pt>
                <c:pt idx="286">
                  <c:v>44117</c:v>
                </c:pt>
                <c:pt idx="287">
                  <c:v>44118</c:v>
                </c:pt>
                <c:pt idx="288">
                  <c:v>44119</c:v>
                </c:pt>
                <c:pt idx="289">
                  <c:v>44120</c:v>
                </c:pt>
                <c:pt idx="290">
                  <c:v>44121</c:v>
                </c:pt>
                <c:pt idx="291">
                  <c:v>44122</c:v>
                </c:pt>
                <c:pt idx="292">
                  <c:v>44123</c:v>
                </c:pt>
                <c:pt idx="293">
                  <c:v>44124</c:v>
                </c:pt>
                <c:pt idx="294">
                  <c:v>44125</c:v>
                </c:pt>
                <c:pt idx="295">
                  <c:v>44126</c:v>
                </c:pt>
                <c:pt idx="296">
                  <c:v>44127</c:v>
                </c:pt>
                <c:pt idx="297">
                  <c:v>44128</c:v>
                </c:pt>
                <c:pt idx="298">
                  <c:v>44129</c:v>
                </c:pt>
                <c:pt idx="299">
                  <c:v>44130</c:v>
                </c:pt>
                <c:pt idx="300">
                  <c:v>44131</c:v>
                </c:pt>
                <c:pt idx="301">
                  <c:v>44132</c:v>
                </c:pt>
                <c:pt idx="302">
                  <c:v>44133</c:v>
                </c:pt>
                <c:pt idx="303">
                  <c:v>44134</c:v>
                </c:pt>
                <c:pt idx="304">
                  <c:v>44135</c:v>
                </c:pt>
                <c:pt idx="305">
                  <c:v>44136</c:v>
                </c:pt>
                <c:pt idx="306">
                  <c:v>44137</c:v>
                </c:pt>
                <c:pt idx="307">
                  <c:v>44138</c:v>
                </c:pt>
                <c:pt idx="308">
                  <c:v>44139</c:v>
                </c:pt>
                <c:pt idx="309">
                  <c:v>44140</c:v>
                </c:pt>
                <c:pt idx="310">
                  <c:v>44141</c:v>
                </c:pt>
                <c:pt idx="311">
                  <c:v>44142</c:v>
                </c:pt>
                <c:pt idx="312">
                  <c:v>44143</c:v>
                </c:pt>
                <c:pt idx="313">
                  <c:v>44144</c:v>
                </c:pt>
                <c:pt idx="314">
                  <c:v>44145</c:v>
                </c:pt>
                <c:pt idx="315">
                  <c:v>44146</c:v>
                </c:pt>
                <c:pt idx="316">
                  <c:v>44147</c:v>
                </c:pt>
                <c:pt idx="317">
                  <c:v>44148</c:v>
                </c:pt>
                <c:pt idx="318">
                  <c:v>44149</c:v>
                </c:pt>
                <c:pt idx="319">
                  <c:v>44150</c:v>
                </c:pt>
                <c:pt idx="320">
                  <c:v>44151</c:v>
                </c:pt>
                <c:pt idx="321">
                  <c:v>44152</c:v>
                </c:pt>
                <c:pt idx="322">
                  <c:v>44153</c:v>
                </c:pt>
                <c:pt idx="323">
                  <c:v>44154</c:v>
                </c:pt>
                <c:pt idx="324">
                  <c:v>44155</c:v>
                </c:pt>
                <c:pt idx="325">
                  <c:v>44156</c:v>
                </c:pt>
                <c:pt idx="326">
                  <c:v>44157</c:v>
                </c:pt>
                <c:pt idx="327">
                  <c:v>44158</c:v>
                </c:pt>
                <c:pt idx="328">
                  <c:v>44159</c:v>
                </c:pt>
                <c:pt idx="329">
                  <c:v>44160</c:v>
                </c:pt>
                <c:pt idx="330">
                  <c:v>44161</c:v>
                </c:pt>
                <c:pt idx="331">
                  <c:v>44162</c:v>
                </c:pt>
                <c:pt idx="332">
                  <c:v>44163</c:v>
                </c:pt>
                <c:pt idx="333">
                  <c:v>44164</c:v>
                </c:pt>
                <c:pt idx="334">
                  <c:v>44165</c:v>
                </c:pt>
                <c:pt idx="335">
                  <c:v>44166</c:v>
                </c:pt>
                <c:pt idx="336">
                  <c:v>44167</c:v>
                </c:pt>
                <c:pt idx="337">
                  <c:v>44168</c:v>
                </c:pt>
                <c:pt idx="338">
                  <c:v>44169</c:v>
                </c:pt>
                <c:pt idx="339">
                  <c:v>44170</c:v>
                </c:pt>
                <c:pt idx="340">
                  <c:v>44171</c:v>
                </c:pt>
                <c:pt idx="341">
                  <c:v>44172</c:v>
                </c:pt>
                <c:pt idx="342">
                  <c:v>44173</c:v>
                </c:pt>
                <c:pt idx="343">
                  <c:v>44174</c:v>
                </c:pt>
                <c:pt idx="344">
                  <c:v>44175</c:v>
                </c:pt>
                <c:pt idx="345">
                  <c:v>44176</c:v>
                </c:pt>
                <c:pt idx="346">
                  <c:v>44177</c:v>
                </c:pt>
                <c:pt idx="347">
                  <c:v>44178</c:v>
                </c:pt>
                <c:pt idx="348">
                  <c:v>44179</c:v>
                </c:pt>
                <c:pt idx="349">
                  <c:v>44180</c:v>
                </c:pt>
                <c:pt idx="350">
                  <c:v>44181</c:v>
                </c:pt>
                <c:pt idx="351">
                  <c:v>44182</c:v>
                </c:pt>
                <c:pt idx="352">
                  <c:v>44183</c:v>
                </c:pt>
                <c:pt idx="353">
                  <c:v>44184</c:v>
                </c:pt>
                <c:pt idx="354">
                  <c:v>44185</c:v>
                </c:pt>
                <c:pt idx="355">
                  <c:v>44186</c:v>
                </c:pt>
                <c:pt idx="356">
                  <c:v>44187</c:v>
                </c:pt>
                <c:pt idx="357">
                  <c:v>44188</c:v>
                </c:pt>
                <c:pt idx="358">
                  <c:v>44189</c:v>
                </c:pt>
                <c:pt idx="359">
                  <c:v>44190</c:v>
                </c:pt>
                <c:pt idx="360">
                  <c:v>44191</c:v>
                </c:pt>
                <c:pt idx="361">
                  <c:v>44192</c:v>
                </c:pt>
                <c:pt idx="362">
                  <c:v>44193</c:v>
                </c:pt>
                <c:pt idx="363">
                  <c:v>44194</c:v>
                </c:pt>
                <c:pt idx="364">
                  <c:v>44195</c:v>
                </c:pt>
                <c:pt idx="365">
                  <c:v>44196</c:v>
                </c:pt>
                <c:pt idx="366">
                  <c:v>44197</c:v>
                </c:pt>
                <c:pt idx="367">
                  <c:v>44198</c:v>
                </c:pt>
                <c:pt idx="368">
                  <c:v>44199</c:v>
                </c:pt>
                <c:pt idx="369">
                  <c:v>44200</c:v>
                </c:pt>
                <c:pt idx="370">
                  <c:v>44201</c:v>
                </c:pt>
                <c:pt idx="371">
                  <c:v>44202</c:v>
                </c:pt>
                <c:pt idx="372">
                  <c:v>44203</c:v>
                </c:pt>
                <c:pt idx="373">
                  <c:v>44204</c:v>
                </c:pt>
                <c:pt idx="374">
                  <c:v>44205</c:v>
                </c:pt>
                <c:pt idx="375">
                  <c:v>44206</c:v>
                </c:pt>
                <c:pt idx="376">
                  <c:v>44207</c:v>
                </c:pt>
                <c:pt idx="377">
                  <c:v>44208</c:v>
                </c:pt>
                <c:pt idx="378">
                  <c:v>44209</c:v>
                </c:pt>
                <c:pt idx="379">
                  <c:v>44210</c:v>
                </c:pt>
                <c:pt idx="380">
                  <c:v>44211</c:v>
                </c:pt>
                <c:pt idx="381">
                  <c:v>44212</c:v>
                </c:pt>
                <c:pt idx="382">
                  <c:v>44213</c:v>
                </c:pt>
                <c:pt idx="383">
                  <c:v>44214</c:v>
                </c:pt>
                <c:pt idx="384">
                  <c:v>44215</c:v>
                </c:pt>
                <c:pt idx="385">
                  <c:v>44216</c:v>
                </c:pt>
                <c:pt idx="386">
                  <c:v>44217</c:v>
                </c:pt>
                <c:pt idx="387">
                  <c:v>44218</c:v>
                </c:pt>
                <c:pt idx="388">
                  <c:v>44219</c:v>
                </c:pt>
                <c:pt idx="389">
                  <c:v>44220</c:v>
                </c:pt>
                <c:pt idx="390">
                  <c:v>44221</c:v>
                </c:pt>
                <c:pt idx="391">
                  <c:v>44222</c:v>
                </c:pt>
                <c:pt idx="392">
                  <c:v>44223</c:v>
                </c:pt>
                <c:pt idx="393">
                  <c:v>44224</c:v>
                </c:pt>
                <c:pt idx="394">
                  <c:v>44225</c:v>
                </c:pt>
                <c:pt idx="395">
                  <c:v>44226</c:v>
                </c:pt>
                <c:pt idx="396">
                  <c:v>44227</c:v>
                </c:pt>
                <c:pt idx="397">
                  <c:v>44228</c:v>
                </c:pt>
                <c:pt idx="398">
                  <c:v>44229</c:v>
                </c:pt>
                <c:pt idx="399">
                  <c:v>44230</c:v>
                </c:pt>
                <c:pt idx="400">
                  <c:v>44231</c:v>
                </c:pt>
                <c:pt idx="401">
                  <c:v>44232</c:v>
                </c:pt>
                <c:pt idx="402">
                  <c:v>44233</c:v>
                </c:pt>
                <c:pt idx="403">
                  <c:v>44234</c:v>
                </c:pt>
                <c:pt idx="404">
                  <c:v>44235</c:v>
                </c:pt>
                <c:pt idx="405">
                  <c:v>44236</c:v>
                </c:pt>
                <c:pt idx="406">
                  <c:v>44237</c:v>
                </c:pt>
                <c:pt idx="407">
                  <c:v>44238</c:v>
                </c:pt>
                <c:pt idx="408">
                  <c:v>44239</c:v>
                </c:pt>
                <c:pt idx="409">
                  <c:v>44240</c:v>
                </c:pt>
                <c:pt idx="410">
                  <c:v>44241</c:v>
                </c:pt>
                <c:pt idx="411">
                  <c:v>44242</c:v>
                </c:pt>
                <c:pt idx="412">
                  <c:v>44243</c:v>
                </c:pt>
                <c:pt idx="413">
                  <c:v>44244</c:v>
                </c:pt>
                <c:pt idx="414">
                  <c:v>44245</c:v>
                </c:pt>
                <c:pt idx="415">
                  <c:v>44246</c:v>
                </c:pt>
                <c:pt idx="416">
                  <c:v>44247</c:v>
                </c:pt>
                <c:pt idx="417">
                  <c:v>44248</c:v>
                </c:pt>
                <c:pt idx="418">
                  <c:v>44249</c:v>
                </c:pt>
                <c:pt idx="419">
                  <c:v>44250</c:v>
                </c:pt>
                <c:pt idx="420">
                  <c:v>44251</c:v>
                </c:pt>
                <c:pt idx="421">
                  <c:v>44252</c:v>
                </c:pt>
                <c:pt idx="422">
                  <c:v>44253</c:v>
                </c:pt>
                <c:pt idx="423">
                  <c:v>44254</c:v>
                </c:pt>
                <c:pt idx="424">
                  <c:v>44255</c:v>
                </c:pt>
                <c:pt idx="425">
                  <c:v>44256</c:v>
                </c:pt>
                <c:pt idx="426">
                  <c:v>44257</c:v>
                </c:pt>
                <c:pt idx="427">
                  <c:v>44258</c:v>
                </c:pt>
                <c:pt idx="428">
                  <c:v>44259</c:v>
                </c:pt>
                <c:pt idx="429">
                  <c:v>44260</c:v>
                </c:pt>
                <c:pt idx="430">
                  <c:v>44261</c:v>
                </c:pt>
                <c:pt idx="431">
                  <c:v>44262</c:v>
                </c:pt>
                <c:pt idx="432">
                  <c:v>44263</c:v>
                </c:pt>
                <c:pt idx="433">
                  <c:v>44264</c:v>
                </c:pt>
                <c:pt idx="434">
                  <c:v>44265</c:v>
                </c:pt>
                <c:pt idx="435">
                  <c:v>44266</c:v>
                </c:pt>
                <c:pt idx="436">
                  <c:v>44267</c:v>
                </c:pt>
                <c:pt idx="437">
                  <c:v>44268</c:v>
                </c:pt>
                <c:pt idx="438">
                  <c:v>44269</c:v>
                </c:pt>
                <c:pt idx="439">
                  <c:v>44270</c:v>
                </c:pt>
                <c:pt idx="440">
                  <c:v>44271</c:v>
                </c:pt>
                <c:pt idx="441">
                  <c:v>44272</c:v>
                </c:pt>
                <c:pt idx="442">
                  <c:v>44273</c:v>
                </c:pt>
                <c:pt idx="443">
                  <c:v>44274</c:v>
                </c:pt>
                <c:pt idx="444">
                  <c:v>44275</c:v>
                </c:pt>
                <c:pt idx="445">
                  <c:v>44276</c:v>
                </c:pt>
                <c:pt idx="446">
                  <c:v>44277</c:v>
                </c:pt>
                <c:pt idx="447">
                  <c:v>44278</c:v>
                </c:pt>
                <c:pt idx="448">
                  <c:v>44279</c:v>
                </c:pt>
                <c:pt idx="449">
                  <c:v>44280</c:v>
                </c:pt>
                <c:pt idx="450">
                  <c:v>44281</c:v>
                </c:pt>
                <c:pt idx="451">
                  <c:v>44282</c:v>
                </c:pt>
                <c:pt idx="452">
                  <c:v>44283</c:v>
                </c:pt>
                <c:pt idx="453">
                  <c:v>44284</c:v>
                </c:pt>
                <c:pt idx="454">
                  <c:v>44285</c:v>
                </c:pt>
                <c:pt idx="455">
                  <c:v>44286</c:v>
                </c:pt>
                <c:pt idx="456">
                  <c:v>44287</c:v>
                </c:pt>
                <c:pt idx="457">
                  <c:v>44288</c:v>
                </c:pt>
                <c:pt idx="458">
                  <c:v>44289</c:v>
                </c:pt>
                <c:pt idx="459">
                  <c:v>44290</c:v>
                </c:pt>
                <c:pt idx="460">
                  <c:v>44291</c:v>
                </c:pt>
                <c:pt idx="461">
                  <c:v>44292</c:v>
                </c:pt>
                <c:pt idx="462">
                  <c:v>44293</c:v>
                </c:pt>
                <c:pt idx="463">
                  <c:v>44294</c:v>
                </c:pt>
                <c:pt idx="464">
                  <c:v>44295</c:v>
                </c:pt>
                <c:pt idx="465">
                  <c:v>44296</c:v>
                </c:pt>
                <c:pt idx="466">
                  <c:v>44297</c:v>
                </c:pt>
                <c:pt idx="467">
                  <c:v>44298</c:v>
                </c:pt>
                <c:pt idx="468">
                  <c:v>44299</c:v>
                </c:pt>
                <c:pt idx="469">
                  <c:v>44300</c:v>
                </c:pt>
                <c:pt idx="470">
                  <c:v>44301</c:v>
                </c:pt>
                <c:pt idx="471">
                  <c:v>44302</c:v>
                </c:pt>
                <c:pt idx="472">
                  <c:v>44303</c:v>
                </c:pt>
                <c:pt idx="473">
                  <c:v>44304</c:v>
                </c:pt>
                <c:pt idx="474">
                  <c:v>44305</c:v>
                </c:pt>
                <c:pt idx="475">
                  <c:v>44306</c:v>
                </c:pt>
                <c:pt idx="476">
                  <c:v>44307</c:v>
                </c:pt>
                <c:pt idx="477">
                  <c:v>44308</c:v>
                </c:pt>
                <c:pt idx="478">
                  <c:v>44309</c:v>
                </c:pt>
                <c:pt idx="479">
                  <c:v>44310</c:v>
                </c:pt>
                <c:pt idx="480">
                  <c:v>44311</c:v>
                </c:pt>
                <c:pt idx="481">
                  <c:v>44312</c:v>
                </c:pt>
                <c:pt idx="482">
                  <c:v>44313</c:v>
                </c:pt>
                <c:pt idx="483">
                  <c:v>44314</c:v>
                </c:pt>
                <c:pt idx="484">
                  <c:v>44315</c:v>
                </c:pt>
                <c:pt idx="485">
                  <c:v>44316</c:v>
                </c:pt>
                <c:pt idx="486">
                  <c:v>44317</c:v>
                </c:pt>
                <c:pt idx="487">
                  <c:v>44318</c:v>
                </c:pt>
                <c:pt idx="488">
                  <c:v>44319</c:v>
                </c:pt>
                <c:pt idx="489">
                  <c:v>44320</c:v>
                </c:pt>
                <c:pt idx="490">
                  <c:v>44321</c:v>
                </c:pt>
                <c:pt idx="491">
                  <c:v>44322</c:v>
                </c:pt>
                <c:pt idx="492">
                  <c:v>44323</c:v>
                </c:pt>
                <c:pt idx="493">
                  <c:v>44324</c:v>
                </c:pt>
                <c:pt idx="494">
                  <c:v>44325</c:v>
                </c:pt>
                <c:pt idx="495">
                  <c:v>44326</c:v>
                </c:pt>
                <c:pt idx="496">
                  <c:v>44327</c:v>
                </c:pt>
                <c:pt idx="497">
                  <c:v>44328</c:v>
                </c:pt>
                <c:pt idx="498">
                  <c:v>44329</c:v>
                </c:pt>
                <c:pt idx="499">
                  <c:v>44330</c:v>
                </c:pt>
                <c:pt idx="500">
                  <c:v>44331</c:v>
                </c:pt>
                <c:pt idx="501">
                  <c:v>44332</c:v>
                </c:pt>
                <c:pt idx="502">
                  <c:v>44333</c:v>
                </c:pt>
                <c:pt idx="503">
                  <c:v>44334</c:v>
                </c:pt>
                <c:pt idx="504">
                  <c:v>44335</c:v>
                </c:pt>
                <c:pt idx="505">
                  <c:v>44336</c:v>
                </c:pt>
                <c:pt idx="506">
                  <c:v>44337</c:v>
                </c:pt>
                <c:pt idx="507">
                  <c:v>44338</c:v>
                </c:pt>
                <c:pt idx="508">
                  <c:v>44339</c:v>
                </c:pt>
                <c:pt idx="509">
                  <c:v>44340</c:v>
                </c:pt>
                <c:pt idx="510">
                  <c:v>44341</c:v>
                </c:pt>
                <c:pt idx="511">
                  <c:v>44342</c:v>
                </c:pt>
                <c:pt idx="512">
                  <c:v>44343</c:v>
                </c:pt>
                <c:pt idx="513">
                  <c:v>44344</c:v>
                </c:pt>
                <c:pt idx="514">
                  <c:v>44345</c:v>
                </c:pt>
                <c:pt idx="515">
                  <c:v>44346</c:v>
                </c:pt>
                <c:pt idx="516">
                  <c:v>44347</c:v>
                </c:pt>
                <c:pt idx="517">
                  <c:v>44348</c:v>
                </c:pt>
                <c:pt idx="518">
                  <c:v>44349</c:v>
                </c:pt>
                <c:pt idx="519">
                  <c:v>44350</c:v>
                </c:pt>
                <c:pt idx="520">
                  <c:v>44351</c:v>
                </c:pt>
                <c:pt idx="521">
                  <c:v>44352</c:v>
                </c:pt>
                <c:pt idx="522">
                  <c:v>44353</c:v>
                </c:pt>
                <c:pt idx="523">
                  <c:v>44354</c:v>
                </c:pt>
                <c:pt idx="524">
                  <c:v>44355</c:v>
                </c:pt>
                <c:pt idx="525">
                  <c:v>44356</c:v>
                </c:pt>
                <c:pt idx="526">
                  <c:v>44357</c:v>
                </c:pt>
                <c:pt idx="527">
                  <c:v>44358</c:v>
                </c:pt>
                <c:pt idx="528">
                  <c:v>44359</c:v>
                </c:pt>
                <c:pt idx="529">
                  <c:v>44360</c:v>
                </c:pt>
                <c:pt idx="530">
                  <c:v>44361</c:v>
                </c:pt>
                <c:pt idx="531">
                  <c:v>44362</c:v>
                </c:pt>
                <c:pt idx="532">
                  <c:v>44363</c:v>
                </c:pt>
                <c:pt idx="533">
                  <c:v>44364</c:v>
                </c:pt>
                <c:pt idx="534">
                  <c:v>44365</c:v>
                </c:pt>
                <c:pt idx="535">
                  <c:v>44366</c:v>
                </c:pt>
                <c:pt idx="536">
                  <c:v>44367</c:v>
                </c:pt>
                <c:pt idx="537">
                  <c:v>44368</c:v>
                </c:pt>
                <c:pt idx="538">
                  <c:v>44369</c:v>
                </c:pt>
                <c:pt idx="539">
                  <c:v>44370</c:v>
                </c:pt>
                <c:pt idx="540">
                  <c:v>44371</c:v>
                </c:pt>
                <c:pt idx="541">
                  <c:v>44372</c:v>
                </c:pt>
                <c:pt idx="542">
                  <c:v>44373</c:v>
                </c:pt>
                <c:pt idx="543">
                  <c:v>44374</c:v>
                </c:pt>
                <c:pt idx="544">
                  <c:v>44375</c:v>
                </c:pt>
                <c:pt idx="545">
                  <c:v>44376</c:v>
                </c:pt>
                <c:pt idx="546">
                  <c:v>44377</c:v>
                </c:pt>
              </c:numCache>
            </c:numRef>
          </c:cat>
          <c:val>
            <c:numRef>
              <c:f>Sheet3!$Q$2:$Q$548</c:f>
              <c:numCache>
                <c:formatCode>General</c:formatCode>
                <c:ptCount val="547"/>
                <c:pt idx="0">
                  <c:v>55436</c:v>
                </c:pt>
                <c:pt idx="1">
                  <c:v>26737</c:v>
                </c:pt>
                <c:pt idx="2">
                  <c:v>35410</c:v>
                </c:pt>
                <c:pt idx="3">
                  <c:v>44344</c:v>
                </c:pt>
                <c:pt idx="4">
                  <c:v>25622</c:v>
                </c:pt>
                <c:pt idx="5">
                  <c:v>16264</c:v>
                </c:pt>
                <c:pt idx="6">
                  <c:v>21900</c:v>
                </c:pt>
                <c:pt idx="7">
                  <c:v>24644</c:v>
                </c:pt>
                <c:pt idx="8">
                  <c:v>20391</c:v>
                </c:pt>
                <c:pt idx="9">
                  <c:v>18320</c:v>
                </c:pt>
                <c:pt idx="10">
                  <c:v>21340</c:v>
                </c:pt>
                <c:pt idx="11">
                  <c:v>18800</c:v>
                </c:pt>
                <c:pt idx="12">
                  <c:v>20042</c:v>
                </c:pt>
                <c:pt idx="13">
                  <c:v>14560</c:v>
                </c:pt>
                <c:pt idx="14">
                  <c:v>14909</c:v>
                </c:pt>
                <c:pt idx="15">
                  <c:v>15276</c:v>
                </c:pt>
                <c:pt idx="16">
                  <c:v>17241</c:v>
                </c:pt>
                <c:pt idx="17">
                  <c:v>25930</c:v>
                </c:pt>
                <c:pt idx="18">
                  <c:v>22581</c:v>
                </c:pt>
                <c:pt idx="19">
                  <c:v>24291</c:v>
                </c:pt>
                <c:pt idx="20">
                  <c:v>16695</c:v>
                </c:pt>
                <c:pt idx="21">
                  <c:v>17903</c:v>
                </c:pt>
                <c:pt idx="22">
                  <c:v>18310</c:v>
                </c:pt>
                <c:pt idx="23">
                  <c:v>19602</c:v>
                </c:pt>
                <c:pt idx="24">
                  <c:v>15964</c:v>
                </c:pt>
                <c:pt idx="25">
                  <c:v>15681</c:v>
                </c:pt>
                <c:pt idx="26">
                  <c:v>17371</c:v>
                </c:pt>
                <c:pt idx="27">
                  <c:v>12936</c:v>
                </c:pt>
                <c:pt idx="28">
                  <c:v>14880</c:v>
                </c:pt>
                <c:pt idx="29">
                  <c:v>19676</c:v>
                </c:pt>
                <c:pt idx="30">
                  <c:v>10861</c:v>
                </c:pt>
                <c:pt idx="31">
                  <c:v>35483</c:v>
                </c:pt>
                <c:pt idx="32">
                  <c:v>37451</c:v>
                </c:pt>
                <c:pt idx="33">
                  <c:v>17092</c:v>
                </c:pt>
                <c:pt idx="34">
                  <c:v>33077</c:v>
                </c:pt>
                <c:pt idx="35">
                  <c:v>72617</c:v>
                </c:pt>
                <c:pt idx="36">
                  <c:v>44106</c:v>
                </c:pt>
                <c:pt idx="37">
                  <c:v>24052</c:v>
                </c:pt>
                <c:pt idx="38">
                  <c:v>25240</c:v>
                </c:pt>
                <c:pt idx="39">
                  <c:v>21005</c:v>
                </c:pt>
                <c:pt idx="40">
                  <c:v>18519</c:v>
                </c:pt>
                <c:pt idx="41">
                  <c:v>18773</c:v>
                </c:pt>
                <c:pt idx="42">
                  <c:v>21077</c:v>
                </c:pt>
                <c:pt idx="43">
                  <c:v>25655</c:v>
                </c:pt>
                <c:pt idx="44">
                  <c:v>21753</c:v>
                </c:pt>
                <c:pt idx="45">
                  <c:v>11946</c:v>
                </c:pt>
                <c:pt idx="46">
                  <c:v>11305</c:v>
                </c:pt>
                <c:pt idx="47">
                  <c:v>9054</c:v>
                </c:pt>
                <c:pt idx="48">
                  <c:v>11487</c:v>
                </c:pt>
                <c:pt idx="49">
                  <c:v>14851</c:v>
                </c:pt>
                <c:pt idx="50">
                  <c:v>13631</c:v>
                </c:pt>
                <c:pt idx="51">
                  <c:v>14288</c:v>
                </c:pt>
                <c:pt idx="52">
                  <c:v>14899</c:v>
                </c:pt>
                <c:pt idx="53">
                  <c:v>10897</c:v>
                </c:pt>
                <c:pt idx="54">
                  <c:v>12356</c:v>
                </c:pt>
                <c:pt idx="55">
                  <c:v>11898</c:v>
                </c:pt>
                <c:pt idx="56">
                  <c:v>15878</c:v>
                </c:pt>
                <c:pt idx="57">
                  <c:v>10903</c:v>
                </c:pt>
                <c:pt idx="58">
                  <c:v>8946</c:v>
                </c:pt>
                <c:pt idx="59">
                  <c:v>11442</c:v>
                </c:pt>
                <c:pt idx="60">
                  <c:v>22553</c:v>
                </c:pt>
                <c:pt idx="61">
                  <c:v>34772</c:v>
                </c:pt>
                <c:pt idx="62">
                  <c:v>45073</c:v>
                </c:pt>
                <c:pt idx="63">
                  <c:v>33721</c:v>
                </c:pt>
                <c:pt idx="64">
                  <c:v>37411</c:v>
                </c:pt>
                <c:pt idx="65">
                  <c:v>30651</c:v>
                </c:pt>
                <c:pt idx="66">
                  <c:v>31335</c:v>
                </c:pt>
                <c:pt idx="67">
                  <c:v>38454</c:v>
                </c:pt>
                <c:pt idx="68">
                  <c:v>31759</c:v>
                </c:pt>
                <c:pt idx="69">
                  <c:v>26660</c:v>
                </c:pt>
                <c:pt idx="70">
                  <c:v>12733</c:v>
                </c:pt>
                <c:pt idx="71">
                  <c:v>15145</c:v>
                </c:pt>
                <c:pt idx="72">
                  <c:v>15975</c:v>
                </c:pt>
                <c:pt idx="73">
                  <c:v>17915</c:v>
                </c:pt>
                <c:pt idx="74">
                  <c:v>16360</c:v>
                </c:pt>
                <c:pt idx="75">
                  <c:v>13641</c:v>
                </c:pt>
                <c:pt idx="76">
                  <c:v>16224</c:v>
                </c:pt>
                <c:pt idx="77">
                  <c:v>18253</c:v>
                </c:pt>
                <c:pt idx="78">
                  <c:v>20606</c:v>
                </c:pt>
                <c:pt idx="79">
                  <c:v>12578</c:v>
                </c:pt>
                <c:pt idx="80">
                  <c:v>11151</c:v>
                </c:pt>
                <c:pt idx="81">
                  <c:v>10546</c:v>
                </c:pt>
                <c:pt idx="82">
                  <c:v>10618</c:v>
                </c:pt>
                <c:pt idx="83">
                  <c:v>11467</c:v>
                </c:pt>
                <c:pt idx="84">
                  <c:v>17635</c:v>
                </c:pt>
                <c:pt idx="85">
                  <c:v>13903</c:v>
                </c:pt>
                <c:pt idx="86">
                  <c:v>11217</c:v>
                </c:pt>
                <c:pt idx="87">
                  <c:v>13377</c:v>
                </c:pt>
                <c:pt idx="88">
                  <c:v>12932</c:v>
                </c:pt>
                <c:pt idx="89">
                  <c:v>11218</c:v>
                </c:pt>
                <c:pt idx="90">
                  <c:v>11065</c:v>
                </c:pt>
                <c:pt idx="91">
                  <c:v>63698</c:v>
                </c:pt>
                <c:pt idx="92">
                  <c:v>69691</c:v>
                </c:pt>
                <c:pt idx="93">
                  <c:v>59455</c:v>
                </c:pt>
                <c:pt idx="94">
                  <c:v>36984</c:v>
                </c:pt>
                <c:pt idx="95">
                  <c:v>30464</c:v>
                </c:pt>
                <c:pt idx="96">
                  <c:v>27370</c:v>
                </c:pt>
                <c:pt idx="97">
                  <c:v>27799</c:v>
                </c:pt>
                <c:pt idx="98">
                  <c:v>35298</c:v>
                </c:pt>
                <c:pt idx="99">
                  <c:v>51489</c:v>
                </c:pt>
                <c:pt idx="100">
                  <c:v>28764</c:v>
                </c:pt>
                <c:pt idx="101">
                  <c:v>17392</c:v>
                </c:pt>
                <c:pt idx="102">
                  <c:v>17811</c:v>
                </c:pt>
                <c:pt idx="103">
                  <c:v>31392</c:v>
                </c:pt>
                <c:pt idx="104">
                  <c:v>12975</c:v>
                </c:pt>
                <c:pt idx="105">
                  <c:v>20133</c:v>
                </c:pt>
                <c:pt idx="106">
                  <c:v>30287</c:v>
                </c:pt>
                <c:pt idx="107">
                  <c:v>25135</c:v>
                </c:pt>
                <c:pt idx="108">
                  <c:v>19249</c:v>
                </c:pt>
                <c:pt idx="109">
                  <c:v>12966</c:v>
                </c:pt>
                <c:pt idx="110">
                  <c:v>13670</c:v>
                </c:pt>
                <c:pt idx="111">
                  <c:v>10799</c:v>
                </c:pt>
                <c:pt idx="112">
                  <c:v>10547</c:v>
                </c:pt>
                <c:pt idx="113">
                  <c:v>10370</c:v>
                </c:pt>
                <c:pt idx="114">
                  <c:v>10284</c:v>
                </c:pt>
                <c:pt idx="115">
                  <c:v>16726</c:v>
                </c:pt>
                <c:pt idx="116">
                  <c:v>16237</c:v>
                </c:pt>
                <c:pt idx="117">
                  <c:v>14308</c:v>
                </c:pt>
                <c:pt idx="118">
                  <c:v>11221</c:v>
                </c:pt>
                <c:pt idx="119">
                  <c:v>13398</c:v>
                </c:pt>
                <c:pt idx="120">
                  <c:v>17780</c:v>
                </c:pt>
                <c:pt idx="121">
                  <c:v>72139</c:v>
                </c:pt>
                <c:pt idx="122">
                  <c:v>39610</c:v>
                </c:pt>
                <c:pt idx="123">
                  <c:v>24782</c:v>
                </c:pt>
                <c:pt idx="124">
                  <c:v>24971</c:v>
                </c:pt>
                <c:pt idx="125">
                  <c:v>24614</c:v>
                </c:pt>
                <c:pt idx="126">
                  <c:v>21977</c:v>
                </c:pt>
                <c:pt idx="127">
                  <c:v>28992</c:v>
                </c:pt>
                <c:pt idx="128">
                  <c:v>27300</c:v>
                </c:pt>
                <c:pt idx="129">
                  <c:v>26058</c:v>
                </c:pt>
                <c:pt idx="130">
                  <c:v>22178</c:v>
                </c:pt>
                <c:pt idx="131">
                  <c:v>19667</c:v>
                </c:pt>
                <c:pt idx="132">
                  <c:v>20240</c:v>
                </c:pt>
                <c:pt idx="133">
                  <c:v>17079</c:v>
                </c:pt>
                <c:pt idx="134">
                  <c:v>23531</c:v>
                </c:pt>
                <c:pt idx="135">
                  <c:v>19132</c:v>
                </c:pt>
                <c:pt idx="136">
                  <c:v>19672</c:v>
                </c:pt>
                <c:pt idx="137">
                  <c:v>19491</c:v>
                </c:pt>
                <c:pt idx="138">
                  <c:v>21193</c:v>
                </c:pt>
                <c:pt idx="139">
                  <c:v>23937</c:v>
                </c:pt>
                <c:pt idx="140">
                  <c:v>21413</c:v>
                </c:pt>
                <c:pt idx="141">
                  <c:v>77592</c:v>
                </c:pt>
                <c:pt idx="142">
                  <c:v>110826</c:v>
                </c:pt>
                <c:pt idx="143">
                  <c:v>110857</c:v>
                </c:pt>
                <c:pt idx="144">
                  <c:v>81954</c:v>
                </c:pt>
                <c:pt idx="145">
                  <c:v>108606</c:v>
                </c:pt>
                <c:pt idx="146">
                  <c:v>64970</c:v>
                </c:pt>
                <c:pt idx="147">
                  <c:v>51817</c:v>
                </c:pt>
                <c:pt idx="148">
                  <c:v>40445</c:v>
                </c:pt>
                <c:pt idx="149">
                  <c:v>44040</c:v>
                </c:pt>
                <c:pt idx="150">
                  <c:v>43995</c:v>
                </c:pt>
                <c:pt idx="151">
                  <c:v>42627</c:v>
                </c:pt>
                <c:pt idx="152">
                  <c:v>125023</c:v>
                </c:pt>
                <c:pt idx="153">
                  <c:v>165450</c:v>
                </c:pt>
                <c:pt idx="154">
                  <c:v>61069</c:v>
                </c:pt>
                <c:pt idx="155">
                  <c:v>49716</c:v>
                </c:pt>
                <c:pt idx="156">
                  <c:v>149113</c:v>
                </c:pt>
                <c:pt idx="157">
                  <c:v>99076</c:v>
                </c:pt>
                <c:pt idx="158">
                  <c:v>250832</c:v>
                </c:pt>
                <c:pt idx="159">
                  <c:v>249254</c:v>
                </c:pt>
                <c:pt idx="160">
                  <c:v>93396</c:v>
                </c:pt>
                <c:pt idx="161">
                  <c:v>76380</c:v>
                </c:pt>
                <c:pt idx="162">
                  <c:v>78769</c:v>
                </c:pt>
                <c:pt idx="163">
                  <c:v>77969</c:v>
                </c:pt>
                <c:pt idx="164">
                  <c:v>80593</c:v>
                </c:pt>
                <c:pt idx="165">
                  <c:v>53919</c:v>
                </c:pt>
                <c:pt idx="166">
                  <c:v>47967</c:v>
                </c:pt>
                <c:pt idx="167">
                  <c:v>76458</c:v>
                </c:pt>
                <c:pt idx="168">
                  <c:v>238495</c:v>
                </c:pt>
                <c:pt idx="169">
                  <c:v>242042</c:v>
                </c:pt>
                <c:pt idx="170">
                  <c:v>221685</c:v>
                </c:pt>
                <c:pt idx="171">
                  <c:v>128938</c:v>
                </c:pt>
                <c:pt idx="172">
                  <c:v>116545</c:v>
                </c:pt>
                <c:pt idx="173">
                  <c:v>59570</c:v>
                </c:pt>
                <c:pt idx="174">
                  <c:v>39511</c:v>
                </c:pt>
                <c:pt idx="175">
                  <c:v>39621</c:v>
                </c:pt>
                <c:pt idx="176">
                  <c:v>35441</c:v>
                </c:pt>
                <c:pt idx="177">
                  <c:v>29343</c:v>
                </c:pt>
                <c:pt idx="178">
                  <c:v>72432</c:v>
                </c:pt>
                <c:pt idx="179">
                  <c:v>91761</c:v>
                </c:pt>
                <c:pt idx="180">
                  <c:v>109095</c:v>
                </c:pt>
                <c:pt idx="181">
                  <c:v>144073</c:v>
                </c:pt>
                <c:pt idx="182">
                  <c:v>282573</c:v>
                </c:pt>
                <c:pt idx="183">
                  <c:v>233074</c:v>
                </c:pt>
                <c:pt idx="184">
                  <c:v>277720</c:v>
                </c:pt>
                <c:pt idx="185">
                  <c:v>276987</c:v>
                </c:pt>
                <c:pt idx="186">
                  <c:v>137323</c:v>
                </c:pt>
                <c:pt idx="187">
                  <c:v>95901</c:v>
                </c:pt>
                <c:pt idx="188">
                  <c:v>97218</c:v>
                </c:pt>
                <c:pt idx="189">
                  <c:v>70935</c:v>
                </c:pt>
                <c:pt idx="190">
                  <c:v>75978</c:v>
                </c:pt>
                <c:pt idx="191">
                  <c:v>91889</c:v>
                </c:pt>
                <c:pt idx="192">
                  <c:v>153818</c:v>
                </c:pt>
                <c:pt idx="193">
                  <c:v>143615</c:v>
                </c:pt>
                <c:pt idx="194">
                  <c:v>125330</c:v>
                </c:pt>
                <c:pt idx="195">
                  <c:v>152679</c:v>
                </c:pt>
                <c:pt idx="196">
                  <c:v>157826</c:v>
                </c:pt>
                <c:pt idx="197">
                  <c:v>198527</c:v>
                </c:pt>
                <c:pt idx="198">
                  <c:v>118635</c:v>
                </c:pt>
                <c:pt idx="199">
                  <c:v>140625</c:v>
                </c:pt>
                <c:pt idx="200">
                  <c:v>87391</c:v>
                </c:pt>
                <c:pt idx="201">
                  <c:v>213696</c:v>
                </c:pt>
                <c:pt idx="202">
                  <c:v>159136</c:v>
                </c:pt>
                <c:pt idx="203">
                  <c:v>159833</c:v>
                </c:pt>
                <c:pt idx="204">
                  <c:v>89958</c:v>
                </c:pt>
                <c:pt idx="205">
                  <c:v>146650</c:v>
                </c:pt>
                <c:pt idx="206">
                  <c:v>153965</c:v>
                </c:pt>
                <c:pt idx="207">
                  <c:v>105793</c:v>
                </c:pt>
                <c:pt idx="208">
                  <c:v>88395</c:v>
                </c:pt>
                <c:pt idx="209">
                  <c:v>146211</c:v>
                </c:pt>
                <c:pt idx="210">
                  <c:v>224278</c:v>
                </c:pt>
                <c:pt idx="211">
                  <c:v>88958</c:v>
                </c:pt>
                <c:pt idx="212">
                  <c:v>128453</c:v>
                </c:pt>
                <c:pt idx="213">
                  <c:v>225206</c:v>
                </c:pt>
                <c:pt idx="214">
                  <c:v>325850</c:v>
                </c:pt>
                <c:pt idx="215">
                  <c:v>279979</c:v>
                </c:pt>
                <c:pt idx="216">
                  <c:v>163054</c:v>
                </c:pt>
                <c:pt idx="217">
                  <c:v>128839</c:v>
                </c:pt>
                <c:pt idx="218">
                  <c:v>99145</c:v>
                </c:pt>
                <c:pt idx="219">
                  <c:v>95700</c:v>
                </c:pt>
                <c:pt idx="220">
                  <c:v>101053</c:v>
                </c:pt>
                <c:pt idx="221">
                  <c:v>76717</c:v>
                </c:pt>
                <c:pt idx="222">
                  <c:v>74793</c:v>
                </c:pt>
                <c:pt idx="223">
                  <c:v>140160</c:v>
                </c:pt>
                <c:pt idx="224">
                  <c:v>328104</c:v>
                </c:pt>
                <c:pt idx="225">
                  <c:v>321754</c:v>
                </c:pt>
                <c:pt idx="226">
                  <c:v>196573</c:v>
                </c:pt>
                <c:pt idx="227">
                  <c:v>70497</c:v>
                </c:pt>
                <c:pt idx="228">
                  <c:v>53489</c:v>
                </c:pt>
                <c:pt idx="229">
                  <c:v>48701</c:v>
                </c:pt>
                <c:pt idx="230">
                  <c:v>51050</c:v>
                </c:pt>
                <c:pt idx="231">
                  <c:v>50684</c:v>
                </c:pt>
                <c:pt idx="232">
                  <c:v>49475</c:v>
                </c:pt>
                <c:pt idx="233">
                  <c:v>132562</c:v>
                </c:pt>
                <c:pt idx="234">
                  <c:v>200417</c:v>
                </c:pt>
                <c:pt idx="235">
                  <c:v>237740</c:v>
                </c:pt>
                <c:pt idx="236">
                  <c:v>104586</c:v>
                </c:pt>
                <c:pt idx="237">
                  <c:v>106197</c:v>
                </c:pt>
                <c:pt idx="238">
                  <c:v>154748</c:v>
                </c:pt>
                <c:pt idx="239">
                  <c:v>241371</c:v>
                </c:pt>
                <c:pt idx="240">
                  <c:v>180959</c:v>
                </c:pt>
                <c:pt idx="241">
                  <c:v>168456</c:v>
                </c:pt>
                <c:pt idx="242">
                  <c:v>271430</c:v>
                </c:pt>
                <c:pt idx="243">
                  <c:v>183879</c:v>
                </c:pt>
                <c:pt idx="244">
                  <c:v>115142</c:v>
                </c:pt>
                <c:pt idx="245">
                  <c:v>93708</c:v>
                </c:pt>
                <c:pt idx="246">
                  <c:v>79226</c:v>
                </c:pt>
                <c:pt idx="247">
                  <c:v>93546</c:v>
                </c:pt>
                <c:pt idx="248">
                  <c:v>101594</c:v>
                </c:pt>
                <c:pt idx="249">
                  <c:v>57833</c:v>
                </c:pt>
                <c:pt idx="250">
                  <c:v>54742</c:v>
                </c:pt>
                <c:pt idx="251">
                  <c:v>127406</c:v>
                </c:pt>
                <c:pt idx="252">
                  <c:v>299021</c:v>
                </c:pt>
                <c:pt idx="253">
                  <c:v>275232</c:v>
                </c:pt>
                <c:pt idx="254">
                  <c:v>253845</c:v>
                </c:pt>
                <c:pt idx="255">
                  <c:v>141645</c:v>
                </c:pt>
                <c:pt idx="256">
                  <c:v>125326</c:v>
                </c:pt>
                <c:pt idx="257">
                  <c:v>125799</c:v>
                </c:pt>
                <c:pt idx="258">
                  <c:v>98264</c:v>
                </c:pt>
                <c:pt idx="259">
                  <c:v>97052</c:v>
                </c:pt>
                <c:pt idx="260">
                  <c:v>157612</c:v>
                </c:pt>
                <c:pt idx="261">
                  <c:v>142779</c:v>
                </c:pt>
                <c:pt idx="262">
                  <c:v>151020</c:v>
                </c:pt>
                <c:pt idx="263">
                  <c:v>121782</c:v>
                </c:pt>
                <c:pt idx="264">
                  <c:v>71087</c:v>
                </c:pt>
                <c:pt idx="265">
                  <c:v>92804</c:v>
                </c:pt>
                <c:pt idx="266">
                  <c:v>49426</c:v>
                </c:pt>
                <c:pt idx="267">
                  <c:v>51584</c:v>
                </c:pt>
                <c:pt idx="268">
                  <c:v>59990</c:v>
                </c:pt>
                <c:pt idx="269">
                  <c:v>62345</c:v>
                </c:pt>
                <c:pt idx="270">
                  <c:v>48285</c:v>
                </c:pt>
                <c:pt idx="271">
                  <c:v>42773</c:v>
                </c:pt>
                <c:pt idx="272">
                  <c:v>74217</c:v>
                </c:pt>
                <c:pt idx="273">
                  <c:v>93735</c:v>
                </c:pt>
                <c:pt idx="274">
                  <c:v>161815</c:v>
                </c:pt>
                <c:pt idx="275">
                  <c:v>115444</c:v>
                </c:pt>
                <c:pt idx="276">
                  <c:v>104319</c:v>
                </c:pt>
                <c:pt idx="277">
                  <c:v>127329</c:v>
                </c:pt>
                <c:pt idx="278">
                  <c:v>129987</c:v>
                </c:pt>
                <c:pt idx="279">
                  <c:v>252718</c:v>
                </c:pt>
                <c:pt idx="280">
                  <c:v>184660</c:v>
                </c:pt>
                <c:pt idx="281">
                  <c:v>443246</c:v>
                </c:pt>
                <c:pt idx="282">
                  <c:v>317098</c:v>
                </c:pt>
                <c:pt idx="283">
                  <c:v>287431</c:v>
                </c:pt>
                <c:pt idx="284">
                  <c:v>444506</c:v>
                </c:pt>
                <c:pt idx="285">
                  <c:v>374279</c:v>
                </c:pt>
                <c:pt idx="286">
                  <c:v>215787</c:v>
                </c:pt>
                <c:pt idx="287">
                  <c:v>105510</c:v>
                </c:pt>
                <c:pt idx="288">
                  <c:v>97483</c:v>
                </c:pt>
                <c:pt idx="289">
                  <c:v>87229</c:v>
                </c:pt>
                <c:pt idx="290">
                  <c:v>96680</c:v>
                </c:pt>
                <c:pt idx="291">
                  <c:v>45760</c:v>
                </c:pt>
                <c:pt idx="292">
                  <c:v>40913</c:v>
                </c:pt>
                <c:pt idx="293">
                  <c:v>50469</c:v>
                </c:pt>
                <c:pt idx="294">
                  <c:v>255505</c:v>
                </c:pt>
                <c:pt idx="295">
                  <c:v>229316</c:v>
                </c:pt>
                <c:pt idx="296">
                  <c:v>109925</c:v>
                </c:pt>
                <c:pt idx="297">
                  <c:v>40170</c:v>
                </c:pt>
                <c:pt idx="298">
                  <c:v>32424</c:v>
                </c:pt>
                <c:pt idx="299">
                  <c:v>29935</c:v>
                </c:pt>
                <c:pt idx="300">
                  <c:v>31174</c:v>
                </c:pt>
                <c:pt idx="301">
                  <c:v>45014</c:v>
                </c:pt>
                <c:pt idx="302">
                  <c:v>39733</c:v>
                </c:pt>
                <c:pt idx="303">
                  <c:v>81033</c:v>
                </c:pt>
                <c:pt idx="304">
                  <c:v>235767</c:v>
                </c:pt>
                <c:pt idx="305">
                  <c:v>232142</c:v>
                </c:pt>
                <c:pt idx="306">
                  <c:v>324722</c:v>
                </c:pt>
                <c:pt idx="307">
                  <c:v>176692</c:v>
                </c:pt>
                <c:pt idx="308">
                  <c:v>405467</c:v>
                </c:pt>
                <c:pt idx="309">
                  <c:v>416232</c:v>
                </c:pt>
                <c:pt idx="310">
                  <c:v>264489</c:v>
                </c:pt>
                <c:pt idx="311">
                  <c:v>225835</c:v>
                </c:pt>
                <c:pt idx="312">
                  <c:v>55887</c:v>
                </c:pt>
                <c:pt idx="313">
                  <c:v>122641</c:v>
                </c:pt>
                <c:pt idx="314">
                  <c:v>98302</c:v>
                </c:pt>
                <c:pt idx="315">
                  <c:v>62508</c:v>
                </c:pt>
                <c:pt idx="316">
                  <c:v>55408</c:v>
                </c:pt>
                <c:pt idx="317">
                  <c:v>100053</c:v>
                </c:pt>
                <c:pt idx="318">
                  <c:v>82022</c:v>
                </c:pt>
                <c:pt idx="319">
                  <c:v>60446</c:v>
                </c:pt>
                <c:pt idx="320">
                  <c:v>50100</c:v>
                </c:pt>
                <c:pt idx="321">
                  <c:v>50718</c:v>
                </c:pt>
                <c:pt idx="322">
                  <c:v>119156</c:v>
                </c:pt>
                <c:pt idx="323">
                  <c:v>101098</c:v>
                </c:pt>
                <c:pt idx="324">
                  <c:v>87407</c:v>
                </c:pt>
                <c:pt idx="325">
                  <c:v>107918</c:v>
                </c:pt>
                <c:pt idx="326">
                  <c:v>86044</c:v>
                </c:pt>
                <c:pt idx="327">
                  <c:v>68877</c:v>
                </c:pt>
                <c:pt idx="328">
                  <c:v>124343</c:v>
                </c:pt>
                <c:pt idx="329">
                  <c:v>58003</c:v>
                </c:pt>
                <c:pt idx="330">
                  <c:v>57912</c:v>
                </c:pt>
                <c:pt idx="331">
                  <c:v>52609</c:v>
                </c:pt>
                <c:pt idx="332">
                  <c:v>48106</c:v>
                </c:pt>
                <c:pt idx="333">
                  <c:v>46163</c:v>
                </c:pt>
                <c:pt idx="334">
                  <c:v>43209</c:v>
                </c:pt>
                <c:pt idx="335">
                  <c:v>198276</c:v>
                </c:pt>
                <c:pt idx="336">
                  <c:v>221669</c:v>
                </c:pt>
                <c:pt idx="337">
                  <c:v>259771</c:v>
                </c:pt>
                <c:pt idx="338">
                  <c:v>384171</c:v>
                </c:pt>
                <c:pt idx="339">
                  <c:v>288698</c:v>
                </c:pt>
                <c:pt idx="340">
                  <c:v>207347</c:v>
                </c:pt>
                <c:pt idx="341">
                  <c:v>173389</c:v>
                </c:pt>
                <c:pt idx="342">
                  <c:v>256684</c:v>
                </c:pt>
                <c:pt idx="343">
                  <c:v>305630</c:v>
                </c:pt>
                <c:pt idx="344">
                  <c:v>175794</c:v>
                </c:pt>
                <c:pt idx="345">
                  <c:v>165875</c:v>
                </c:pt>
                <c:pt idx="346">
                  <c:v>224039</c:v>
                </c:pt>
                <c:pt idx="347">
                  <c:v>223189</c:v>
                </c:pt>
                <c:pt idx="348">
                  <c:v>189950</c:v>
                </c:pt>
                <c:pt idx="349">
                  <c:v>163855</c:v>
                </c:pt>
                <c:pt idx="350">
                  <c:v>238322</c:v>
                </c:pt>
                <c:pt idx="351">
                  <c:v>139832</c:v>
                </c:pt>
                <c:pt idx="352">
                  <c:v>137557</c:v>
                </c:pt>
                <c:pt idx="353">
                  <c:v>170796</c:v>
                </c:pt>
                <c:pt idx="354">
                  <c:v>351977</c:v>
                </c:pt>
                <c:pt idx="355">
                  <c:v>167345</c:v>
                </c:pt>
                <c:pt idx="356">
                  <c:v>117493</c:v>
                </c:pt>
                <c:pt idx="357">
                  <c:v>71532</c:v>
                </c:pt>
                <c:pt idx="358">
                  <c:v>81232</c:v>
                </c:pt>
                <c:pt idx="359">
                  <c:v>49532</c:v>
                </c:pt>
                <c:pt idx="360">
                  <c:v>48993</c:v>
                </c:pt>
                <c:pt idx="361">
                  <c:v>49654</c:v>
                </c:pt>
                <c:pt idx="362">
                  <c:v>51859</c:v>
                </c:pt>
                <c:pt idx="363">
                  <c:v>94208</c:v>
                </c:pt>
                <c:pt idx="364">
                  <c:v>48298</c:v>
                </c:pt>
                <c:pt idx="365">
                  <c:v>36754</c:v>
                </c:pt>
                <c:pt idx="366">
                  <c:v>147183</c:v>
                </c:pt>
                <c:pt idx="367">
                  <c:v>227433</c:v>
                </c:pt>
                <c:pt idx="368">
                  <c:v>495175</c:v>
                </c:pt>
                <c:pt idx="369">
                  <c:v>406098</c:v>
                </c:pt>
                <c:pt idx="370">
                  <c:v>172236</c:v>
                </c:pt>
                <c:pt idx="371">
                  <c:v>156639</c:v>
                </c:pt>
                <c:pt idx="372">
                  <c:v>158742</c:v>
                </c:pt>
                <c:pt idx="373">
                  <c:v>214249</c:v>
                </c:pt>
                <c:pt idx="374">
                  <c:v>185304</c:v>
                </c:pt>
                <c:pt idx="375">
                  <c:v>120825</c:v>
                </c:pt>
                <c:pt idx="376">
                  <c:v>102739</c:v>
                </c:pt>
                <c:pt idx="377">
                  <c:v>115901</c:v>
                </c:pt>
                <c:pt idx="378">
                  <c:v>424678</c:v>
                </c:pt>
                <c:pt idx="379">
                  <c:v>352498</c:v>
                </c:pt>
                <c:pt idx="380">
                  <c:v>218797</c:v>
                </c:pt>
                <c:pt idx="381">
                  <c:v>92428</c:v>
                </c:pt>
                <c:pt idx="382">
                  <c:v>48557</c:v>
                </c:pt>
                <c:pt idx="383">
                  <c:v>59320</c:v>
                </c:pt>
                <c:pt idx="384">
                  <c:v>70009</c:v>
                </c:pt>
                <c:pt idx="385">
                  <c:v>59800</c:v>
                </c:pt>
                <c:pt idx="386">
                  <c:v>64966</c:v>
                </c:pt>
                <c:pt idx="387">
                  <c:v>152387</c:v>
                </c:pt>
                <c:pt idx="388">
                  <c:v>177700</c:v>
                </c:pt>
                <c:pt idx="389">
                  <c:v>143458</c:v>
                </c:pt>
                <c:pt idx="390">
                  <c:v>158113</c:v>
                </c:pt>
                <c:pt idx="391">
                  <c:v>192429</c:v>
                </c:pt>
                <c:pt idx="392">
                  <c:v>218388</c:v>
                </c:pt>
                <c:pt idx="393">
                  <c:v>118963</c:v>
                </c:pt>
                <c:pt idx="394">
                  <c:v>130429</c:v>
                </c:pt>
                <c:pt idx="395">
                  <c:v>142622</c:v>
                </c:pt>
                <c:pt idx="396">
                  <c:v>171634</c:v>
                </c:pt>
                <c:pt idx="397">
                  <c:v>202652</c:v>
                </c:pt>
                <c:pt idx="398">
                  <c:v>230906</c:v>
                </c:pt>
                <c:pt idx="399">
                  <c:v>172344</c:v>
                </c:pt>
                <c:pt idx="400">
                  <c:v>272405</c:v>
                </c:pt>
                <c:pt idx="401">
                  <c:v>345041</c:v>
                </c:pt>
                <c:pt idx="402">
                  <c:v>361030</c:v>
                </c:pt>
                <c:pt idx="403">
                  <c:v>113708</c:v>
                </c:pt>
                <c:pt idx="404">
                  <c:v>127418</c:v>
                </c:pt>
                <c:pt idx="405">
                  <c:v>211763</c:v>
                </c:pt>
                <c:pt idx="406">
                  <c:v>472526</c:v>
                </c:pt>
                <c:pt idx="407">
                  <c:v>546123</c:v>
                </c:pt>
                <c:pt idx="408">
                  <c:v>416989</c:v>
                </c:pt>
                <c:pt idx="409">
                  <c:v>382265</c:v>
                </c:pt>
                <c:pt idx="410">
                  <c:v>385759</c:v>
                </c:pt>
                <c:pt idx="411">
                  <c:v>91262</c:v>
                </c:pt>
                <c:pt idx="412">
                  <c:v>98781</c:v>
                </c:pt>
                <c:pt idx="413">
                  <c:v>59065</c:v>
                </c:pt>
                <c:pt idx="414">
                  <c:v>121048</c:v>
                </c:pt>
                <c:pt idx="415">
                  <c:v>176063</c:v>
                </c:pt>
                <c:pt idx="416">
                  <c:v>210737</c:v>
                </c:pt>
                <c:pt idx="417">
                  <c:v>213187</c:v>
                </c:pt>
                <c:pt idx="418">
                  <c:v>85268</c:v>
                </c:pt>
                <c:pt idx="419">
                  <c:v>57229</c:v>
                </c:pt>
                <c:pt idx="420">
                  <c:v>66604</c:v>
                </c:pt>
                <c:pt idx="421">
                  <c:v>79745</c:v>
                </c:pt>
                <c:pt idx="422">
                  <c:v>64317</c:v>
                </c:pt>
                <c:pt idx="423">
                  <c:v>72784</c:v>
                </c:pt>
                <c:pt idx="424">
                  <c:v>67313</c:v>
                </c:pt>
                <c:pt idx="425">
                  <c:v>238799</c:v>
                </c:pt>
                <c:pt idx="426">
                  <c:v>230536</c:v>
                </c:pt>
                <c:pt idx="427">
                  <c:v>251195</c:v>
                </c:pt>
                <c:pt idx="428">
                  <c:v>378081</c:v>
                </c:pt>
                <c:pt idx="429">
                  <c:v>356632</c:v>
                </c:pt>
                <c:pt idx="430">
                  <c:v>292689</c:v>
                </c:pt>
                <c:pt idx="431">
                  <c:v>250266</c:v>
                </c:pt>
                <c:pt idx="432">
                  <c:v>246458</c:v>
                </c:pt>
                <c:pt idx="433">
                  <c:v>208155</c:v>
                </c:pt>
                <c:pt idx="434">
                  <c:v>403833</c:v>
                </c:pt>
                <c:pt idx="435">
                  <c:v>278011</c:v>
                </c:pt>
                <c:pt idx="436">
                  <c:v>219647</c:v>
                </c:pt>
                <c:pt idx="437">
                  <c:v>184347</c:v>
                </c:pt>
                <c:pt idx="438">
                  <c:v>180272</c:v>
                </c:pt>
                <c:pt idx="439">
                  <c:v>141621</c:v>
                </c:pt>
                <c:pt idx="440">
                  <c:v>160750</c:v>
                </c:pt>
                <c:pt idx="441">
                  <c:v>134533</c:v>
                </c:pt>
                <c:pt idx="442">
                  <c:v>146645</c:v>
                </c:pt>
                <c:pt idx="443">
                  <c:v>210447</c:v>
                </c:pt>
                <c:pt idx="444">
                  <c:v>182841</c:v>
                </c:pt>
                <c:pt idx="445">
                  <c:v>157395</c:v>
                </c:pt>
                <c:pt idx="446">
                  <c:v>69332</c:v>
                </c:pt>
                <c:pt idx="447">
                  <c:v>108741</c:v>
                </c:pt>
                <c:pt idx="448">
                  <c:v>116328</c:v>
                </c:pt>
                <c:pt idx="449">
                  <c:v>84700</c:v>
                </c:pt>
                <c:pt idx="450">
                  <c:v>112545</c:v>
                </c:pt>
                <c:pt idx="451">
                  <c:v>95132</c:v>
                </c:pt>
                <c:pt idx="452">
                  <c:v>81579</c:v>
                </c:pt>
                <c:pt idx="453">
                  <c:v>94585</c:v>
                </c:pt>
                <c:pt idx="454">
                  <c:v>131177</c:v>
                </c:pt>
                <c:pt idx="455">
                  <c:v>142183</c:v>
                </c:pt>
                <c:pt idx="456">
                  <c:v>253609</c:v>
                </c:pt>
                <c:pt idx="457">
                  <c:v>201390</c:v>
                </c:pt>
                <c:pt idx="458">
                  <c:v>167686</c:v>
                </c:pt>
                <c:pt idx="459">
                  <c:v>139514</c:v>
                </c:pt>
                <c:pt idx="460">
                  <c:v>122422</c:v>
                </c:pt>
                <c:pt idx="461">
                  <c:v>138902</c:v>
                </c:pt>
                <c:pt idx="462">
                  <c:v>168570</c:v>
                </c:pt>
                <c:pt idx="463">
                  <c:v>159017</c:v>
                </c:pt>
                <c:pt idx="464">
                  <c:v>139980</c:v>
                </c:pt>
                <c:pt idx="465">
                  <c:v>126133</c:v>
                </c:pt>
                <c:pt idx="466">
                  <c:v>125539</c:v>
                </c:pt>
                <c:pt idx="467">
                  <c:v>89571</c:v>
                </c:pt>
                <c:pt idx="468">
                  <c:v>93852</c:v>
                </c:pt>
                <c:pt idx="469">
                  <c:v>93124</c:v>
                </c:pt>
                <c:pt idx="470">
                  <c:v>89518</c:v>
                </c:pt>
                <c:pt idx="471">
                  <c:v>103299</c:v>
                </c:pt>
                <c:pt idx="472">
                  <c:v>103076</c:v>
                </c:pt>
                <c:pt idx="473">
                  <c:v>102498</c:v>
                </c:pt>
                <c:pt idx="474">
                  <c:v>98569</c:v>
                </c:pt>
                <c:pt idx="475">
                  <c:v>101590</c:v>
                </c:pt>
                <c:pt idx="476">
                  <c:v>99300</c:v>
                </c:pt>
                <c:pt idx="477">
                  <c:v>99924</c:v>
                </c:pt>
                <c:pt idx="478">
                  <c:v>103188</c:v>
                </c:pt>
                <c:pt idx="479">
                  <c:v>93328</c:v>
                </c:pt>
                <c:pt idx="480">
                  <c:v>90019</c:v>
                </c:pt>
                <c:pt idx="481">
                  <c:v>69914</c:v>
                </c:pt>
                <c:pt idx="482">
                  <c:v>65552</c:v>
                </c:pt>
                <c:pt idx="483">
                  <c:v>66635</c:v>
                </c:pt>
                <c:pt idx="484">
                  <c:v>148527</c:v>
                </c:pt>
                <c:pt idx="485">
                  <c:v>162162</c:v>
                </c:pt>
                <c:pt idx="486">
                  <c:v>260616</c:v>
                </c:pt>
                <c:pt idx="487">
                  <c:v>193165</c:v>
                </c:pt>
                <c:pt idx="488">
                  <c:v>169823</c:v>
                </c:pt>
                <c:pt idx="489">
                  <c:v>172351</c:v>
                </c:pt>
                <c:pt idx="490">
                  <c:v>168220</c:v>
                </c:pt>
                <c:pt idx="491">
                  <c:v>161307</c:v>
                </c:pt>
                <c:pt idx="492">
                  <c:v>155598</c:v>
                </c:pt>
                <c:pt idx="493">
                  <c:v>135699</c:v>
                </c:pt>
                <c:pt idx="494">
                  <c:v>140433</c:v>
                </c:pt>
                <c:pt idx="495">
                  <c:v>137209</c:v>
                </c:pt>
                <c:pt idx="496">
                  <c:v>126878</c:v>
                </c:pt>
                <c:pt idx="497">
                  <c:v>111866</c:v>
                </c:pt>
                <c:pt idx="498">
                  <c:v>113785</c:v>
                </c:pt>
                <c:pt idx="499">
                  <c:v>116550</c:v>
                </c:pt>
                <c:pt idx="500">
                  <c:v>119713</c:v>
                </c:pt>
                <c:pt idx="501">
                  <c:v>102229</c:v>
                </c:pt>
                <c:pt idx="502">
                  <c:v>91258</c:v>
                </c:pt>
                <c:pt idx="503">
                  <c:v>90671</c:v>
                </c:pt>
                <c:pt idx="504">
                  <c:v>112538</c:v>
                </c:pt>
                <c:pt idx="505">
                  <c:v>118603</c:v>
                </c:pt>
                <c:pt idx="506">
                  <c:v>111948</c:v>
                </c:pt>
                <c:pt idx="507">
                  <c:v>94744</c:v>
                </c:pt>
                <c:pt idx="508">
                  <c:v>94875</c:v>
                </c:pt>
                <c:pt idx="509">
                  <c:v>94100</c:v>
                </c:pt>
                <c:pt idx="510">
                  <c:v>94044</c:v>
                </c:pt>
                <c:pt idx="511">
                  <c:v>93028</c:v>
                </c:pt>
                <c:pt idx="512">
                  <c:v>84826</c:v>
                </c:pt>
                <c:pt idx="513">
                  <c:v>92130</c:v>
                </c:pt>
                <c:pt idx="514">
                  <c:v>85563</c:v>
                </c:pt>
                <c:pt idx="515">
                  <c:v>209432</c:v>
                </c:pt>
                <c:pt idx="516">
                  <c:v>243242</c:v>
                </c:pt>
                <c:pt idx="517">
                  <c:v>286235</c:v>
                </c:pt>
                <c:pt idx="518">
                  <c:v>218497</c:v>
                </c:pt>
                <c:pt idx="519">
                  <c:v>234401</c:v>
                </c:pt>
                <c:pt idx="520">
                  <c:v>216985</c:v>
                </c:pt>
                <c:pt idx="521">
                  <c:v>197242</c:v>
                </c:pt>
                <c:pt idx="522">
                  <c:v>185556</c:v>
                </c:pt>
                <c:pt idx="523">
                  <c:v>184665</c:v>
                </c:pt>
                <c:pt idx="524">
                  <c:v>160191</c:v>
                </c:pt>
                <c:pt idx="525">
                  <c:v>155766</c:v>
                </c:pt>
                <c:pt idx="526">
                  <c:v>161522</c:v>
                </c:pt>
                <c:pt idx="527">
                  <c:v>153504</c:v>
                </c:pt>
                <c:pt idx="528">
                  <c:v>142437</c:v>
                </c:pt>
                <c:pt idx="529">
                  <c:v>137110</c:v>
                </c:pt>
                <c:pt idx="530">
                  <c:v>150109</c:v>
                </c:pt>
                <c:pt idx="531">
                  <c:v>111720</c:v>
                </c:pt>
                <c:pt idx="532">
                  <c:v>97885</c:v>
                </c:pt>
                <c:pt idx="533">
                  <c:v>99097</c:v>
                </c:pt>
                <c:pt idx="534">
                  <c:v>120790</c:v>
                </c:pt>
                <c:pt idx="535">
                  <c:v>119926</c:v>
                </c:pt>
                <c:pt idx="536">
                  <c:v>131326</c:v>
                </c:pt>
                <c:pt idx="537">
                  <c:v>113011</c:v>
                </c:pt>
                <c:pt idx="538">
                  <c:v>86163</c:v>
                </c:pt>
                <c:pt idx="539">
                  <c:v>84894</c:v>
                </c:pt>
                <c:pt idx="540">
                  <c:v>107221</c:v>
                </c:pt>
                <c:pt idx="541">
                  <c:v>100314</c:v>
                </c:pt>
                <c:pt idx="542">
                  <c:v>92795</c:v>
                </c:pt>
                <c:pt idx="543">
                  <c:v>91926</c:v>
                </c:pt>
                <c:pt idx="544">
                  <c:v>78065</c:v>
                </c:pt>
                <c:pt idx="545">
                  <c:v>239268</c:v>
                </c:pt>
                <c:pt idx="546">
                  <c:v>48436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C6E-42C0-9296-DBD039EB5F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94782976"/>
        <c:axId val="294785888"/>
      </c:lineChart>
      <c:scatterChart>
        <c:scatterStyle val="lineMarker"/>
        <c:varyColors val="0"/>
        <c:ser>
          <c:idx val="2"/>
          <c:order val="2"/>
          <c:tx>
            <c:strRef>
              <c:f>Sheet3!$R$1</c:f>
              <c:strCache>
                <c:ptCount val="1"/>
                <c:pt idx="0">
                  <c:v>上新机台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000000"/>
              </a:solidFill>
              <a:ln w="9525">
                <a:solidFill>
                  <a:srgbClr val="000000"/>
                </a:solidFill>
              </a:ln>
              <a:effectLst/>
            </c:spPr>
          </c:marker>
          <c:dPt>
            <c:idx val="12"/>
            <c:marker>
              <c:symbol val="circle"/>
              <c:size val="5"/>
              <c:spPr>
                <a:solidFill>
                  <a:srgbClr val="A5A5A5"/>
                </a:solidFill>
                <a:ln w="9525">
                  <a:solidFill>
                    <a:srgbClr val="A5A5A5"/>
                  </a:solidFill>
                </a:ln>
                <a:effectLst/>
              </c:spPr>
            </c:marker>
            <c:bubble3D val="0"/>
            <c:spPr>
              <a:ln w="25400" cap="rnd">
                <a:solidFill>
                  <a:srgbClr val="A5A5A5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6-AC44-4032-9181-492FBC3DDAC6}"/>
              </c:ext>
            </c:extLst>
          </c:dPt>
          <c:dPt>
            <c:idx val="15"/>
            <c:marker>
              <c:symbol val="circle"/>
              <c:size val="5"/>
              <c:spPr>
                <a:solidFill>
                  <a:srgbClr val="9DB9E0"/>
                </a:solidFill>
                <a:ln w="12700">
                  <a:solidFill>
                    <a:srgbClr val="9DB9E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5C6E-42C0-9296-DBD039EB5F7A}"/>
              </c:ext>
            </c:extLst>
          </c:dPt>
          <c:dPt>
            <c:idx val="43"/>
            <c:marker>
              <c:symbol val="circle"/>
              <c:size val="5"/>
              <c:spPr>
                <a:solidFill>
                  <a:srgbClr val="A5A5A5"/>
                </a:solidFill>
                <a:ln w="9525">
                  <a:solidFill>
                    <a:srgbClr val="A5A5A5"/>
                  </a:solidFill>
                </a:ln>
                <a:effectLst/>
              </c:spPr>
            </c:marker>
            <c:bubble3D val="0"/>
            <c:spPr>
              <a:ln w="25400" cap="rnd">
                <a:solidFill>
                  <a:srgbClr val="A5A5A5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AC44-4032-9181-492FBC3DDAC6}"/>
              </c:ext>
            </c:extLst>
          </c:dPt>
          <c:dPt>
            <c:idx val="56"/>
            <c:marker>
              <c:symbol val="circle"/>
              <c:size val="5"/>
              <c:spPr>
                <a:solidFill>
                  <a:srgbClr val="A5A5A5"/>
                </a:solidFill>
                <a:ln w="9525">
                  <a:solidFill>
                    <a:srgbClr val="A5A5A5"/>
                  </a:solidFill>
                </a:ln>
                <a:effectLst/>
              </c:spPr>
            </c:marker>
            <c:bubble3D val="0"/>
            <c:spPr>
              <a:ln w="25400" cap="rnd">
                <a:solidFill>
                  <a:srgbClr val="A5A5A5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8-AC44-4032-9181-492FBC3DDAC6}"/>
              </c:ext>
            </c:extLst>
          </c:dPt>
          <c:dPt>
            <c:idx val="70"/>
            <c:marker>
              <c:symbol val="circle"/>
              <c:size val="5"/>
              <c:spPr>
                <a:solidFill>
                  <a:srgbClr val="A5A5A5"/>
                </a:solidFill>
                <a:ln w="9525">
                  <a:solidFill>
                    <a:srgbClr val="A5A5A5"/>
                  </a:solidFill>
                </a:ln>
                <a:effectLst/>
              </c:spPr>
            </c:marker>
            <c:bubble3D val="0"/>
            <c:spPr>
              <a:ln w="25400" cap="rnd">
                <a:solidFill>
                  <a:srgbClr val="A5A5A5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AC44-4032-9181-492FBC3DDAC6}"/>
              </c:ext>
            </c:extLst>
          </c:dPt>
          <c:dPt>
            <c:idx val="97"/>
            <c:marker>
              <c:symbol val="circle"/>
              <c:size val="5"/>
              <c:spPr>
                <a:solidFill>
                  <a:srgbClr val="2E5C7E"/>
                </a:solidFill>
                <a:ln w="12700">
                  <a:solidFill>
                    <a:srgbClr val="2E5C7E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5C6E-42C0-9296-DBD039EB5F7A}"/>
              </c:ext>
            </c:extLst>
          </c:dPt>
          <c:dPt>
            <c:idx val="117"/>
            <c:marker>
              <c:symbol val="circle"/>
              <c:size val="5"/>
              <c:spPr>
                <a:solidFill>
                  <a:srgbClr val="A5A5A5"/>
                </a:solidFill>
                <a:ln w="9525">
                  <a:solidFill>
                    <a:srgbClr val="A5A5A5"/>
                  </a:solidFill>
                </a:ln>
                <a:effectLst/>
              </c:spPr>
            </c:marker>
            <c:bubble3D val="0"/>
            <c:spPr>
              <a:ln w="25400" cap="rnd">
                <a:solidFill>
                  <a:srgbClr val="A5A5A5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A-AC44-4032-9181-492FBC3DDAC6}"/>
              </c:ext>
            </c:extLst>
          </c:dPt>
          <c:dPt>
            <c:idx val="127"/>
            <c:marker>
              <c:symbol val="circle"/>
              <c:size val="5"/>
              <c:spPr>
                <a:solidFill>
                  <a:srgbClr val="A5A5A5"/>
                </a:solidFill>
                <a:ln w="9525">
                  <a:solidFill>
                    <a:srgbClr val="A5A5A5"/>
                  </a:solidFill>
                </a:ln>
                <a:effectLst/>
              </c:spPr>
            </c:marker>
            <c:bubble3D val="0"/>
            <c:spPr>
              <a:ln w="25400" cap="rnd">
                <a:solidFill>
                  <a:srgbClr val="A5A5A5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B-AC44-4032-9181-492FBC3DDAC6}"/>
              </c:ext>
            </c:extLst>
          </c:dPt>
          <c:dPt>
            <c:idx val="147"/>
            <c:marker>
              <c:symbol val="circle"/>
              <c:size val="5"/>
              <c:spPr>
                <a:solidFill>
                  <a:srgbClr val="A5A5A5"/>
                </a:solidFill>
                <a:ln w="9525">
                  <a:solidFill>
                    <a:srgbClr val="A5A5A5"/>
                  </a:solidFill>
                </a:ln>
                <a:effectLst/>
              </c:spPr>
            </c:marker>
            <c:bubble3D val="0"/>
            <c:spPr>
              <a:ln w="25400" cap="rnd">
                <a:solidFill>
                  <a:srgbClr val="A5A5A5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C-AC44-4032-9181-492FBC3DDAC6}"/>
              </c:ext>
            </c:extLst>
          </c:dPt>
          <c:dPt>
            <c:idx val="169"/>
            <c:marker>
              <c:symbol val="circle"/>
              <c:size val="5"/>
              <c:spPr>
                <a:solidFill>
                  <a:srgbClr val="9DB9E0"/>
                </a:solidFill>
                <a:ln w="12700">
                  <a:solidFill>
                    <a:srgbClr val="9DB9E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5-5C6E-42C0-9296-DBD039EB5F7A}"/>
              </c:ext>
            </c:extLst>
          </c:dPt>
          <c:dPt>
            <c:idx val="210"/>
            <c:marker>
              <c:symbol val="circle"/>
              <c:size val="5"/>
              <c:spPr>
                <a:solidFill>
                  <a:srgbClr val="A5A5A5"/>
                </a:solidFill>
                <a:ln w="9525">
                  <a:solidFill>
                    <a:srgbClr val="A5A5A5"/>
                  </a:solidFill>
                </a:ln>
                <a:effectLst/>
              </c:spPr>
            </c:marker>
            <c:bubble3D val="0"/>
            <c:spPr>
              <a:ln w="25400" cap="rnd">
                <a:solidFill>
                  <a:srgbClr val="A5A5A5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D-AC44-4032-9181-492FBC3DDAC6}"/>
              </c:ext>
            </c:extLst>
          </c:dPt>
          <c:dPt>
            <c:idx val="239"/>
            <c:marker>
              <c:symbol val="circle"/>
              <c:size val="5"/>
              <c:spPr>
                <a:solidFill>
                  <a:srgbClr val="A5A5A5"/>
                </a:solidFill>
                <a:ln w="9525">
                  <a:solidFill>
                    <a:srgbClr val="A5A5A5"/>
                  </a:solidFill>
                </a:ln>
                <a:effectLst/>
              </c:spPr>
            </c:marker>
            <c:bubble3D val="0"/>
            <c:spPr>
              <a:ln w="25400" cap="rnd">
                <a:solidFill>
                  <a:srgbClr val="A5A5A5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E-AC44-4032-9181-492FBC3DDAC6}"/>
              </c:ext>
            </c:extLst>
          </c:dPt>
          <c:dPt>
            <c:idx val="252"/>
            <c:marker>
              <c:symbol val="circle"/>
              <c:size val="5"/>
              <c:spPr>
                <a:solidFill>
                  <a:srgbClr val="A5A5A5"/>
                </a:solidFill>
                <a:ln w="9525">
                  <a:solidFill>
                    <a:srgbClr val="A5A5A5"/>
                  </a:solidFill>
                </a:ln>
                <a:effectLst/>
              </c:spPr>
            </c:marker>
            <c:bubble3D val="0"/>
            <c:spPr>
              <a:ln w="25400" cap="rnd">
                <a:solidFill>
                  <a:srgbClr val="A5A5A5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F-AC44-4032-9181-492FBC3DDAC6}"/>
              </c:ext>
            </c:extLst>
          </c:dPt>
          <c:dPt>
            <c:idx val="268"/>
            <c:marker>
              <c:symbol val="circle"/>
              <c:size val="5"/>
              <c:spPr>
                <a:solidFill>
                  <a:srgbClr val="2E5C7E"/>
                </a:solidFill>
                <a:ln w="12700">
                  <a:solidFill>
                    <a:srgbClr val="2E5C7E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8-5C6E-42C0-9296-DBD039EB5F7A}"/>
              </c:ext>
            </c:extLst>
          </c:dPt>
          <c:dPt>
            <c:idx val="280"/>
            <c:marker>
              <c:symbol val="circle"/>
              <c:size val="5"/>
              <c:spPr>
                <a:solidFill>
                  <a:srgbClr val="A5A5A5"/>
                </a:solidFill>
                <a:ln w="9525">
                  <a:solidFill>
                    <a:srgbClr val="A5A5A5"/>
                  </a:solidFill>
                </a:ln>
                <a:effectLst/>
              </c:spPr>
            </c:marker>
            <c:bubble3D val="0"/>
            <c:spPr>
              <a:ln w="25400" cap="rnd">
                <a:solidFill>
                  <a:srgbClr val="A5A5A5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0-AC44-4032-9181-492FBC3DDAC6}"/>
              </c:ext>
            </c:extLst>
          </c:dPt>
          <c:dPt>
            <c:idx val="301"/>
            <c:marker>
              <c:symbol val="circle"/>
              <c:size val="5"/>
              <c:spPr>
                <a:solidFill>
                  <a:srgbClr val="A5A5A5"/>
                </a:solidFill>
                <a:ln w="9525">
                  <a:solidFill>
                    <a:srgbClr val="A5A5A5"/>
                  </a:solidFill>
                </a:ln>
                <a:effectLst/>
              </c:spPr>
            </c:marker>
            <c:bubble3D val="0"/>
            <c:spPr>
              <a:ln w="25400" cap="rnd">
                <a:solidFill>
                  <a:srgbClr val="A5A5A5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1-AC44-4032-9181-492FBC3DDAC6}"/>
              </c:ext>
            </c:extLst>
          </c:dPt>
          <c:dPt>
            <c:idx val="323"/>
            <c:marker>
              <c:symbol val="circle"/>
              <c:size val="5"/>
              <c:spPr>
                <a:solidFill>
                  <a:srgbClr val="A5A5A5"/>
                </a:solidFill>
                <a:ln w="9525">
                  <a:solidFill>
                    <a:srgbClr val="A5A5A5"/>
                  </a:solidFill>
                </a:ln>
                <a:effectLst/>
              </c:spPr>
            </c:marker>
            <c:bubble3D val="0"/>
            <c:spPr>
              <a:ln w="25400" cap="rnd">
                <a:solidFill>
                  <a:srgbClr val="A5A5A5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2-AC44-4032-9181-492FBC3DDAC6}"/>
              </c:ext>
            </c:extLst>
          </c:dPt>
          <c:dPt>
            <c:idx val="343"/>
            <c:marker>
              <c:symbol val="circle"/>
              <c:size val="5"/>
              <c:spPr>
                <a:solidFill>
                  <a:srgbClr val="A5A5A5"/>
                </a:solidFill>
                <a:ln w="9525">
                  <a:solidFill>
                    <a:srgbClr val="A5A5A5"/>
                  </a:solidFill>
                </a:ln>
                <a:effectLst/>
              </c:spPr>
            </c:marker>
            <c:bubble3D val="0"/>
            <c:spPr>
              <a:ln w="25400" cap="rnd">
                <a:solidFill>
                  <a:srgbClr val="A5A5A5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3-AC44-4032-9181-492FBC3DDAC6}"/>
              </c:ext>
            </c:extLst>
          </c:dPt>
          <c:dPt>
            <c:idx val="352"/>
            <c:marker>
              <c:symbol val="circle"/>
              <c:size val="5"/>
              <c:spPr>
                <a:solidFill>
                  <a:srgbClr val="A5A5A5"/>
                </a:solidFill>
                <a:ln w="9525">
                  <a:solidFill>
                    <a:srgbClr val="A5A5A5"/>
                  </a:solidFill>
                </a:ln>
                <a:effectLst/>
              </c:spPr>
            </c:marker>
            <c:bubble3D val="0"/>
            <c:spPr>
              <a:ln w="25400" cap="rnd">
                <a:solidFill>
                  <a:srgbClr val="A5A5A5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4-AC44-4032-9181-492FBC3DDAC6}"/>
              </c:ext>
            </c:extLst>
          </c:dPt>
          <c:dPt>
            <c:idx val="380"/>
            <c:marker>
              <c:symbol val="circle"/>
              <c:size val="5"/>
              <c:spPr>
                <a:solidFill>
                  <a:srgbClr val="A5A5A5"/>
                </a:solidFill>
                <a:ln w="9525">
                  <a:solidFill>
                    <a:srgbClr val="A5A5A5"/>
                  </a:solidFill>
                </a:ln>
                <a:effectLst/>
              </c:spPr>
            </c:marker>
            <c:bubble3D val="0"/>
            <c:spPr>
              <a:ln w="25400" cap="rnd">
                <a:solidFill>
                  <a:srgbClr val="A5A5A5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5-AC44-4032-9181-492FBC3DDAC6}"/>
              </c:ext>
            </c:extLst>
          </c:dPt>
          <c:dPt>
            <c:idx val="401"/>
            <c:marker>
              <c:symbol val="circle"/>
              <c:size val="5"/>
              <c:spPr>
                <a:solidFill>
                  <a:srgbClr val="A5A5A5"/>
                </a:solidFill>
                <a:ln w="9525">
                  <a:solidFill>
                    <a:srgbClr val="A5A5A5"/>
                  </a:solidFill>
                </a:ln>
                <a:effectLst/>
              </c:spPr>
            </c:marker>
            <c:bubble3D val="0"/>
            <c:spPr>
              <a:ln w="25400" cap="rnd">
                <a:solidFill>
                  <a:srgbClr val="A5A5A5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6-AC44-4032-9181-492FBC3DDAC6}"/>
              </c:ext>
            </c:extLst>
          </c:dPt>
          <c:dPt>
            <c:idx val="421"/>
            <c:marker>
              <c:symbol val="circle"/>
              <c:size val="5"/>
              <c:spPr>
                <a:solidFill>
                  <a:srgbClr val="A5A5A5"/>
                </a:solidFill>
                <a:ln w="9525">
                  <a:solidFill>
                    <a:srgbClr val="A5A5A5"/>
                  </a:solidFill>
                </a:ln>
                <a:effectLst/>
              </c:spPr>
            </c:marker>
            <c:bubble3D val="0"/>
            <c:spPr>
              <a:ln w="25400" cap="rnd">
                <a:solidFill>
                  <a:srgbClr val="A5A5A5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7-AC44-4032-9181-492FBC3DDAC6}"/>
              </c:ext>
            </c:extLst>
          </c:dPt>
          <c:dPt>
            <c:idx val="434"/>
            <c:marker>
              <c:symbol val="circle"/>
              <c:size val="5"/>
              <c:spPr>
                <a:solidFill>
                  <a:srgbClr val="A5A5A5"/>
                </a:solidFill>
                <a:ln w="9525">
                  <a:solidFill>
                    <a:srgbClr val="A5A5A5"/>
                  </a:solidFill>
                </a:ln>
                <a:effectLst/>
              </c:spPr>
            </c:marker>
            <c:bubble3D val="0"/>
            <c:spPr>
              <a:ln w="25400" cap="rnd">
                <a:solidFill>
                  <a:srgbClr val="A5A5A5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8-AC44-4032-9181-492FBC3DDAC6}"/>
              </c:ext>
            </c:extLst>
          </c:dPt>
          <c:dPt>
            <c:idx val="456"/>
            <c:marker>
              <c:symbol val="circle"/>
              <c:size val="5"/>
              <c:spPr>
                <a:solidFill>
                  <a:srgbClr val="A5A5A5"/>
                </a:solidFill>
                <a:ln w="9525">
                  <a:solidFill>
                    <a:srgbClr val="A5A5A5"/>
                  </a:solidFill>
                </a:ln>
                <a:effectLst/>
              </c:spPr>
            </c:marker>
            <c:bubble3D val="0"/>
            <c:spPr>
              <a:ln w="25400" cap="rnd">
                <a:solidFill>
                  <a:srgbClr val="A5A5A5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9-AC44-4032-9181-492FBC3DDAC6}"/>
              </c:ext>
            </c:extLst>
          </c:dPt>
          <c:dPt>
            <c:idx val="483"/>
            <c:marker>
              <c:symbol val="circle"/>
              <c:size val="5"/>
              <c:spPr>
                <a:solidFill>
                  <a:srgbClr val="A5A5A5"/>
                </a:solidFill>
                <a:ln w="9525">
                  <a:solidFill>
                    <a:srgbClr val="A5A5A5"/>
                  </a:solidFill>
                </a:ln>
                <a:effectLst/>
              </c:spPr>
            </c:marker>
            <c:bubble3D val="0"/>
            <c:spPr>
              <a:ln w="25400" cap="rnd">
                <a:solidFill>
                  <a:srgbClr val="A5A5A5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A-AC44-4032-9181-492FBC3DDAC6}"/>
              </c:ext>
            </c:extLst>
          </c:dPt>
          <c:dPt>
            <c:idx val="498"/>
            <c:marker>
              <c:symbol val="circle"/>
              <c:size val="5"/>
              <c:spPr>
                <a:solidFill>
                  <a:srgbClr val="A5A5A5"/>
                </a:solidFill>
                <a:ln w="9525">
                  <a:solidFill>
                    <a:srgbClr val="A5A5A5"/>
                  </a:solidFill>
                </a:ln>
                <a:effectLst/>
              </c:spPr>
            </c:marker>
            <c:bubble3D val="0"/>
            <c:spPr>
              <a:ln w="25400" cap="rnd">
                <a:solidFill>
                  <a:srgbClr val="A5A5A5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B-AC44-4032-9181-492FBC3DDAC6}"/>
              </c:ext>
            </c:extLst>
          </c:dPt>
          <c:dPt>
            <c:idx val="525"/>
            <c:marker>
              <c:symbol val="circle"/>
              <c:size val="5"/>
              <c:spPr>
                <a:solidFill>
                  <a:srgbClr val="A5A5A5"/>
                </a:solidFill>
                <a:ln w="9525">
                  <a:solidFill>
                    <a:srgbClr val="A5A5A5"/>
                  </a:solidFill>
                </a:ln>
                <a:effectLst/>
              </c:spPr>
            </c:marker>
            <c:bubble3D val="0"/>
            <c:spPr>
              <a:ln w="25400" cap="rnd">
                <a:solidFill>
                  <a:srgbClr val="A5A5A5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C-AC44-4032-9181-492FBC3DDAC6}"/>
              </c:ext>
            </c:extLst>
          </c:dPt>
          <c:dPt>
            <c:idx val="534"/>
            <c:marker>
              <c:symbol val="circle"/>
              <c:size val="5"/>
              <c:spPr>
                <a:solidFill>
                  <a:srgbClr val="D4CAD5"/>
                </a:solidFill>
                <a:ln w="12700">
                  <a:solidFill>
                    <a:srgbClr val="D4CAD5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6-5C6E-42C0-9296-DBD039EB5F7A}"/>
              </c:ext>
            </c:extLst>
          </c:dPt>
          <c:xVal>
            <c:numRef>
              <c:f>Sheet3!$O$2:$O$548</c:f>
              <c:numCache>
                <c:formatCode>yyyy\-mm\-dd</c:formatCode>
                <c:ptCount val="547"/>
                <c:pt idx="0">
                  <c:v>43831</c:v>
                </c:pt>
                <c:pt idx="1">
                  <c:v>43832</c:v>
                </c:pt>
                <c:pt idx="2">
                  <c:v>43833</c:v>
                </c:pt>
                <c:pt idx="3">
                  <c:v>43834</c:v>
                </c:pt>
                <c:pt idx="4">
                  <c:v>43835</c:v>
                </c:pt>
                <c:pt idx="5">
                  <c:v>43836</c:v>
                </c:pt>
                <c:pt idx="6">
                  <c:v>43837</c:v>
                </c:pt>
                <c:pt idx="7">
                  <c:v>43838</c:v>
                </c:pt>
                <c:pt idx="8">
                  <c:v>43839</c:v>
                </c:pt>
                <c:pt idx="9">
                  <c:v>43840</c:v>
                </c:pt>
                <c:pt idx="10">
                  <c:v>43841</c:v>
                </c:pt>
                <c:pt idx="11">
                  <c:v>43842</c:v>
                </c:pt>
                <c:pt idx="12">
                  <c:v>43843</c:v>
                </c:pt>
                <c:pt idx="13">
                  <c:v>43844</c:v>
                </c:pt>
                <c:pt idx="14">
                  <c:v>43845</c:v>
                </c:pt>
                <c:pt idx="15">
                  <c:v>43846</c:v>
                </c:pt>
                <c:pt idx="16">
                  <c:v>43847</c:v>
                </c:pt>
                <c:pt idx="17">
                  <c:v>43848</c:v>
                </c:pt>
                <c:pt idx="18">
                  <c:v>43849</c:v>
                </c:pt>
                <c:pt idx="19">
                  <c:v>43850</c:v>
                </c:pt>
                <c:pt idx="20">
                  <c:v>43851</c:v>
                </c:pt>
                <c:pt idx="21">
                  <c:v>43852</c:v>
                </c:pt>
                <c:pt idx="22">
                  <c:v>43853</c:v>
                </c:pt>
                <c:pt idx="23">
                  <c:v>43854</c:v>
                </c:pt>
                <c:pt idx="24">
                  <c:v>43855</c:v>
                </c:pt>
                <c:pt idx="25">
                  <c:v>43856</c:v>
                </c:pt>
                <c:pt idx="26">
                  <c:v>43857</c:v>
                </c:pt>
                <c:pt idx="27">
                  <c:v>43858</c:v>
                </c:pt>
                <c:pt idx="28">
                  <c:v>43859</c:v>
                </c:pt>
                <c:pt idx="29">
                  <c:v>43860</c:v>
                </c:pt>
                <c:pt idx="30">
                  <c:v>43861</c:v>
                </c:pt>
                <c:pt idx="31">
                  <c:v>43862</c:v>
                </c:pt>
                <c:pt idx="32">
                  <c:v>43863</c:v>
                </c:pt>
                <c:pt idx="33">
                  <c:v>43864</c:v>
                </c:pt>
                <c:pt idx="34">
                  <c:v>43865</c:v>
                </c:pt>
                <c:pt idx="35">
                  <c:v>43866</c:v>
                </c:pt>
                <c:pt idx="36">
                  <c:v>43867</c:v>
                </c:pt>
                <c:pt idx="37">
                  <c:v>43868</c:v>
                </c:pt>
                <c:pt idx="38">
                  <c:v>43869</c:v>
                </c:pt>
                <c:pt idx="39">
                  <c:v>43870</c:v>
                </c:pt>
                <c:pt idx="40">
                  <c:v>43871</c:v>
                </c:pt>
                <c:pt idx="41">
                  <c:v>43872</c:v>
                </c:pt>
                <c:pt idx="42">
                  <c:v>43873</c:v>
                </c:pt>
                <c:pt idx="43">
                  <c:v>43874</c:v>
                </c:pt>
                <c:pt idx="44">
                  <c:v>43875</c:v>
                </c:pt>
                <c:pt idx="45">
                  <c:v>43876</c:v>
                </c:pt>
                <c:pt idx="46">
                  <c:v>43877</c:v>
                </c:pt>
                <c:pt idx="47">
                  <c:v>43878</c:v>
                </c:pt>
                <c:pt idx="48">
                  <c:v>43879</c:v>
                </c:pt>
                <c:pt idx="49">
                  <c:v>43880</c:v>
                </c:pt>
                <c:pt idx="50">
                  <c:v>43881</c:v>
                </c:pt>
                <c:pt idx="51">
                  <c:v>43882</c:v>
                </c:pt>
                <c:pt idx="52">
                  <c:v>43883</c:v>
                </c:pt>
                <c:pt idx="53">
                  <c:v>43884</c:v>
                </c:pt>
                <c:pt idx="54">
                  <c:v>43885</c:v>
                </c:pt>
                <c:pt idx="55">
                  <c:v>43886</c:v>
                </c:pt>
                <c:pt idx="56">
                  <c:v>43887</c:v>
                </c:pt>
                <c:pt idx="57">
                  <c:v>43888</c:v>
                </c:pt>
                <c:pt idx="58">
                  <c:v>43889</c:v>
                </c:pt>
                <c:pt idx="59">
                  <c:v>43890</c:v>
                </c:pt>
                <c:pt idx="60">
                  <c:v>43891</c:v>
                </c:pt>
                <c:pt idx="61">
                  <c:v>43892</c:v>
                </c:pt>
                <c:pt idx="62">
                  <c:v>43893</c:v>
                </c:pt>
                <c:pt idx="63">
                  <c:v>43894</c:v>
                </c:pt>
                <c:pt idx="64">
                  <c:v>43895</c:v>
                </c:pt>
                <c:pt idx="65">
                  <c:v>43896</c:v>
                </c:pt>
                <c:pt idx="66">
                  <c:v>43897</c:v>
                </c:pt>
                <c:pt idx="67">
                  <c:v>43898</c:v>
                </c:pt>
                <c:pt idx="68">
                  <c:v>43899</c:v>
                </c:pt>
                <c:pt idx="69">
                  <c:v>43900</c:v>
                </c:pt>
                <c:pt idx="70">
                  <c:v>43901</c:v>
                </c:pt>
                <c:pt idx="71">
                  <c:v>43902</c:v>
                </c:pt>
                <c:pt idx="72">
                  <c:v>43903</c:v>
                </c:pt>
                <c:pt idx="73">
                  <c:v>43904</c:v>
                </c:pt>
                <c:pt idx="74">
                  <c:v>43905</c:v>
                </c:pt>
                <c:pt idx="75">
                  <c:v>43906</c:v>
                </c:pt>
                <c:pt idx="76">
                  <c:v>43907</c:v>
                </c:pt>
                <c:pt idx="77">
                  <c:v>43908</c:v>
                </c:pt>
                <c:pt idx="78">
                  <c:v>43909</c:v>
                </c:pt>
                <c:pt idx="79">
                  <c:v>43910</c:v>
                </c:pt>
                <c:pt idx="80">
                  <c:v>43911</c:v>
                </c:pt>
                <c:pt idx="81">
                  <c:v>43912</c:v>
                </c:pt>
                <c:pt idx="82">
                  <c:v>43913</c:v>
                </c:pt>
                <c:pt idx="83">
                  <c:v>43914</c:v>
                </c:pt>
                <c:pt idx="84">
                  <c:v>43915</c:v>
                </c:pt>
                <c:pt idx="85">
                  <c:v>43916</c:v>
                </c:pt>
                <c:pt idx="86">
                  <c:v>43917</c:v>
                </c:pt>
                <c:pt idx="87">
                  <c:v>43918</c:v>
                </c:pt>
                <c:pt idx="88">
                  <c:v>43919</c:v>
                </c:pt>
                <c:pt idx="89">
                  <c:v>43920</c:v>
                </c:pt>
                <c:pt idx="90">
                  <c:v>43921</c:v>
                </c:pt>
                <c:pt idx="91">
                  <c:v>43922</c:v>
                </c:pt>
                <c:pt idx="92">
                  <c:v>43923</c:v>
                </c:pt>
                <c:pt idx="93">
                  <c:v>43924</c:v>
                </c:pt>
                <c:pt idx="94">
                  <c:v>43925</c:v>
                </c:pt>
                <c:pt idx="95">
                  <c:v>43926</c:v>
                </c:pt>
                <c:pt idx="96">
                  <c:v>43927</c:v>
                </c:pt>
                <c:pt idx="97">
                  <c:v>43928</c:v>
                </c:pt>
                <c:pt idx="98">
                  <c:v>43929</c:v>
                </c:pt>
                <c:pt idx="99">
                  <c:v>43930</c:v>
                </c:pt>
                <c:pt idx="100">
                  <c:v>43931</c:v>
                </c:pt>
                <c:pt idx="101">
                  <c:v>43932</c:v>
                </c:pt>
                <c:pt idx="102">
                  <c:v>43933</c:v>
                </c:pt>
                <c:pt idx="103">
                  <c:v>43934</c:v>
                </c:pt>
                <c:pt idx="104">
                  <c:v>43935</c:v>
                </c:pt>
                <c:pt idx="105">
                  <c:v>43936</c:v>
                </c:pt>
                <c:pt idx="106">
                  <c:v>43937</c:v>
                </c:pt>
                <c:pt idx="107">
                  <c:v>43938</c:v>
                </c:pt>
                <c:pt idx="108">
                  <c:v>43939</c:v>
                </c:pt>
                <c:pt idx="109">
                  <c:v>43940</c:v>
                </c:pt>
                <c:pt idx="110">
                  <c:v>43941</c:v>
                </c:pt>
                <c:pt idx="111">
                  <c:v>43942</c:v>
                </c:pt>
                <c:pt idx="112">
                  <c:v>43943</c:v>
                </c:pt>
                <c:pt idx="113">
                  <c:v>43944</c:v>
                </c:pt>
                <c:pt idx="114">
                  <c:v>43945</c:v>
                </c:pt>
                <c:pt idx="115">
                  <c:v>43946</c:v>
                </c:pt>
                <c:pt idx="116">
                  <c:v>43947</c:v>
                </c:pt>
                <c:pt idx="117">
                  <c:v>43948</c:v>
                </c:pt>
                <c:pt idx="118">
                  <c:v>43949</c:v>
                </c:pt>
                <c:pt idx="119">
                  <c:v>43950</c:v>
                </c:pt>
                <c:pt idx="120">
                  <c:v>43951</c:v>
                </c:pt>
                <c:pt idx="121">
                  <c:v>43952</c:v>
                </c:pt>
                <c:pt idx="122">
                  <c:v>43953</c:v>
                </c:pt>
                <c:pt idx="123">
                  <c:v>43954</c:v>
                </c:pt>
                <c:pt idx="124">
                  <c:v>43955</c:v>
                </c:pt>
                <c:pt idx="125">
                  <c:v>43956</c:v>
                </c:pt>
                <c:pt idx="126">
                  <c:v>43957</c:v>
                </c:pt>
                <c:pt idx="127">
                  <c:v>43958</c:v>
                </c:pt>
                <c:pt idx="128">
                  <c:v>43959</c:v>
                </c:pt>
                <c:pt idx="129">
                  <c:v>43960</c:v>
                </c:pt>
                <c:pt idx="130">
                  <c:v>43961</c:v>
                </c:pt>
                <c:pt idx="131">
                  <c:v>43962</c:v>
                </c:pt>
                <c:pt idx="132">
                  <c:v>43963</c:v>
                </c:pt>
                <c:pt idx="133">
                  <c:v>43964</c:v>
                </c:pt>
                <c:pt idx="134">
                  <c:v>43965</c:v>
                </c:pt>
                <c:pt idx="135">
                  <c:v>43966</c:v>
                </c:pt>
                <c:pt idx="136">
                  <c:v>43967</c:v>
                </c:pt>
                <c:pt idx="137">
                  <c:v>43968</c:v>
                </c:pt>
                <c:pt idx="138">
                  <c:v>43969</c:v>
                </c:pt>
                <c:pt idx="139">
                  <c:v>43970</c:v>
                </c:pt>
                <c:pt idx="140">
                  <c:v>43971</c:v>
                </c:pt>
                <c:pt idx="141">
                  <c:v>43972</c:v>
                </c:pt>
                <c:pt idx="142">
                  <c:v>43973</c:v>
                </c:pt>
                <c:pt idx="143">
                  <c:v>43974</c:v>
                </c:pt>
                <c:pt idx="144">
                  <c:v>43975</c:v>
                </c:pt>
                <c:pt idx="145">
                  <c:v>43976</c:v>
                </c:pt>
                <c:pt idx="146">
                  <c:v>43977</c:v>
                </c:pt>
                <c:pt idx="147">
                  <c:v>43978</c:v>
                </c:pt>
                <c:pt idx="148">
                  <c:v>43979</c:v>
                </c:pt>
                <c:pt idx="149">
                  <c:v>43980</c:v>
                </c:pt>
                <c:pt idx="150">
                  <c:v>43981</c:v>
                </c:pt>
                <c:pt idx="151">
                  <c:v>43982</c:v>
                </c:pt>
                <c:pt idx="152">
                  <c:v>43983</c:v>
                </c:pt>
                <c:pt idx="153">
                  <c:v>43984</c:v>
                </c:pt>
                <c:pt idx="154">
                  <c:v>43985</c:v>
                </c:pt>
                <c:pt idx="155">
                  <c:v>43986</c:v>
                </c:pt>
                <c:pt idx="156">
                  <c:v>43987</c:v>
                </c:pt>
                <c:pt idx="157">
                  <c:v>43988</c:v>
                </c:pt>
                <c:pt idx="158">
                  <c:v>43989</c:v>
                </c:pt>
                <c:pt idx="159">
                  <c:v>43990</c:v>
                </c:pt>
                <c:pt idx="160">
                  <c:v>43991</c:v>
                </c:pt>
                <c:pt idx="161">
                  <c:v>43992</c:v>
                </c:pt>
                <c:pt idx="162">
                  <c:v>43993</c:v>
                </c:pt>
                <c:pt idx="163">
                  <c:v>43994</c:v>
                </c:pt>
                <c:pt idx="164">
                  <c:v>43995</c:v>
                </c:pt>
                <c:pt idx="165">
                  <c:v>43996</c:v>
                </c:pt>
                <c:pt idx="166">
                  <c:v>43997</c:v>
                </c:pt>
                <c:pt idx="167">
                  <c:v>43998</c:v>
                </c:pt>
                <c:pt idx="168">
                  <c:v>43999</c:v>
                </c:pt>
                <c:pt idx="169">
                  <c:v>44000</c:v>
                </c:pt>
                <c:pt idx="170">
                  <c:v>44001</c:v>
                </c:pt>
                <c:pt idx="171">
                  <c:v>44002</c:v>
                </c:pt>
                <c:pt idx="172">
                  <c:v>44003</c:v>
                </c:pt>
                <c:pt idx="173">
                  <c:v>44004</c:v>
                </c:pt>
                <c:pt idx="174">
                  <c:v>44005</c:v>
                </c:pt>
                <c:pt idx="175">
                  <c:v>44006</c:v>
                </c:pt>
                <c:pt idx="176">
                  <c:v>44007</c:v>
                </c:pt>
                <c:pt idx="177">
                  <c:v>44008</c:v>
                </c:pt>
                <c:pt idx="178">
                  <c:v>44009</c:v>
                </c:pt>
                <c:pt idx="179">
                  <c:v>44010</c:v>
                </c:pt>
                <c:pt idx="180">
                  <c:v>44011</c:v>
                </c:pt>
                <c:pt idx="181">
                  <c:v>44012</c:v>
                </c:pt>
                <c:pt idx="182">
                  <c:v>44013</c:v>
                </c:pt>
                <c:pt idx="183">
                  <c:v>44014</c:v>
                </c:pt>
                <c:pt idx="184">
                  <c:v>44015</c:v>
                </c:pt>
                <c:pt idx="185">
                  <c:v>44016</c:v>
                </c:pt>
                <c:pt idx="186">
                  <c:v>44017</c:v>
                </c:pt>
                <c:pt idx="187">
                  <c:v>44018</c:v>
                </c:pt>
                <c:pt idx="188">
                  <c:v>44019</c:v>
                </c:pt>
                <c:pt idx="189">
                  <c:v>44020</c:v>
                </c:pt>
                <c:pt idx="190">
                  <c:v>44021</c:v>
                </c:pt>
                <c:pt idx="191">
                  <c:v>44022</c:v>
                </c:pt>
                <c:pt idx="192">
                  <c:v>44023</c:v>
                </c:pt>
                <c:pt idx="193">
                  <c:v>44024</c:v>
                </c:pt>
                <c:pt idx="194">
                  <c:v>44025</c:v>
                </c:pt>
                <c:pt idx="195">
                  <c:v>44026</c:v>
                </c:pt>
                <c:pt idx="196">
                  <c:v>44027</c:v>
                </c:pt>
                <c:pt idx="197">
                  <c:v>44028</c:v>
                </c:pt>
                <c:pt idx="198">
                  <c:v>44029</c:v>
                </c:pt>
                <c:pt idx="199">
                  <c:v>44030</c:v>
                </c:pt>
                <c:pt idx="200">
                  <c:v>44031</c:v>
                </c:pt>
                <c:pt idx="201">
                  <c:v>44032</c:v>
                </c:pt>
                <c:pt idx="202">
                  <c:v>44033</c:v>
                </c:pt>
                <c:pt idx="203">
                  <c:v>44034</c:v>
                </c:pt>
                <c:pt idx="204">
                  <c:v>44035</c:v>
                </c:pt>
                <c:pt idx="205">
                  <c:v>44036</c:v>
                </c:pt>
                <c:pt idx="206">
                  <c:v>44037</c:v>
                </c:pt>
                <c:pt idx="207">
                  <c:v>44038</c:v>
                </c:pt>
                <c:pt idx="208">
                  <c:v>44039</c:v>
                </c:pt>
                <c:pt idx="209">
                  <c:v>44040</c:v>
                </c:pt>
                <c:pt idx="210">
                  <c:v>44041</c:v>
                </c:pt>
                <c:pt idx="211">
                  <c:v>44042</c:v>
                </c:pt>
                <c:pt idx="212">
                  <c:v>44043</c:v>
                </c:pt>
                <c:pt idx="213">
                  <c:v>44044</c:v>
                </c:pt>
                <c:pt idx="214">
                  <c:v>44045</c:v>
                </c:pt>
                <c:pt idx="215">
                  <c:v>44046</c:v>
                </c:pt>
                <c:pt idx="216">
                  <c:v>44047</c:v>
                </c:pt>
                <c:pt idx="217">
                  <c:v>44048</c:v>
                </c:pt>
                <c:pt idx="218">
                  <c:v>44049</c:v>
                </c:pt>
                <c:pt idx="219">
                  <c:v>44050</c:v>
                </c:pt>
                <c:pt idx="220">
                  <c:v>44051</c:v>
                </c:pt>
                <c:pt idx="221">
                  <c:v>44052</c:v>
                </c:pt>
                <c:pt idx="222">
                  <c:v>44053</c:v>
                </c:pt>
                <c:pt idx="223">
                  <c:v>44054</c:v>
                </c:pt>
                <c:pt idx="224">
                  <c:v>44055</c:v>
                </c:pt>
                <c:pt idx="225">
                  <c:v>44056</c:v>
                </c:pt>
                <c:pt idx="226">
                  <c:v>44057</c:v>
                </c:pt>
                <c:pt idx="227">
                  <c:v>44058</c:v>
                </c:pt>
                <c:pt idx="228">
                  <c:v>44059</c:v>
                </c:pt>
                <c:pt idx="229">
                  <c:v>44060</c:v>
                </c:pt>
                <c:pt idx="230">
                  <c:v>44061</c:v>
                </c:pt>
                <c:pt idx="231">
                  <c:v>44062</c:v>
                </c:pt>
                <c:pt idx="232">
                  <c:v>44063</c:v>
                </c:pt>
                <c:pt idx="233">
                  <c:v>44064</c:v>
                </c:pt>
                <c:pt idx="234">
                  <c:v>44065</c:v>
                </c:pt>
                <c:pt idx="235">
                  <c:v>44066</c:v>
                </c:pt>
                <c:pt idx="236">
                  <c:v>44067</c:v>
                </c:pt>
                <c:pt idx="237">
                  <c:v>44068</c:v>
                </c:pt>
                <c:pt idx="238">
                  <c:v>44069</c:v>
                </c:pt>
                <c:pt idx="239">
                  <c:v>44070</c:v>
                </c:pt>
                <c:pt idx="240">
                  <c:v>44071</c:v>
                </c:pt>
                <c:pt idx="241">
                  <c:v>44072</c:v>
                </c:pt>
                <c:pt idx="242">
                  <c:v>44073</c:v>
                </c:pt>
                <c:pt idx="243">
                  <c:v>44074</c:v>
                </c:pt>
                <c:pt idx="244">
                  <c:v>44075</c:v>
                </c:pt>
                <c:pt idx="245">
                  <c:v>44076</c:v>
                </c:pt>
                <c:pt idx="246">
                  <c:v>44077</c:v>
                </c:pt>
                <c:pt idx="247">
                  <c:v>44078</c:v>
                </c:pt>
                <c:pt idx="248">
                  <c:v>44079</c:v>
                </c:pt>
                <c:pt idx="249">
                  <c:v>44080</c:v>
                </c:pt>
                <c:pt idx="250">
                  <c:v>44081</c:v>
                </c:pt>
                <c:pt idx="251">
                  <c:v>44082</c:v>
                </c:pt>
                <c:pt idx="252">
                  <c:v>44083</c:v>
                </c:pt>
                <c:pt idx="253">
                  <c:v>44084</c:v>
                </c:pt>
                <c:pt idx="254">
                  <c:v>44085</c:v>
                </c:pt>
                <c:pt idx="255">
                  <c:v>44086</c:v>
                </c:pt>
                <c:pt idx="256">
                  <c:v>44087</c:v>
                </c:pt>
                <c:pt idx="257">
                  <c:v>44088</c:v>
                </c:pt>
                <c:pt idx="258">
                  <c:v>44089</c:v>
                </c:pt>
                <c:pt idx="259">
                  <c:v>44090</c:v>
                </c:pt>
                <c:pt idx="260">
                  <c:v>44091</c:v>
                </c:pt>
                <c:pt idx="261">
                  <c:v>44092</c:v>
                </c:pt>
                <c:pt idx="262">
                  <c:v>44093</c:v>
                </c:pt>
                <c:pt idx="263">
                  <c:v>44094</c:v>
                </c:pt>
                <c:pt idx="264">
                  <c:v>44095</c:v>
                </c:pt>
                <c:pt idx="265">
                  <c:v>44096</c:v>
                </c:pt>
                <c:pt idx="266">
                  <c:v>44097</c:v>
                </c:pt>
                <c:pt idx="267">
                  <c:v>44098</c:v>
                </c:pt>
                <c:pt idx="268">
                  <c:v>44099</c:v>
                </c:pt>
                <c:pt idx="269">
                  <c:v>44100</c:v>
                </c:pt>
                <c:pt idx="270">
                  <c:v>44101</c:v>
                </c:pt>
                <c:pt idx="271">
                  <c:v>44102</c:v>
                </c:pt>
                <c:pt idx="272">
                  <c:v>44103</c:v>
                </c:pt>
                <c:pt idx="273">
                  <c:v>44104</c:v>
                </c:pt>
                <c:pt idx="274">
                  <c:v>44105</c:v>
                </c:pt>
                <c:pt idx="275">
                  <c:v>44106</c:v>
                </c:pt>
                <c:pt idx="276">
                  <c:v>44107</c:v>
                </c:pt>
                <c:pt idx="277">
                  <c:v>44108</c:v>
                </c:pt>
                <c:pt idx="278">
                  <c:v>44109</c:v>
                </c:pt>
                <c:pt idx="279">
                  <c:v>44110</c:v>
                </c:pt>
                <c:pt idx="280">
                  <c:v>44111</c:v>
                </c:pt>
                <c:pt idx="281">
                  <c:v>44112</c:v>
                </c:pt>
                <c:pt idx="282">
                  <c:v>44113</c:v>
                </c:pt>
                <c:pt idx="283">
                  <c:v>44114</c:v>
                </c:pt>
                <c:pt idx="284">
                  <c:v>44115</c:v>
                </c:pt>
                <c:pt idx="285">
                  <c:v>44116</c:v>
                </c:pt>
                <c:pt idx="286">
                  <c:v>44117</c:v>
                </c:pt>
                <c:pt idx="287">
                  <c:v>44118</c:v>
                </c:pt>
                <c:pt idx="288">
                  <c:v>44119</c:v>
                </c:pt>
                <c:pt idx="289">
                  <c:v>44120</c:v>
                </c:pt>
                <c:pt idx="290">
                  <c:v>44121</c:v>
                </c:pt>
                <c:pt idx="291">
                  <c:v>44122</c:v>
                </c:pt>
                <c:pt idx="292">
                  <c:v>44123</c:v>
                </c:pt>
                <c:pt idx="293">
                  <c:v>44124</c:v>
                </c:pt>
                <c:pt idx="294">
                  <c:v>44125</c:v>
                </c:pt>
                <c:pt idx="295">
                  <c:v>44126</c:v>
                </c:pt>
                <c:pt idx="296">
                  <c:v>44127</c:v>
                </c:pt>
                <c:pt idx="297">
                  <c:v>44128</c:v>
                </c:pt>
                <c:pt idx="298">
                  <c:v>44129</c:v>
                </c:pt>
                <c:pt idx="299">
                  <c:v>44130</c:v>
                </c:pt>
                <c:pt idx="300">
                  <c:v>44131</c:v>
                </c:pt>
                <c:pt idx="301">
                  <c:v>44132</c:v>
                </c:pt>
                <c:pt idx="302">
                  <c:v>44133</c:v>
                </c:pt>
                <c:pt idx="303">
                  <c:v>44134</c:v>
                </c:pt>
                <c:pt idx="304">
                  <c:v>44135</c:v>
                </c:pt>
                <c:pt idx="305">
                  <c:v>44136</c:v>
                </c:pt>
                <c:pt idx="306">
                  <c:v>44137</c:v>
                </c:pt>
                <c:pt idx="307">
                  <c:v>44138</c:v>
                </c:pt>
                <c:pt idx="308">
                  <c:v>44139</c:v>
                </c:pt>
                <c:pt idx="309">
                  <c:v>44140</c:v>
                </c:pt>
                <c:pt idx="310">
                  <c:v>44141</c:v>
                </c:pt>
                <c:pt idx="311">
                  <c:v>44142</c:v>
                </c:pt>
                <c:pt idx="312">
                  <c:v>44143</c:v>
                </c:pt>
                <c:pt idx="313">
                  <c:v>44144</c:v>
                </c:pt>
                <c:pt idx="314">
                  <c:v>44145</c:v>
                </c:pt>
                <c:pt idx="315">
                  <c:v>44146</c:v>
                </c:pt>
                <c:pt idx="316">
                  <c:v>44147</c:v>
                </c:pt>
                <c:pt idx="317">
                  <c:v>44148</c:v>
                </c:pt>
                <c:pt idx="318">
                  <c:v>44149</c:v>
                </c:pt>
                <c:pt idx="319">
                  <c:v>44150</c:v>
                </c:pt>
                <c:pt idx="320">
                  <c:v>44151</c:v>
                </c:pt>
                <c:pt idx="321">
                  <c:v>44152</c:v>
                </c:pt>
                <c:pt idx="322">
                  <c:v>44153</c:v>
                </c:pt>
                <c:pt idx="323">
                  <c:v>44154</c:v>
                </c:pt>
                <c:pt idx="324">
                  <c:v>44155</c:v>
                </c:pt>
                <c:pt idx="325">
                  <c:v>44156</c:v>
                </c:pt>
                <c:pt idx="326">
                  <c:v>44157</c:v>
                </c:pt>
                <c:pt idx="327">
                  <c:v>44158</c:v>
                </c:pt>
                <c:pt idx="328">
                  <c:v>44159</c:v>
                </c:pt>
                <c:pt idx="329">
                  <c:v>44160</c:v>
                </c:pt>
                <c:pt idx="330">
                  <c:v>44161</c:v>
                </c:pt>
                <c:pt idx="331">
                  <c:v>44162</c:v>
                </c:pt>
                <c:pt idx="332">
                  <c:v>44163</c:v>
                </c:pt>
                <c:pt idx="333">
                  <c:v>44164</c:v>
                </c:pt>
                <c:pt idx="334">
                  <c:v>44165</c:v>
                </c:pt>
                <c:pt idx="335">
                  <c:v>44166</c:v>
                </c:pt>
                <c:pt idx="336">
                  <c:v>44167</c:v>
                </c:pt>
                <c:pt idx="337">
                  <c:v>44168</c:v>
                </c:pt>
                <c:pt idx="338">
                  <c:v>44169</c:v>
                </c:pt>
                <c:pt idx="339">
                  <c:v>44170</c:v>
                </c:pt>
                <c:pt idx="340">
                  <c:v>44171</c:v>
                </c:pt>
                <c:pt idx="341">
                  <c:v>44172</c:v>
                </c:pt>
                <c:pt idx="342">
                  <c:v>44173</c:v>
                </c:pt>
                <c:pt idx="343">
                  <c:v>44174</c:v>
                </c:pt>
                <c:pt idx="344">
                  <c:v>44175</c:v>
                </c:pt>
                <c:pt idx="345">
                  <c:v>44176</c:v>
                </c:pt>
                <c:pt idx="346">
                  <c:v>44177</c:v>
                </c:pt>
                <c:pt idx="347">
                  <c:v>44178</c:v>
                </c:pt>
                <c:pt idx="348">
                  <c:v>44179</c:v>
                </c:pt>
                <c:pt idx="349">
                  <c:v>44180</c:v>
                </c:pt>
                <c:pt idx="350">
                  <c:v>44181</c:v>
                </c:pt>
                <c:pt idx="351">
                  <c:v>44182</c:v>
                </c:pt>
                <c:pt idx="352">
                  <c:v>44183</c:v>
                </c:pt>
                <c:pt idx="353">
                  <c:v>44184</c:v>
                </c:pt>
                <c:pt idx="354">
                  <c:v>44185</c:v>
                </c:pt>
                <c:pt idx="355">
                  <c:v>44186</c:v>
                </c:pt>
                <c:pt idx="356">
                  <c:v>44187</c:v>
                </c:pt>
                <c:pt idx="357">
                  <c:v>44188</c:v>
                </c:pt>
                <c:pt idx="358">
                  <c:v>44189</c:v>
                </c:pt>
                <c:pt idx="359">
                  <c:v>44190</c:v>
                </c:pt>
                <c:pt idx="360">
                  <c:v>44191</c:v>
                </c:pt>
                <c:pt idx="361">
                  <c:v>44192</c:v>
                </c:pt>
                <c:pt idx="362">
                  <c:v>44193</c:v>
                </c:pt>
                <c:pt idx="363">
                  <c:v>44194</c:v>
                </c:pt>
                <c:pt idx="364">
                  <c:v>44195</c:v>
                </c:pt>
                <c:pt idx="365">
                  <c:v>44196</c:v>
                </c:pt>
                <c:pt idx="366">
                  <c:v>44197</c:v>
                </c:pt>
                <c:pt idx="367">
                  <c:v>44198</c:v>
                </c:pt>
                <c:pt idx="368">
                  <c:v>44199</c:v>
                </c:pt>
                <c:pt idx="369">
                  <c:v>44200</c:v>
                </c:pt>
                <c:pt idx="370">
                  <c:v>44201</c:v>
                </c:pt>
                <c:pt idx="371">
                  <c:v>44202</c:v>
                </c:pt>
                <c:pt idx="372">
                  <c:v>44203</c:v>
                </c:pt>
                <c:pt idx="373">
                  <c:v>44204</c:v>
                </c:pt>
                <c:pt idx="374">
                  <c:v>44205</c:v>
                </c:pt>
                <c:pt idx="375">
                  <c:v>44206</c:v>
                </c:pt>
                <c:pt idx="376">
                  <c:v>44207</c:v>
                </c:pt>
                <c:pt idx="377">
                  <c:v>44208</c:v>
                </c:pt>
                <c:pt idx="378">
                  <c:v>44209</c:v>
                </c:pt>
                <c:pt idx="379">
                  <c:v>44210</c:v>
                </c:pt>
                <c:pt idx="380">
                  <c:v>44211</c:v>
                </c:pt>
                <c:pt idx="381">
                  <c:v>44212</c:v>
                </c:pt>
                <c:pt idx="382">
                  <c:v>44213</c:v>
                </c:pt>
                <c:pt idx="383">
                  <c:v>44214</c:v>
                </c:pt>
                <c:pt idx="384">
                  <c:v>44215</c:v>
                </c:pt>
                <c:pt idx="385">
                  <c:v>44216</c:v>
                </c:pt>
                <c:pt idx="386">
                  <c:v>44217</c:v>
                </c:pt>
                <c:pt idx="387">
                  <c:v>44218</c:v>
                </c:pt>
                <c:pt idx="388">
                  <c:v>44219</c:v>
                </c:pt>
                <c:pt idx="389">
                  <c:v>44220</c:v>
                </c:pt>
                <c:pt idx="390">
                  <c:v>44221</c:v>
                </c:pt>
                <c:pt idx="391">
                  <c:v>44222</c:v>
                </c:pt>
                <c:pt idx="392">
                  <c:v>44223</c:v>
                </c:pt>
                <c:pt idx="393">
                  <c:v>44224</c:v>
                </c:pt>
                <c:pt idx="394">
                  <c:v>44225</c:v>
                </c:pt>
                <c:pt idx="395">
                  <c:v>44226</c:v>
                </c:pt>
                <c:pt idx="396">
                  <c:v>44227</c:v>
                </c:pt>
                <c:pt idx="397">
                  <c:v>44228</c:v>
                </c:pt>
                <c:pt idx="398">
                  <c:v>44229</c:v>
                </c:pt>
                <c:pt idx="399">
                  <c:v>44230</c:v>
                </c:pt>
                <c:pt idx="400">
                  <c:v>44231</c:v>
                </c:pt>
                <c:pt idx="401">
                  <c:v>44232</c:v>
                </c:pt>
                <c:pt idx="402">
                  <c:v>44233</c:v>
                </c:pt>
                <c:pt idx="403">
                  <c:v>44234</c:v>
                </c:pt>
                <c:pt idx="404">
                  <c:v>44235</c:v>
                </c:pt>
                <c:pt idx="405">
                  <c:v>44236</c:v>
                </c:pt>
                <c:pt idx="406">
                  <c:v>44237</c:v>
                </c:pt>
                <c:pt idx="407">
                  <c:v>44238</c:v>
                </c:pt>
                <c:pt idx="408">
                  <c:v>44239</c:v>
                </c:pt>
                <c:pt idx="409">
                  <c:v>44240</c:v>
                </c:pt>
                <c:pt idx="410">
                  <c:v>44241</c:v>
                </c:pt>
                <c:pt idx="411">
                  <c:v>44242</c:v>
                </c:pt>
                <c:pt idx="412">
                  <c:v>44243</c:v>
                </c:pt>
                <c:pt idx="413">
                  <c:v>44244</c:v>
                </c:pt>
                <c:pt idx="414">
                  <c:v>44245</c:v>
                </c:pt>
                <c:pt idx="415">
                  <c:v>44246</c:v>
                </c:pt>
                <c:pt idx="416">
                  <c:v>44247</c:v>
                </c:pt>
                <c:pt idx="417">
                  <c:v>44248</c:v>
                </c:pt>
                <c:pt idx="418">
                  <c:v>44249</c:v>
                </c:pt>
                <c:pt idx="419">
                  <c:v>44250</c:v>
                </c:pt>
                <c:pt idx="420">
                  <c:v>44251</c:v>
                </c:pt>
                <c:pt idx="421">
                  <c:v>44252</c:v>
                </c:pt>
                <c:pt idx="422">
                  <c:v>44253</c:v>
                </c:pt>
                <c:pt idx="423">
                  <c:v>44254</c:v>
                </c:pt>
                <c:pt idx="424">
                  <c:v>44255</c:v>
                </c:pt>
                <c:pt idx="425">
                  <c:v>44256</c:v>
                </c:pt>
                <c:pt idx="426">
                  <c:v>44257</c:v>
                </c:pt>
                <c:pt idx="427">
                  <c:v>44258</c:v>
                </c:pt>
                <c:pt idx="428">
                  <c:v>44259</c:v>
                </c:pt>
                <c:pt idx="429">
                  <c:v>44260</c:v>
                </c:pt>
                <c:pt idx="430">
                  <c:v>44261</c:v>
                </c:pt>
                <c:pt idx="431">
                  <c:v>44262</c:v>
                </c:pt>
                <c:pt idx="432">
                  <c:v>44263</c:v>
                </c:pt>
                <c:pt idx="433">
                  <c:v>44264</c:v>
                </c:pt>
                <c:pt idx="434">
                  <c:v>44265</c:v>
                </c:pt>
                <c:pt idx="435">
                  <c:v>44266</c:v>
                </c:pt>
                <c:pt idx="436">
                  <c:v>44267</c:v>
                </c:pt>
                <c:pt idx="437">
                  <c:v>44268</c:v>
                </c:pt>
                <c:pt idx="438">
                  <c:v>44269</c:v>
                </c:pt>
                <c:pt idx="439">
                  <c:v>44270</c:v>
                </c:pt>
                <c:pt idx="440">
                  <c:v>44271</c:v>
                </c:pt>
                <c:pt idx="441">
                  <c:v>44272</c:v>
                </c:pt>
                <c:pt idx="442">
                  <c:v>44273</c:v>
                </c:pt>
                <c:pt idx="443">
                  <c:v>44274</c:v>
                </c:pt>
                <c:pt idx="444">
                  <c:v>44275</c:v>
                </c:pt>
                <c:pt idx="445">
                  <c:v>44276</c:v>
                </c:pt>
                <c:pt idx="446">
                  <c:v>44277</c:v>
                </c:pt>
                <c:pt idx="447">
                  <c:v>44278</c:v>
                </c:pt>
                <c:pt idx="448">
                  <c:v>44279</c:v>
                </c:pt>
                <c:pt idx="449">
                  <c:v>44280</c:v>
                </c:pt>
                <c:pt idx="450">
                  <c:v>44281</c:v>
                </c:pt>
                <c:pt idx="451">
                  <c:v>44282</c:v>
                </c:pt>
                <c:pt idx="452">
                  <c:v>44283</c:v>
                </c:pt>
                <c:pt idx="453">
                  <c:v>44284</c:v>
                </c:pt>
                <c:pt idx="454">
                  <c:v>44285</c:v>
                </c:pt>
                <c:pt idx="455">
                  <c:v>44286</c:v>
                </c:pt>
                <c:pt idx="456">
                  <c:v>44287</c:v>
                </c:pt>
                <c:pt idx="457">
                  <c:v>44288</c:v>
                </c:pt>
                <c:pt idx="458">
                  <c:v>44289</c:v>
                </c:pt>
                <c:pt idx="459">
                  <c:v>44290</c:v>
                </c:pt>
                <c:pt idx="460">
                  <c:v>44291</c:v>
                </c:pt>
                <c:pt idx="461">
                  <c:v>44292</c:v>
                </c:pt>
                <c:pt idx="462">
                  <c:v>44293</c:v>
                </c:pt>
                <c:pt idx="463">
                  <c:v>44294</c:v>
                </c:pt>
                <c:pt idx="464">
                  <c:v>44295</c:v>
                </c:pt>
                <c:pt idx="465">
                  <c:v>44296</c:v>
                </c:pt>
                <c:pt idx="466">
                  <c:v>44297</c:v>
                </c:pt>
                <c:pt idx="467">
                  <c:v>44298</c:v>
                </c:pt>
                <c:pt idx="468">
                  <c:v>44299</c:v>
                </c:pt>
                <c:pt idx="469">
                  <c:v>44300</c:v>
                </c:pt>
                <c:pt idx="470">
                  <c:v>44301</c:v>
                </c:pt>
                <c:pt idx="471">
                  <c:v>44302</c:v>
                </c:pt>
                <c:pt idx="472">
                  <c:v>44303</c:v>
                </c:pt>
                <c:pt idx="473">
                  <c:v>44304</c:v>
                </c:pt>
                <c:pt idx="474">
                  <c:v>44305</c:v>
                </c:pt>
                <c:pt idx="475">
                  <c:v>44306</c:v>
                </c:pt>
                <c:pt idx="476">
                  <c:v>44307</c:v>
                </c:pt>
                <c:pt idx="477">
                  <c:v>44308</c:v>
                </c:pt>
                <c:pt idx="478">
                  <c:v>44309</c:v>
                </c:pt>
                <c:pt idx="479">
                  <c:v>44310</c:v>
                </c:pt>
                <c:pt idx="480">
                  <c:v>44311</c:v>
                </c:pt>
                <c:pt idx="481">
                  <c:v>44312</c:v>
                </c:pt>
                <c:pt idx="482">
                  <c:v>44313</c:v>
                </c:pt>
                <c:pt idx="483">
                  <c:v>44314</c:v>
                </c:pt>
                <c:pt idx="484">
                  <c:v>44315</c:v>
                </c:pt>
                <c:pt idx="485">
                  <c:v>44316</c:v>
                </c:pt>
                <c:pt idx="486">
                  <c:v>44317</c:v>
                </c:pt>
                <c:pt idx="487">
                  <c:v>44318</c:v>
                </c:pt>
                <c:pt idx="488">
                  <c:v>44319</c:v>
                </c:pt>
                <c:pt idx="489">
                  <c:v>44320</c:v>
                </c:pt>
                <c:pt idx="490">
                  <c:v>44321</c:v>
                </c:pt>
                <c:pt idx="491">
                  <c:v>44322</c:v>
                </c:pt>
                <c:pt idx="492">
                  <c:v>44323</c:v>
                </c:pt>
                <c:pt idx="493">
                  <c:v>44324</c:v>
                </c:pt>
                <c:pt idx="494">
                  <c:v>44325</c:v>
                </c:pt>
                <c:pt idx="495">
                  <c:v>44326</c:v>
                </c:pt>
                <c:pt idx="496">
                  <c:v>44327</c:v>
                </c:pt>
                <c:pt idx="497">
                  <c:v>44328</c:v>
                </c:pt>
                <c:pt idx="498">
                  <c:v>44329</c:v>
                </c:pt>
                <c:pt idx="499">
                  <c:v>44330</c:v>
                </c:pt>
                <c:pt idx="500">
                  <c:v>44331</c:v>
                </c:pt>
                <c:pt idx="501">
                  <c:v>44332</c:v>
                </c:pt>
                <c:pt idx="502">
                  <c:v>44333</c:v>
                </c:pt>
                <c:pt idx="503">
                  <c:v>44334</c:v>
                </c:pt>
                <c:pt idx="504">
                  <c:v>44335</c:v>
                </c:pt>
                <c:pt idx="505">
                  <c:v>44336</c:v>
                </c:pt>
                <c:pt idx="506">
                  <c:v>44337</c:v>
                </c:pt>
                <c:pt idx="507">
                  <c:v>44338</c:v>
                </c:pt>
                <c:pt idx="508">
                  <c:v>44339</c:v>
                </c:pt>
                <c:pt idx="509">
                  <c:v>44340</c:v>
                </c:pt>
                <c:pt idx="510">
                  <c:v>44341</c:v>
                </c:pt>
                <c:pt idx="511">
                  <c:v>44342</c:v>
                </c:pt>
                <c:pt idx="512">
                  <c:v>44343</c:v>
                </c:pt>
                <c:pt idx="513">
                  <c:v>44344</c:v>
                </c:pt>
                <c:pt idx="514">
                  <c:v>44345</c:v>
                </c:pt>
                <c:pt idx="515">
                  <c:v>44346</c:v>
                </c:pt>
                <c:pt idx="516">
                  <c:v>44347</c:v>
                </c:pt>
                <c:pt idx="517">
                  <c:v>44348</c:v>
                </c:pt>
                <c:pt idx="518">
                  <c:v>44349</c:v>
                </c:pt>
                <c:pt idx="519">
                  <c:v>44350</c:v>
                </c:pt>
                <c:pt idx="520">
                  <c:v>44351</c:v>
                </c:pt>
                <c:pt idx="521">
                  <c:v>44352</c:v>
                </c:pt>
                <c:pt idx="522">
                  <c:v>44353</c:v>
                </c:pt>
                <c:pt idx="523">
                  <c:v>44354</c:v>
                </c:pt>
                <c:pt idx="524">
                  <c:v>44355</c:v>
                </c:pt>
                <c:pt idx="525">
                  <c:v>44356</c:v>
                </c:pt>
                <c:pt idx="526">
                  <c:v>44357</c:v>
                </c:pt>
                <c:pt idx="527">
                  <c:v>44358</c:v>
                </c:pt>
                <c:pt idx="528">
                  <c:v>44359</c:v>
                </c:pt>
                <c:pt idx="529">
                  <c:v>44360</c:v>
                </c:pt>
                <c:pt idx="530">
                  <c:v>44361</c:v>
                </c:pt>
                <c:pt idx="531">
                  <c:v>44362</c:v>
                </c:pt>
                <c:pt idx="532">
                  <c:v>44363</c:v>
                </c:pt>
                <c:pt idx="533">
                  <c:v>44364</c:v>
                </c:pt>
                <c:pt idx="534">
                  <c:v>44365</c:v>
                </c:pt>
                <c:pt idx="535">
                  <c:v>44366</c:v>
                </c:pt>
                <c:pt idx="536">
                  <c:v>44367</c:v>
                </c:pt>
                <c:pt idx="537">
                  <c:v>44368</c:v>
                </c:pt>
                <c:pt idx="538">
                  <c:v>44369</c:v>
                </c:pt>
                <c:pt idx="539">
                  <c:v>44370</c:v>
                </c:pt>
                <c:pt idx="540">
                  <c:v>44371</c:v>
                </c:pt>
                <c:pt idx="541">
                  <c:v>44372</c:v>
                </c:pt>
                <c:pt idx="542">
                  <c:v>44373</c:v>
                </c:pt>
                <c:pt idx="543">
                  <c:v>44374</c:v>
                </c:pt>
                <c:pt idx="544">
                  <c:v>44375</c:v>
                </c:pt>
                <c:pt idx="545">
                  <c:v>44376</c:v>
                </c:pt>
                <c:pt idx="546">
                  <c:v>44377</c:v>
                </c:pt>
              </c:numCache>
            </c:numRef>
          </c:xVal>
          <c:yVal>
            <c:numRef>
              <c:f>Sheet3!$R$2:$R$548</c:f>
              <c:numCache>
                <c:formatCode>General</c:formatCode>
                <c:ptCount val="547"/>
                <c:pt idx="12">
                  <c:v>1600</c:v>
                </c:pt>
                <c:pt idx="15">
                  <c:v>1600</c:v>
                </c:pt>
                <c:pt idx="43">
                  <c:v>1600</c:v>
                </c:pt>
                <c:pt idx="56">
                  <c:v>1600</c:v>
                </c:pt>
                <c:pt idx="70">
                  <c:v>1600</c:v>
                </c:pt>
                <c:pt idx="97">
                  <c:v>1600</c:v>
                </c:pt>
                <c:pt idx="117">
                  <c:v>1600</c:v>
                </c:pt>
                <c:pt idx="127">
                  <c:v>1600</c:v>
                </c:pt>
                <c:pt idx="147">
                  <c:v>1600</c:v>
                </c:pt>
                <c:pt idx="169">
                  <c:v>1600</c:v>
                </c:pt>
                <c:pt idx="210">
                  <c:v>1600</c:v>
                </c:pt>
                <c:pt idx="239">
                  <c:v>1600</c:v>
                </c:pt>
                <c:pt idx="252">
                  <c:v>1600</c:v>
                </c:pt>
                <c:pt idx="268">
                  <c:v>1600</c:v>
                </c:pt>
                <c:pt idx="280">
                  <c:v>1600</c:v>
                </c:pt>
                <c:pt idx="301">
                  <c:v>1600</c:v>
                </c:pt>
                <c:pt idx="323">
                  <c:v>1600</c:v>
                </c:pt>
                <c:pt idx="343">
                  <c:v>1600</c:v>
                </c:pt>
                <c:pt idx="352">
                  <c:v>1600</c:v>
                </c:pt>
                <c:pt idx="380">
                  <c:v>1600</c:v>
                </c:pt>
                <c:pt idx="401">
                  <c:v>1600</c:v>
                </c:pt>
                <c:pt idx="421">
                  <c:v>1600</c:v>
                </c:pt>
                <c:pt idx="434">
                  <c:v>1600</c:v>
                </c:pt>
                <c:pt idx="456">
                  <c:v>1600</c:v>
                </c:pt>
                <c:pt idx="483">
                  <c:v>1600</c:v>
                </c:pt>
                <c:pt idx="498">
                  <c:v>1600</c:v>
                </c:pt>
                <c:pt idx="525">
                  <c:v>1600</c:v>
                </c:pt>
                <c:pt idx="534">
                  <c:v>1600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5C6E-42C0-9296-DBD039EB5F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94782976"/>
        <c:axId val="294785888"/>
      </c:scatterChart>
      <c:dateAx>
        <c:axId val="294784224"/>
        <c:scaling>
          <c:orientation val="minMax"/>
        </c:scaling>
        <c:delete val="0"/>
        <c:axPos val="b"/>
        <c:numFmt formatCode="yyyy\-mm\-dd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94785056"/>
        <c:crosses val="autoZero"/>
        <c:auto val="1"/>
        <c:lblOffset val="100"/>
        <c:baseTimeUnit val="days"/>
      </c:dateAx>
      <c:valAx>
        <c:axId val="294785056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94784224"/>
        <c:crosses val="autoZero"/>
        <c:crossBetween val="midCat"/>
      </c:valAx>
      <c:valAx>
        <c:axId val="294785888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94782976"/>
        <c:crosses val="max"/>
        <c:crossBetween val="between"/>
      </c:valAx>
      <c:dateAx>
        <c:axId val="294782976"/>
        <c:scaling>
          <c:orientation val="minMax"/>
        </c:scaling>
        <c:delete val="1"/>
        <c:axPos val="t"/>
        <c:numFmt formatCode="yyyy\-mm\-dd" sourceLinked="1"/>
        <c:majorTickMark val="out"/>
        <c:minorTickMark val="none"/>
        <c:tickLblPos val="nextTo"/>
        <c:crossAx val="294785888"/>
        <c:crosses val="max"/>
        <c:auto val="1"/>
        <c:lblOffset val="100"/>
        <c:baseTimeUnit val="days"/>
      </c:date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rgbClr val="FFFFFF"/>
      </a:solidFill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zh-CN" altLang="en-US" sz="1400" b="0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  <a:latin typeface="+mj-ea"/>
                <a:ea typeface="+mj-ea"/>
                <a:cs typeface="+mn-cs"/>
              </a:defRPr>
            </a:pPr>
            <a:r>
              <a:rPr lang="zh-CN" altLang="en-US" sz="1400" b="0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  <a:latin typeface="+mj-ea"/>
                <a:ea typeface="+mj-ea"/>
                <a:cs typeface="+mn-cs"/>
              </a:rPr>
              <a:t>星城台湾2020.1-2021.6月收入及下载量趋势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zh-CN" altLang="en-US" sz="1400" b="0" i="0" u="none" strike="noStrike" kern="1200" spc="0" baseline="0" dirty="0">
              <a:solidFill>
                <a:prstClr val="black">
                  <a:lumMod val="65000"/>
                  <a:lumOff val="35000"/>
                </a:prstClr>
              </a:solidFill>
              <a:latin typeface="+mj-ea"/>
              <a:ea typeface="+mj-ea"/>
              <a:cs typeface="+mn-cs"/>
            </a:defRPr>
          </a:pPr>
          <a:endParaRPr lang="zh-CN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Sheet2!$Y$10</c:f>
              <c:strCache>
                <c:ptCount val="1"/>
                <c:pt idx="0">
                  <c:v>Downloads</c:v>
                </c:pt>
              </c:strCache>
            </c:strRef>
          </c:tx>
          <c:spPr>
            <a:ln w="28575" cap="rnd">
              <a:solidFill>
                <a:srgbClr val="AEB6DA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AEB6DA"/>
              </a:solidFill>
              <a:ln w="9525">
                <a:solidFill>
                  <a:srgbClr val="AEB6DA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t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Sheet2!$X$11:$X$28</c:f>
              <c:numCache>
                <c:formatCode>General</c:formatCode>
                <c:ptCount val="18"/>
                <c:pt idx="0">
                  <c:v>2020.1</c:v>
                </c:pt>
                <c:pt idx="1">
                  <c:v>2020.2</c:v>
                </c:pt>
                <c:pt idx="2">
                  <c:v>2020.3</c:v>
                </c:pt>
                <c:pt idx="3">
                  <c:v>2020.4</c:v>
                </c:pt>
                <c:pt idx="4">
                  <c:v>2020.5</c:v>
                </c:pt>
                <c:pt idx="5">
                  <c:v>2020.6</c:v>
                </c:pt>
                <c:pt idx="6">
                  <c:v>2020.7</c:v>
                </c:pt>
                <c:pt idx="7">
                  <c:v>2020.8</c:v>
                </c:pt>
                <c:pt idx="8">
                  <c:v>2020.9</c:v>
                </c:pt>
                <c:pt idx="9" formatCode="0.00">
                  <c:v>2020.1</c:v>
                </c:pt>
                <c:pt idx="10" formatCode="0.00">
                  <c:v>2020.11</c:v>
                </c:pt>
                <c:pt idx="11" formatCode="0.00">
                  <c:v>2020.12</c:v>
                </c:pt>
                <c:pt idx="12" formatCode="0.0">
                  <c:v>2021.1</c:v>
                </c:pt>
                <c:pt idx="13" formatCode="0.0">
                  <c:v>2021.2</c:v>
                </c:pt>
                <c:pt idx="14" formatCode="0.0">
                  <c:v>2021.3</c:v>
                </c:pt>
                <c:pt idx="15" formatCode="0.0">
                  <c:v>2021.4</c:v>
                </c:pt>
                <c:pt idx="16" formatCode="0.0">
                  <c:v>2021.5</c:v>
                </c:pt>
                <c:pt idx="17" formatCode="0.0">
                  <c:v>2021.6</c:v>
                </c:pt>
              </c:numCache>
            </c:numRef>
          </c:cat>
          <c:val>
            <c:numRef>
              <c:f>Sheet2!$Y$11:$Y$28</c:f>
              <c:numCache>
                <c:formatCode>General</c:formatCode>
                <c:ptCount val="18"/>
                <c:pt idx="0">
                  <c:v>25631</c:v>
                </c:pt>
                <c:pt idx="1">
                  <c:v>8760</c:v>
                </c:pt>
                <c:pt idx="2">
                  <c:v>7626</c:v>
                </c:pt>
                <c:pt idx="3">
                  <c:v>7848</c:v>
                </c:pt>
                <c:pt idx="4">
                  <c:v>14048</c:v>
                </c:pt>
                <c:pt idx="5">
                  <c:v>20518</c:v>
                </c:pt>
                <c:pt idx="6">
                  <c:v>19934</c:v>
                </c:pt>
                <c:pt idx="7">
                  <c:v>20501</c:v>
                </c:pt>
                <c:pt idx="8">
                  <c:v>21029</c:v>
                </c:pt>
                <c:pt idx="9">
                  <c:v>22923</c:v>
                </c:pt>
                <c:pt idx="10">
                  <c:v>22450</c:v>
                </c:pt>
                <c:pt idx="11">
                  <c:v>21662</c:v>
                </c:pt>
                <c:pt idx="12">
                  <c:v>23708</c:v>
                </c:pt>
                <c:pt idx="13">
                  <c:v>27800</c:v>
                </c:pt>
                <c:pt idx="14">
                  <c:v>25381</c:v>
                </c:pt>
                <c:pt idx="15">
                  <c:v>18809</c:v>
                </c:pt>
                <c:pt idx="16">
                  <c:v>23120</c:v>
                </c:pt>
                <c:pt idx="17">
                  <c:v>24990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3A5-4AF7-8700-95215439D3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24104608"/>
        <c:axId val="1024102944"/>
      </c:lineChart>
      <c:lineChart>
        <c:grouping val="standard"/>
        <c:varyColors val="0"/>
        <c:ser>
          <c:idx val="1"/>
          <c:order val="1"/>
          <c:tx>
            <c:strRef>
              <c:f>Sheet2!$Z$10</c:f>
              <c:strCache>
                <c:ptCount val="1"/>
                <c:pt idx="0">
                  <c:v>Revenue</c:v>
                </c:pt>
              </c:strCache>
            </c:strRef>
          </c:tx>
          <c:spPr>
            <a:ln w="28575" cap="rnd">
              <a:solidFill>
                <a:srgbClr val="2E5C7E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2E5C7E"/>
              </a:solidFill>
              <a:ln w="9525">
                <a:solidFill>
                  <a:srgbClr val="2E5C7E"/>
                </a:solidFill>
              </a:ln>
              <a:effectLst/>
            </c:spPr>
          </c:marker>
          <c:cat>
            <c:numRef>
              <c:f>Sheet2!$X$11:$X$28</c:f>
              <c:numCache>
                <c:formatCode>General</c:formatCode>
                <c:ptCount val="18"/>
                <c:pt idx="0">
                  <c:v>2020.1</c:v>
                </c:pt>
                <c:pt idx="1">
                  <c:v>2020.2</c:v>
                </c:pt>
                <c:pt idx="2">
                  <c:v>2020.3</c:v>
                </c:pt>
                <c:pt idx="3">
                  <c:v>2020.4</c:v>
                </c:pt>
                <c:pt idx="4">
                  <c:v>2020.5</c:v>
                </c:pt>
                <c:pt idx="5">
                  <c:v>2020.6</c:v>
                </c:pt>
                <c:pt idx="6">
                  <c:v>2020.7</c:v>
                </c:pt>
                <c:pt idx="7">
                  <c:v>2020.8</c:v>
                </c:pt>
                <c:pt idx="8">
                  <c:v>2020.9</c:v>
                </c:pt>
                <c:pt idx="9" formatCode="0.00">
                  <c:v>2020.1</c:v>
                </c:pt>
                <c:pt idx="10" formatCode="0.00">
                  <c:v>2020.11</c:v>
                </c:pt>
                <c:pt idx="11" formatCode="0.00">
                  <c:v>2020.12</c:v>
                </c:pt>
                <c:pt idx="12" formatCode="0.0">
                  <c:v>2021.1</c:v>
                </c:pt>
                <c:pt idx="13" formatCode="0.0">
                  <c:v>2021.2</c:v>
                </c:pt>
                <c:pt idx="14" formatCode="0.0">
                  <c:v>2021.3</c:v>
                </c:pt>
                <c:pt idx="15" formatCode="0.0">
                  <c:v>2021.4</c:v>
                </c:pt>
                <c:pt idx="16" formatCode="0.0">
                  <c:v>2021.5</c:v>
                </c:pt>
                <c:pt idx="17" formatCode="0.0">
                  <c:v>2021.6</c:v>
                </c:pt>
              </c:numCache>
            </c:numRef>
          </c:cat>
          <c:val>
            <c:numRef>
              <c:f>Sheet2!$Z$11:$Z$28</c:f>
              <c:numCache>
                <c:formatCode>General</c:formatCode>
                <c:ptCount val="18"/>
                <c:pt idx="0">
                  <c:v>663917</c:v>
                </c:pt>
                <c:pt idx="1">
                  <c:v>599681</c:v>
                </c:pt>
                <c:pt idx="2">
                  <c:v>626948</c:v>
                </c:pt>
                <c:pt idx="3">
                  <c:v>763692</c:v>
                </c:pt>
                <c:pt idx="4">
                  <c:v>1269033</c:v>
                </c:pt>
                <c:pt idx="5">
                  <c:v>3206857</c:v>
                </c:pt>
                <c:pt idx="6">
                  <c:v>4639350</c:v>
                </c:pt>
                <c:pt idx="7">
                  <c:v>4808034</c:v>
                </c:pt>
                <c:pt idx="8">
                  <c:v>3461420</c:v>
                </c:pt>
                <c:pt idx="9">
                  <c:v>4661244</c:v>
                </c:pt>
                <c:pt idx="10">
                  <c:v>3976702</c:v>
                </c:pt>
                <c:pt idx="11">
                  <c:v>5290635</c:v>
                </c:pt>
                <c:pt idx="12">
                  <c:v>5377347</c:v>
                </c:pt>
                <c:pt idx="13">
                  <c:v>5818709</c:v>
                </c:pt>
                <c:pt idx="14">
                  <c:v>5801646</c:v>
                </c:pt>
                <c:pt idx="15">
                  <c:v>3604095</c:v>
                </c:pt>
                <c:pt idx="16">
                  <c:v>4025422</c:v>
                </c:pt>
                <c:pt idx="17">
                  <c:v>4508390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3A5-4AF7-8700-95215439D3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24103776"/>
        <c:axId val="1024105440"/>
      </c:lineChart>
      <c:catAx>
        <c:axId val="1024104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024102944"/>
        <c:crosses val="autoZero"/>
        <c:auto val="1"/>
        <c:lblAlgn val="ctr"/>
        <c:lblOffset val="100"/>
        <c:noMultiLvlLbl val="0"/>
      </c:catAx>
      <c:valAx>
        <c:axId val="10241029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ot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024104608"/>
        <c:crosses val="autoZero"/>
        <c:crossBetween val="between"/>
      </c:valAx>
      <c:valAx>
        <c:axId val="1024105440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024103776"/>
        <c:crosses val="max"/>
        <c:crossBetween val="between"/>
      </c:valAx>
      <c:catAx>
        <c:axId val="102410377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02410544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  <a:cs typeface="+mn-cs"/>
              </a:defRPr>
            </a:pPr>
            <a:r>
              <a:rPr lang="zh-CN" altLang="en-US" b="1" dirty="0">
                <a:latin typeface="+mn-ea"/>
                <a:ea typeface="+mn-ea"/>
              </a:rPr>
              <a:t>包你发</a:t>
            </a:r>
            <a:r>
              <a:rPr lang="en-US" altLang="zh-CN" b="1" dirty="0">
                <a:latin typeface="+mn-ea"/>
                <a:ea typeface="+mn-ea"/>
              </a:rPr>
              <a:t>2020.1-2021.6</a:t>
            </a:r>
            <a:r>
              <a:rPr lang="zh-CN" altLang="en-US" b="1" dirty="0">
                <a:latin typeface="+mn-ea"/>
                <a:ea typeface="+mn-ea"/>
              </a:rPr>
              <a:t>下载量及收入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ea"/>
              <a:ea typeface="+mn-ea"/>
              <a:cs typeface="+mn-cs"/>
            </a:defRPr>
          </a:pPr>
          <a:endParaRPr lang="zh-CN"/>
        </a:p>
      </c:txPr>
    </c:title>
    <c:autoTitleDeleted val="0"/>
    <c:plotArea>
      <c:layout>
        <c:manualLayout>
          <c:layoutTarget val="inner"/>
          <c:xMode val="edge"/>
          <c:yMode val="edge"/>
          <c:x val="2.7461713893027068E-2"/>
          <c:y val="0.17832543930672576"/>
          <c:w val="0.94617547340793229"/>
          <c:h val="0.6194342276519369"/>
        </c:manualLayout>
      </c:layout>
      <c:lineChart>
        <c:grouping val="standard"/>
        <c:varyColors val="0"/>
        <c:ser>
          <c:idx val="0"/>
          <c:order val="0"/>
          <c:tx>
            <c:strRef>
              <c:f>Sheet6!$C$4</c:f>
              <c:strCache>
                <c:ptCount val="1"/>
                <c:pt idx="0">
                  <c:v>Downloads</c:v>
                </c:pt>
              </c:strCache>
            </c:strRef>
          </c:tx>
          <c:spPr>
            <a:ln w="19050" cap="rnd">
              <a:solidFill>
                <a:srgbClr val="2F528F"/>
              </a:solidFill>
              <a:round/>
            </a:ln>
            <a:effectLst/>
          </c:spPr>
          <c:marker>
            <c:symbol val="none"/>
          </c:marker>
          <c:cat>
            <c:numRef>
              <c:f>Sheet6!$B$5:$B$551</c:f>
              <c:numCache>
                <c:formatCode>m/d/yyyy</c:formatCode>
                <c:ptCount val="547"/>
                <c:pt idx="0">
                  <c:v>43831</c:v>
                </c:pt>
                <c:pt idx="1">
                  <c:v>43832</c:v>
                </c:pt>
                <c:pt idx="2">
                  <c:v>43833</c:v>
                </c:pt>
                <c:pt idx="3">
                  <c:v>43834</c:v>
                </c:pt>
                <c:pt idx="4">
                  <c:v>43835</c:v>
                </c:pt>
                <c:pt idx="5">
                  <c:v>43836</c:v>
                </c:pt>
                <c:pt idx="6">
                  <c:v>43837</c:v>
                </c:pt>
                <c:pt idx="7">
                  <c:v>43838</c:v>
                </c:pt>
                <c:pt idx="8">
                  <c:v>43839</c:v>
                </c:pt>
                <c:pt idx="9">
                  <c:v>43840</c:v>
                </c:pt>
                <c:pt idx="10">
                  <c:v>43841</c:v>
                </c:pt>
                <c:pt idx="11">
                  <c:v>43842</c:v>
                </c:pt>
                <c:pt idx="12">
                  <c:v>43843</c:v>
                </c:pt>
                <c:pt idx="13">
                  <c:v>43844</c:v>
                </c:pt>
                <c:pt idx="14">
                  <c:v>43845</c:v>
                </c:pt>
                <c:pt idx="15">
                  <c:v>43846</c:v>
                </c:pt>
                <c:pt idx="16">
                  <c:v>43847</c:v>
                </c:pt>
                <c:pt idx="17">
                  <c:v>43848</c:v>
                </c:pt>
                <c:pt idx="18">
                  <c:v>43849</c:v>
                </c:pt>
                <c:pt idx="19">
                  <c:v>43850</c:v>
                </c:pt>
                <c:pt idx="20">
                  <c:v>43851</c:v>
                </c:pt>
                <c:pt idx="21">
                  <c:v>43852</c:v>
                </c:pt>
                <c:pt idx="22">
                  <c:v>43853</c:v>
                </c:pt>
                <c:pt idx="23">
                  <c:v>43854</c:v>
                </c:pt>
                <c:pt idx="24">
                  <c:v>43855</c:v>
                </c:pt>
                <c:pt idx="25">
                  <c:v>43856</c:v>
                </c:pt>
                <c:pt idx="26">
                  <c:v>43857</c:v>
                </c:pt>
                <c:pt idx="27">
                  <c:v>43858</c:v>
                </c:pt>
                <c:pt idx="28">
                  <c:v>43859</c:v>
                </c:pt>
                <c:pt idx="29">
                  <c:v>43860</c:v>
                </c:pt>
                <c:pt idx="30">
                  <c:v>43861</c:v>
                </c:pt>
                <c:pt idx="31">
                  <c:v>43862</c:v>
                </c:pt>
                <c:pt idx="32">
                  <c:v>43863</c:v>
                </c:pt>
                <c:pt idx="33">
                  <c:v>43864</c:v>
                </c:pt>
                <c:pt idx="34">
                  <c:v>43865</c:v>
                </c:pt>
                <c:pt idx="35">
                  <c:v>43866</c:v>
                </c:pt>
                <c:pt idx="36">
                  <c:v>43867</c:v>
                </c:pt>
                <c:pt idx="37">
                  <c:v>43868</c:v>
                </c:pt>
                <c:pt idx="38">
                  <c:v>43869</c:v>
                </c:pt>
                <c:pt idx="39">
                  <c:v>43870</c:v>
                </c:pt>
                <c:pt idx="40">
                  <c:v>43871</c:v>
                </c:pt>
                <c:pt idx="41">
                  <c:v>43872</c:v>
                </c:pt>
                <c:pt idx="42">
                  <c:v>43873</c:v>
                </c:pt>
                <c:pt idx="43">
                  <c:v>43874</c:v>
                </c:pt>
                <c:pt idx="44">
                  <c:v>43875</c:v>
                </c:pt>
                <c:pt idx="45">
                  <c:v>43876</c:v>
                </c:pt>
                <c:pt idx="46">
                  <c:v>43877</c:v>
                </c:pt>
                <c:pt idx="47">
                  <c:v>43878</c:v>
                </c:pt>
                <c:pt idx="48">
                  <c:v>43879</c:v>
                </c:pt>
                <c:pt idx="49">
                  <c:v>43880</c:v>
                </c:pt>
                <c:pt idx="50">
                  <c:v>43881</c:v>
                </c:pt>
                <c:pt idx="51">
                  <c:v>43882</c:v>
                </c:pt>
                <c:pt idx="52">
                  <c:v>43883</c:v>
                </c:pt>
                <c:pt idx="53">
                  <c:v>43884</c:v>
                </c:pt>
                <c:pt idx="54">
                  <c:v>43885</c:v>
                </c:pt>
                <c:pt idx="55">
                  <c:v>43886</c:v>
                </c:pt>
                <c:pt idx="56">
                  <c:v>43887</c:v>
                </c:pt>
                <c:pt idx="57">
                  <c:v>43888</c:v>
                </c:pt>
                <c:pt idx="58">
                  <c:v>43889</c:v>
                </c:pt>
                <c:pt idx="59">
                  <c:v>43890</c:v>
                </c:pt>
                <c:pt idx="60">
                  <c:v>43891</c:v>
                </c:pt>
                <c:pt idx="61">
                  <c:v>43892</c:v>
                </c:pt>
                <c:pt idx="62">
                  <c:v>43893</c:v>
                </c:pt>
                <c:pt idx="63">
                  <c:v>43894</c:v>
                </c:pt>
                <c:pt idx="64">
                  <c:v>43895</c:v>
                </c:pt>
                <c:pt idx="65">
                  <c:v>43896</c:v>
                </c:pt>
                <c:pt idx="66">
                  <c:v>43897</c:v>
                </c:pt>
                <c:pt idx="67">
                  <c:v>43898</c:v>
                </c:pt>
                <c:pt idx="68">
                  <c:v>43899</c:v>
                </c:pt>
                <c:pt idx="69">
                  <c:v>43900</c:v>
                </c:pt>
                <c:pt idx="70">
                  <c:v>43901</c:v>
                </c:pt>
                <c:pt idx="71">
                  <c:v>43902</c:v>
                </c:pt>
                <c:pt idx="72">
                  <c:v>43903</c:v>
                </c:pt>
                <c:pt idx="73">
                  <c:v>43904</c:v>
                </c:pt>
                <c:pt idx="74">
                  <c:v>43905</c:v>
                </c:pt>
                <c:pt idx="75">
                  <c:v>43906</c:v>
                </c:pt>
                <c:pt idx="76">
                  <c:v>43907</c:v>
                </c:pt>
                <c:pt idx="77">
                  <c:v>43908</c:v>
                </c:pt>
                <c:pt idx="78">
                  <c:v>43909</c:v>
                </c:pt>
                <c:pt idx="79">
                  <c:v>43910</c:v>
                </c:pt>
                <c:pt idx="80">
                  <c:v>43911</c:v>
                </c:pt>
                <c:pt idx="81">
                  <c:v>43912</c:v>
                </c:pt>
                <c:pt idx="82">
                  <c:v>43913</c:v>
                </c:pt>
                <c:pt idx="83">
                  <c:v>43914</c:v>
                </c:pt>
                <c:pt idx="84">
                  <c:v>43915</c:v>
                </c:pt>
                <c:pt idx="85">
                  <c:v>43916</c:v>
                </c:pt>
                <c:pt idx="86">
                  <c:v>43917</c:v>
                </c:pt>
                <c:pt idx="87">
                  <c:v>43918</c:v>
                </c:pt>
                <c:pt idx="88">
                  <c:v>43919</c:v>
                </c:pt>
                <c:pt idx="89">
                  <c:v>43920</c:v>
                </c:pt>
                <c:pt idx="90">
                  <c:v>43921</c:v>
                </c:pt>
                <c:pt idx="91">
                  <c:v>43922</c:v>
                </c:pt>
                <c:pt idx="92">
                  <c:v>43923</c:v>
                </c:pt>
                <c:pt idx="93">
                  <c:v>43924</c:v>
                </c:pt>
                <c:pt idx="94">
                  <c:v>43925</c:v>
                </c:pt>
                <c:pt idx="95">
                  <c:v>43926</c:v>
                </c:pt>
                <c:pt idx="96">
                  <c:v>43927</c:v>
                </c:pt>
                <c:pt idx="97">
                  <c:v>43928</c:v>
                </c:pt>
                <c:pt idx="98">
                  <c:v>43929</c:v>
                </c:pt>
                <c:pt idx="99">
                  <c:v>43930</c:v>
                </c:pt>
                <c:pt idx="100">
                  <c:v>43931</c:v>
                </c:pt>
                <c:pt idx="101">
                  <c:v>43932</c:v>
                </c:pt>
                <c:pt idx="102">
                  <c:v>43933</c:v>
                </c:pt>
                <c:pt idx="103">
                  <c:v>43934</c:v>
                </c:pt>
                <c:pt idx="104">
                  <c:v>43935</c:v>
                </c:pt>
                <c:pt idx="105">
                  <c:v>43936</c:v>
                </c:pt>
                <c:pt idx="106">
                  <c:v>43937</c:v>
                </c:pt>
                <c:pt idx="107">
                  <c:v>43938</c:v>
                </c:pt>
                <c:pt idx="108">
                  <c:v>43939</c:v>
                </c:pt>
                <c:pt idx="109">
                  <c:v>43940</c:v>
                </c:pt>
                <c:pt idx="110">
                  <c:v>43941</c:v>
                </c:pt>
                <c:pt idx="111">
                  <c:v>43942</c:v>
                </c:pt>
                <c:pt idx="112">
                  <c:v>43943</c:v>
                </c:pt>
                <c:pt idx="113">
                  <c:v>43944</c:v>
                </c:pt>
                <c:pt idx="114">
                  <c:v>43945</c:v>
                </c:pt>
                <c:pt idx="115">
                  <c:v>43946</c:v>
                </c:pt>
                <c:pt idx="116">
                  <c:v>43947</c:v>
                </c:pt>
                <c:pt idx="117">
                  <c:v>43948</c:v>
                </c:pt>
                <c:pt idx="118">
                  <c:v>43949</c:v>
                </c:pt>
                <c:pt idx="119">
                  <c:v>43950</c:v>
                </c:pt>
                <c:pt idx="120">
                  <c:v>43951</c:v>
                </c:pt>
                <c:pt idx="121">
                  <c:v>43952</c:v>
                </c:pt>
                <c:pt idx="122">
                  <c:v>43953</c:v>
                </c:pt>
                <c:pt idx="123">
                  <c:v>43954</c:v>
                </c:pt>
                <c:pt idx="124">
                  <c:v>43955</c:v>
                </c:pt>
                <c:pt idx="125">
                  <c:v>43956</c:v>
                </c:pt>
                <c:pt idx="126">
                  <c:v>43957</c:v>
                </c:pt>
                <c:pt idx="127">
                  <c:v>43958</c:v>
                </c:pt>
                <c:pt idx="128">
                  <c:v>43959</c:v>
                </c:pt>
                <c:pt idx="129">
                  <c:v>43960</c:v>
                </c:pt>
                <c:pt idx="130">
                  <c:v>43961</c:v>
                </c:pt>
                <c:pt idx="131">
                  <c:v>43962</c:v>
                </c:pt>
                <c:pt idx="132">
                  <c:v>43963</c:v>
                </c:pt>
                <c:pt idx="133">
                  <c:v>43964</c:v>
                </c:pt>
                <c:pt idx="134">
                  <c:v>43965</c:v>
                </c:pt>
                <c:pt idx="135">
                  <c:v>43966</c:v>
                </c:pt>
                <c:pt idx="136">
                  <c:v>43967</c:v>
                </c:pt>
                <c:pt idx="137">
                  <c:v>43968</c:v>
                </c:pt>
                <c:pt idx="138">
                  <c:v>43969</c:v>
                </c:pt>
                <c:pt idx="139">
                  <c:v>43970</c:v>
                </c:pt>
                <c:pt idx="140">
                  <c:v>43971</c:v>
                </c:pt>
                <c:pt idx="141">
                  <c:v>43972</c:v>
                </c:pt>
                <c:pt idx="142">
                  <c:v>43973</c:v>
                </c:pt>
                <c:pt idx="143">
                  <c:v>43974</c:v>
                </c:pt>
                <c:pt idx="144">
                  <c:v>43975</c:v>
                </c:pt>
                <c:pt idx="145">
                  <c:v>43976</c:v>
                </c:pt>
                <c:pt idx="146">
                  <c:v>43977</c:v>
                </c:pt>
                <c:pt idx="147">
                  <c:v>43978</c:v>
                </c:pt>
                <c:pt idx="148">
                  <c:v>43979</c:v>
                </c:pt>
                <c:pt idx="149">
                  <c:v>43980</c:v>
                </c:pt>
                <c:pt idx="150">
                  <c:v>43981</c:v>
                </c:pt>
                <c:pt idx="151">
                  <c:v>43982</c:v>
                </c:pt>
                <c:pt idx="152">
                  <c:v>43983</c:v>
                </c:pt>
                <c:pt idx="153">
                  <c:v>43984</c:v>
                </c:pt>
                <c:pt idx="154">
                  <c:v>43985</c:v>
                </c:pt>
                <c:pt idx="155">
                  <c:v>43986</c:v>
                </c:pt>
                <c:pt idx="156">
                  <c:v>43987</c:v>
                </c:pt>
                <c:pt idx="157">
                  <c:v>43988</c:v>
                </c:pt>
                <c:pt idx="158">
                  <c:v>43989</c:v>
                </c:pt>
                <c:pt idx="159">
                  <c:v>43990</c:v>
                </c:pt>
                <c:pt idx="160">
                  <c:v>43991</c:v>
                </c:pt>
                <c:pt idx="161">
                  <c:v>43992</c:v>
                </c:pt>
                <c:pt idx="162">
                  <c:v>43993</c:v>
                </c:pt>
                <c:pt idx="163">
                  <c:v>43994</c:v>
                </c:pt>
                <c:pt idx="164">
                  <c:v>43995</c:v>
                </c:pt>
                <c:pt idx="165">
                  <c:v>43996</c:v>
                </c:pt>
                <c:pt idx="166">
                  <c:v>43997</c:v>
                </c:pt>
                <c:pt idx="167">
                  <c:v>43998</c:v>
                </c:pt>
                <c:pt idx="168">
                  <c:v>43999</c:v>
                </c:pt>
                <c:pt idx="169">
                  <c:v>44000</c:v>
                </c:pt>
                <c:pt idx="170">
                  <c:v>44001</c:v>
                </c:pt>
                <c:pt idx="171">
                  <c:v>44002</c:v>
                </c:pt>
                <c:pt idx="172">
                  <c:v>44003</c:v>
                </c:pt>
                <c:pt idx="173">
                  <c:v>44004</c:v>
                </c:pt>
                <c:pt idx="174">
                  <c:v>44005</c:v>
                </c:pt>
                <c:pt idx="175">
                  <c:v>44006</c:v>
                </c:pt>
                <c:pt idx="176">
                  <c:v>44007</c:v>
                </c:pt>
                <c:pt idx="177">
                  <c:v>44008</c:v>
                </c:pt>
                <c:pt idx="178">
                  <c:v>44009</c:v>
                </c:pt>
                <c:pt idx="179">
                  <c:v>44010</c:v>
                </c:pt>
                <c:pt idx="180">
                  <c:v>44011</c:v>
                </c:pt>
                <c:pt idx="181">
                  <c:v>44012</c:v>
                </c:pt>
                <c:pt idx="182">
                  <c:v>44013</c:v>
                </c:pt>
                <c:pt idx="183">
                  <c:v>44014</c:v>
                </c:pt>
                <c:pt idx="184">
                  <c:v>44015</c:v>
                </c:pt>
                <c:pt idx="185">
                  <c:v>44016</c:v>
                </c:pt>
                <c:pt idx="186">
                  <c:v>44017</c:v>
                </c:pt>
                <c:pt idx="187">
                  <c:v>44018</c:v>
                </c:pt>
                <c:pt idx="188">
                  <c:v>44019</c:v>
                </c:pt>
                <c:pt idx="189">
                  <c:v>44020</c:v>
                </c:pt>
                <c:pt idx="190">
                  <c:v>44021</c:v>
                </c:pt>
                <c:pt idx="191">
                  <c:v>44022</c:v>
                </c:pt>
                <c:pt idx="192">
                  <c:v>44023</c:v>
                </c:pt>
                <c:pt idx="193">
                  <c:v>44024</c:v>
                </c:pt>
                <c:pt idx="194">
                  <c:v>44025</c:v>
                </c:pt>
                <c:pt idx="195">
                  <c:v>44026</c:v>
                </c:pt>
                <c:pt idx="196">
                  <c:v>44027</c:v>
                </c:pt>
                <c:pt idx="197">
                  <c:v>44028</c:v>
                </c:pt>
                <c:pt idx="198">
                  <c:v>44029</c:v>
                </c:pt>
                <c:pt idx="199">
                  <c:v>44030</c:v>
                </c:pt>
                <c:pt idx="200">
                  <c:v>44031</c:v>
                </c:pt>
                <c:pt idx="201">
                  <c:v>44032</c:v>
                </c:pt>
                <c:pt idx="202">
                  <c:v>44033</c:v>
                </c:pt>
                <c:pt idx="203">
                  <c:v>44034</c:v>
                </c:pt>
                <c:pt idx="204">
                  <c:v>44035</c:v>
                </c:pt>
                <c:pt idx="205">
                  <c:v>44036</c:v>
                </c:pt>
                <c:pt idx="206">
                  <c:v>44037</c:v>
                </c:pt>
                <c:pt idx="207">
                  <c:v>44038</c:v>
                </c:pt>
                <c:pt idx="208">
                  <c:v>44039</c:v>
                </c:pt>
                <c:pt idx="209">
                  <c:v>44040</c:v>
                </c:pt>
                <c:pt idx="210">
                  <c:v>44041</c:v>
                </c:pt>
                <c:pt idx="211">
                  <c:v>44042</c:v>
                </c:pt>
                <c:pt idx="212">
                  <c:v>44043</c:v>
                </c:pt>
                <c:pt idx="213">
                  <c:v>44044</c:v>
                </c:pt>
                <c:pt idx="214">
                  <c:v>44045</c:v>
                </c:pt>
                <c:pt idx="215">
                  <c:v>44046</c:v>
                </c:pt>
                <c:pt idx="216">
                  <c:v>44047</c:v>
                </c:pt>
                <c:pt idx="217">
                  <c:v>44048</c:v>
                </c:pt>
                <c:pt idx="218">
                  <c:v>44049</c:v>
                </c:pt>
                <c:pt idx="219">
                  <c:v>44050</c:v>
                </c:pt>
                <c:pt idx="220">
                  <c:v>44051</c:v>
                </c:pt>
                <c:pt idx="221">
                  <c:v>44052</c:v>
                </c:pt>
                <c:pt idx="222">
                  <c:v>44053</c:v>
                </c:pt>
                <c:pt idx="223">
                  <c:v>44054</c:v>
                </c:pt>
                <c:pt idx="224">
                  <c:v>44055</c:v>
                </c:pt>
                <c:pt idx="225">
                  <c:v>44056</c:v>
                </c:pt>
                <c:pt idx="226">
                  <c:v>44057</c:v>
                </c:pt>
                <c:pt idx="227">
                  <c:v>44058</c:v>
                </c:pt>
                <c:pt idx="228">
                  <c:v>44059</c:v>
                </c:pt>
                <c:pt idx="229">
                  <c:v>44060</c:v>
                </c:pt>
                <c:pt idx="230">
                  <c:v>44061</c:v>
                </c:pt>
                <c:pt idx="231">
                  <c:v>44062</c:v>
                </c:pt>
                <c:pt idx="232">
                  <c:v>44063</c:v>
                </c:pt>
                <c:pt idx="233">
                  <c:v>44064</c:v>
                </c:pt>
                <c:pt idx="234">
                  <c:v>44065</c:v>
                </c:pt>
                <c:pt idx="235">
                  <c:v>44066</c:v>
                </c:pt>
                <c:pt idx="236">
                  <c:v>44067</c:v>
                </c:pt>
                <c:pt idx="237">
                  <c:v>44068</c:v>
                </c:pt>
                <c:pt idx="238">
                  <c:v>44069</c:v>
                </c:pt>
                <c:pt idx="239">
                  <c:v>44070</c:v>
                </c:pt>
                <c:pt idx="240">
                  <c:v>44071</c:v>
                </c:pt>
                <c:pt idx="241">
                  <c:v>44072</c:v>
                </c:pt>
                <c:pt idx="242">
                  <c:v>44073</c:v>
                </c:pt>
                <c:pt idx="243">
                  <c:v>44074</c:v>
                </c:pt>
                <c:pt idx="244">
                  <c:v>44075</c:v>
                </c:pt>
                <c:pt idx="245">
                  <c:v>44076</c:v>
                </c:pt>
                <c:pt idx="246">
                  <c:v>44077</c:v>
                </c:pt>
                <c:pt idx="247">
                  <c:v>44078</c:v>
                </c:pt>
                <c:pt idx="248">
                  <c:v>44079</c:v>
                </c:pt>
                <c:pt idx="249">
                  <c:v>44080</c:v>
                </c:pt>
                <c:pt idx="250">
                  <c:v>44081</c:v>
                </c:pt>
                <c:pt idx="251">
                  <c:v>44082</c:v>
                </c:pt>
                <c:pt idx="252">
                  <c:v>44083</c:v>
                </c:pt>
                <c:pt idx="253">
                  <c:v>44084</c:v>
                </c:pt>
                <c:pt idx="254">
                  <c:v>44085</c:v>
                </c:pt>
                <c:pt idx="255">
                  <c:v>44086</c:v>
                </c:pt>
                <c:pt idx="256">
                  <c:v>44087</c:v>
                </c:pt>
                <c:pt idx="257">
                  <c:v>44088</c:v>
                </c:pt>
                <c:pt idx="258">
                  <c:v>44089</c:v>
                </c:pt>
                <c:pt idx="259">
                  <c:v>44090</c:v>
                </c:pt>
                <c:pt idx="260">
                  <c:v>44091</c:v>
                </c:pt>
                <c:pt idx="261">
                  <c:v>44092</c:v>
                </c:pt>
                <c:pt idx="262">
                  <c:v>44093</c:v>
                </c:pt>
                <c:pt idx="263">
                  <c:v>44094</c:v>
                </c:pt>
                <c:pt idx="264">
                  <c:v>44095</c:v>
                </c:pt>
                <c:pt idx="265">
                  <c:v>44096</c:v>
                </c:pt>
                <c:pt idx="266">
                  <c:v>44097</c:v>
                </c:pt>
                <c:pt idx="267">
                  <c:v>44098</c:v>
                </c:pt>
                <c:pt idx="268">
                  <c:v>44099</c:v>
                </c:pt>
                <c:pt idx="269">
                  <c:v>44100</c:v>
                </c:pt>
                <c:pt idx="270">
                  <c:v>44101</c:v>
                </c:pt>
                <c:pt idx="271">
                  <c:v>44102</c:v>
                </c:pt>
                <c:pt idx="272">
                  <c:v>44103</c:v>
                </c:pt>
                <c:pt idx="273">
                  <c:v>44104</c:v>
                </c:pt>
                <c:pt idx="274">
                  <c:v>44105</c:v>
                </c:pt>
                <c:pt idx="275">
                  <c:v>44106</c:v>
                </c:pt>
                <c:pt idx="276">
                  <c:v>44107</c:v>
                </c:pt>
                <c:pt idx="277">
                  <c:v>44108</c:v>
                </c:pt>
                <c:pt idx="278">
                  <c:v>44109</c:v>
                </c:pt>
                <c:pt idx="279">
                  <c:v>44110</c:v>
                </c:pt>
                <c:pt idx="280">
                  <c:v>44111</c:v>
                </c:pt>
                <c:pt idx="281">
                  <c:v>44112</c:v>
                </c:pt>
                <c:pt idx="282">
                  <c:v>44113</c:v>
                </c:pt>
                <c:pt idx="283">
                  <c:v>44114</c:v>
                </c:pt>
                <c:pt idx="284">
                  <c:v>44115</c:v>
                </c:pt>
                <c:pt idx="285">
                  <c:v>44116</c:v>
                </c:pt>
                <c:pt idx="286">
                  <c:v>44117</c:v>
                </c:pt>
                <c:pt idx="287">
                  <c:v>44118</c:v>
                </c:pt>
                <c:pt idx="288">
                  <c:v>44119</c:v>
                </c:pt>
                <c:pt idx="289">
                  <c:v>44120</c:v>
                </c:pt>
                <c:pt idx="290">
                  <c:v>44121</c:v>
                </c:pt>
                <c:pt idx="291">
                  <c:v>44122</c:v>
                </c:pt>
                <c:pt idx="292">
                  <c:v>44123</c:v>
                </c:pt>
                <c:pt idx="293">
                  <c:v>44124</c:v>
                </c:pt>
                <c:pt idx="294">
                  <c:v>44125</c:v>
                </c:pt>
                <c:pt idx="295">
                  <c:v>44126</c:v>
                </c:pt>
                <c:pt idx="296">
                  <c:v>44127</c:v>
                </c:pt>
                <c:pt idx="297">
                  <c:v>44128</c:v>
                </c:pt>
                <c:pt idx="298">
                  <c:v>44129</c:v>
                </c:pt>
                <c:pt idx="299">
                  <c:v>44130</c:v>
                </c:pt>
                <c:pt idx="300">
                  <c:v>44131</c:v>
                </c:pt>
                <c:pt idx="301">
                  <c:v>44132</c:v>
                </c:pt>
                <c:pt idx="302">
                  <c:v>44133</c:v>
                </c:pt>
                <c:pt idx="303">
                  <c:v>44134</c:v>
                </c:pt>
                <c:pt idx="304">
                  <c:v>44135</c:v>
                </c:pt>
                <c:pt idx="305">
                  <c:v>44136</c:v>
                </c:pt>
                <c:pt idx="306">
                  <c:v>44137</c:v>
                </c:pt>
                <c:pt idx="307">
                  <c:v>44138</c:v>
                </c:pt>
                <c:pt idx="308">
                  <c:v>44139</c:v>
                </c:pt>
                <c:pt idx="309">
                  <c:v>44140</c:v>
                </c:pt>
                <c:pt idx="310">
                  <c:v>44141</c:v>
                </c:pt>
                <c:pt idx="311">
                  <c:v>44142</c:v>
                </c:pt>
                <c:pt idx="312">
                  <c:v>44143</c:v>
                </c:pt>
                <c:pt idx="313">
                  <c:v>44144</c:v>
                </c:pt>
                <c:pt idx="314">
                  <c:v>44145</c:v>
                </c:pt>
                <c:pt idx="315">
                  <c:v>44146</c:v>
                </c:pt>
                <c:pt idx="316">
                  <c:v>44147</c:v>
                </c:pt>
                <c:pt idx="317">
                  <c:v>44148</c:v>
                </c:pt>
                <c:pt idx="318">
                  <c:v>44149</c:v>
                </c:pt>
                <c:pt idx="319">
                  <c:v>44150</c:v>
                </c:pt>
                <c:pt idx="320">
                  <c:v>44151</c:v>
                </c:pt>
                <c:pt idx="321">
                  <c:v>44152</c:v>
                </c:pt>
                <c:pt idx="322">
                  <c:v>44153</c:v>
                </c:pt>
                <c:pt idx="323">
                  <c:v>44154</c:v>
                </c:pt>
                <c:pt idx="324">
                  <c:v>44155</c:v>
                </c:pt>
                <c:pt idx="325">
                  <c:v>44156</c:v>
                </c:pt>
                <c:pt idx="326">
                  <c:v>44157</c:v>
                </c:pt>
                <c:pt idx="327">
                  <c:v>44158</c:v>
                </c:pt>
                <c:pt idx="328">
                  <c:v>44159</c:v>
                </c:pt>
                <c:pt idx="329">
                  <c:v>44160</c:v>
                </c:pt>
                <c:pt idx="330">
                  <c:v>44161</c:v>
                </c:pt>
                <c:pt idx="331">
                  <c:v>44162</c:v>
                </c:pt>
                <c:pt idx="332">
                  <c:v>44163</c:v>
                </c:pt>
                <c:pt idx="333">
                  <c:v>44164</c:v>
                </c:pt>
                <c:pt idx="334">
                  <c:v>44165</c:v>
                </c:pt>
                <c:pt idx="335">
                  <c:v>44166</c:v>
                </c:pt>
                <c:pt idx="336">
                  <c:v>44167</c:v>
                </c:pt>
                <c:pt idx="337">
                  <c:v>44168</c:v>
                </c:pt>
                <c:pt idx="338">
                  <c:v>44169</c:v>
                </c:pt>
                <c:pt idx="339">
                  <c:v>44170</c:v>
                </c:pt>
                <c:pt idx="340">
                  <c:v>44171</c:v>
                </c:pt>
                <c:pt idx="341">
                  <c:v>44172</c:v>
                </c:pt>
                <c:pt idx="342">
                  <c:v>44173</c:v>
                </c:pt>
                <c:pt idx="343">
                  <c:v>44174</c:v>
                </c:pt>
                <c:pt idx="344">
                  <c:v>44175</c:v>
                </c:pt>
                <c:pt idx="345">
                  <c:v>44176</c:v>
                </c:pt>
                <c:pt idx="346">
                  <c:v>44177</c:v>
                </c:pt>
                <c:pt idx="347">
                  <c:v>44178</c:v>
                </c:pt>
                <c:pt idx="348">
                  <c:v>44179</c:v>
                </c:pt>
                <c:pt idx="349">
                  <c:v>44180</c:v>
                </c:pt>
                <c:pt idx="350">
                  <c:v>44181</c:v>
                </c:pt>
                <c:pt idx="351">
                  <c:v>44182</c:v>
                </c:pt>
                <c:pt idx="352">
                  <c:v>44183</c:v>
                </c:pt>
                <c:pt idx="353">
                  <c:v>44184</c:v>
                </c:pt>
                <c:pt idx="354">
                  <c:v>44185</c:v>
                </c:pt>
                <c:pt idx="355">
                  <c:v>44186</c:v>
                </c:pt>
                <c:pt idx="356">
                  <c:v>44187</c:v>
                </c:pt>
                <c:pt idx="357">
                  <c:v>44188</c:v>
                </c:pt>
                <c:pt idx="358">
                  <c:v>44189</c:v>
                </c:pt>
                <c:pt idx="359">
                  <c:v>44190</c:v>
                </c:pt>
                <c:pt idx="360">
                  <c:v>44191</c:v>
                </c:pt>
                <c:pt idx="361">
                  <c:v>44192</c:v>
                </c:pt>
                <c:pt idx="362">
                  <c:v>44193</c:v>
                </c:pt>
                <c:pt idx="363">
                  <c:v>44194</c:v>
                </c:pt>
                <c:pt idx="364">
                  <c:v>44195</c:v>
                </c:pt>
                <c:pt idx="365">
                  <c:v>44196</c:v>
                </c:pt>
                <c:pt idx="366">
                  <c:v>44197</c:v>
                </c:pt>
                <c:pt idx="367">
                  <c:v>44198</c:v>
                </c:pt>
                <c:pt idx="368">
                  <c:v>44199</c:v>
                </c:pt>
                <c:pt idx="369">
                  <c:v>44200</c:v>
                </c:pt>
                <c:pt idx="370">
                  <c:v>44201</c:v>
                </c:pt>
                <c:pt idx="371">
                  <c:v>44202</c:v>
                </c:pt>
                <c:pt idx="372">
                  <c:v>44203</c:v>
                </c:pt>
                <c:pt idx="373">
                  <c:v>44204</c:v>
                </c:pt>
                <c:pt idx="374">
                  <c:v>44205</c:v>
                </c:pt>
                <c:pt idx="375">
                  <c:v>44206</c:v>
                </c:pt>
                <c:pt idx="376">
                  <c:v>44207</c:v>
                </c:pt>
                <c:pt idx="377">
                  <c:v>44208</c:v>
                </c:pt>
                <c:pt idx="378">
                  <c:v>44209</c:v>
                </c:pt>
                <c:pt idx="379">
                  <c:v>44210</c:v>
                </c:pt>
                <c:pt idx="380">
                  <c:v>44211</c:v>
                </c:pt>
                <c:pt idx="381">
                  <c:v>44212</c:v>
                </c:pt>
                <c:pt idx="382">
                  <c:v>44213</c:v>
                </c:pt>
                <c:pt idx="383">
                  <c:v>44214</c:v>
                </c:pt>
                <c:pt idx="384">
                  <c:v>44215</c:v>
                </c:pt>
                <c:pt idx="385">
                  <c:v>44216</c:v>
                </c:pt>
                <c:pt idx="386">
                  <c:v>44217</c:v>
                </c:pt>
                <c:pt idx="387">
                  <c:v>44218</c:v>
                </c:pt>
                <c:pt idx="388">
                  <c:v>44219</c:v>
                </c:pt>
                <c:pt idx="389">
                  <c:v>44220</c:v>
                </c:pt>
                <c:pt idx="390">
                  <c:v>44221</c:v>
                </c:pt>
                <c:pt idx="391">
                  <c:v>44222</c:v>
                </c:pt>
                <c:pt idx="392">
                  <c:v>44223</c:v>
                </c:pt>
                <c:pt idx="393">
                  <c:v>44224</c:v>
                </c:pt>
                <c:pt idx="394">
                  <c:v>44225</c:v>
                </c:pt>
                <c:pt idx="395">
                  <c:v>44226</c:v>
                </c:pt>
                <c:pt idx="396">
                  <c:v>44227</c:v>
                </c:pt>
                <c:pt idx="397">
                  <c:v>44228</c:v>
                </c:pt>
                <c:pt idx="398">
                  <c:v>44229</c:v>
                </c:pt>
                <c:pt idx="399">
                  <c:v>44230</c:v>
                </c:pt>
                <c:pt idx="400">
                  <c:v>44231</c:v>
                </c:pt>
                <c:pt idx="401">
                  <c:v>44232</c:v>
                </c:pt>
                <c:pt idx="402">
                  <c:v>44233</c:v>
                </c:pt>
                <c:pt idx="403">
                  <c:v>44234</c:v>
                </c:pt>
                <c:pt idx="404">
                  <c:v>44235</c:v>
                </c:pt>
                <c:pt idx="405">
                  <c:v>44236</c:v>
                </c:pt>
                <c:pt idx="406">
                  <c:v>44237</c:v>
                </c:pt>
                <c:pt idx="407">
                  <c:v>44238</c:v>
                </c:pt>
                <c:pt idx="408">
                  <c:v>44239</c:v>
                </c:pt>
                <c:pt idx="409">
                  <c:v>44240</c:v>
                </c:pt>
                <c:pt idx="410">
                  <c:v>44241</c:v>
                </c:pt>
                <c:pt idx="411">
                  <c:v>44242</c:v>
                </c:pt>
                <c:pt idx="412">
                  <c:v>44243</c:v>
                </c:pt>
                <c:pt idx="413">
                  <c:v>44244</c:v>
                </c:pt>
                <c:pt idx="414">
                  <c:v>44245</c:v>
                </c:pt>
                <c:pt idx="415">
                  <c:v>44246</c:v>
                </c:pt>
                <c:pt idx="416">
                  <c:v>44247</c:v>
                </c:pt>
                <c:pt idx="417">
                  <c:v>44248</c:v>
                </c:pt>
                <c:pt idx="418">
                  <c:v>44249</c:v>
                </c:pt>
                <c:pt idx="419">
                  <c:v>44250</c:v>
                </c:pt>
                <c:pt idx="420">
                  <c:v>44251</c:v>
                </c:pt>
                <c:pt idx="421">
                  <c:v>44252</c:v>
                </c:pt>
                <c:pt idx="422">
                  <c:v>44253</c:v>
                </c:pt>
                <c:pt idx="423">
                  <c:v>44254</c:v>
                </c:pt>
                <c:pt idx="424">
                  <c:v>44255</c:v>
                </c:pt>
                <c:pt idx="425">
                  <c:v>44256</c:v>
                </c:pt>
                <c:pt idx="426">
                  <c:v>44257</c:v>
                </c:pt>
                <c:pt idx="427">
                  <c:v>44258</c:v>
                </c:pt>
                <c:pt idx="428">
                  <c:v>44259</c:v>
                </c:pt>
                <c:pt idx="429">
                  <c:v>44260</c:v>
                </c:pt>
                <c:pt idx="430">
                  <c:v>44261</c:v>
                </c:pt>
                <c:pt idx="431">
                  <c:v>44262</c:v>
                </c:pt>
                <c:pt idx="432">
                  <c:v>44263</c:v>
                </c:pt>
                <c:pt idx="433">
                  <c:v>44264</c:v>
                </c:pt>
                <c:pt idx="434">
                  <c:v>44265</c:v>
                </c:pt>
                <c:pt idx="435">
                  <c:v>44266</c:v>
                </c:pt>
                <c:pt idx="436">
                  <c:v>44267</c:v>
                </c:pt>
                <c:pt idx="437">
                  <c:v>44268</c:v>
                </c:pt>
                <c:pt idx="438">
                  <c:v>44269</c:v>
                </c:pt>
                <c:pt idx="439">
                  <c:v>44270</c:v>
                </c:pt>
                <c:pt idx="440">
                  <c:v>44271</c:v>
                </c:pt>
                <c:pt idx="441">
                  <c:v>44272</c:v>
                </c:pt>
                <c:pt idx="442">
                  <c:v>44273</c:v>
                </c:pt>
                <c:pt idx="443">
                  <c:v>44274</c:v>
                </c:pt>
                <c:pt idx="444">
                  <c:v>44275</c:v>
                </c:pt>
                <c:pt idx="445">
                  <c:v>44276</c:v>
                </c:pt>
                <c:pt idx="446">
                  <c:v>44277</c:v>
                </c:pt>
                <c:pt idx="447">
                  <c:v>44278</c:v>
                </c:pt>
                <c:pt idx="448">
                  <c:v>44279</c:v>
                </c:pt>
                <c:pt idx="449">
                  <c:v>44280</c:v>
                </c:pt>
                <c:pt idx="450">
                  <c:v>44281</c:v>
                </c:pt>
                <c:pt idx="451">
                  <c:v>44282</c:v>
                </c:pt>
                <c:pt idx="452">
                  <c:v>44283</c:v>
                </c:pt>
                <c:pt idx="453">
                  <c:v>44284</c:v>
                </c:pt>
                <c:pt idx="454">
                  <c:v>44285</c:v>
                </c:pt>
                <c:pt idx="455">
                  <c:v>44286</c:v>
                </c:pt>
                <c:pt idx="456">
                  <c:v>44287</c:v>
                </c:pt>
                <c:pt idx="457">
                  <c:v>44288</c:v>
                </c:pt>
                <c:pt idx="458">
                  <c:v>44289</c:v>
                </c:pt>
                <c:pt idx="459">
                  <c:v>44290</c:v>
                </c:pt>
                <c:pt idx="460">
                  <c:v>44291</c:v>
                </c:pt>
                <c:pt idx="461">
                  <c:v>44292</c:v>
                </c:pt>
                <c:pt idx="462">
                  <c:v>44293</c:v>
                </c:pt>
                <c:pt idx="463">
                  <c:v>44294</c:v>
                </c:pt>
                <c:pt idx="464">
                  <c:v>44295</c:v>
                </c:pt>
                <c:pt idx="465">
                  <c:v>44296</c:v>
                </c:pt>
                <c:pt idx="466">
                  <c:v>44297</c:v>
                </c:pt>
                <c:pt idx="467">
                  <c:v>44298</c:v>
                </c:pt>
                <c:pt idx="468">
                  <c:v>44299</c:v>
                </c:pt>
                <c:pt idx="469">
                  <c:v>44300</c:v>
                </c:pt>
                <c:pt idx="470">
                  <c:v>44301</c:v>
                </c:pt>
                <c:pt idx="471">
                  <c:v>44302</c:v>
                </c:pt>
                <c:pt idx="472">
                  <c:v>44303</c:v>
                </c:pt>
                <c:pt idx="473">
                  <c:v>44304</c:v>
                </c:pt>
                <c:pt idx="474">
                  <c:v>44305</c:v>
                </c:pt>
                <c:pt idx="475">
                  <c:v>44306</c:v>
                </c:pt>
                <c:pt idx="476">
                  <c:v>44307</c:v>
                </c:pt>
                <c:pt idx="477">
                  <c:v>44308</c:v>
                </c:pt>
                <c:pt idx="478">
                  <c:v>44309</c:v>
                </c:pt>
                <c:pt idx="479">
                  <c:v>44310</c:v>
                </c:pt>
                <c:pt idx="480">
                  <c:v>44311</c:v>
                </c:pt>
                <c:pt idx="481">
                  <c:v>44312</c:v>
                </c:pt>
                <c:pt idx="482">
                  <c:v>44313</c:v>
                </c:pt>
                <c:pt idx="483">
                  <c:v>44314</c:v>
                </c:pt>
                <c:pt idx="484">
                  <c:v>44315</c:v>
                </c:pt>
                <c:pt idx="485">
                  <c:v>44316</c:v>
                </c:pt>
                <c:pt idx="486">
                  <c:v>44317</c:v>
                </c:pt>
                <c:pt idx="487">
                  <c:v>44318</c:v>
                </c:pt>
                <c:pt idx="488">
                  <c:v>44319</c:v>
                </c:pt>
                <c:pt idx="489">
                  <c:v>44320</c:v>
                </c:pt>
                <c:pt idx="490">
                  <c:v>44321</c:v>
                </c:pt>
                <c:pt idx="491">
                  <c:v>44322</c:v>
                </c:pt>
                <c:pt idx="492">
                  <c:v>44323</c:v>
                </c:pt>
                <c:pt idx="493">
                  <c:v>44324</c:v>
                </c:pt>
                <c:pt idx="494">
                  <c:v>44325</c:v>
                </c:pt>
                <c:pt idx="495">
                  <c:v>44326</c:v>
                </c:pt>
                <c:pt idx="496">
                  <c:v>44327</c:v>
                </c:pt>
                <c:pt idx="497">
                  <c:v>44328</c:v>
                </c:pt>
                <c:pt idx="498">
                  <c:v>44329</c:v>
                </c:pt>
                <c:pt idx="499">
                  <c:v>44330</c:v>
                </c:pt>
                <c:pt idx="500">
                  <c:v>44331</c:v>
                </c:pt>
                <c:pt idx="501">
                  <c:v>44332</c:v>
                </c:pt>
                <c:pt idx="502">
                  <c:v>44333</c:v>
                </c:pt>
                <c:pt idx="503">
                  <c:v>44334</c:v>
                </c:pt>
                <c:pt idx="504">
                  <c:v>44335</c:v>
                </c:pt>
                <c:pt idx="505">
                  <c:v>44336</c:v>
                </c:pt>
                <c:pt idx="506">
                  <c:v>44337</c:v>
                </c:pt>
                <c:pt idx="507">
                  <c:v>44338</c:v>
                </c:pt>
                <c:pt idx="508">
                  <c:v>44339</c:v>
                </c:pt>
                <c:pt idx="509">
                  <c:v>44340</c:v>
                </c:pt>
                <c:pt idx="510">
                  <c:v>44341</c:v>
                </c:pt>
                <c:pt idx="511">
                  <c:v>44342</c:v>
                </c:pt>
                <c:pt idx="512">
                  <c:v>44343</c:v>
                </c:pt>
                <c:pt idx="513">
                  <c:v>44344</c:v>
                </c:pt>
                <c:pt idx="514">
                  <c:v>44345</c:v>
                </c:pt>
                <c:pt idx="515">
                  <c:v>44346</c:v>
                </c:pt>
                <c:pt idx="516">
                  <c:v>44347</c:v>
                </c:pt>
                <c:pt idx="517">
                  <c:v>44348</c:v>
                </c:pt>
                <c:pt idx="518">
                  <c:v>44349</c:v>
                </c:pt>
                <c:pt idx="519">
                  <c:v>44350</c:v>
                </c:pt>
                <c:pt idx="520">
                  <c:v>44351</c:v>
                </c:pt>
                <c:pt idx="521">
                  <c:v>44352</c:v>
                </c:pt>
                <c:pt idx="522">
                  <c:v>44353</c:v>
                </c:pt>
                <c:pt idx="523">
                  <c:v>44354</c:v>
                </c:pt>
                <c:pt idx="524">
                  <c:v>44355</c:v>
                </c:pt>
                <c:pt idx="525">
                  <c:v>44356</c:v>
                </c:pt>
                <c:pt idx="526">
                  <c:v>44357</c:v>
                </c:pt>
                <c:pt idx="527">
                  <c:v>44358</c:v>
                </c:pt>
                <c:pt idx="528">
                  <c:v>44359</c:v>
                </c:pt>
                <c:pt idx="529">
                  <c:v>44360</c:v>
                </c:pt>
                <c:pt idx="530">
                  <c:v>44361</c:v>
                </c:pt>
                <c:pt idx="531">
                  <c:v>44362</c:v>
                </c:pt>
                <c:pt idx="532">
                  <c:v>44363</c:v>
                </c:pt>
                <c:pt idx="533">
                  <c:v>44364</c:v>
                </c:pt>
                <c:pt idx="534">
                  <c:v>44365</c:v>
                </c:pt>
                <c:pt idx="535">
                  <c:v>44366</c:v>
                </c:pt>
                <c:pt idx="536">
                  <c:v>44367</c:v>
                </c:pt>
                <c:pt idx="537">
                  <c:v>44368</c:v>
                </c:pt>
                <c:pt idx="538">
                  <c:v>44369</c:v>
                </c:pt>
                <c:pt idx="539">
                  <c:v>44370</c:v>
                </c:pt>
                <c:pt idx="540">
                  <c:v>44371</c:v>
                </c:pt>
                <c:pt idx="541">
                  <c:v>44372</c:v>
                </c:pt>
                <c:pt idx="542">
                  <c:v>44373</c:v>
                </c:pt>
                <c:pt idx="543">
                  <c:v>44374</c:v>
                </c:pt>
                <c:pt idx="544">
                  <c:v>44375</c:v>
                </c:pt>
                <c:pt idx="545">
                  <c:v>44376</c:v>
                </c:pt>
                <c:pt idx="546">
                  <c:v>44377</c:v>
                </c:pt>
              </c:numCache>
            </c:numRef>
          </c:cat>
          <c:val>
            <c:numRef>
              <c:f>Sheet6!$C$5:$C$551</c:f>
              <c:numCache>
                <c:formatCode>0</c:formatCode>
                <c:ptCount val="547"/>
                <c:pt idx="0">
                  <c:v>503</c:v>
                </c:pt>
                <c:pt idx="1">
                  <c:v>349</c:v>
                </c:pt>
                <c:pt idx="2">
                  <c:v>399</c:v>
                </c:pt>
                <c:pt idx="3">
                  <c:v>272</c:v>
                </c:pt>
                <c:pt idx="4">
                  <c:v>365</c:v>
                </c:pt>
                <c:pt idx="5">
                  <c:v>201</c:v>
                </c:pt>
                <c:pt idx="6">
                  <c:v>295</c:v>
                </c:pt>
                <c:pt idx="7">
                  <c:v>327</c:v>
                </c:pt>
                <c:pt idx="8">
                  <c:v>386</c:v>
                </c:pt>
                <c:pt idx="9">
                  <c:v>656</c:v>
                </c:pt>
                <c:pt idx="10">
                  <c:v>730</c:v>
                </c:pt>
                <c:pt idx="11">
                  <c:v>547</c:v>
                </c:pt>
                <c:pt idx="12">
                  <c:v>313</c:v>
                </c:pt>
                <c:pt idx="13">
                  <c:v>435</c:v>
                </c:pt>
                <c:pt idx="14">
                  <c:v>623</c:v>
                </c:pt>
                <c:pt idx="15">
                  <c:v>938</c:v>
                </c:pt>
                <c:pt idx="16">
                  <c:v>1639</c:v>
                </c:pt>
                <c:pt idx="17">
                  <c:v>1241</c:v>
                </c:pt>
                <c:pt idx="18">
                  <c:v>1147</c:v>
                </c:pt>
                <c:pt idx="19">
                  <c:v>1292</c:v>
                </c:pt>
                <c:pt idx="20">
                  <c:v>1534</c:v>
                </c:pt>
                <c:pt idx="21">
                  <c:v>1592</c:v>
                </c:pt>
                <c:pt idx="22">
                  <c:v>1376</c:v>
                </c:pt>
                <c:pt idx="23">
                  <c:v>1392</c:v>
                </c:pt>
                <c:pt idx="24">
                  <c:v>1252</c:v>
                </c:pt>
                <c:pt idx="25">
                  <c:v>1497</c:v>
                </c:pt>
                <c:pt idx="26">
                  <c:v>1403</c:v>
                </c:pt>
                <c:pt idx="27">
                  <c:v>1549</c:v>
                </c:pt>
                <c:pt idx="28">
                  <c:v>1467</c:v>
                </c:pt>
                <c:pt idx="29">
                  <c:v>1294</c:v>
                </c:pt>
                <c:pt idx="30">
                  <c:v>1483</c:v>
                </c:pt>
                <c:pt idx="31">
                  <c:v>1473</c:v>
                </c:pt>
                <c:pt idx="32">
                  <c:v>1437</c:v>
                </c:pt>
                <c:pt idx="33">
                  <c:v>1361</c:v>
                </c:pt>
                <c:pt idx="34">
                  <c:v>1443</c:v>
                </c:pt>
                <c:pt idx="35">
                  <c:v>1351</c:v>
                </c:pt>
                <c:pt idx="36">
                  <c:v>1373</c:v>
                </c:pt>
                <c:pt idx="37">
                  <c:v>1518</c:v>
                </c:pt>
                <c:pt idx="38">
                  <c:v>1127</c:v>
                </c:pt>
                <c:pt idx="39">
                  <c:v>1042</c:v>
                </c:pt>
                <c:pt idx="40">
                  <c:v>860</c:v>
                </c:pt>
                <c:pt idx="41">
                  <c:v>989</c:v>
                </c:pt>
                <c:pt idx="42">
                  <c:v>1030</c:v>
                </c:pt>
                <c:pt idx="43">
                  <c:v>934</c:v>
                </c:pt>
                <c:pt idx="44">
                  <c:v>1037</c:v>
                </c:pt>
                <c:pt idx="45">
                  <c:v>1066</c:v>
                </c:pt>
                <c:pt idx="46">
                  <c:v>622</c:v>
                </c:pt>
                <c:pt idx="47">
                  <c:v>500</c:v>
                </c:pt>
                <c:pt idx="48">
                  <c:v>430</c:v>
                </c:pt>
                <c:pt idx="49">
                  <c:v>541</c:v>
                </c:pt>
                <c:pt idx="50">
                  <c:v>465</c:v>
                </c:pt>
                <c:pt idx="51">
                  <c:v>512</c:v>
                </c:pt>
                <c:pt idx="52">
                  <c:v>912</c:v>
                </c:pt>
                <c:pt idx="53">
                  <c:v>267</c:v>
                </c:pt>
                <c:pt idx="54">
                  <c:v>267</c:v>
                </c:pt>
                <c:pt idx="55">
                  <c:v>273</c:v>
                </c:pt>
                <c:pt idx="56">
                  <c:v>284</c:v>
                </c:pt>
                <c:pt idx="57">
                  <c:v>685</c:v>
                </c:pt>
                <c:pt idx="58">
                  <c:v>803</c:v>
                </c:pt>
                <c:pt idx="59">
                  <c:v>502</c:v>
                </c:pt>
                <c:pt idx="60">
                  <c:v>466</c:v>
                </c:pt>
                <c:pt idx="61">
                  <c:v>231</c:v>
                </c:pt>
                <c:pt idx="62">
                  <c:v>411</c:v>
                </c:pt>
                <c:pt idx="63">
                  <c:v>284</c:v>
                </c:pt>
                <c:pt idx="64">
                  <c:v>366</c:v>
                </c:pt>
                <c:pt idx="65">
                  <c:v>644</c:v>
                </c:pt>
                <c:pt idx="66">
                  <c:v>790</c:v>
                </c:pt>
                <c:pt idx="67">
                  <c:v>349</c:v>
                </c:pt>
                <c:pt idx="68">
                  <c:v>334</c:v>
                </c:pt>
                <c:pt idx="69">
                  <c:v>303</c:v>
                </c:pt>
                <c:pt idx="70">
                  <c:v>285</c:v>
                </c:pt>
                <c:pt idx="71">
                  <c:v>377</c:v>
                </c:pt>
                <c:pt idx="72">
                  <c:v>870</c:v>
                </c:pt>
                <c:pt idx="73">
                  <c:v>660</c:v>
                </c:pt>
                <c:pt idx="74">
                  <c:v>319</c:v>
                </c:pt>
                <c:pt idx="75">
                  <c:v>232</c:v>
                </c:pt>
                <c:pt idx="76">
                  <c:v>269</c:v>
                </c:pt>
                <c:pt idx="77">
                  <c:v>344</c:v>
                </c:pt>
                <c:pt idx="78">
                  <c:v>282</c:v>
                </c:pt>
                <c:pt idx="79">
                  <c:v>622</c:v>
                </c:pt>
                <c:pt idx="80">
                  <c:v>737</c:v>
                </c:pt>
                <c:pt idx="81">
                  <c:v>237</c:v>
                </c:pt>
                <c:pt idx="82">
                  <c:v>215</c:v>
                </c:pt>
                <c:pt idx="83">
                  <c:v>246</c:v>
                </c:pt>
                <c:pt idx="84">
                  <c:v>249</c:v>
                </c:pt>
                <c:pt idx="85">
                  <c:v>263</c:v>
                </c:pt>
                <c:pt idx="86">
                  <c:v>500</c:v>
                </c:pt>
                <c:pt idx="87">
                  <c:v>684</c:v>
                </c:pt>
                <c:pt idx="88">
                  <c:v>458</c:v>
                </c:pt>
                <c:pt idx="89">
                  <c:v>275</c:v>
                </c:pt>
                <c:pt idx="90">
                  <c:v>330</c:v>
                </c:pt>
                <c:pt idx="91">
                  <c:v>554</c:v>
                </c:pt>
                <c:pt idx="92">
                  <c:v>265</c:v>
                </c:pt>
                <c:pt idx="93">
                  <c:v>284</c:v>
                </c:pt>
                <c:pt idx="94">
                  <c:v>824</c:v>
                </c:pt>
                <c:pt idx="95">
                  <c:v>172</c:v>
                </c:pt>
                <c:pt idx="96">
                  <c:v>180</c:v>
                </c:pt>
                <c:pt idx="97">
                  <c:v>255</c:v>
                </c:pt>
                <c:pt idx="98">
                  <c:v>221</c:v>
                </c:pt>
                <c:pt idx="99">
                  <c:v>348</c:v>
                </c:pt>
                <c:pt idx="100">
                  <c:v>725</c:v>
                </c:pt>
                <c:pt idx="101">
                  <c:v>524</c:v>
                </c:pt>
                <c:pt idx="102">
                  <c:v>396</c:v>
                </c:pt>
                <c:pt idx="103">
                  <c:v>173</c:v>
                </c:pt>
                <c:pt idx="104">
                  <c:v>268</c:v>
                </c:pt>
                <c:pt idx="105">
                  <c:v>275</c:v>
                </c:pt>
                <c:pt idx="106">
                  <c:v>436</c:v>
                </c:pt>
                <c:pt idx="107">
                  <c:v>550</c:v>
                </c:pt>
                <c:pt idx="108">
                  <c:v>605</c:v>
                </c:pt>
                <c:pt idx="109">
                  <c:v>284</c:v>
                </c:pt>
                <c:pt idx="110">
                  <c:v>375</c:v>
                </c:pt>
                <c:pt idx="111">
                  <c:v>278</c:v>
                </c:pt>
                <c:pt idx="112">
                  <c:v>290</c:v>
                </c:pt>
                <c:pt idx="113">
                  <c:v>297</c:v>
                </c:pt>
                <c:pt idx="114">
                  <c:v>507</c:v>
                </c:pt>
                <c:pt idx="115">
                  <c:v>305</c:v>
                </c:pt>
                <c:pt idx="116">
                  <c:v>343</c:v>
                </c:pt>
                <c:pt idx="117">
                  <c:v>292</c:v>
                </c:pt>
                <c:pt idx="118">
                  <c:v>253</c:v>
                </c:pt>
                <c:pt idx="119">
                  <c:v>267</c:v>
                </c:pt>
                <c:pt idx="120">
                  <c:v>262</c:v>
                </c:pt>
                <c:pt idx="121">
                  <c:v>528</c:v>
                </c:pt>
                <c:pt idx="122">
                  <c:v>642</c:v>
                </c:pt>
                <c:pt idx="123">
                  <c:v>245</c:v>
                </c:pt>
                <c:pt idx="124">
                  <c:v>88</c:v>
                </c:pt>
                <c:pt idx="125">
                  <c:v>124</c:v>
                </c:pt>
                <c:pt idx="126">
                  <c:v>249</c:v>
                </c:pt>
                <c:pt idx="127">
                  <c:v>328</c:v>
                </c:pt>
                <c:pt idx="128">
                  <c:v>321</c:v>
                </c:pt>
                <c:pt idx="129">
                  <c:v>817</c:v>
                </c:pt>
                <c:pt idx="130">
                  <c:v>384</c:v>
                </c:pt>
                <c:pt idx="131">
                  <c:v>106</c:v>
                </c:pt>
                <c:pt idx="132">
                  <c:v>113</c:v>
                </c:pt>
                <c:pt idx="133">
                  <c:v>214</c:v>
                </c:pt>
                <c:pt idx="134">
                  <c:v>206</c:v>
                </c:pt>
                <c:pt idx="135">
                  <c:v>414</c:v>
                </c:pt>
                <c:pt idx="136">
                  <c:v>732</c:v>
                </c:pt>
                <c:pt idx="137">
                  <c:v>255</c:v>
                </c:pt>
                <c:pt idx="138">
                  <c:v>227</c:v>
                </c:pt>
                <c:pt idx="139">
                  <c:v>266</c:v>
                </c:pt>
                <c:pt idx="140">
                  <c:v>311</c:v>
                </c:pt>
                <c:pt idx="141">
                  <c:v>451</c:v>
                </c:pt>
                <c:pt idx="142">
                  <c:v>967</c:v>
                </c:pt>
                <c:pt idx="143">
                  <c:v>1217</c:v>
                </c:pt>
                <c:pt idx="144">
                  <c:v>613</c:v>
                </c:pt>
                <c:pt idx="145">
                  <c:v>357</c:v>
                </c:pt>
                <c:pt idx="146">
                  <c:v>479</c:v>
                </c:pt>
                <c:pt idx="147">
                  <c:v>614</c:v>
                </c:pt>
                <c:pt idx="148">
                  <c:v>627</c:v>
                </c:pt>
                <c:pt idx="149">
                  <c:v>943</c:v>
                </c:pt>
                <c:pt idx="150">
                  <c:v>1124</c:v>
                </c:pt>
                <c:pt idx="151">
                  <c:v>561</c:v>
                </c:pt>
                <c:pt idx="152">
                  <c:v>427</c:v>
                </c:pt>
                <c:pt idx="153">
                  <c:v>355</c:v>
                </c:pt>
                <c:pt idx="154">
                  <c:v>413</c:v>
                </c:pt>
                <c:pt idx="155">
                  <c:v>447</c:v>
                </c:pt>
                <c:pt idx="156">
                  <c:v>706</c:v>
                </c:pt>
                <c:pt idx="157">
                  <c:v>1106</c:v>
                </c:pt>
                <c:pt idx="158">
                  <c:v>655</c:v>
                </c:pt>
                <c:pt idx="159">
                  <c:v>404</c:v>
                </c:pt>
                <c:pt idx="160">
                  <c:v>340</c:v>
                </c:pt>
                <c:pt idx="161">
                  <c:v>360</c:v>
                </c:pt>
                <c:pt idx="162">
                  <c:v>337</c:v>
                </c:pt>
                <c:pt idx="163">
                  <c:v>503</c:v>
                </c:pt>
                <c:pt idx="164">
                  <c:v>721</c:v>
                </c:pt>
                <c:pt idx="165">
                  <c:v>333</c:v>
                </c:pt>
                <c:pt idx="166">
                  <c:v>274</c:v>
                </c:pt>
                <c:pt idx="167">
                  <c:v>240</c:v>
                </c:pt>
                <c:pt idx="168">
                  <c:v>292</c:v>
                </c:pt>
                <c:pt idx="169">
                  <c:v>249</c:v>
                </c:pt>
                <c:pt idx="170">
                  <c:v>389</c:v>
                </c:pt>
                <c:pt idx="171">
                  <c:v>674</c:v>
                </c:pt>
                <c:pt idx="172">
                  <c:v>333</c:v>
                </c:pt>
                <c:pt idx="173">
                  <c:v>261</c:v>
                </c:pt>
                <c:pt idx="174">
                  <c:v>254</c:v>
                </c:pt>
                <c:pt idx="175">
                  <c:v>431</c:v>
                </c:pt>
                <c:pt idx="176">
                  <c:v>574</c:v>
                </c:pt>
                <c:pt idx="177">
                  <c:v>314</c:v>
                </c:pt>
                <c:pt idx="178">
                  <c:v>314</c:v>
                </c:pt>
                <c:pt idx="179">
                  <c:v>175</c:v>
                </c:pt>
                <c:pt idx="180">
                  <c:v>155</c:v>
                </c:pt>
                <c:pt idx="181">
                  <c:v>176</c:v>
                </c:pt>
                <c:pt idx="182">
                  <c:v>209</c:v>
                </c:pt>
                <c:pt idx="183">
                  <c:v>228</c:v>
                </c:pt>
                <c:pt idx="184">
                  <c:v>409</c:v>
                </c:pt>
                <c:pt idx="185">
                  <c:v>443</c:v>
                </c:pt>
                <c:pt idx="186">
                  <c:v>283</c:v>
                </c:pt>
                <c:pt idx="187">
                  <c:v>208</c:v>
                </c:pt>
                <c:pt idx="188">
                  <c:v>193</c:v>
                </c:pt>
                <c:pt idx="189">
                  <c:v>210</c:v>
                </c:pt>
                <c:pt idx="190">
                  <c:v>337</c:v>
                </c:pt>
                <c:pt idx="191">
                  <c:v>414</c:v>
                </c:pt>
                <c:pt idx="192">
                  <c:v>378</c:v>
                </c:pt>
                <c:pt idx="193">
                  <c:v>263</c:v>
                </c:pt>
                <c:pt idx="194">
                  <c:v>207</c:v>
                </c:pt>
                <c:pt idx="195">
                  <c:v>273</c:v>
                </c:pt>
                <c:pt idx="196">
                  <c:v>399</c:v>
                </c:pt>
                <c:pt idx="197">
                  <c:v>306</c:v>
                </c:pt>
                <c:pt idx="198">
                  <c:v>339</c:v>
                </c:pt>
                <c:pt idx="199">
                  <c:v>360</c:v>
                </c:pt>
                <c:pt idx="200">
                  <c:v>335</c:v>
                </c:pt>
                <c:pt idx="201">
                  <c:v>250</c:v>
                </c:pt>
                <c:pt idx="202">
                  <c:v>244</c:v>
                </c:pt>
                <c:pt idx="203">
                  <c:v>262</c:v>
                </c:pt>
                <c:pt idx="204">
                  <c:v>301</c:v>
                </c:pt>
                <c:pt idx="205">
                  <c:v>404</c:v>
                </c:pt>
                <c:pt idx="206">
                  <c:v>447</c:v>
                </c:pt>
                <c:pt idx="207">
                  <c:v>451</c:v>
                </c:pt>
                <c:pt idx="208">
                  <c:v>308</c:v>
                </c:pt>
                <c:pt idx="209">
                  <c:v>356</c:v>
                </c:pt>
                <c:pt idx="210">
                  <c:v>262</c:v>
                </c:pt>
                <c:pt idx="211">
                  <c:v>326</c:v>
                </c:pt>
                <c:pt idx="212">
                  <c:v>356</c:v>
                </c:pt>
                <c:pt idx="213">
                  <c:v>392</c:v>
                </c:pt>
                <c:pt idx="214">
                  <c:v>360</c:v>
                </c:pt>
                <c:pt idx="215">
                  <c:v>305</c:v>
                </c:pt>
                <c:pt idx="216">
                  <c:v>268</c:v>
                </c:pt>
                <c:pt idx="217">
                  <c:v>350</c:v>
                </c:pt>
                <c:pt idx="218">
                  <c:v>285</c:v>
                </c:pt>
                <c:pt idx="219">
                  <c:v>475</c:v>
                </c:pt>
                <c:pt idx="220">
                  <c:v>496</c:v>
                </c:pt>
                <c:pt idx="221">
                  <c:v>391</c:v>
                </c:pt>
                <c:pt idx="222">
                  <c:v>332</c:v>
                </c:pt>
                <c:pt idx="223">
                  <c:v>323</c:v>
                </c:pt>
                <c:pt idx="224">
                  <c:v>374</c:v>
                </c:pt>
                <c:pt idx="225">
                  <c:v>454</c:v>
                </c:pt>
                <c:pt idx="226">
                  <c:v>486</c:v>
                </c:pt>
                <c:pt idx="227">
                  <c:v>590</c:v>
                </c:pt>
                <c:pt idx="228">
                  <c:v>358</c:v>
                </c:pt>
                <c:pt idx="229">
                  <c:v>315</c:v>
                </c:pt>
                <c:pt idx="230">
                  <c:v>388</c:v>
                </c:pt>
                <c:pt idx="231">
                  <c:v>371</c:v>
                </c:pt>
                <c:pt idx="232">
                  <c:v>397</c:v>
                </c:pt>
                <c:pt idx="233">
                  <c:v>555</c:v>
                </c:pt>
                <c:pt idx="234">
                  <c:v>555</c:v>
                </c:pt>
                <c:pt idx="235">
                  <c:v>369</c:v>
                </c:pt>
                <c:pt idx="236">
                  <c:v>295</c:v>
                </c:pt>
                <c:pt idx="237">
                  <c:v>333</c:v>
                </c:pt>
                <c:pt idx="238">
                  <c:v>334</c:v>
                </c:pt>
                <c:pt idx="239">
                  <c:v>348</c:v>
                </c:pt>
                <c:pt idx="240">
                  <c:v>502</c:v>
                </c:pt>
                <c:pt idx="241">
                  <c:v>465</c:v>
                </c:pt>
                <c:pt idx="242">
                  <c:v>243</c:v>
                </c:pt>
                <c:pt idx="243">
                  <c:v>215</c:v>
                </c:pt>
                <c:pt idx="244">
                  <c:v>263</c:v>
                </c:pt>
                <c:pt idx="245">
                  <c:v>383</c:v>
                </c:pt>
                <c:pt idx="246">
                  <c:v>380</c:v>
                </c:pt>
                <c:pt idx="247">
                  <c:v>561</c:v>
                </c:pt>
                <c:pt idx="248">
                  <c:v>679</c:v>
                </c:pt>
                <c:pt idx="249">
                  <c:v>454</c:v>
                </c:pt>
                <c:pt idx="250">
                  <c:v>278</c:v>
                </c:pt>
                <c:pt idx="251">
                  <c:v>274</c:v>
                </c:pt>
                <c:pt idx="252">
                  <c:v>266</c:v>
                </c:pt>
                <c:pt idx="253">
                  <c:v>356</c:v>
                </c:pt>
                <c:pt idx="254">
                  <c:v>463</c:v>
                </c:pt>
                <c:pt idx="255">
                  <c:v>646</c:v>
                </c:pt>
                <c:pt idx="256">
                  <c:v>312</c:v>
                </c:pt>
                <c:pt idx="257">
                  <c:v>232</c:v>
                </c:pt>
                <c:pt idx="258">
                  <c:v>427</c:v>
                </c:pt>
                <c:pt idx="259">
                  <c:v>289</c:v>
                </c:pt>
                <c:pt idx="260">
                  <c:v>288</c:v>
                </c:pt>
                <c:pt idx="261">
                  <c:v>532</c:v>
                </c:pt>
                <c:pt idx="262">
                  <c:v>680</c:v>
                </c:pt>
                <c:pt idx="263">
                  <c:v>445</c:v>
                </c:pt>
                <c:pt idx="264">
                  <c:v>337</c:v>
                </c:pt>
                <c:pt idx="265">
                  <c:v>349</c:v>
                </c:pt>
                <c:pt idx="266">
                  <c:v>494</c:v>
                </c:pt>
                <c:pt idx="267">
                  <c:v>426</c:v>
                </c:pt>
                <c:pt idx="268">
                  <c:v>524</c:v>
                </c:pt>
                <c:pt idx="269">
                  <c:v>923</c:v>
                </c:pt>
                <c:pt idx="270">
                  <c:v>605</c:v>
                </c:pt>
                <c:pt idx="271">
                  <c:v>381</c:v>
                </c:pt>
                <c:pt idx="272">
                  <c:v>399</c:v>
                </c:pt>
                <c:pt idx="273">
                  <c:v>844</c:v>
                </c:pt>
                <c:pt idx="274">
                  <c:v>968</c:v>
                </c:pt>
                <c:pt idx="275">
                  <c:v>881</c:v>
                </c:pt>
                <c:pt idx="276">
                  <c:v>713</c:v>
                </c:pt>
                <c:pt idx="277">
                  <c:v>515</c:v>
                </c:pt>
                <c:pt idx="278">
                  <c:v>384</c:v>
                </c:pt>
                <c:pt idx="279">
                  <c:v>389</c:v>
                </c:pt>
                <c:pt idx="280">
                  <c:v>455</c:v>
                </c:pt>
                <c:pt idx="281">
                  <c:v>821</c:v>
                </c:pt>
                <c:pt idx="282">
                  <c:v>928</c:v>
                </c:pt>
                <c:pt idx="283">
                  <c:v>945</c:v>
                </c:pt>
                <c:pt idx="284">
                  <c:v>551</c:v>
                </c:pt>
                <c:pt idx="285">
                  <c:v>352</c:v>
                </c:pt>
                <c:pt idx="286">
                  <c:v>405</c:v>
                </c:pt>
                <c:pt idx="287">
                  <c:v>538</c:v>
                </c:pt>
                <c:pt idx="288">
                  <c:v>550</c:v>
                </c:pt>
                <c:pt idx="289">
                  <c:v>903</c:v>
                </c:pt>
                <c:pt idx="290">
                  <c:v>1205</c:v>
                </c:pt>
                <c:pt idx="291">
                  <c:v>590</c:v>
                </c:pt>
                <c:pt idx="292">
                  <c:v>381</c:v>
                </c:pt>
                <c:pt idx="293">
                  <c:v>362</c:v>
                </c:pt>
                <c:pt idx="294">
                  <c:v>424</c:v>
                </c:pt>
                <c:pt idx="295">
                  <c:v>446</c:v>
                </c:pt>
                <c:pt idx="296">
                  <c:v>669</c:v>
                </c:pt>
                <c:pt idx="297">
                  <c:v>850</c:v>
                </c:pt>
                <c:pt idx="298">
                  <c:v>423</c:v>
                </c:pt>
                <c:pt idx="299">
                  <c:v>274</c:v>
                </c:pt>
                <c:pt idx="300">
                  <c:v>285</c:v>
                </c:pt>
                <c:pt idx="301">
                  <c:v>302</c:v>
                </c:pt>
                <c:pt idx="302">
                  <c:v>367</c:v>
                </c:pt>
                <c:pt idx="303">
                  <c:v>443</c:v>
                </c:pt>
                <c:pt idx="304">
                  <c:v>952</c:v>
                </c:pt>
                <c:pt idx="305">
                  <c:v>313</c:v>
                </c:pt>
                <c:pt idx="306">
                  <c:v>181</c:v>
                </c:pt>
                <c:pt idx="307">
                  <c:v>208</c:v>
                </c:pt>
                <c:pt idx="308">
                  <c:v>398</c:v>
                </c:pt>
                <c:pt idx="309">
                  <c:v>597</c:v>
                </c:pt>
                <c:pt idx="310">
                  <c:v>714</c:v>
                </c:pt>
                <c:pt idx="311">
                  <c:v>755</c:v>
                </c:pt>
                <c:pt idx="312">
                  <c:v>338</c:v>
                </c:pt>
                <c:pt idx="313">
                  <c:v>282</c:v>
                </c:pt>
                <c:pt idx="314">
                  <c:v>274</c:v>
                </c:pt>
                <c:pt idx="315">
                  <c:v>338</c:v>
                </c:pt>
                <c:pt idx="316">
                  <c:v>498</c:v>
                </c:pt>
                <c:pt idx="317">
                  <c:v>812</c:v>
                </c:pt>
                <c:pt idx="318">
                  <c:v>819</c:v>
                </c:pt>
                <c:pt idx="319">
                  <c:v>552</c:v>
                </c:pt>
                <c:pt idx="320">
                  <c:v>297</c:v>
                </c:pt>
                <c:pt idx="321">
                  <c:v>371</c:v>
                </c:pt>
                <c:pt idx="322">
                  <c:v>327</c:v>
                </c:pt>
                <c:pt idx="323">
                  <c:v>403</c:v>
                </c:pt>
                <c:pt idx="324">
                  <c:v>595</c:v>
                </c:pt>
                <c:pt idx="325">
                  <c:v>765</c:v>
                </c:pt>
                <c:pt idx="326">
                  <c:v>401</c:v>
                </c:pt>
                <c:pt idx="327">
                  <c:v>272</c:v>
                </c:pt>
                <c:pt idx="328">
                  <c:v>325</c:v>
                </c:pt>
                <c:pt idx="329">
                  <c:v>373</c:v>
                </c:pt>
                <c:pt idx="330">
                  <c:v>449</c:v>
                </c:pt>
                <c:pt idx="331">
                  <c:v>674</c:v>
                </c:pt>
                <c:pt idx="332">
                  <c:v>751</c:v>
                </c:pt>
                <c:pt idx="333">
                  <c:v>463</c:v>
                </c:pt>
                <c:pt idx="334">
                  <c:v>247</c:v>
                </c:pt>
                <c:pt idx="335">
                  <c:v>288</c:v>
                </c:pt>
                <c:pt idx="336">
                  <c:v>336</c:v>
                </c:pt>
                <c:pt idx="337">
                  <c:v>424</c:v>
                </c:pt>
                <c:pt idx="338">
                  <c:v>568</c:v>
                </c:pt>
                <c:pt idx="339">
                  <c:v>796</c:v>
                </c:pt>
                <c:pt idx="340">
                  <c:v>316</c:v>
                </c:pt>
                <c:pt idx="341">
                  <c:v>194</c:v>
                </c:pt>
                <c:pt idx="342">
                  <c:v>201</c:v>
                </c:pt>
                <c:pt idx="343">
                  <c:v>236</c:v>
                </c:pt>
                <c:pt idx="344">
                  <c:v>265</c:v>
                </c:pt>
                <c:pt idx="345">
                  <c:v>469</c:v>
                </c:pt>
                <c:pt idx="346">
                  <c:v>727</c:v>
                </c:pt>
                <c:pt idx="347">
                  <c:v>292</c:v>
                </c:pt>
                <c:pt idx="348">
                  <c:v>167</c:v>
                </c:pt>
                <c:pt idx="349">
                  <c:v>204</c:v>
                </c:pt>
                <c:pt idx="350">
                  <c:v>250</c:v>
                </c:pt>
                <c:pt idx="351">
                  <c:v>349</c:v>
                </c:pt>
                <c:pt idx="352">
                  <c:v>501</c:v>
                </c:pt>
                <c:pt idx="353">
                  <c:v>573</c:v>
                </c:pt>
                <c:pt idx="354">
                  <c:v>331</c:v>
                </c:pt>
                <c:pt idx="355">
                  <c:v>215</c:v>
                </c:pt>
                <c:pt idx="356">
                  <c:v>233</c:v>
                </c:pt>
                <c:pt idx="357">
                  <c:v>200</c:v>
                </c:pt>
                <c:pt idx="358">
                  <c:v>257</c:v>
                </c:pt>
                <c:pt idx="359">
                  <c:v>508</c:v>
                </c:pt>
                <c:pt idx="360">
                  <c:v>724</c:v>
                </c:pt>
                <c:pt idx="361">
                  <c:v>351</c:v>
                </c:pt>
                <c:pt idx="362">
                  <c:v>216</c:v>
                </c:pt>
                <c:pt idx="363">
                  <c:v>254</c:v>
                </c:pt>
                <c:pt idx="364">
                  <c:v>326</c:v>
                </c:pt>
                <c:pt idx="365">
                  <c:v>713</c:v>
                </c:pt>
                <c:pt idx="366">
                  <c:v>804</c:v>
                </c:pt>
                <c:pt idx="367">
                  <c:v>642</c:v>
                </c:pt>
                <c:pt idx="368">
                  <c:v>253</c:v>
                </c:pt>
                <c:pt idx="369">
                  <c:v>187</c:v>
                </c:pt>
                <c:pt idx="370">
                  <c:v>243</c:v>
                </c:pt>
                <c:pt idx="371">
                  <c:v>312</c:v>
                </c:pt>
                <c:pt idx="372">
                  <c:v>299</c:v>
                </c:pt>
                <c:pt idx="373">
                  <c:v>425</c:v>
                </c:pt>
                <c:pt idx="374">
                  <c:v>678</c:v>
                </c:pt>
                <c:pt idx="375">
                  <c:v>283</c:v>
                </c:pt>
                <c:pt idx="376">
                  <c:v>160</c:v>
                </c:pt>
                <c:pt idx="377">
                  <c:v>185</c:v>
                </c:pt>
                <c:pt idx="378">
                  <c:v>215</c:v>
                </c:pt>
                <c:pt idx="379">
                  <c:v>281</c:v>
                </c:pt>
                <c:pt idx="380">
                  <c:v>605</c:v>
                </c:pt>
                <c:pt idx="381">
                  <c:v>667</c:v>
                </c:pt>
                <c:pt idx="382">
                  <c:v>361</c:v>
                </c:pt>
                <c:pt idx="383">
                  <c:v>224</c:v>
                </c:pt>
                <c:pt idx="384">
                  <c:v>266</c:v>
                </c:pt>
                <c:pt idx="385">
                  <c:v>412</c:v>
                </c:pt>
                <c:pt idx="386">
                  <c:v>423</c:v>
                </c:pt>
                <c:pt idx="387">
                  <c:v>488</c:v>
                </c:pt>
                <c:pt idx="388">
                  <c:v>525</c:v>
                </c:pt>
                <c:pt idx="389">
                  <c:v>339</c:v>
                </c:pt>
                <c:pt idx="390">
                  <c:v>310</c:v>
                </c:pt>
                <c:pt idx="391">
                  <c:v>331</c:v>
                </c:pt>
                <c:pt idx="392">
                  <c:v>600</c:v>
                </c:pt>
                <c:pt idx="393">
                  <c:v>932</c:v>
                </c:pt>
                <c:pt idx="394">
                  <c:v>1249</c:v>
                </c:pt>
                <c:pt idx="395">
                  <c:v>921</c:v>
                </c:pt>
                <c:pt idx="396">
                  <c:v>742</c:v>
                </c:pt>
                <c:pt idx="397">
                  <c:v>883</c:v>
                </c:pt>
                <c:pt idx="398">
                  <c:v>758</c:v>
                </c:pt>
                <c:pt idx="399">
                  <c:v>1052</c:v>
                </c:pt>
                <c:pt idx="400">
                  <c:v>1328</c:v>
                </c:pt>
                <c:pt idx="401">
                  <c:v>1262</c:v>
                </c:pt>
                <c:pt idx="402">
                  <c:v>1008</c:v>
                </c:pt>
                <c:pt idx="403">
                  <c:v>1089</c:v>
                </c:pt>
                <c:pt idx="404">
                  <c:v>1045</c:v>
                </c:pt>
                <c:pt idx="405">
                  <c:v>1400</c:v>
                </c:pt>
                <c:pt idx="406">
                  <c:v>1726</c:v>
                </c:pt>
                <c:pt idx="407">
                  <c:v>1632</c:v>
                </c:pt>
                <c:pt idx="408">
                  <c:v>1467</c:v>
                </c:pt>
                <c:pt idx="409">
                  <c:v>1313</c:v>
                </c:pt>
                <c:pt idx="410">
                  <c:v>1320</c:v>
                </c:pt>
                <c:pt idx="411">
                  <c:v>1278</c:v>
                </c:pt>
                <c:pt idx="412">
                  <c:v>1537</c:v>
                </c:pt>
                <c:pt idx="413">
                  <c:v>1316</c:v>
                </c:pt>
                <c:pt idx="414">
                  <c:v>1374</c:v>
                </c:pt>
                <c:pt idx="415">
                  <c:v>1176</c:v>
                </c:pt>
                <c:pt idx="416">
                  <c:v>1569</c:v>
                </c:pt>
                <c:pt idx="417">
                  <c:v>768</c:v>
                </c:pt>
                <c:pt idx="418">
                  <c:v>677</c:v>
                </c:pt>
                <c:pt idx="419">
                  <c:v>806</c:v>
                </c:pt>
                <c:pt idx="420">
                  <c:v>968</c:v>
                </c:pt>
                <c:pt idx="421">
                  <c:v>968</c:v>
                </c:pt>
                <c:pt idx="422">
                  <c:v>1196</c:v>
                </c:pt>
                <c:pt idx="423">
                  <c:v>1325</c:v>
                </c:pt>
                <c:pt idx="424">
                  <c:v>1061</c:v>
                </c:pt>
                <c:pt idx="425">
                  <c:v>659</c:v>
                </c:pt>
                <c:pt idx="426">
                  <c:v>464</c:v>
                </c:pt>
                <c:pt idx="427">
                  <c:v>465</c:v>
                </c:pt>
                <c:pt idx="428">
                  <c:v>410</c:v>
                </c:pt>
                <c:pt idx="429">
                  <c:v>746</c:v>
                </c:pt>
                <c:pt idx="430">
                  <c:v>1132</c:v>
                </c:pt>
                <c:pt idx="431">
                  <c:v>574</c:v>
                </c:pt>
                <c:pt idx="432">
                  <c:v>382</c:v>
                </c:pt>
                <c:pt idx="433">
                  <c:v>388</c:v>
                </c:pt>
                <c:pt idx="434">
                  <c:v>425</c:v>
                </c:pt>
                <c:pt idx="435">
                  <c:v>412</c:v>
                </c:pt>
                <c:pt idx="436">
                  <c:v>850</c:v>
                </c:pt>
                <c:pt idx="437">
                  <c:v>943</c:v>
                </c:pt>
                <c:pt idx="438">
                  <c:v>518</c:v>
                </c:pt>
                <c:pt idx="439">
                  <c:v>345</c:v>
                </c:pt>
                <c:pt idx="440">
                  <c:v>376</c:v>
                </c:pt>
                <c:pt idx="441">
                  <c:v>552</c:v>
                </c:pt>
                <c:pt idx="442">
                  <c:v>474</c:v>
                </c:pt>
                <c:pt idx="443">
                  <c:v>882</c:v>
                </c:pt>
                <c:pt idx="444">
                  <c:v>1045</c:v>
                </c:pt>
                <c:pt idx="445">
                  <c:v>707</c:v>
                </c:pt>
                <c:pt idx="446">
                  <c:v>490</c:v>
                </c:pt>
                <c:pt idx="447">
                  <c:v>408</c:v>
                </c:pt>
                <c:pt idx="448">
                  <c:v>397</c:v>
                </c:pt>
                <c:pt idx="449">
                  <c:v>498</c:v>
                </c:pt>
                <c:pt idx="450">
                  <c:v>882</c:v>
                </c:pt>
                <c:pt idx="451">
                  <c:v>972</c:v>
                </c:pt>
                <c:pt idx="452">
                  <c:v>491</c:v>
                </c:pt>
                <c:pt idx="453">
                  <c:v>389</c:v>
                </c:pt>
                <c:pt idx="454">
                  <c:v>436</c:v>
                </c:pt>
                <c:pt idx="455">
                  <c:v>387</c:v>
                </c:pt>
                <c:pt idx="456">
                  <c:v>722</c:v>
                </c:pt>
                <c:pt idx="457">
                  <c:v>813</c:v>
                </c:pt>
                <c:pt idx="458">
                  <c:v>831</c:v>
                </c:pt>
                <c:pt idx="459">
                  <c:v>670</c:v>
                </c:pt>
                <c:pt idx="460">
                  <c:v>438</c:v>
                </c:pt>
                <c:pt idx="461">
                  <c:v>256</c:v>
                </c:pt>
                <c:pt idx="462">
                  <c:v>321</c:v>
                </c:pt>
                <c:pt idx="463">
                  <c:v>350</c:v>
                </c:pt>
                <c:pt idx="464">
                  <c:v>567</c:v>
                </c:pt>
                <c:pt idx="465">
                  <c:v>888</c:v>
                </c:pt>
                <c:pt idx="466">
                  <c:v>422</c:v>
                </c:pt>
                <c:pt idx="467">
                  <c:v>618</c:v>
                </c:pt>
                <c:pt idx="468">
                  <c:v>496</c:v>
                </c:pt>
                <c:pt idx="469">
                  <c:v>409</c:v>
                </c:pt>
                <c:pt idx="470">
                  <c:v>481</c:v>
                </c:pt>
                <c:pt idx="471">
                  <c:v>1143</c:v>
                </c:pt>
                <c:pt idx="472">
                  <c:v>1398</c:v>
                </c:pt>
                <c:pt idx="473">
                  <c:v>746</c:v>
                </c:pt>
                <c:pt idx="474">
                  <c:v>455</c:v>
                </c:pt>
                <c:pt idx="475">
                  <c:v>445</c:v>
                </c:pt>
                <c:pt idx="476">
                  <c:v>468</c:v>
                </c:pt>
                <c:pt idx="477">
                  <c:v>419</c:v>
                </c:pt>
                <c:pt idx="478">
                  <c:v>655</c:v>
                </c:pt>
                <c:pt idx="479">
                  <c:v>1107</c:v>
                </c:pt>
                <c:pt idx="480">
                  <c:v>657</c:v>
                </c:pt>
                <c:pt idx="481">
                  <c:v>330</c:v>
                </c:pt>
                <c:pt idx="482">
                  <c:v>338</c:v>
                </c:pt>
                <c:pt idx="483">
                  <c:v>378</c:v>
                </c:pt>
                <c:pt idx="484">
                  <c:v>402</c:v>
                </c:pt>
                <c:pt idx="485">
                  <c:v>510</c:v>
                </c:pt>
                <c:pt idx="486">
                  <c:v>499</c:v>
                </c:pt>
                <c:pt idx="487">
                  <c:v>234</c:v>
                </c:pt>
                <c:pt idx="488">
                  <c:v>130</c:v>
                </c:pt>
                <c:pt idx="489">
                  <c:v>167</c:v>
                </c:pt>
                <c:pt idx="490">
                  <c:v>200</c:v>
                </c:pt>
                <c:pt idx="491">
                  <c:v>252</c:v>
                </c:pt>
                <c:pt idx="492">
                  <c:v>538</c:v>
                </c:pt>
                <c:pt idx="493">
                  <c:v>695</c:v>
                </c:pt>
                <c:pt idx="494">
                  <c:v>435</c:v>
                </c:pt>
                <c:pt idx="495">
                  <c:v>261</c:v>
                </c:pt>
                <c:pt idx="496">
                  <c:v>270</c:v>
                </c:pt>
                <c:pt idx="497">
                  <c:v>278</c:v>
                </c:pt>
                <c:pt idx="498">
                  <c:v>317</c:v>
                </c:pt>
                <c:pt idx="499">
                  <c:v>586</c:v>
                </c:pt>
                <c:pt idx="500">
                  <c:v>596</c:v>
                </c:pt>
                <c:pt idx="501">
                  <c:v>478</c:v>
                </c:pt>
                <c:pt idx="502">
                  <c:v>357</c:v>
                </c:pt>
                <c:pt idx="503">
                  <c:v>573</c:v>
                </c:pt>
                <c:pt idx="504">
                  <c:v>703</c:v>
                </c:pt>
                <c:pt idx="505">
                  <c:v>694</c:v>
                </c:pt>
                <c:pt idx="506">
                  <c:v>776</c:v>
                </c:pt>
                <c:pt idx="507">
                  <c:v>794</c:v>
                </c:pt>
                <c:pt idx="508">
                  <c:v>1037</c:v>
                </c:pt>
                <c:pt idx="509">
                  <c:v>715</c:v>
                </c:pt>
                <c:pt idx="510">
                  <c:v>812</c:v>
                </c:pt>
                <c:pt idx="511">
                  <c:v>725</c:v>
                </c:pt>
                <c:pt idx="512">
                  <c:v>720</c:v>
                </c:pt>
                <c:pt idx="513">
                  <c:v>751</c:v>
                </c:pt>
                <c:pt idx="514">
                  <c:v>852</c:v>
                </c:pt>
                <c:pt idx="515">
                  <c:v>776</c:v>
                </c:pt>
                <c:pt idx="516">
                  <c:v>667</c:v>
                </c:pt>
                <c:pt idx="517">
                  <c:v>629</c:v>
                </c:pt>
                <c:pt idx="518">
                  <c:v>588</c:v>
                </c:pt>
                <c:pt idx="519">
                  <c:v>586</c:v>
                </c:pt>
                <c:pt idx="520">
                  <c:v>630</c:v>
                </c:pt>
                <c:pt idx="521">
                  <c:v>908</c:v>
                </c:pt>
                <c:pt idx="522">
                  <c:v>713</c:v>
                </c:pt>
                <c:pt idx="523">
                  <c:v>606</c:v>
                </c:pt>
                <c:pt idx="524">
                  <c:v>559</c:v>
                </c:pt>
                <c:pt idx="525">
                  <c:v>540</c:v>
                </c:pt>
                <c:pt idx="526">
                  <c:v>912</c:v>
                </c:pt>
                <c:pt idx="527">
                  <c:v>894</c:v>
                </c:pt>
                <c:pt idx="528">
                  <c:v>1089</c:v>
                </c:pt>
                <c:pt idx="529">
                  <c:v>1142</c:v>
                </c:pt>
                <c:pt idx="530">
                  <c:v>992</c:v>
                </c:pt>
                <c:pt idx="531">
                  <c:v>913</c:v>
                </c:pt>
                <c:pt idx="532">
                  <c:v>833</c:v>
                </c:pt>
                <c:pt idx="533">
                  <c:v>796</c:v>
                </c:pt>
                <c:pt idx="534">
                  <c:v>800</c:v>
                </c:pt>
                <c:pt idx="535">
                  <c:v>1019</c:v>
                </c:pt>
                <c:pt idx="536">
                  <c:v>744</c:v>
                </c:pt>
                <c:pt idx="537">
                  <c:v>721</c:v>
                </c:pt>
                <c:pt idx="538">
                  <c:v>713</c:v>
                </c:pt>
                <c:pt idx="539">
                  <c:v>687</c:v>
                </c:pt>
                <c:pt idx="540">
                  <c:v>715</c:v>
                </c:pt>
                <c:pt idx="541">
                  <c:v>746</c:v>
                </c:pt>
                <c:pt idx="542">
                  <c:v>791</c:v>
                </c:pt>
                <c:pt idx="543">
                  <c:v>668</c:v>
                </c:pt>
                <c:pt idx="544">
                  <c:v>646</c:v>
                </c:pt>
                <c:pt idx="545">
                  <c:v>635</c:v>
                </c:pt>
                <c:pt idx="546">
                  <c:v>624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7E9-412C-9FD5-89245F56CC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56705295"/>
        <c:axId val="356720271"/>
      </c:lineChart>
      <c:lineChart>
        <c:grouping val="standard"/>
        <c:varyColors val="0"/>
        <c:ser>
          <c:idx val="1"/>
          <c:order val="1"/>
          <c:tx>
            <c:strRef>
              <c:f>Sheet6!$D$4</c:f>
              <c:strCache>
                <c:ptCount val="1"/>
                <c:pt idx="0">
                  <c:v>Revenue</c:v>
                </c:pt>
              </c:strCache>
            </c:strRef>
          </c:tx>
          <c:spPr>
            <a:ln w="19050" cap="rnd">
              <a:solidFill>
                <a:srgbClr val="9DB9E0"/>
              </a:solidFill>
              <a:round/>
            </a:ln>
            <a:effectLst/>
          </c:spPr>
          <c:marker>
            <c:symbol val="none"/>
          </c:marker>
          <c:dLbls>
            <c:dLbl>
              <c:idx val="204"/>
              <c:layout>
                <c:manualLayout>
                  <c:x val="-3.7409149209063741E-2"/>
                  <c:y val="-0.2631349878270978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AC328B6-9AFD-4DC0-B1E2-27E0A397B7F3}" type="CATEGORYNAME">
                      <a:rPr lang="en-US" altLang="zh-CN" dirty="0"/>
                      <a:pPr>
                        <a:defRPr/>
                      </a:pPr>
                      <a:t>[类别名称]</a:t>
                    </a:fld>
                    <a:r>
                      <a:rPr lang="en-US" altLang="zh-CN" baseline="0" dirty="0"/>
                      <a:t>, </a:t>
                    </a:r>
                  </a:p>
                  <a:p>
                    <a:pPr>
                      <a:defRPr/>
                    </a:pPr>
                    <a:r>
                      <a:rPr lang="zh-CN" altLang="en-US" baseline="0" dirty="0"/>
                      <a:t>尊爵</a:t>
                    </a:r>
                    <a:r>
                      <a:rPr lang="en-US" altLang="zh-CN" baseline="0" dirty="0"/>
                      <a:t>21</a:t>
                    </a:r>
                  </a:p>
                </c:rich>
              </c:tx>
              <c:spPr>
                <a:solidFill>
                  <a:srgbClr val="D4CAD5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CN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6885443184688337E-2"/>
                      <c:h val="0.1604827054496417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07E9-412C-9FD5-89245F56CCB7}"/>
                </c:ext>
              </c:extLst>
            </c:dLbl>
            <c:dLbl>
              <c:idx val="260"/>
              <c:layout>
                <c:manualLayout>
                  <c:x val="-5.0549454923375869E-2"/>
                  <c:y val="-0.4105040225394466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rgbClr val="FFFFFF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9E8F31A0-EF47-4095-82BF-57411EA53ABF}" type="CATEGORYNAME">
                      <a:rPr lang="en-US" altLang="zh-CN" smtClean="0">
                        <a:solidFill>
                          <a:srgbClr val="FFFFFF"/>
                        </a:solidFill>
                      </a:rPr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t>[类别名称]</a:t>
                    </a:fld>
                    <a:r>
                      <a:rPr lang="en-US" altLang="zh-CN" dirty="0">
                        <a:solidFill>
                          <a:srgbClr val="FFFFFF"/>
                        </a:solidFill>
                      </a:rPr>
                      <a:t>,</a:t>
                    </a:r>
                  </a:p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r>
                      <a:rPr lang="zh-CN" altLang="en-US" dirty="0">
                        <a:solidFill>
                          <a:srgbClr val="FFFFFF"/>
                        </a:solidFill>
                      </a:rPr>
                      <a:t>激斗海皇黄金钓手</a:t>
                    </a:r>
                  </a:p>
                </c:rich>
              </c:tx>
              <c:spPr>
                <a:solidFill>
                  <a:srgbClr val="2E5C7E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CN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791209551891456E-2"/>
                      <c:h val="0.1566105334132868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07E9-412C-9FD5-89245F56CCB7}"/>
                </c:ext>
              </c:extLst>
            </c:dLbl>
            <c:dLbl>
              <c:idx val="295"/>
              <c:layout>
                <c:manualLayout>
                  <c:x val="-1.3186814327837183E-2"/>
                  <c:y val="-0.1669335597951402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F6FBF972-CF9C-4DA8-A6AD-4699321CB4AB}" type="CATEGORYNAME">
                      <a:rPr lang="en-US" altLang="zh-CN"/>
                      <a:pPr>
                        <a:defRPr/>
                      </a:pPr>
                      <a:t>[类别名称]</a:t>
                    </a:fld>
                    <a:r>
                      <a:rPr lang="en-US" altLang="zh-CN" baseline="0" dirty="0"/>
                      <a:t>,</a:t>
                    </a:r>
                  </a:p>
                  <a:p>
                    <a:pPr>
                      <a:defRPr/>
                    </a:pPr>
                    <a:r>
                      <a:rPr lang="zh-CN" altLang="en-US" baseline="0" dirty="0"/>
                      <a:t>真人百家</a:t>
                    </a:r>
                  </a:p>
                </c:rich>
              </c:tx>
              <c:spPr>
                <a:solidFill>
                  <a:srgbClr val="9DB9E0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CN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07E9-412C-9FD5-89245F56CCB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Sheet6!$B$5:$B$551</c:f>
              <c:numCache>
                <c:formatCode>m/d/yyyy</c:formatCode>
                <c:ptCount val="547"/>
                <c:pt idx="0">
                  <c:v>43831</c:v>
                </c:pt>
                <c:pt idx="1">
                  <c:v>43832</c:v>
                </c:pt>
                <c:pt idx="2">
                  <c:v>43833</c:v>
                </c:pt>
                <c:pt idx="3">
                  <c:v>43834</c:v>
                </c:pt>
                <c:pt idx="4">
                  <c:v>43835</c:v>
                </c:pt>
                <c:pt idx="5">
                  <c:v>43836</c:v>
                </c:pt>
                <c:pt idx="6">
                  <c:v>43837</c:v>
                </c:pt>
                <c:pt idx="7">
                  <c:v>43838</c:v>
                </c:pt>
                <c:pt idx="8">
                  <c:v>43839</c:v>
                </c:pt>
                <c:pt idx="9">
                  <c:v>43840</c:v>
                </c:pt>
                <c:pt idx="10">
                  <c:v>43841</c:v>
                </c:pt>
                <c:pt idx="11">
                  <c:v>43842</c:v>
                </c:pt>
                <c:pt idx="12">
                  <c:v>43843</c:v>
                </c:pt>
                <c:pt idx="13">
                  <c:v>43844</c:v>
                </c:pt>
                <c:pt idx="14">
                  <c:v>43845</c:v>
                </c:pt>
                <c:pt idx="15">
                  <c:v>43846</c:v>
                </c:pt>
                <c:pt idx="16">
                  <c:v>43847</c:v>
                </c:pt>
                <c:pt idx="17">
                  <c:v>43848</c:v>
                </c:pt>
                <c:pt idx="18">
                  <c:v>43849</c:v>
                </c:pt>
                <c:pt idx="19">
                  <c:v>43850</c:v>
                </c:pt>
                <c:pt idx="20">
                  <c:v>43851</c:v>
                </c:pt>
                <c:pt idx="21">
                  <c:v>43852</c:v>
                </c:pt>
                <c:pt idx="22">
                  <c:v>43853</c:v>
                </c:pt>
                <c:pt idx="23">
                  <c:v>43854</c:v>
                </c:pt>
                <c:pt idx="24">
                  <c:v>43855</c:v>
                </c:pt>
                <c:pt idx="25">
                  <c:v>43856</c:v>
                </c:pt>
                <c:pt idx="26">
                  <c:v>43857</c:v>
                </c:pt>
                <c:pt idx="27">
                  <c:v>43858</c:v>
                </c:pt>
                <c:pt idx="28">
                  <c:v>43859</c:v>
                </c:pt>
                <c:pt idx="29">
                  <c:v>43860</c:v>
                </c:pt>
                <c:pt idx="30">
                  <c:v>43861</c:v>
                </c:pt>
                <c:pt idx="31">
                  <c:v>43862</c:v>
                </c:pt>
                <c:pt idx="32">
                  <c:v>43863</c:v>
                </c:pt>
                <c:pt idx="33">
                  <c:v>43864</c:v>
                </c:pt>
                <c:pt idx="34">
                  <c:v>43865</c:v>
                </c:pt>
                <c:pt idx="35">
                  <c:v>43866</c:v>
                </c:pt>
                <c:pt idx="36">
                  <c:v>43867</c:v>
                </c:pt>
                <c:pt idx="37">
                  <c:v>43868</c:v>
                </c:pt>
                <c:pt idx="38">
                  <c:v>43869</c:v>
                </c:pt>
                <c:pt idx="39">
                  <c:v>43870</c:v>
                </c:pt>
                <c:pt idx="40">
                  <c:v>43871</c:v>
                </c:pt>
                <c:pt idx="41">
                  <c:v>43872</c:v>
                </c:pt>
                <c:pt idx="42">
                  <c:v>43873</c:v>
                </c:pt>
                <c:pt idx="43">
                  <c:v>43874</c:v>
                </c:pt>
                <c:pt idx="44">
                  <c:v>43875</c:v>
                </c:pt>
                <c:pt idx="45">
                  <c:v>43876</c:v>
                </c:pt>
                <c:pt idx="46">
                  <c:v>43877</c:v>
                </c:pt>
                <c:pt idx="47">
                  <c:v>43878</c:v>
                </c:pt>
                <c:pt idx="48">
                  <c:v>43879</c:v>
                </c:pt>
                <c:pt idx="49">
                  <c:v>43880</c:v>
                </c:pt>
                <c:pt idx="50">
                  <c:v>43881</c:v>
                </c:pt>
                <c:pt idx="51">
                  <c:v>43882</c:v>
                </c:pt>
                <c:pt idx="52">
                  <c:v>43883</c:v>
                </c:pt>
                <c:pt idx="53">
                  <c:v>43884</c:v>
                </c:pt>
                <c:pt idx="54">
                  <c:v>43885</c:v>
                </c:pt>
                <c:pt idx="55">
                  <c:v>43886</c:v>
                </c:pt>
                <c:pt idx="56">
                  <c:v>43887</c:v>
                </c:pt>
                <c:pt idx="57">
                  <c:v>43888</c:v>
                </c:pt>
                <c:pt idx="58">
                  <c:v>43889</c:v>
                </c:pt>
                <c:pt idx="59">
                  <c:v>43890</c:v>
                </c:pt>
                <c:pt idx="60">
                  <c:v>43891</c:v>
                </c:pt>
                <c:pt idx="61">
                  <c:v>43892</c:v>
                </c:pt>
                <c:pt idx="62">
                  <c:v>43893</c:v>
                </c:pt>
                <c:pt idx="63">
                  <c:v>43894</c:v>
                </c:pt>
                <c:pt idx="64">
                  <c:v>43895</c:v>
                </c:pt>
                <c:pt idx="65">
                  <c:v>43896</c:v>
                </c:pt>
                <c:pt idx="66">
                  <c:v>43897</c:v>
                </c:pt>
                <c:pt idx="67">
                  <c:v>43898</c:v>
                </c:pt>
                <c:pt idx="68">
                  <c:v>43899</c:v>
                </c:pt>
                <c:pt idx="69">
                  <c:v>43900</c:v>
                </c:pt>
                <c:pt idx="70">
                  <c:v>43901</c:v>
                </c:pt>
                <c:pt idx="71">
                  <c:v>43902</c:v>
                </c:pt>
                <c:pt idx="72">
                  <c:v>43903</c:v>
                </c:pt>
                <c:pt idx="73">
                  <c:v>43904</c:v>
                </c:pt>
                <c:pt idx="74">
                  <c:v>43905</c:v>
                </c:pt>
                <c:pt idx="75">
                  <c:v>43906</c:v>
                </c:pt>
                <c:pt idx="76">
                  <c:v>43907</c:v>
                </c:pt>
                <c:pt idx="77">
                  <c:v>43908</c:v>
                </c:pt>
                <c:pt idx="78">
                  <c:v>43909</c:v>
                </c:pt>
                <c:pt idx="79">
                  <c:v>43910</c:v>
                </c:pt>
                <c:pt idx="80">
                  <c:v>43911</c:v>
                </c:pt>
                <c:pt idx="81">
                  <c:v>43912</c:v>
                </c:pt>
                <c:pt idx="82">
                  <c:v>43913</c:v>
                </c:pt>
                <c:pt idx="83">
                  <c:v>43914</c:v>
                </c:pt>
                <c:pt idx="84">
                  <c:v>43915</c:v>
                </c:pt>
                <c:pt idx="85">
                  <c:v>43916</c:v>
                </c:pt>
                <c:pt idx="86">
                  <c:v>43917</c:v>
                </c:pt>
                <c:pt idx="87">
                  <c:v>43918</c:v>
                </c:pt>
                <c:pt idx="88">
                  <c:v>43919</c:v>
                </c:pt>
                <c:pt idx="89">
                  <c:v>43920</c:v>
                </c:pt>
                <c:pt idx="90">
                  <c:v>43921</c:v>
                </c:pt>
                <c:pt idx="91">
                  <c:v>43922</c:v>
                </c:pt>
                <c:pt idx="92">
                  <c:v>43923</c:v>
                </c:pt>
                <c:pt idx="93">
                  <c:v>43924</c:v>
                </c:pt>
                <c:pt idx="94">
                  <c:v>43925</c:v>
                </c:pt>
                <c:pt idx="95">
                  <c:v>43926</c:v>
                </c:pt>
                <c:pt idx="96">
                  <c:v>43927</c:v>
                </c:pt>
                <c:pt idx="97">
                  <c:v>43928</c:v>
                </c:pt>
                <c:pt idx="98">
                  <c:v>43929</c:v>
                </c:pt>
                <c:pt idx="99">
                  <c:v>43930</c:v>
                </c:pt>
                <c:pt idx="100">
                  <c:v>43931</c:v>
                </c:pt>
                <c:pt idx="101">
                  <c:v>43932</c:v>
                </c:pt>
                <c:pt idx="102">
                  <c:v>43933</c:v>
                </c:pt>
                <c:pt idx="103">
                  <c:v>43934</c:v>
                </c:pt>
                <c:pt idx="104">
                  <c:v>43935</c:v>
                </c:pt>
                <c:pt idx="105">
                  <c:v>43936</c:v>
                </c:pt>
                <c:pt idx="106">
                  <c:v>43937</c:v>
                </c:pt>
                <c:pt idx="107">
                  <c:v>43938</c:v>
                </c:pt>
                <c:pt idx="108">
                  <c:v>43939</c:v>
                </c:pt>
                <c:pt idx="109">
                  <c:v>43940</c:v>
                </c:pt>
                <c:pt idx="110">
                  <c:v>43941</c:v>
                </c:pt>
                <c:pt idx="111">
                  <c:v>43942</c:v>
                </c:pt>
                <c:pt idx="112">
                  <c:v>43943</c:v>
                </c:pt>
                <c:pt idx="113">
                  <c:v>43944</c:v>
                </c:pt>
                <c:pt idx="114">
                  <c:v>43945</c:v>
                </c:pt>
                <c:pt idx="115">
                  <c:v>43946</c:v>
                </c:pt>
                <c:pt idx="116">
                  <c:v>43947</c:v>
                </c:pt>
                <c:pt idx="117">
                  <c:v>43948</c:v>
                </c:pt>
                <c:pt idx="118">
                  <c:v>43949</c:v>
                </c:pt>
                <c:pt idx="119">
                  <c:v>43950</c:v>
                </c:pt>
                <c:pt idx="120">
                  <c:v>43951</c:v>
                </c:pt>
                <c:pt idx="121">
                  <c:v>43952</c:v>
                </c:pt>
                <c:pt idx="122">
                  <c:v>43953</c:v>
                </c:pt>
                <c:pt idx="123">
                  <c:v>43954</c:v>
                </c:pt>
                <c:pt idx="124">
                  <c:v>43955</c:v>
                </c:pt>
                <c:pt idx="125">
                  <c:v>43956</c:v>
                </c:pt>
                <c:pt idx="126">
                  <c:v>43957</c:v>
                </c:pt>
                <c:pt idx="127">
                  <c:v>43958</c:v>
                </c:pt>
                <c:pt idx="128">
                  <c:v>43959</c:v>
                </c:pt>
                <c:pt idx="129">
                  <c:v>43960</c:v>
                </c:pt>
                <c:pt idx="130">
                  <c:v>43961</c:v>
                </c:pt>
                <c:pt idx="131">
                  <c:v>43962</c:v>
                </c:pt>
                <c:pt idx="132">
                  <c:v>43963</c:v>
                </c:pt>
                <c:pt idx="133">
                  <c:v>43964</c:v>
                </c:pt>
                <c:pt idx="134">
                  <c:v>43965</c:v>
                </c:pt>
                <c:pt idx="135">
                  <c:v>43966</c:v>
                </c:pt>
                <c:pt idx="136">
                  <c:v>43967</c:v>
                </c:pt>
                <c:pt idx="137">
                  <c:v>43968</c:v>
                </c:pt>
                <c:pt idx="138">
                  <c:v>43969</c:v>
                </c:pt>
                <c:pt idx="139">
                  <c:v>43970</c:v>
                </c:pt>
                <c:pt idx="140">
                  <c:v>43971</c:v>
                </c:pt>
                <c:pt idx="141">
                  <c:v>43972</c:v>
                </c:pt>
                <c:pt idx="142">
                  <c:v>43973</c:v>
                </c:pt>
                <c:pt idx="143">
                  <c:v>43974</c:v>
                </c:pt>
                <c:pt idx="144">
                  <c:v>43975</c:v>
                </c:pt>
                <c:pt idx="145">
                  <c:v>43976</c:v>
                </c:pt>
                <c:pt idx="146">
                  <c:v>43977</c:v>
                </c:pt>
                <c:pt idx="147">
                  <c:v>43978</c:v>
                </c:pt>
                <c:pt idx="148">
                  <c:v>43979</c:v>
                </c:pt>
                <c:pt idx="149">
                  <c:v>43980</c:v>
                </c:pt>
                <c:pt idx="150">
                  <c:v>43981</c:v>
                </c:pt>
                <c:pt idx="151">
                  <c:v>43982</c:v>
                </c:pt>
                <c:pt idx="152">
                  <c:v>43983</c:v>
                </c:pt>
                <c:pt idx="153">
                  <c:v>43984</c:v>
                </c:pt>
                <c:pt idx="154">
                  <c:v>43985</c:v>
                </c:pt>
                <c:pt idx="155">
                  <c:v>43986</c:v>
                </c:pt>
                <c:pt idx="156">
                  <c:v>43987</c:v>
                </c:pt>
                <c:pt idx="157">
                  <c:v>43988</c:v>
                </c:pt>
                <c:pt idx="158">
                  <c:v>43989</c:v>
                </c:pt>
                <c:pt idx="159">
                  <c:v>43990</c:v>
                </c:pt>
                <c:pt idx="160">
                  <c:v>43991</c:v>
                </c:pt>
                <c:pt idx="161">
                  <c:v>43992</c:v>
                </c:pt>
                <c:pt idx="162">
                  <c:v>43993</c:v>
                </c:pt>
                <c:pt idx="163">
                  <c:v>43994</c:v>
                </c:pt>
                <c:pt idx="164">
                  <c:v>43995</c:v>
                </c:pt>
                <c:pt idx="165">
                  <c:v>43996</c:v>
                </c:pt>
                <c:pt idx="166">
                  <c:v>43997</c:v>
                </c:pt>
                <c:pt idx="167">
                  <c:v>43998</c:v>
                </c:pt>
                <c:pt idx="168">
                  <c:v>43999</c:v>
                </c:pt>
                <c:pt idx="169">
                  <c:v>44000</c:v>
                </c:pt>
                <c:pt idx="170">
                  <c:v>44001</c:v>
                </c:pt>
                <c:pt idx="171">
                  <c:v>44002</c:v>
                </c:pt>
                <c:pt idx="172">
                  <c:v>44003</c:v>
                </c:pt>
                <c:pt idx="173">
                  <c:v>44004</c:v>
                </c:pt>
                <c:pt idx="174">
                  <c:v>44005</c:v>
                </c:pt>
                <c:pt idx="175">
                  <c:v>44006</c:v>
                </c:pt>
                <c:pt idx="176">
                  <c:v>44007</c:v>
                </c:pt>
                <c:pt idx="177">
                  <c:v>44008</c:v>
                </c:pt>
                <c:pt idx="178">
                  <c:v>44009</c:v>
                </c:pt>
                <c:pt idx="179">
                  <c:v>44010</c:v>
                </c:pt>
                <c:pt idx="180">
                  <c:v>44011</c:v>
                </c:pt>
                <c:pt idx="181">
                  <c:v>44012</c:v>
                </c:pt>
                <c:pt idx="182">
                  <c:v>44013</c:v>
                </c:pt>
                <c:pt idx="183">
                  <c:v>44014</c:v>
                </c:pt>
                <c:pt idx="184">
                  <c:v>44015</c:v>
                </c:pt>
                <c:pt idx="185">
                  <c:v>44016</c:v>
                </c:pt>
                <c:pt idx="186">
                  <c:v>44017</c:v>
                </c:pt>
                <c:pt idx="187">
                  <c:v>44018</c:v>
                </c:pt>
                <c:pt idx="188">
                  <c:v>44019</c:v>
                </c:pt>
                <c:pt idx="189">
                  <c:v>44020</c:v>
                </c:pt>
                <c:pt idx="190">
                  <c:v>44021</c:v>
                </c:pt>
                <c:pt idx="191">
                  <c:v>44022</c:v>
                </c:pt>
                <c:pt idx="192">
                  <c:v>44023</c:v>
                </c:pt>
                <c:pt idx="193">
                  <c:v>44024</c:v>
                </c:pt>
                <c:pt idx="194">
                  <c:v>44025</c:v>
                </c:pt>
                <c:pt idx="195">
                  <c:v>44026</c:v>
                </c:pt>
                <c:pt idx="196">
                  <c:v>44027</c:v>
                </c:pt>
                <c:pt idx="197">
                  <c:v>44028</c:v>
                </c:pt>
                <c:pt idx="198">
                  <c:v>44029</c:v>
                </c:pt>
                <c:pt idx="199">
                  <c:v>44030</c:v>
                </c:pt>
                <c:pt idx="200">
                  <c:v>44031</c:v>
                </c:pt>
                <c:pt idx="201">
                  <c:v>44032</c:v>
                </c:pt>
                <c:pt idx="202">
                  <c:v>44033</c:v>
                </c:pt>
                <c:pt idx="203">
                  <c:v>44034</c:v>
                </c:pt>
                <c:pt idx="204">
                  <c:v>44035</c:v>
                </c:pt>
                <c:pt idx="205">
                  <c:v>44036</c:v>
                </c:pt>
                <c:pt idx="206">
                  <c:v>44037</c:v>
                </c:pt>
                <c:pt idx="207">
                  <c:v>44038</c:v>
                </c:pt>
                <c:pt idx="208">
                  <c:v>44039</c:v>
                </c:pt>
                <c:pt idx="209">
                  <c:v>44040</c:v>
                </c:pt>
                <c:pt idx="210">
                  <c:v>44041</c:v>
                </c:pt>
                <c:pt idx="211">
                  <c:v>44042</c:v>
                </c:pt>
                <c:pt idx="212">
                  <c:v>44043</c:v>
                </c:pt>
                <c:pt idx="213">
                  <c:v>44044</c:v>
                </c:pt>
                <c:pt idx="214">
                  <c:v>44045</c:v>
                </c:pt>
                <c:pt idx="215">
                  <c:v>44046</c:v>
                </c:pt>
                <c:pt idx="216">
                  <c:v>44047</c:v>
                </c:pt>
                <c:pt idx="217">
                  <c:v>44048</c:v>
                </c:pt>
                <c:pt idx="218">
                  <c:v>44049</c:v>
                </c:pt>
                <c:pt idx="219">
                  <c:v>44050</c:v>
                </c:pt>
                <c:pt idx="220">
                  <c:v>44051</c:v>
                </c:pt>
                <c:pt idx="221">
                  <c:v>44052</c:v>
                </c:pt>
                <c:pt idx="222">
                  <c:v>44053</c:v>
                </c:pt>
                <c:pt idx="223">
                  <c:v>44054</c:v>
                </c:pt>
                <c:pt idx="224">
                  <c:v>44055</c:v>
                </c:pt>
                <c:pt idx="225">
                  <c:v>44056</c:v>
                </c:pt>
                <c:pt idx="226">
                  <c:v>44057</c:v>
                </c:pt>
                <c:pt idx="227">
                  <c:v>44058</c:v>
                </c:pt>
                <c:pt idx="228">
                  <c:v>44059</c:v>
                </c:pt>
                <c:pt idx="229">
                  <c:v>44060</c:v>
                </c:pt>
                <c:pt idx="230">
                  <c:v>44061</c:v>
                </c:pt>
                <c:pt idx="231">
                  <c:v>44062</c:v>
                </c:pt>
                <c:pt idx="232">
                  <c:v>44063</c:v>
                </c:pt>
                <c:pt idx="233">
                  <c:v>44064</c:v>
                </c:pt>
                <c:pt idx="234">
                  <c:v>44065</c:v>
                </c:pt>
                <c:pt idx="235">
                  <c:v>44066</c:v>
                </c:pt>
                <c:pt idx="236">
                  <c:v>44067</c:v>
                </c:pt>
                <c:pt idx="237">
                  <c:v>44068</c:v>
                </c:pt>
                <c:pt idx="238">
                  <c:v>44069</c:v>
                </c:pt>
                <c:pt idx="239">
                  <c:v>44070</c:v>
                </c:pt>
                <c:pt idx="240">
                  <c:v>44071</c:v>
                </c:pt>
                <c:pt idx="241">
                  <c:v>44072</c:v>
                </c:pt>
                <c:pt idx="242">
                  <c:v>44073</c:v>
                </c:pt>
                <c:pt idx="243">
                  <c:v>44074</c:v>
                </c:pt>
                <c:pt idx="244">
                  <c:v>44075</c:v>
                </c:pt>
                <c:pt idx="245">
                  <c:v>44076</c:v>
                </c:pt>
                <c:pt idx="246">
                  <c:v>44077</c:v>
                </c:pt>
                <c:pt idx="247">
                  <c:v>44078</c:v>
                </c:pt>
                <c:pt idx="248">
                  <c:v>44079</c:v>
                </c:pt>
                <c:pt idx="249">
                  <c:v>44080</c:v>
                </c:pt>
                <c:pt idx="250">
                  <c:v>44081</c:v>
                </c:pt>
                <c:pt idx="251">
                  <c:v>44082</c:v>
                </c:pt>
                <c:pt idx="252">
                  <c:v>44083</c:v>
                </c:pt>
                <c:pt idx="253">
                  <c:v>44084</c:v>
                </c:pt>
                <c:pt idx="254">
                  <c:v>44085</c:v>
                </c:pt>
                <c:pt idx="255">
                  <c:v>44086</c:v>
                </c:pt>
                <c:pt idx="256">
                  <c:v>44087</c:v>
                </c:pt>
                <c:pt idx="257">
                  <c:v>44088</c:v>
                </c:pt>
                <c:pt idx="258">
                  <c:v>44089</c:v>
                </c:pt>
                <c:pt idx="259">
                  <c:v>44090</c:v>
                </c:pt>
                <c:pt idx="260">
                  <c:v>44091</c:v>
                </c:pt>
                <c:pt idx="261">
                  <c:v>44092</c:v>
                </c:pt>
                <c:pt idx="262">
                  <c:v>44093</c:v>
                </c:pt>
                <c:pt idx="263">
                  <c:v>44094</c:v>
                </c:pt>
                <c:pt idx="264">
                  <c:v>44095</c:v>
                </c:pt>
                <c:pt idx="265">
                  <c:v>44096</c:v>
                </c:pt>
                <c:pt idx="266">
                  <c:v>44097</c:v>
                </c:pt>
                <c:pt idx="267">
                  <c:v>44098</c:v>
                </c:pt>
                <c:pt idx="268">
                  <c:v>44099</c:v>
                </c:pt>
                <c:pt idx="269">
                  <c:v>44100</c:v>
                </c:pt>
                <c:pt idx="270">
                  <c:v>44101</c:v>
                </c:pt>
                <c:pt idx="271">
                  <c:v>44102</c:v>
                </c:pt>
                <c:pt idx="272">
                  <c:v>44103</c:v>
                </c:pt>
                <c:pt idx="273">
                  <c:v>44104</c:v>
                </c:pt>
                <c:pt idx="274">
                  <c:v>44105</c:v>
                </c:pt>
                <c:pt idx="275">
                  <c:v>44106</c:v>
                </c:pt>
                <c:pt idx="276">
                  <c:v>44107</c:v>
                </c:pt>
                <c:pt idx="277">
                  <c:v>44108</c:v>
                </c:pt>
                <c:pt idx="278">
                  <c:v>44109</c:v>
                </c:pt>
                <c:pt idx="279">
                  <c:v>44110</c:v>
                </c:pt>
                <c:pt idx="280">
                  <c:v>44111</c:v>
                </c:pt>
                <c:pt idx="281">
                  <c:v>44112</c:v>
                </c:pt>
                <c:pt idx="282">
                  <c:v>44113</c:v>
                </c:pt>
                <c:pt idx="283">
                  <c:v>44114</c:v>
                </c:pt>
                <c:pt idx="284">
                  <c:v>44115</c:v>
                </c:pt>
                <c:pt idx="285">
                  <c:v>44116</c:v>
                </c:pt>
                <c:pt idx="286">
                  <c:v>44117</c:v>
                </c:pt>
                <c:pt idx="287">
                  <c:v>44118</c:v>
                </c:pt>
                <c:pt idx="288">
                  <c:v>44119</c:v>
                </c:pt>
                <c:pt idx="289">
                  <c:v>44120</c:v>
                </c:pt>
                <c:pt idx="290">
                  <c:v>44121</c:v>
                </c:pt>
                <c:pt idx="291">
                  <c:v>44122</c:v>
                </c:pt>
                <c:pt idx="292">
                  <c:v>44123</c:v>
                </c:pt>
                <c:pt idx="293">
                  <c:v>44124</c:v>
                </c:pt>
                <c:pt idx="294">
                  <c:v>44125</c:v>
                </c:pt>
                <c:pt idx="295">
                  <c:v>44126</c:v>
                </c:pt>
                <c:pt idx="296">
                  <c:v>44127</c:v>
                </c:pt>
                <c:pt idx="297">
                  <c:v>44128</c:v>
                </c:pt>
                <c:pt idx="298">
                  <c:v>44129</c:v>
                </c:pt>
                <c:pt idx="299">
                  <c:v>44130</c:v>
                </c:pt>
                <c:pt idx="300">
                  <c:v>44131</c:v>
                </c:pt>
                <c:pt idx="301">
                  <c:v>44132</c:v>
                </c:pt>
                <c:pt idx="302">
                  <c:v>44133</c:v>
                </c:pt>
                <c:pt idx="303">
                  <c:v>44134</c:v>
                </c:pt>
                <c:pt idx="304">
                  <c:v>44135</c:v>
                </c:pt>
                <c:pt idx="305">
                  <c:v>44136</c:v>
                </c:pt>
                <c:pt idx="306">
                  <c:v>44137</c:v>
                </c:pt>
                <c:pt idx="307">
                  <c:v>44138</c:v>
                </c:pt>
                <c:pt idx="308">
                  <c:v>44139</c:v>
                </c:pt>
                <c:pt idx="309">
                  <c:v>44140</c:v>
                </c:pt>
                <c:pt idx="310">
                  <c:v>44141</c:v>
                </c:pt>
                <c:pt idx="311">
                  <c:v>44142</c:v>
                </c:pt>
                <c:pt idx="312">
                  <c:v>44143</c:v>
                </c:pt>
                <c:pt idx="313">
                  <c:v>44144</c:v>
                </c:pt>
                <c:pt idx="314">
                  <c:v>44145</c:v>
                </c:pt>
                <c:pt idx="315">
                  <c:v>44146</c:v>
                </c:pt>
                <c:pt idx="316">
                  <c:v>44147</c:v>
                </c:pt>
                <c:pt idx="317">
                  <c:v>44148</c:v>
                </c:pt>
                <c:pt idx="318">
                  <c:v>44149</c:v>
                </c:pt>
                <c:pt idx="319">
                  <c:v>44150</c:v>
                </c:pt>
                <c:pt idx="320">
                  <c:v>44151</c:v>
                </c:pt>
                <c:pt idx="321">
                  <c:v>44152</c:v>
                </c:pt>
                <c:pt idx="322">
                  <c:v>44153</c:v>
                </c:pt>
                <c:pt idx="323">
                  <c:v>44154</c:v>
                </c:pt>
                <c:pt idx="324">
                  <c:v>44155</c:v>
                </c:pt>
                <c:pt idx="325">
                  <c:v>44156</c:v>
                </c:pt>
                <c:pt idx="326">
                  <c:v>44157</c:v>
                </c:pt>
                <c:pt idx="327">
                  <c:v>44158</c:v>
                </c:pt>
                <c:pt idx="328">
                  <c:v>44159</c:v>
                </c:pt>
                <c:pt idx="329">
                  <c:v>44160</c:v>
                </c:pt>
                <c:pt idx="330">
                  <c:v>44161</c:v>
                </c:pt>
                <c:pt idx="331">
                  <c:v>44162</c:v>
                </c:pt>
                <c:pt idx="332">
                  <c:v>44163</c:v>
                </c:pt>
                <c:pt idx="333">
                  <c:v>44164</c:v>
                </c:pt>
                <c:pt idx="334">
                  <c:v>44165</c:v>
                </c:pt>
                <c:pt idx="335">
                  <c:v>44166</c:v>
                </c:pt>
                <c:pt idx="336">
                  <c:v>44167</c:v>
                </c:pt>
                <c:pt idx="337">
                  <c:v>44168</c:v>
                </c:pt>
                <c:pt idx="338">
                  <c:v>44169</c:v>
                </c:pt>
                <c:pt idx="339">
                  <c:v>44170</c:v>
                </c:pt>
                <c:pt idx="340">
                  <c:v>44171</c:v>
                </c:pt>
                <c:pt idx="341">
                  <c:v>44172</c:v>
                </c:pt>
                <c:pt idx="342">
                  <c:v>44173</c:v>
                </c:pt>
                <c:pt idx="343">
                  <c:v>44174</c:v>
                </c:pt>
                <c:pt idx="344">
                  <c:v>44175</c:v>
                </c:pt>
                <c:pt idx="345">
                  <c:v>44176</c:v>
                </c:pt>
                <c:pt idx="346">
                  <c:v>44177</c:v>
                </c:pt>
                <c:pt idx="347">
                  <c:v>44178</c:v>
                </c:pt>
                <c:pt idx="348">
                  <c:v>44179</c:v>
                </c:pt>
                <c:pt idx="349">
                  <c:v>44180</c:v>
                </c:pt>
                <c:pt idx="350">
                  <c:v>44181</c:v>
                </c:pt>
                <c:pt idx="351">
                  <c:v>44182</c:v>
                </c:pt>
                <c:pt idx="352">
                  <c:v>44183</c:v>
                </c:pt>
                <c:pt idx="353">
                  <c:v>44184</c:v>
                </c:pt>
                <c:pt idx="354">
                  <c:v>44185</c:v>
                </c:pt>
                <c:pt idx="355">
                  <c:v>44186</c:v>
                </c:pt>
                <c:pt idx="356">
                  <c:v>44187</c:v>
                </c:pt>
                <c:pt idx="357">
                  <c:v>44188</c:v>
                </c:pt>
                <c:pt idx="358">
                  <c:v>44189</c:v>
                </c:pt>
                <c:pt idx="359">
                  <c:v>44190</c:v>
                </c:pt>
                <c:pt idx="360">
                  <c:v>44191</c:v>
                </c:pt>
                <c:pt idx="361">
                  <c:v>44192</c:v>
                </c:pt>
                <c:pt idx="362">
                  <c:v>44193</c:v>
                </c:pt>
                <c:pt idx="363">
                  <c:v>44194</c:v>
                </c:pt>
                <c:pt idx="364">
                  <c:v>44195</c:v>
                </c:pt>
                <c:pt idx="365">
                  <c:v>44196</c:v>
                </c:pt>
                <c:pt idx="366">
                  <c:v>44197</c:v>
                </c:pt>
                <c:pt idx="367">
                  <c:v>44198</c:v>
                </c:pt>
                <c:pt idx="368">
                  <c:v>44199</c:v>
                </c:pt>
                <c:pt idx="369">
                  <c:v>44200</c:v>
                </c:pt>
                <c:pt idx="370">
                  <c:v>44201</c:v>
                </c:pt>
                <c:pt idx="371">
                  <c:v>44202</c:v>
                </c:pt>
                <c:pt idx="372">
                  <c:v>44203</c:v>
                </c:pt>
                <c:pt idx="373">
                  <c:v>44204</c:v>
                </c:pt>
                <c:pt idx="374">
                  <c:v>44205</c:v>
                </c:pt>
                <c:pt idx="375">
                  <c:v>44206</c:v>
                </c:pt>
                <c:pt idx="376">
                  <c:v>44207</c:v>
                </c:pt>
                <c:pt idx="377">
                  <c:v>44208</c:v>
                </c:pt>
                <c:pt idx="378">
                  <c:v>44209</c:v>
                </c:pt>
                <c:pt idx="379">
                  <c:v>44210</c:v>
                </c:pt>
                <c:pt idx="380">
                  <c:v>44211</c:v>
                </c:pt>
                <c:pt idx="381">
                  <c:v>44212</c:v>
                </c:pt>
                <c:pt idx="382">
                  <c:v>44213</c:v>
                </c:pt>
                <c:pt idx="383">
                  <c:v>44214</c:v>
                </c:pt>
                <c:pt idx="384">
                  <c:v>44215</c:v>
                </c:pt>
                <c:pt idx="385">
                  <c:v>44216</c:v>
                </c:pt>
                <c:pt idx="386">
                  <c:v>44217</c:v>
                </c:pt>
                <c:pt idx="387">
                  <c:v>44218</c:v>
                </c:pt>
                <c:pt idx="388">
                  <c:v>44219</c:v>
                </c:pt>
                <c:pt idx="389">
                  <c:v>44220</c:v>
                </c:pt>
                <c:pt idx="390">
                  <c:v>44221</c:v>
                </c:pt>
                <c:pt idx="391">
                  <c:v>44222</c:v>
                </c:pt>
                <c:pt idx="392">
                  <c:v>44223</c:v>
                </c:pt>
                <c:pt idx="393">
                  <c:v>44224</c:v>
                </c:pt>
                <c:pt idx="394">
                  <c:v>44225</c:v>
                </c:pt>
                <c:pt idx="395">
                  <c:v>44226</c:v>
                </c:pt>
                <c:pt idx="396">
                  <c:v>44227</c:v>
                </c:pt>
                <c:pt idx="397">
                  <c:v>44228</c:v>
                </c:pt>
                <c:pt idx="398">
                  <c:v>44229</c:v>
                </c:pt>
                <c:pt idx="399">
                  <c:v>44230</c:v>
                </c:pt>
                <c:pt idx="400">
                  <c:v>44231</c:v>
                </c:pt>
                <c:pt idx="401">
                  <c:v>44232</c:v>
                </c:pt>
                <c:pt idx="402">
                  <c:v>44233</c:v>
                </c:pt>
                <c:pt idx="403">
                  <c:v>44234</c:v>
                </c:pt>
                <c:pt idx="404">
                  <c:v>44235</c:v>
                </c:pt>
                <c:pt idx="405">
                  <c:v>44236</c:v>
                </c:pt>
                <c:pt idx="406">
                  <c:v>44237</c:v>
                </c:pt>
                <c:pt idx="407">
                  <c:v>44238</c:v>
                </c:pt>
                <c:pt idx="408">
                  <c:v>44239</c:v>
                </c:pt>
                <c:pt idx="409">
                  <c:v>44240</c:v>
                </c:pt>
                <c:pt idx="410">
                  <c:v>44241</c:v>
                </c:pt>
                <c:pt idx="411">
                  <c:v>44242</c:v>
                </c:pt>
                <c:pt idx="412">
                  <c:v>44243</c:v>
                </c:pt>
                <c:pt idx="413">
                  <c:v>44244</c:v>
                </c:pt>
                <c:pt idx="414">
                  <c:v>44245</c:v>
                </c:pt>
                <c:pt idx="415">
                  <c:v>44246</c:v>
                </c:pt>
                <c:pt idx="416">
                  <c:v>44247</c:v>
                </c:pt>
                <c:pt idx="417">
                  <c:v>44248</c:v>
                </c:pt>
                <c:pt idx="418">
                  <c:v>44249</c:v>
                </c:pt>
                <c:pt idx="419">
                  <c:v>44250</c:v>
                </c:pt>
                <c:pt idx="420">
                  <c:v>44251</c:v>
                </c:pt>
                <c:pt idx="421">
                  <c:v>44252</c:v>
                </c:pt>
                <c:pt idx="422">
                  <c:v>44253</c:v>
                </c:pt>
                <c:pt idx="423">
                  <c:v>44254</c:v>
                </c:pt>
                <c:pt idx="424">
                  <c:v>44255</c:v>
                </c:pt>
                <c:pt idx="425">
                  <c:v>44256</c:v>
                </c:pt>
                <c:pt idx="426">
                  <c:v>44257</c:v>
                </c:pt>
                <c:pt idx="427">
                  <c:v>44258</c:v>
                </c:pt>
                <c:pt idx="428">
                  <c:v>44259</c:v>
                </c:pt>
                <c:pt idx="429">
                  <c:v>44260</c:v>
                </c:pt>
                <c:pt idx="430">
                  <c:v>44261</c:v>
                </c:pt>
                <c:pt idx="431">
                  <c:v>44262</c:v>
                </c:pt>
                <c:pt idx="432">
                  <c:v>44263</c:v>
                </c:pt>
                <c:pt idx="433">
                  <c:v>44264</c:v>
                </c:pt>
                <c:pt idx="434">
                  <c:v>44265</c:v>
                </c:pt>
                <c:pt idx="435">
                  <c:v>44266</c:v>
                </c:pt>
                <c:pt idx="436">
                  <c:v>44267</c:v>
                </c:pt>
                <c:pt idx="437">
                  <c:v>44268</c:v>
                </c:pt>
                <c:pt idx="438">
                  <c:v>44269</c:v>
                </c:pt>
                <c:pt idx="439">
                  <c:v>44270</c:v>
                </c:pt>
                <c:pt idx="440">
                  <c:v>44271</c:v>
                </c:pt>
                <c:pt idx="441">
                  <c:v>44272</c:v>
                </c:pt>
                <c:pt idx="442">
                  <c:v>44273</c:v>
                </c:pt>
                <c:pt idx="443">
                  <c:v>44274</c:v>
                </c:pt>
                <c:pt idx="444">
                  <c:v>44275</c:v>
                </c:pt>
                <c:pt idx="445">
                  <c:v>44276</c:v>
                </c:pt>
                <c:pt idx="446">
                  <c:v>44277</c:v>
                </c:pt>
                <c:pt idx="447">
                  <c:v>44278</c:v>
                </c:pt>
                <c:pt idx="448">
                  <c:v>44279</c:v>
                </c:pt>
                <c:pt idx="449">
                  <c:v>44280</c:v>
                </c:pt>
                <c:pt idx="450">
                  <c:v>44281</c:v>
                </c:pt>
                <c:pt idx="451">
                  <c:v>44282</c:v>
                </c:pt>
                <c:pt idx="452">
                  <c:v>44283</c:v>
                </c:pt>
                <c:pt idx="453">
                  <c:v>44284</c:v>
                </c:pt>
                <c:pt idx="454">
                  <c:v>44285</c:v>
                </c:pt>
                <c:pt idx="455">
                  <c:v>44286</c:v>
                </c:pt>
                <c:pt idx="456">
                  <c:v>44287</c:v>
                </c:pt>
                <c:pt idx="457">
                  <c:v>44288</c:v>
                </c:pt>
                <c:pt idx="458">
                  <c:v>44289</c:v>
                </c:pt>
                <c:pt idx="459">
                  <c:v>44290</c:v>
                </c:pt>
                <c:pt idx="460">
                  <c:v>44291</c:v>
                </c:pt>
                <c:pt idx="461">
                  <c:v>44292</c:v>
                </c:pt>
                <c:pt idx="462">
                  <c:v>44293</c:v>
                </c:pt>
                <c:pt idx="463">
                  <c:v>44294</c:v>
                </c:pt>
                <c:pt idx="464">
                  <c:v>44295</c:v>
                </c:pt>
                <c:pt idx="465">
                  <c:v>44296</c:v>
                </c:pt>
                <c:pt idx="466">
                  <c:v>44297</c:v>
                </c:pt>
                <c:pt idx="467">
                  <c:v>44298</c:v>
                </c:pt>
                <c:pt idx="468">
                  <c:v>44299</c:v>
                </c:pt>
                <c:pt idx="469">
                  <c:v>44300</c:v>
                </c:pt>
                <c:pt idx="470">
                  <c:v>44301</c:v>
                </c:pt>
                <c:pt idx="471">
                  <c:v>44302</c:v>
                </c:pt>
                <c:pt idx="472">
                  <c:v>44303</c:v>
                </c:pt>
                <c:pt idx="473">
                  <c:v>44304</c:v>
                </c:pt>
                <c:pt idx="474">
                  <c:v>44305</c:v>
                </c:pt>
                <c:pt idx="475">
                  <c:v>44306</c:v>
                </c:pt>
                <c:pt idx="476">
                  <c:v>44307</c:v>
                </c:pt>
                <c:pt idx="477">
                  <c:v>44308</c:v>
                </c:pt>
                <c:pt idx="478">
                  <c:v>44309</c:v>
                </c:pt>
                <c:pt idx="479">
                  <c:v>44310</c:v>
                </c:pt>
                <c:pt idx="480">
                  <c:v>44311</c:v>
                </c:pt>
                <c:pt idx="481">
                  <c:v>44312</c:v>
                </c:pt>
                <c:pt idx="482">
                  <c:v>44313</c:v>
                </c:pt>
                <c:pt idx="483">
                  <c:v>44314</c:v>
                </c:pt>
                <c:pt idx="484">
                  <c:v>44315</c:v>
                </c:pt>
                <c:pt idx="485">
                  <c:v>44316</c:v>
                </c:pt>
                <c:pt idx="486">
                  <c:v>44317</c:v>
                </c:pt>
                <c:pt idx="487">
                  <c:v>44318</c:v>
                </c:pt>
                <c:pt idx="488">
                  <c:v>44319</c:v>
                </c:pt>
                <c:pt idx="489">
                  <c:v>44320</c:v>
                </c:pt>
                <c:pt idx="490">
                  <c:v>44321</c:v>
                </c:pt>
                <c:pt idx="491">
                  <c:v>44322</c:v>
                </c:pt>
                <c:pt idx="492">
                  <c:v>44323</c:v>
                </c:pt>
                <c:pt idx="493">
                  <c:v>44324</c:v>
                </c:pt>
                <c:pt idx="494">
                  <c:v>44325</c:v>
                </c:pt>
                <c:pt idx="495">
                  <c:v>44326</c:v>
                </c:pt>
                <c:pt idx="496">
                  <c:v>44327</c:v>
                </c:pt>
                <c:pt idx="497">
                  <c:v>44328</c:v>
                </c:pt>
                <c:pt idx="498">
                  <c:v>44329</c:v>
                </c:pt>
                <c:pt idx="499">
                  <c:v>44330</c:v>
                </c:pt>
                <c:pt idx="500">
                  <c:v>44331</c:v>
                </c:pt>
                <c:pt idx="501">
                  <c:v>44332</c:v>
                </c:pt>
                <c:pt idx="502">
                  <c:v>44333</c:v>
                </c:pt>
                <c:pt idx="503">
                  <c:v>44334</c:v>
                </c:pt>
                <c:pt idx="504">
                  <c:v>44335</c:v>
                </c:pt>
                <c:pt idx="505">
                  <c:v>44336</c:v>
                </c:pt>
                <c:pt idx="506">
                  <c:v>44337</c:v>
                </c:pt>
                <c:pt idx="507">
                  <c:v>44338</c:v>
                </c:pt>
                <c:pt idx="508">
                  <c:v>44339</c:v>
                </c:pt>
                <c:pt idx="509">
                  <c:v>44340</c:v>
                </c:pt>
                <c:pt idx="510">
                  <c:v>44341</c:v>
                </c:pt>
                <c:pt idx="511">
                  <c:v>44342</c:v>
                </c:pt>
                <c:pt idx="512">
                  <c:v>44343</c:v>
                </c:pt>
                <c:pt idx="513">
                  <c:v>44344</c:v>
                </c:pt>
                <c:pt idx="514">
                  <c:v>44345</c:v>
                </c:pt>
                <c:pt idx="515">
                  <c:v>44346</c:v>
                </c:pt>
                <c:pt idx="516">
                  <c:v>44347</c:v>
                </c:pt>
                <c:pt idx="517">
                  <c:v>44348</c:v>
                </c:pt>
                <c:pt idx="518">
                  <c:v>44349</c:v>
                </c:pt>
                <c:pt idx="519">
                  <c:v>44350</c:v>
                </c:pt>
                <c:pt idx="520">
                  <c:v>44351</c:v>
                </c:pt>
                <c:pt idx="521">
                  <c:v>44352</c:v>
                </c:pt>
                <c:pt idx="522">
                  <c:v>44353</c:v>
                </c:pt>
                <c:pt idx="523">
                  <c:v>44354</c:v>
                </c:pt>
                <c:pt idx="524">
                  <c:v>44355</c:v>
                </c:pt>
                <c:pt idx="525">
                  <c:v>44356</c:v>
                </c:pt>
                <c:pt idx="526">
                  <c:v>44357</c:v>
                </c:pt>
                <c:pt idx="527">
                  <c:v>44358</c:v>
                </c:pt>
                <c:pt idx="528">
                  <c:v>44359</c:v>
                </c:pt>
                <c:pt idx="529">
                  <c:v>44360</c:v>
                </c:pt>
                <c:pt idx="530">
                  <c:v>44361</c:v>
                </c:pt>
                <c:pt idx="531">
                  <c:v>44362</c:v>
                </c:pt>
                <c:pt idx="532">
                  <c:v>44363</c:v>
                </c:pt>
                <c:pt idx="533">
                  <c:v>44364</c:v>
                </c:pt>
                <c:pt idx="534">
                  <c:v>44365</c:v>
                </c:pt>
                <c:pt idx="535">
                  <c:v>44366</c:v>
                </c:pt>
                <c:pt idx="536">
                  <c:v>44367</c:v>
                </c:pt>
                <c:pt idx="537">
                  <c:v>44368</c:v>
                </c:pt>
                <c:pt idx="538">
                  <c:v>44369</c:v>
                </c:pt>
                <c:pt idx="539">
                  <c:v>44370</c:v>
                </c:pt>
                <c:pt idx="540">
                  <c:v>44371</c:v>
                </c:pt>
                <c:pt idx="541">
                  <c:v>44372</c:v>
                </c:pt>
                <c:pt idx="542">
                  <c:v>44373</c:v>
                </c:pt>
                <c:pt idx="543">
                  <c:v>44374</c:v>
                </c:pt>
                <c:pt idx="544">
                  <c:v>44375</c:v>
                </c:pt>
                <c:pt idx="545">
                  <c:v>44376</c:v>
                </c:pt>
                <c:pt idx="546">
                  <c:v>44377</c:v>
                </c:pt>
              </c:numCache>
            </c:numRef>
          </c:cat>
          <c:val>
            <c:numRef>
              <c:f>Sheet6!$D$5:$D$551</c:f>
              <c:numCache>
                <c:formatCode>0</c:formatCode>
                <c:ptCount val="547"/>
                <c:pt idx="0">
                  <c:v>14069</c:v>
                </c:pt>
                <c:pt idx="1">
                  <c:v>8432</c:v>
                </c:pt>
                <c:pt idx="2">
                  <c:v>6099</c:v>
                </c:pt>
                <c:pt idx="3">
                  <c:v>10238</c:v>
                </c:pt>
                <c:pt idx="4">
                  <c:v>9266</c:v>
                </c:pt>
                <c:pt idx="5">
                  <c:v>11051</c:v>
                </c:pt>
                <c:pt idx="6">
                  <c:v>8111</c:v>
                </c:pt>
                <c:pt idx="7">
                  <c:v>9198</c:v>
                </c:pt>
                <c:pt idx="8">
                  <c:v>10763</c:v>
                </c:pt>
                <c:pt idx="9">
                  <c:v>12032</c:v>
                </c:pt>
                <c:pt idx="10">
                  <c:v>14491</c:v>
                </c:pt>
                <c:pt idx="11">
                  <c:v>12811</c:v>
                </c:pt>
                <c:pt idx="12">
                  <c:v>14991</c:v>
                </c:pt>
                <c:pt idx="13">
                  <c:v>18628</c:v>
                </c:pt>
                <c:pt idx="14">
                  <c:v>14638</c:v>
                </c:pt>
                <c:pt idx="15">
                  <c:v>11114</c:v>
                </c:pt>
                <c:pt idx="16">
                  <c:v>12509</c:v>
                </c:pt>
                <c:pt idx="17">
                  <c:v>11595</c:v>
                </c:pt>
                <c:pt idx="18">
                  <c:v>13063</c:v>
                </c:pt>
                <c:pt idx="19">
                  <c:v>21931</c:v>
                </c:pt>
                <c:pt idx="20">
                  <c:v>16653</c:v>
                </c:pt>
                <c:pt idx="21">
                  <c:v>12993</c:v>
                </c:pt>
                <c:pt idx="22">
                  <c:v>22503</c:v>
                </c:pt>
                <c:pt idx="23">
                  <c:v>29946</c:v>
                </c:pt>
                <c:pt idx="24">
                  <c:v>12792</c:v>
                </c:pt>
                <c:pt idx="25">
                  <c:v>10989</c:v>
                </c:pt>
                <c:pt idx="26">
                  <c:v>9792</c:v>
                </c:pt>
                <c:pt idx="27">
                  <c:v>7354</c:v>
                </c:pt>
                <c:pt idx="28">
                  <c:v>7558</c:v>
                </c:pt>
                <c:pt idx="29">
                  <c:v>7333</c:v>
                </c:pt>
                <c:pt idx="30">
                  <c:v>9379</c:v>
                </c:pt>
                <c:pt idx="31">
                  <c:v>8235</c:v>
                </c:pt>
                <c:pt idx="32">
                  <c:v>7415</c:v>
                </c:pt>
                <c:pt idx="33">
                  <c:v>4633</c:v>
                </c:pt>
                <c:pt idx="34">
                  <c:v>6103</c:v>
                </c:pt>
                <c:pt idx="35">
                  <c:v>32494</c:v>
                </c:pt>
                <c:pt idx="36">
                  <c:v>20563</c:v>
                </c:pt>
                <c:pt idx="37">
                  <c:v>16888</c:v>
                </c:pt>
                <c:pt idx="38">
                  <c:v>16948</c:v>
                </c:pt>
                <c:pt idx="39">
                  <c:v>14010</c:v>
                </c:pt>
                <c:pt idx="40">
                  <c:v>15963</c:v>
                </c:pt>
                <c:pt idx="41">
                  <c:v>12061</c:v>
                </c:pt>
                <c:pt idx="42">
                  <c:v>9839</c:v>
                </c:pt>
                <c:pt idx="43">
                  <c:v>8732</c:v>
                </c:pt>
                <c:pt idx="44">
                  <c:v>9622</c:v>
                </c:pt>
                <c:pt idx="45">
                  <c:v>10021</c:v>
                </c:pt>
                <c:pt idx="46">
                  <c:v>12049</c:v>
                </c:pt>
                <c:pt idx="47">
                  <c:v>3352</c:v>
                </c:pt>
                <c:pt idx="48">
                  <c:v>3313</c:v>
                </c:pt>
                <c:pt idx="49">
                  <c:v>3325</c:v>
                </c:pt>
                <c:pt idx="50">
                  <c:v>3481</c:v>
                </c:pt>
                <c:pt idx="51">
                  <c:v>5870</c:v>
                </c:pt>
                <c:pt idx="52">
                  <c:v>7145</c:v>
                </c:pt>
                <c:pt idx="53">
                  <c:v>8384</c:v>
                </c:pt>
                <c:pt idx="54">
                  <c:v>9381</c:v>
                </c:pt>
                <c:pt idx="55">
                  <c:v>6996</c:v>
                </c:pt>
                <c:pt idx="56">
                  <c:v>9004</c:v>
                </c:pt>
                <c:pt idx="57">
                  <c:v>14289</c:v>
                </c:pt>
                <c:pt idx="58">
                  <c:v>12776</c:v>
                </c:pt>
                <c:pt idx="59">
                  <c:v>15002</c:v>
                </c:pt>
                <c:pt idx="60">
                  <c:v>15066</c:v>
                </c:pt>
                <c:pt idx="61">
                  <c:v>10797</c:v>
                </c:pt>
                <c:pt idx="62">
                  <c:v>12322</c:v>
                </c:pt>
                <c:pt idx="63">
                  <c:v>12341</c:v>
                </c:pt>
                <c:pt idx="64">
                  <c:v>11802</c:v>
                </c:pt>
                <c:pt idx="65">
                  <c:v>14240</c:v>
                </c:pt>
                <c:pt idx="66">
                  <c:v>12854</c:v>
                </c:pt>
                <c:pt idx="67">
                  <c:v>12253</c:v>
                </c:pt>
                <c:pt idx="68">
                  <c:v>7729</c:v>
                </c:pt>
                <c:pt idx="69">
                  <c:v>13055</c:v>
                </c:pt>
                <c:pt idx="70">
                  <c:v>9235</c:v>
                </c:pt>
                <c:pt idx="71">
                  <c:v>8832</c:v>
                </c:pt>
                <c:pt idx="72">
                  <c:v>7308</c:v>
                </c:pt>
                <c:pt idx="73">
                  <c:v>6796</c:v>
                </c:pt>
                <c:pt idx="74">
                  <c:v>7025</c:v>
                </c:pt>
                <c:pt idx="75">
                  <c:v>5957</c:v>
                </c:pt>
                <c:pt idx="76">
                  <c:v>4315</c:v>
                </c:pt>
                <c:pt idx="77">
                  <c:v>5914</c:v>
                </c:pt>
                <c:pt idx="78">
                  <c:v>20252</c:v>
                </c:pt>
                <c:pt idx="79">
                  <c:v>26716</c:v>
                </c:pt>
                <c:pt idx="80">
                  <c:v>14466</c:v>
                </c:pt>
                <c:pt idx="81">
                  <c:v>7571</c:v>
                </c:pt>
                <c:pt idx="82">
                  <c:v>6056</c:v>
                </c:pt>
                <c:pt idx="83">
                  <c:v>5758</c:v>
                </c:pt>
                <c:pt idx="84">
                  <c:v>5045</c:v>
                </c:pt>
                <c:pt idx="85">
                  <c:v>6457</c:v>
                </c:pt>
                <c:pt idx="86">
                  <c:v>6394</c:v>
                </c:pt>
                <c:pt idx="87">
                  <c:v>13917</c:v>
                </c:pt>
                <c:pt idx="88">
                  <c:v>13693</c:v>
                </c:pt>
                <c:pt idx="89">
                  <c:v>16409</c:v>
                </c:pt>
                <c:pt idx="90">
                  <c:v>15779</c:v>
                </c:pt>
                <c:pt idx="91">
                  <c:v>16631</c:v>
                </c:pt>
                <c:pt idx="92">
                  <c:v>24805</c:v>
                </c:pt>
                <c:pt idx="93">
                  <c:v>27395</c:v>
                </c:pt>
                <c:pt idx="94">
                  <c:v>8217</c:v>
                </c:pt>
                <c:pt idx="95">
                  <c:v>27450</c:v>
                </c:pt>
                <c:pt idx="96">
                  <c:v>12548</c:v>
                </c:pt>
                <c:pt idx="97">
                  <c:v>8685</c:v>
                </c:pt>
                <c:pt idx="98">
                  <c:v>7587</c:v>
                </c:pt>
                <c:pt idx="99">
                  <c:v>25074</c:v>
                </c:pt>
                <c:pt idx="100">
                  <c:v>35368</c:v>
                </c:pt>
                <c:pt idx="101">
                  <c:v>13772</c:v>
                </c:pt>
                <c:pt idx="102">
                  <c:v>11642</c:v>
                </c:pt>
                <c:pt idx="103">
                  <c:v>10236</c:v>
                </c:pt>
                <c:pt idx="104">
                  <c:v>2113</c:v>
                </c:pt>
                <c:pt idx="105">
                  <c:v>2522</c:v>
                </c:pt>
                <c:pt idx="106">
                  <c:v>2487</c:v>
                </c:pt>
                <c:pt idx="107">
                  <c:v>2552</c:v>
                </c:pt>
                <c:pt idx="108">
                  <c:v>4558</c:v>
                </c:pt>
                <c:pt idx="109">
                  <c:v>7792</c:v>
                </c:pt>
                <c:pt idx="110">
                  <c:v>28400</c:v>
                </c:pt>
                <c:pt idx="111">
                  <c:v>16803</c:v>
                </c:pt>
                <c:pt idx="112">
                  <c:v>11134</c:v>
                </c:pt>
                <c:pt idx="113">
                  <c:v>8748</c:v>
                </c:pt>
                <c:pt idx="114">
                  <c:v>7898</c:v>
                </c:pt>
                <c:pt idx="115">
                  <c:v>8446</c:v>
                </c:pt>
                <c:pt idx="116">
                  <c:v>9546</c:v>
                </c:pt>
                <c:pt idx="117">
                  <c:v>6791</c:v>
                </c:pt>
                <c:pt idx="118">
                  <c:v>4709</c:v>
                </c:pt>
                <c:pt idx="119">
                  <c:v>7100</c:v>
                </c:pt>
                <c:pt idx="120">
                  <c:v>37621</c:v>
                </c:pt>
                <c:pt idx="121">
                  <c:v>63902</c:v>
                </c:pt>
                <c:pt idx="122">
                  <c:v>41486</c:v>
                </c:pt>
                <c:pt idx="123">
                  <c:v>22579</c:v>
                </c:pt>
                <c:pt idx="124">
                  <c:v>10672</c:v>
                </c:pt>
                <c:pt idx="125">
                  <c:v>10029</c:v>
                </c:pt>
                <c:pt idx="126">
                  <c:v>13383</c:v>
                </c:pt>
                <c:pt idx="127">
                  <c:v>19413</c:v>
                </c:pt>
                <c:pt idx="128">
                  <c:v>15819</c:v>
                </c:pt>
                <c:pt idx="129">
                  <c:v>14877</c:v>
                </c:pt>
                <c:pt idx="130">
                  <c:v>16227</c:v>
                </c:pt>
                <c:pt idx="131">
                  <c:v>17270</c:v>
                </c:pt>
                <c:pt idx="132">
                  <c:v>15359</c:v>
                </c:pt>
                <c:pt idx="133">
                  <c:v>15930</c:v>
                </c:pt>
                <c:pt idx="134">
                  <c:v>19361</c:v>
                </c:pt>
                <c:pt idx="135">
                  <c:v>14034</c:v>
                </c:pt>
                <c:pt idx="136">
                  <c:v>16405</c:v>
                </c:pt>
                <c:pt idx="137">
                  <c:v>18912</c:v>
                </c:pt>
                <c:pt idx="138">
                  <c:v>14305</c:v>
                </c:pt>
                <c:pt idx="139">
                  <c:v>17376</c:v>
                </c:pt>
                <c:pt idx="140">
                  <c:v>17699</c:v>
                </c:pt>
                <c:pt idx="141">
                  <c:v>16649</c:v>
                </c:pt>
                <c:pt idx="142">
                  <c:v>17657</c:v>
                </c:pt>
                <c:pt idx="143">
                  <c:v>29450</c:v>
                </c:pt>
                <c:pt idx="144">
                  <c:v>23542</c:v>
                </c:pt>
                <c:pt idx="145">
                  <c:v>20011</c:v>
                </c:pt>
                <c:pt idx="146">
                  <c:v>26868</c:v>
                </c:pt>
                <c:pt idx="147">
                  <c:v>19330</c:v>
                </c:pt>
                <c:pt idx="148">
                  <c:v>15631</c:v>
                </c:pt>
                <c:pt idx="149">
                  <c:v>13052</c:v>
                </c:pt>
                <c:pt idx="150">
                  <c:v>11630</c:v>
                </c:pt>
                <c:pt idx="151">
                  <c:v>13621</c:v>
                </c:pt>
                <c:pt idx="152">
                  <c:v>14232</c:v>
                </c:pt>
                <c:pt idx="153">
                  <c:v>14918</c:v>
                </c:pt>
                <c:pt idx="154">
                  <c:v>22571</c:v>
                </c:pt>
                <c:pt idx="155">
                  <c:v>4939</c:v>
                </c:pt>
                <c:pt idx="156">
                  <c:v>5504</c:v>
                </c:pt>
                <c:pt idx="157">
                  <c:v>23894</c:v>
                </c:pt>
                <c:pt idx="158">
                  <c:v>10624</c:v>
                </c:pt>
                <c:pt idx="159">
                  <c:v>47877</c:v>
                </c:pt>
                <c:pt idx="160">
                  <c:v>42804</c:v>
                </c:pt>
                <c:pt idx="161">
                  <c:v>18185</c:v>
                </c:pt>
                <c:pt idx="162">
                  <c:v>14844</c:v>
                </c:pt>
                <c:pt idx="163">
                  <c:v>14695</c:v>
                </c:pt>
                <c:pt idx="164">
                  <c:v>15575</c:v>
                </c:pt>
                <c:pt idx="165">
                  <c:v>17059</c:v>
                </c:pt>
                <c:pt idx="166">
                  <c:v>9147</c:v>
                </c:pt>
                <c:pt idx="167">
                  <c:v>6506</c:v>
                </c:pt>
                <c:pt idx="168">
                  <c:v>13291</c:v>
                </c:pt>
                <c:pt idx="169">
                  <c:v>51420</c:v>
                </c:pt>
                <c:pt idx="170">
                  <c:v>63277</c:v>
                </c:pt>
                <c:pt idx="171">
                  <c:v>46811</c:v>
                </c:pt>
                <c:pt idx="172">
                  <c:v>27817</c:v>
                </c:pt>
                <c:pt idx="173">
                  <c:v>24395</c:v>
                </c:pt>
                <c:pt idx="174">
                  <c:v>11358</c:v>
                </c:pt>
                <c:pt idx="175">
                  <c:v>8276</c:v>
                </c:pt>
                <c:pt idx="176">
                  <c:v>8767</c:v>
                </c:pt>
                <c:pt idx="177">
                  <c:v>5304</c:v>
                </c:pt>
                <c:pt idx="178">
                  <c:v>4193</c:v>
                </c:pt>
                <c:pt idx="179">
                  <c:v>16178</c:v>
                </c:pt>
                <c:pt idx="180">
                  <c:v>18291</c:v>
                </c:pt>
                <c:pt idx="181">
                  <c:v>20967</c:v>
                </c:pt>
                <c:pt idx="182">
                  <c:v>29155</c:v>
                </c:pt>
                <c:pt idx="183">
                  <c:v>30783</c:v>
                </c:pt>
                <c:pt idx="184">
                  <c:v>30151</c:v>
                </c:pt>
                <c:pt idx="185">
                  <c:v>44938</c:v>
                </c:pt>
                <c:pt idx="186">
                  <c:v>39846</c:v>
                </c:pt>
                <c:pt idx="187">
                  <c:v>17616</c:v>
                </c:pt>
                <c:pt idx="188">
                  <c:v>13842</c:v>
                </c:pt>
                <c:pt idx="189">
                  <c:v>11497</c:v>
                </c:pt>
                <c:pt idx="190">
                  <c:v>8926</c:v>
                </c:pt>
                <c:pt idx="191">
                  <c:v>10043</c:v>
                </c:pt>
                <c:pt idx="192">
                  <c:v>14059</c:v>
                </c:pt>
                <c:pt idx="193">
                  <c:v>24846</c:v>
                </c:pt>
                <c:pt idx="194">
                  <c:v>22271</c:v>
                </c:pt>
                <c:pt idx="195">
                  <c:v>21183</c:v>
                </c:pt>
                <c:pt idx="196">
                  <c:v>25693</c:v>
                </c:pt>
                <c:pt idx="197">
                  <c:v>34027</c:v>
                </c:pt>
                <c:pt idx="198">
                  <c:v>35243</c:v>
                </c:pt>
                <c:pt idx="199">
                  <c:v>22690</c:v>
                </c:pt>
                <c:pt idx="200">
                  <c:v>24901</c:v>
                </c:pt>
                <c:pt idx="201">
                  <c:v>13946</c:v>
                </c:pt>
                <c:pt idx="202">
                  <c:v>43790</c:v>
                </c:pt>
                <c:pt idx="203">
                  <c:v>35373</c:v>
                </c:pt>
                <c:pt idx="204">
                  <c:v>37488</c:v>
                </c:pt>
                <c:pt idx="205">
                  <c:v>22070</c:v>
                </c:pt>
                <c:pt idx="206">
                  <c:v>33007</c:v>
                </c:pt>
                <c:pt idx="207">
                  <c:v>34540</c:v>
                </c:pt>
                <c:pt idx="208">
                  <c:v>19459</c:v>
                </c:pt>
                <c:pt idx="209">
                  <c:v>12301</c:v>
                </c:pt>
                <c:pt idx="210">
                  <c:v>18516</c:v>
                </c:pt>
                <c:pt idx="211">
                  <c:v>27069</c:v>
                </c:pt>
                <c:pt idx="212">
                  <c:v>15696</c:v>
                </c:pt>
                <c:pt idx="213">
                  <c:v>19178</c:v>
                </c:pt>
                <c:pt idx="214">
                  <c:v>21460</c:v>
                </c:pt>
                <c:pt idx="215">
                  <c:v>35822</c:v>
                </c:pt>
                <c:pt idx="216">
                  <c:v>46426</c:v>
                </c:pt>
                <c:pt idx="217">
                  <c:v>20004</c:v>
                </c:pt>
                <c:pt idx="218">
                  <c:v>20247</c:v>
                </c:pt>
                <c:pt idx="219">
                  <c:v>14082</c:v>
                </c:pt>
                <c:pt idx="220">
                  <c:v>16337</c:v>
                </c:pt>
                <c:pt idx="221">
                  <c:v>17299</c:v>
                </c:pt>
                <c:pt idx="222">
                  <c:v>13397</c:v>
                </c:pt>
                <c:pt idx="223">
                  <c:v>12451</c:v>
                </c:pt>
                <c:pt idx="224">
                  <c:v>22648</c:v>
                </c:pt>
                <c:pt idx="225">
                  <c:v>40418</c:v>
                </c:pt>
                <c:pt idx="226">
                  <c:v>50353</c:v>
                </c:pt>
                <c:pt idx="227">
                  <c:v>29028</c:v>
                </c:pt>
                <c:pt idx="228">
                  <c:v>10992</c:v>
                </c:pt>
                <c:pt idx="229">
                  <c:v>7939</c:v>
                </c:pt>
                <c:pt idx="230">
                  <c:v>7464</c:v>
                </c:pt>
                <c:pt idx="231">
                  <c:v>6048</c:v>
                </c:pt>
                <c:pt idx="232">
                  <c:v>7452</c:v>
                </c:pt>
                <c:pt idx="233">
                  <c:v>7679</c:v>
                </c:pt>
                <c:pt idx="234">
                  <c:v>13330</c:v>
                </c:pt>
                <c:pt idx="235">
                  <c:v>20975</c:v>
                </c:pt>
                <c:pt idx="236">
                  <c:v>23018</c:v>
                </c:pt>
                <c:pt idx="237">
                  <c:v>14810</c:v>
                </c:pt>
                <c:pt idx="238">
                  <c:v>15846</c:v>
                </c:pt>
                <c:pt idx="239">
                  <c:v>22733</c:v>
                </c:pt>
                <c:pt idx="240">
                  <c:v>25056</c:v>
                </c:pt>
                <c:pt idx="241">
                  <c:v>24802</c:v>
                </c:pt>
                <c:pt idx="242">
                  <c:v>28208</c:v>
                </c:pt>
                <c:pt idx="243">
                  <c:v>39688</c:v>
                </c:pt>
                <c:pt idx="244">
                  <c:v>27681</c:v>
                </c:pt>
                <c:pt idx="245">
                  <c:v>10324</c:v>
                </c:pt>
                <c:pt idx="246">
                  <c:v>10191</c:v>
                </c:pt>
                <c:pt idx="247">
                  <c:v>10151</c:v>
                </c:pt>
                <c:pt idx="248">
                  <c:v>9565</c:v>
                </c:pt>
                <c:pt idx="249">
                  <c:v>10798</c:v>
                </c:pt>
                <c:pt idx="250">
                  <c:v>5206</c:v>
                </c:pt>
                <c:pt idx="251">
                  <c:v>4532</c:v>
                </c:pt>
                <c:pt idx="252">
                  <c:v>16572</c:v>
                </c:pt>
                <c:pt idx="253">
                  <c:v>32245</c:v>
                </c:pt>
                <c:pt idx="254">
                  <c:v>32211</c:v>
                </c:pt>
                <c:pt idx="255">
                  <c:v>30957</c:v>
                </c:pt>
                <c:pt idx="256">
                  <c:v>15693</c:v>
                </c:pt>
                <c:pt idx="257">
                  <c:v>12976</c:v>
                </c:pt>
                <c:pt idx="258">
                  <c:v>13364</c:v>
                </c:pt>
                <c:pt idx="259">
                  <c:v>10308</c:v>
                </c:pt>
                <c:pt idx="260">
                  <c:v>9409</c:v>
                </c:pt>
                <c:pt idx="261">
                  <c:v>15972</c:v>
                </c:pt>
                <c:pt idx="262">
                  <c:v>15324</c:v>
                </c:pt>
                <c:pt idx="263">
                  <c:v>12210</c:v>
                </c:pt>
                <c:pt idx="264">
                  <c:v>10537</c:v>
                </c:pt>
                <c:pt idx="265">
                  <c:v>9779</c:v>
                </c:pt>
                <c:pt idx="266">
                  <c:v>12417</c:v>
                </c:pt>
                <c:pt idx="267">
                  <c:v>9150</c:v>
                </c:pt>
                <c:pt idx="268">
                  <c:v>8781</c:v>
                </c:pt>
                <c:pt idx="269">
                  <c:v>8951</c:v>
                </c:pt>
                <c:pt idx="270">
                  <c:v>8094</c:v>
                </c:pt>
                <c:pt idx="271">
                  <c:v>5428</c:v>
                </c:pt>
                <c:pt idx="272">
                  <c:v>6402</c:v>
                </c:pt>
                <c:pt idx="273">
                  <c:v>12668</c:v>
                </c:pt>
                <c:pt idx="274">
                  <c:v>15067</c:v>
                </c:pt>
                <c:pt idx="275">
                  <c:v>12510</c:v>
                </c:pt>
                <c:pt idx="276">
                  <c:v>8069</c:v>
                </c:pt>
                <c:pt idx="277">
                  <c:v>8689</c:v>
                </c:pt>
                <c:pt idx="278">
                  <c:v>11928</c:v>
                </c:pt>
                <c:pt idx="279">
                  <c:v>13701</c:v>
                </c:pt>
                <c:pt idx="280">
                  <c:v>28934</c:v>
                </c:pt>
                <c:pt idx="281">
                  <c:v>26617</c:v>
                </c:pt>
                <c:pt idx="282">
                  <c:v>45216</c:v>
                </c:pt>
                <c:pt idx="283">
                  <c:v>33344</c:v>
                </c:pt>
                <c:pt idx="284">
                  <c:v>31248</c:v>
                </c:pt>
                <c:pt idx="285">
                  <c:v>49305</c:v>
                </c:pt>
                <c:pt idx="286">
                  <c:v>41219</c:v>
                </c:pt>
                <c:pt idx="287">
                  <c:v>23674</c:v>
                </c:pt>
                <c:pt idx="288">
                  <c:v>19959</c:v>
                </c:pt>
                <c:pt idx="289">
                  <c:v>18163</c:v>
                </c:pt>
                <c:pt idx="290">
                  <c:v>15511</c:v>
                </c:pt>
                <c:pt idx="291">
                  <c:v>13334</c:v>
                </c:pt>
                <c:pt idx="292">
                  <c:v>7824</c:v>
                </c:pt>
                <c:pt idx="293">
                  <c:v>5813</c:v>
                </c:pt>
                <c:pt idx="294">
                  <c:v>8460</c:v>
                </c:pt>
                <c:pt idx="295">
                  <c:v>57137</c:v>
                </c:pt>
                <c:pt idx="296">
                  <c:v>57138</c:v>
                </c:pt>
                <c:pt idx="297">
                  <c:v>23686</c:v>
                </c:pt>
                <c:pt idx="298">
                  <c:v>11755</c:v>
                </c:pt>
                <c:pt idx="299">
                  <c:v>7257</c:v>
                </c:pt>
                <c:pt idx="300">
                  <c:v>6897</c:v>
                </c:pt>
                <c:pt idx="301">
                  <c:v>8493</c:v>
                </c:pt>
                <c:pt idx="302">
                  <c:v>9678</c:v>
                </c:pt>
                <c:pt idx="303">
                  <c:v>8673</c:v>
                </c:pt>
                <c:pt idx="304">
                  <c:v>19192</c:v>
                </c:pt>
                <c:pt idx="305">
                  <c:v>51135</c:v>
                </c:pt>
                <c:pt idx="306">
                  <c:v>37165</c:v>
                </c:pt>
                <c:pt idx="307">
                  <c:v>30906</c:v>
                </c:pt>
                <c:pt idx="308">
                  <c:v>21335</c:v>
                </c:pt>
                <c:pt idx="309">
                  <c:v>58901</c:v>
                </c:pt>
                <c:pt idx="310">
                  <c:v>58901</c:v>
                </c:pt>
                <c:pt idx="311">
                  <c:v>42000</c:v>
                </c:pt>
                <c:pt idx="312">
                  <c:v>45987</c:v>
                </c:pt>
                <c:pt idx="313">
                  <c:v>6793</c:v>
                </c:pt>
                <c:pt idx="314">
                  <c:v>25175</c:v>
                </c:pt>
                <c:pt idx="315">
                  <c:v>21536</c:v>
                </c:pt>
                <c:pt idx="316">
                  <c:v>9274</c:v>
                </c:pt>
                <c:pt idx="317">
                  <c:v>7345</c:v>
                </c:pt>
                <c:pt idx="318">
                  <c:v>7904</c:v>
                </c:pt>
                <c:pt idx="319">
                  <c:v>7570</c:v>
                </c:pt>
                <c:pt idx="320">
                  <c:v>10958</c:v>
                </c:pt>
                <c:pt idx="321">
                  <c:v>9358</c:v>
                </c:pt>
                <c:pt idx="322">
                  <c:v>9517</c:v>
                </c:pt>
                <c:pt idx="323">
                  <c:v>34657</c:v>
                </c:pt>
                <c:pt idx="324">
                  <c:v>22261</c:v>
                </c:pt>
                <c:pt idx="325">
                  <c:v>18564</c:v>
                </c:pt>
                <c:pt idx="326">
                  <c:v>27021</c:v>
                </c:pt>
                <c:pt idx="327">
                  <c:v>21643</c:v>
                </c:pt>
                <c:pt idx="328">
                  <c:v>13997</c:v>
                </c:pt>
                <c:pt idx="329">
                  <c:v>30181</c:v>
                </c:pt>
                <c:pt idx="330">
                  <c:v>13595</c:v>
                </c:pt>
                <c:pt idx="331">
                  <c:v>10138</c:v>
                </c:pt>
                <c:pt idx="332">
                  <c:v>10284</c:v>
                </c:pt>
                <c:pt idx="333">
                  <c:v>8707</c:v>
                </c:pt>
                <c:pt idx="334">
                  <c:v>7908</c:v>
                </c:pt>
                <c:pt idx="335">
                  <c:v>8397</c:v>
                </c:pt>
                <c:pt idx="336">
                  <c:v>14802</c:v>
                </c:pt>
                <c:pt idx="337">
                  <c:v>21188</c:v>
                </c:pt>
                <c:pt idx="338">
                  <c:v>34008</c:v>
                </c:pt>
                <c:pt idx="339">
                  <c:v>43765</c:v>
                </c:pt>
                <c:pt idx="340">
                  <c:v>23653</c:v>
                </c:pt>
                <c:pt idx="341">
                  <c:v>20241</c:v>
                </c:pt>
                <c:pt idx="342">
                  <c:v>17472</c:v>
                </c:pt>
                <c:pt idx="343">
                  <c:v>29550</c:v>
                </c:pt>
                <c:pt idx="344">
                  <c:v>37151</c:v>
                </c:pt>
                <c:pt idx="345">
                  <c:v>30609</c:v>
                </c:pt>
                <c:pt idx="346">
                  <c:v>29778</c:v>
                </c:pt>
                <c:pt idx="347">
                  <c:v>43356</c:v>
                </c:pt>
                <c:pt idx="348">
                  <c:v>35199</c:v>
                </c:pt>
                <c:pt idx="349">
                  <c:v>29850</c:v>
                </c:pt>
                <c:pt idx="350">
                  <c:v>25987</c:v>
                </c:pt>
                <c:pt idx="351">
                  <c:v>34308</c:v>
                </c:pt>
                <c:pt idx="352">
                  <c:v>19659</c:v>
                </c:pt>
                <c:pt idx="353">
                  <c:v>27921</c:v>
                </c:pt>
                <c:pt idx="354">
                  <c:v>37988</c:v>
                </c:pt>
                <c:pt idx="355">
                  <c:v>76529</c:v>
                </c:pt>
                <c:pt idx="356">
                  <c:v>38241</c:v>
                </c:pt>
                <c:pt idx="357">
                  <c:v>25090</c:v>
                </c:pt>
                <c:pt idx="358">
                  <c:v>19750</c:v>
                </c:pt>
                <c:pt idx="359">
                  <c:v>18153</c:v>
                </c:pt>
                <c:pt idx="360">
                  <c:v>13511</c:v>
                </c:pt>
                <c:pt idx="361">
                  <c:v>11411</c:v>
                </c:pt>
                <c:pt idx="362">
                  <c:v>10565</c:v>
                </c:pt>
                <c:pt idx="363">
                  <c:v>11275</c:v>
                </c:pt>
                <c:pt idx="364">
                  <c:v>26215</c:v>
                </c:pt>
                <c:pt idx="365">
                  <c:v>14307</c:v>
                </c:pt>
                <c:pt idx="366">
                  <c:v>11699</c:v>
                </c:pt>
                <c:pt idx="367">
                  <c:v>8630</c:v>
                </c:pt>
                <c:pt idx="368">
                  <c:v>12009</c:v>
                </c:pt>
                <c:pt idx="369">
                  <c:v>56887</c:v>
                </c:pt>
                <c:pt idx="370">
                  <c:v>55636</c:v>
                </c:pt>
                <c:pt idx="371">
                  <c:v>25700</c:v>
                </c:pt>
                <c:pt idx="372">
                  <c:v>23133</c:v>
                </c:pt>
                <c:pt idx="373">
                  <c:v>24734</c:v>
                </c:pt>
                <c:pt idx="374">
                  <c:v>22454</c:v>
                </c:pt>
                <c:pt idx="375">
                  <c:v>22203</c:v>
                </c:pt>
                <c:pt idx="376">
                  <c:v>14123</c:v>
                </c:pt>
                <c:pt idx="377">
                  <c:v>11318</c:v>
                </c:pt>
                <c:pt idx="378">
                  <c:v>24193</c:v>
                </c:pt>
                <c:pt idx="379">
                  <c:v>92534</c:v>
                </c:pt>
                <c:pt idx="380">
                  <c:v>60999</c:v>
                </c:pt>
                <c:pt idx="381">
                  <c:v>30730</c:v>
                </c:pt>
                <c:pt idx="382">
                  <c:v>16688</c:v>
                </c:pt>
                <c:pt idx="383">
                  <c:v>10408</c:v>
                </c:pt>
                <c:pt idx="384">
                  <c:v>7897</c:v>
                </c:pt>
                <c:pt idx="385">
                  <c:v>10263</c:v>
                </c:pt>
                <c:pt idx="386">
                  <c:v>7376</c:v>
                </c:pt>
                <c:pt idx="387">
                  <c:v>8337</c:v>
                </c:pt>
                <c:pt idx="388">
                  <c:v>29001</c:v>
                </c:pt>
                <c:pt idx="389">
                  <c:v>33191</c:v>
                </c:pt>
                <c:pt idx="390">
                  <c:v>31588</c:v>
                </c:pt>
                <c:pt idx="391">
                  <c:v>29959</c:v>
                </c:pt>
                <c:pt idx="392">
                  <c:v>44771</c:v>
                </c:pt>
                <c:pt idx="393">
                  <c:v>71616</c:v>
                </c:pt>
                <c:pt idx="394">
                  <c:v>27788</c:v>
                </c:pt>
                <c:pt idx="395">
                  <c:v>23533</c:v>
                </c:pt>
                <c:pt idx="396">
                  <c:v>25180</c:v>
                </c:pt>
                <c:pt idx="397">
                  <c:v>34227</c:v>
                </c:pt>
                <c:pt idx="398">
                  <c:v>19703</c:v>
                </c:pt>
                <c:pt idx="399">
                  <c:v>18385</c:v>
                </c:pt>
                <c:pt idx="400">
                  <c:v>18455</c:v>
                </c:pt>
                <c:pt idx="401">
                  <c:v>36301</c:v>
                </c:pt>
                <c:pt idx="402">
                  <c:v>30543</c:v>
                </c:pt>
                <c:pt idx="403">
                  <c:v>28420</c:v>
                </c:pt>
                <c:pt idx="404">
                  <c:v>12296</c:v>
                </c:pt>
                <c:pt idx="405">
                  <c:v>13192</c:v>
                </c:pt>
                <c:pt idx="406">
                  <c:v>31818</c:v>
                </c:pt>
                <c:pt idx="407">
                  <c:v>64739</c:v>
                </c:pt>
                <c:pt idx="408">
                  <c:v>66475</c:v>
                </c:pt>
                <c:pt idx="409">
                  <c:v>58735</c:v>
                </c:pt>
                <c:pt idx="410">
                  <c:v>53263</c:v>
                </c:pt>
                <c:pt idx="411">
                  <c:v>48470</c:v>
                </c:pt>
                <c:pt idx="412">
                  <c:v>20729</c:v>
                </c:pt>
                <c:pt idx="413">
                  <c:v>20352</c:v>
                </c:pt>
                <c:pt idx="414">
                  <c:v>13071</c:v>
                </c:pt>
                <c:pt idx="415">
                  <c:v>20789</c:v>
                </c:pt>
                <c:pt idx="416">
                  <c:v>34519</c:v>
                </c:pt>
                <c:pt idx="417">
                  <c:v>41479</c:v>
                </c:pt>
                <c:pt idx="418">
                  <c:v>38232</c:v>
                </c:pt>
                <c:pt idx="419">
                  <c:v>17913</c:v>
                </c:pt>
                <c:pt idx="420">
                  <c:v>13157</c:v>
                </c:pt>
                <c:pt idx="421">
                  <c:v>13660</c:v>
                </c:pt>
                <c:pt idx="422">
                  <c:v>13965</c:v>
                </c:pt>
                <c:pt idx="423">
                  <c:v>11069</c:v>
                </c:pt>
                <c:pt idx="424">
                  <c:v>16090</c:v>
                </c:pt>
                <c:pt idx="425">
                  <c:v>13685</c:v>
                </c:pt>
                <c:pt idx="426">
                  <c:v>25206</c:v>
                </c:pt>
                <c:pt idx="427">
                  <c:v>47161</c:v>
                </c:pt>
                <c:pt idx="428">
                  <c:v>61598</c:v>
                </c:pt>
                <c:pt idx="429">
                  <c:v>86049</c:v>
                </c:pt>
                <c:pt idx="430">
                  <c:v>80318</c:v>
                </c:pt>
                <c:pt idx="431">
                  <c:v>63467</c:v>
                </c:pt>
                <c:pt idx="432">
                  <c:v>56108</c:v>
                </c:pt>
                <c:pt idx="433">
                  <c:v>55658</c:v>
                </c:pt>
                <c:pt idx="434">
                  <c:v>47407</c:v>
                </c:pt>
                <c:pt idx="435">
                  <c:v>94637</c:v>
                </c:pt>
                <c:pt idx="436">
                  <c:v>65046</c:v>
                </c:pt>
                <c:pt idx="437">
                  <c:v>55566</c:v>
                </c:pt>
                <c:pt idx="438">
                  <c:v>32568</c:v>
                </c:pt>
                <c:pt idx="439">
                  <c:v>31195</c:v>
                </c:pt>
                <c:pt idx="440">
                  <c:v>30483</c:v>
                </c:pt>
                <c:pt idx="441">
                  <c:v>33689</c:v>
                </c:pt>
                <c:pt idx="442">
                  <c:v>22837</c:v>
                </c:pt>
                <c:pt idx="443">
                  <c:v>31570</c:v>
                </c:pt>
                <c:pt idx="444">
                  <c:v>48132</c:v>
                </c:pt>
                <c:pt idx="445">
                  <c:v>41629</c:v>
                </c:pt>
                <c:pt idx="446">
                  <c:v>37486</c:v>
                </c:pt>
                <c:pt idx="447">
                  <c:v>13812</c:v>
                </c:pt>
                <c:pt idx="448">
                  <c:v>21456</c:v>
                </c:pt>
                <c:pt idx="449">
                  <c:v>32328</c:v>
                </c:pt>
                <c:pt idx="450">
                  <c:v>27173</c:v>
                </c:pt>
                <c:pt idx="451">
                  <c:v>38174</c:v>
                </c:pt>
                <c:pt idx="452">
                  <c:v>28373</c:v>
                </c:pt>
                <c:pt idx="453">
                  <c:v>19247</c:v>
                </c:pt>
                <c:pt idx="454">
                  <c:v>25151</c:v>
                </c:pt>
                <c:pt idx="455">
                  <c:v>38075</c:v>
                </c:pt>
                <c:pt idx="456">
                  <c:v>43814</c:v>
                </c:pt>
                <c:pt idx="457">
                  <c:v>35938</c:v>
                </c:pt>
                <c:pt idx="458">
                  <c:v>22674</c:v>
                </c:pt>
                <c:pt idx="459">
                  <c:v>20459</c:v>
                </c:pt>
                <c:pt idx="460">
                  <c:v>17364</c:v>
                </c:pt>
                <c:pt idx="461">
                  <c:v>15108</c:v>
                </c:pt>
                <c:pt idx="462">
                  <c:v>16121</c:v>
                </c:pt>
                <c:pt idx="463">
                  <c:v>28930</c:v>
                </c:pt>
                <c:pt idx="464">
                  <c:v>24904</c:v>
                </c:pt>
                <c:pt idx="465">
                  <c:v>24505</c:v>
                </c:pt>
                <c:pt idx="466">
                  <c:v>18979</c:v>
                </c:pt>
                <c:pt idx="467">
                  <c:v>21054</c:v>
                </c:pt>
                <c:pt idx="468">
                  <c:v>21970</c:v>
                </c:pt>
                <c:pt idx="469">
                  <c:v>23624</c:v>
                </c:pt>
                <c:pt idx="470">
                  <c:v>24623</c:v>
                </c:pt>
                <c:pt idx="471">
                  <c:v>22726</c:v>
                </c:pt>
                <c:pt idx="472">
                  <c:v>31043</c:v>
                </c:pt>
                <c:pt idx="473">
                  <c:v>26249</c:v>
                </c:pt>
                <c:pt idx="474">
                  <c:v>22927</c:v>
                </c:pt>
                <c:pt idx="475">
                  <c:v>26072</c:v>
                </c:pt>
                <c:pt idx="476">
                  <c:v>24043</c:v>
                </c:pt>
                <c:pt idx="477">
                  <c:v>27610</c:v>
                </c:pt>
                <c:pt idx="478">
                  <c:v>27876</c:v>
                </c:pt>
                <c:pt idx="479">
                  <c:v>21506</c:v>
                </c:pt>
                <c:pt idx="480">
                  <c:v>27336</c:v>
                </c:pt>
                <c:pt idx="481">
                  <c:v>24952</c:v>
                </c:pt>
                <c:pt idx="482">
                  <c:v>19123</c:v>
                </c:pt>
                <c:pt idx="483">
                  <c:v>18311</c:v>
                </c:pt>
                <c:pt idx="484">
                  <c:v>16763</c:v>
                </c:pt>
                <c:pt idx="485">
                  <c:v>37401</c:v>
                </c:pt>
                <c:pt idx="486">
                  <c:v>52610</c:v>
                </c:pt>
                <c:pt idx="487">
                  <c:v>38958</c:v>
                </c:pt>
                <c:pt idx="488">
                  <c:v>34148</c:v>
                </c:pt>
                <c:pt idx="489">
                  <c:v>24129</c:v>
                </c:pt>
                <c:pt idx="490">
                  <c:v>28802</c:v>
                </c:pt>
                <c:pt idx="491">
                  <c:v>28805</c:v>
                </c:pt>
                <c:pt idx="492">
                  <c:v>24777</c:v>
                </c:pt>
                <c:pt idx="493">
                  <c:v>26557</c:v>
                </c:pt>
                <c:pt idx="494">
                  <c:v>25872</c:v>
                </c:pt>
                <c:pt idx="495">
                  <c:v>24231</c:v>
                </c:pt>
                <c:pt idx="496">
                  <c:v>22961</c:v>
                </c:pt>
                <c:pt idx="497">
                  <c:v>20342</c:v>
                </c:pt>
                <c:pt idx="498">
                  <c:v>17118</c:v>
                </c:pt>
                <c:pt idx="499">
                  <c:v>20710</c:v>
                </c:pt>
                <c:pt idx="500">
                  <c:v>26532</c:v>
                </c:pt>
                <c:pt idx="501">
                  <c:v>23715</c:v>
                </c:pt>
                <c:pt idx="502">
                  <c:v>19734</c:v>
                </c:pt>
                <c:pt idx="503">
                  <c:v>18705</c:v>
                </c:pt>
                <c:pt idx="504">
                  <c:v>17074</c:v>
                </c:pt>
                <c:pt idx="505">
                  <c:v>22396</c:v>
                </c:pt>
                <c:pt idx="506">
                  <c:v>31501</c:v>
                </c:pt>
                <c:pt idx="507">
                  <c:v>26260</c:v>
                </c:pt>
                <c:pt idx="508">
                  <c:v>31226</c:v>
                </c:pt>
                <c:pt idx="509">
                  <c:v>34488</c:v>
                </c:pt>
                <c:pt idx="510">
                  <c:v>34869</c:v>
                </c:pt>
                <c:pt idx="511">
                  <c:v>33914</c:v>
                </c:pt>
                <c:pt idx="512">
                  <c:v>34971</c:v>
                </c:pt>
                <c:pt idx="513">
                  <c:v>33068</c:v>
                </c:pt>
                <c:pt idx="514">
                  <c:v>33714</c:v>
                </c:pt>
                <c:pt idx="515">
                  <c:v>29339</c:v>
                </c:pt>
                <c:pt idx="516">
                  <c:v>69577</c:v>
                </c:pt>
                <c:pt idx="517">
                  <c:v>78180</c:v>
                </c:pt>
                <c:pt idx="518">
                  <c:v>52331</c:v>
                </c:pt>
                <c:pt idx="519">
                  <c:v>38490</c:v>
                </c:pt>
                <c:pt idx="520">
                  <c:v>46291</c:v>
                </c:pt>
                <c:pt idx="521">
                  <c:v>50576</c:v>
                </c:pt>
                <c:pt idx="522">
                  <c:v>43435</c:v>
                </c:pt>
                <c:pt idx="523">
                  <c:v>41831</c:v>
                </c:pt>
                <c:pt idx="524">
                  <c:v>38482</c:v>
                </c:pt>
                <c:pt idx="525">
                  <c:v>36835</c:v>
                </c:pt>
                <c:pt idx="526">
                  <c:v>38107</c:v>
                </c:pt>
                <c:pt idx="527">
                  <c:v>33390</c:v>
                </c:pt>
                <c:pt idx="528">
                  <c:v>43973</c:v>
                </c:pt>
                <c:pt idx="529">
                  <c:v>38594</c:v>
                </c:pt>
                <c:pt idx="530">
                  <c:v>39967</c:v>
                </c:pt>
                <c:pt idx="531">
                  <c:v>42786</c:v>
                </c:pt>
                <c:pt idx="532">
                  <c:v>26617</c:v>
                </c:pt>
                <c:pt idx="533">
                  <c:v>27455</c:v>
                </c:pt>
                <c:pt idx="534">
                  <c:v>28770</c:v>
                </c:pt>
                <c:pt idx="535">
                  <c:v>35850</c:v>
                </c:pt>
                <c:pt idx="536">
                  <c:v>36041</c:v>
                </c:pt>
                <c:pt idx="537">
                  <c:v>40487</c:v>
                </c:pt>
                <c:pt idx="538">
                  <c:v>34853</c:v>
                </c:pt>
                <c:pt idx="539">
                  <c:v>26967</c:v>
                </c:pt>
                <c:pt idx="540">
                  <c:v>26955</c:v>
                </c:pt>
                <c:pt idx="541">
                  <c:v>27750</c:v>
                </c:pt>
                <c:pt idx="542">
                  <c:v>27997</c:v>
                </c:pt>
                <c:pt idx="543">
                  <c:v>26889</c:v>
                </c:pt>
                <c:pt idx="544">
                  <c:v>24488</c:v>
                </c:pt>
                <c:pt idx="545">
                  <c:v>23278</c:v>
                </c:pt>
                <c:pt idx="546">
                  <c:v>107553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07E9-412C-9FD5-89245F56CC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56709871"/>
        <c:axId val="356705711"/>
      </c:lineChart>
      <c:scatterChart>
        <c:scatterStyle val="lineMarker"/>
        <c:varyColors val="0"/>
        <c:ser>
          <c:idx val="2"/>
          <c:order val="2"/>
          <c:tx>
            <c:strRef>
              <c:f>Sheet6!$E$4</c:f>
              <c:strCache>
                <c:ptCount val="1"/>
                <c:pt idx="0">
                  <c:v>上新机台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Pt>
            <c:idx val="204"/>
            <c:marker>
              <c:symbol val="circle"/>
              <c:size val="5"/>
              <c:spPr>
                <a:solidFill>
                  <a:srgbClr val="D4CAD5"/>
                </a:solidFill>
                <a:ln w="19050">
                  <a:solidFill>
                    <a:srgbClr val="D4CAD5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5-07E9-412C-9FD5-89245F56CCB7}"/>
              </c:ext>
            </c:extLst>
          </c:dPt>
          <c:dPt>
            <c:idx val="260"/>
            <c:marker>
              <c:symbol val="circle"/>
              <c:size val="5"/>
              <c:spPr>
                <a:solidFill>
                  <a:srgbClr val="2E5C7E"/>
                </a:solidFill>
                <a:ln w="19050">
                  <a:solidFill>
                    <a:srgbClr val="2E5C7E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6-07E9-412C-9FD5-89245F56CCB7}"/>
              </c:ext>
            </c:extLst>
          </c:dPt>
          <c:dPt>
            <c:idx val="295"/>
            <c:marker>
              <c:symbol val="circle"/>
              <c:size val="5"/>
              <c:spPr>
                <a:solidFill>
                  <a:srgbClr val="9DB9E0"/>
                </a:solidFill>
                <a:ln w="19050">
                  <a:solidFill>
                    <a:srgbClr val="9DB9E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7-07E9-412C-9FD5-89245F56CCB7}"/>
              </c:ext>
            </c:extLst>
          </c:dPt>
          <c:xVal>
            <c:numRef>
              <c:f>Sheet6!$B$5:$B$551</c:f>
              <c:numCache>
                <c:formatCode>m/d/yyyy</c:formatCode>
                <c:ptCount val="547"/>
                <c:pt idx="0">
                  <c:v>43831</c:v>
                </c:pt>
                <c:pt idx="1">
                  <c:v>43832</c:v>
                </c:pt>
                <c:pt idx="2">
                  <c:v>43833</c:v>
                </c:pt>
                <c:pt idx="3">
                  <c:v>43834</c:v>
                </c:pt>
                <c:pt idx="4">
                  <c:v>43835</c:v>
                </c:pt>
                <c:pt idx="5">
                  <c:v>43836</c:v>
                </c:pt>
                <c:pt idx="6">
                  <c:v>43837</c:v>
                </c:pt>
                <c:pt idx="7">
                  <c:v>43838</c:v>
                </c:pt>
                <c:pt idx="8">
                  <c:v>43839</c:v>
                </c:pt>
                <c:pt idx="9">
                  <c:v>43840</c:v>
                </c:pt>
                <c:pt idx="10">
                  <c:v>43841</c:v>
                </c:pt>
                <c:pt idx="11">
                  <c:v>43842</c:v>
                </c:pt>
                <c:pt idx="12">
                  <c:v>43843</c:v>
                </c:pt>
                <c:pt idx="13">
                  <c:v>43844</c:v>
                </c:pt>
                <c:pt idx="14">
                  <c:v>43845</c:v>
                </c:pt>
                <c:pt idx="15">
                  <c:v>43846</c:v>
                </c:pt>
                <c:pt idx="16">
                  <c:v>43847</c:v>
                </c:pt>
                <c:pt idx="17">
                  <c:v>43848</c:v>
                </c:pt>
                <c:pt idx="18">
                  <c:v>43849</c:v>
                </c:pt>
                <c:pt idx="19">
                  <c:v>43850</c:v>
                </c:pt>
                <c:pt idx="20">
                  <c:v>43851</c:v>
                </c:pt>
                <c:pt idx="21">
                  <c:v>43852</c:v>
                </c:pt>
                <c:pt idx="22">
                  <c:v>43853</c:v>
                </c:pt>
                <c:pt idx="23">
                  <c:v>43854</c:v>
                </c:pt>
                <c:pt idx="24">
                  <c:v>43855</c:v>
                </c:pt>
                <c:pt idx="25">
                  <c:v>43856</c:v>
                </c:pt>
                <c:pt idx="26">
                  <c:v>43857</c:v>
                </c:pt>
                <c:pt idx="27">
                  <c:v>43858</c:v>
                </c:pt>
                <c:pt idx="28">
                  <c:v>43859</c:v>
                </c:pt>
                <c:pt idx="29">
                  <c:v>43860</c:v>
                </c:pt>
                <c:pt idx="30">
                  <c:v>43861</c:v>
                </c:pt>
                <c:pt idx="31">
                  <c:v>43862</c:v>
                </c:pt>
                <c:pt idx="32">
                  <c:v>43863</c:v>
                </c:pt>
                <c:pt idx="33">
                  <c:v>43864</c:v>
                </c:pt>
                <c:pt idx="34">
                  <c:v>43865</c:v>
                </c:pt>
                <c:pt idx="35">
                  <c:v>43866</c:v>
                </c:pt>
                <c:pt idx="36">
                  <c:v>43867</c:v>
                </c:pt>
                <c:pt idx="37">
                  <c:v>43868</c:v>
                </c:pt>
                <c:pt idx="38">
                  <c:v>43869</c:v>
                </c:pt>
                <c:pt idx="39">
                  <c:v>43870</c:v>
                </c:pt>
                <c:pt idx="40">
                  <c:v>43871</c:v>
                </c:pt>
                <c:pt idx="41">
                  <c:v>43872</c:v>
                </c:pt>
                <c:pt idx="42">
                  <c:v>43873</c:v>
                </c:pt>
                <c:pt idx="43">
                  <c:v>43874</c:v>
                </c:pt>
                <c:pt idx="44">
                  <c:v>43875</c:v>
                </c:pt>
                <c:pt idx="45">
                  <c:v>43876</c:v>
                </c:pt>
                <c:pt idx="46">
                  <c:v>43877</c:v>
                </c:pt>
                <c:pt idx="47">
                  <c:v>43878</c:v>
                </c:pt>
                <c:pt idx="48">
                  <c:v>43879</c:v>
                </c:pt>
                <c:pt idx="49">
                  <c:v>43880</c:v>
                </c:pt>
                <c:pt idx="50">
                  <c:v>43881</c:v>
                </c:pt>
                <c:pt idx="51">
                  <c:v>43882</c:v>
                </c:pt>
                <c:pt idx="52">
                  <c:v>43883</c:v>
                </c:pt>
                <c:pt idx="53">
                  <c:v>43884</c:v>
                </c:pt>
                <c:pt idx="54">
                  <c:v>43885</c:v>
                </c:pt>
                <c:pt idx="55">
                  <c:v>43886</c:v>
                </c:pt>
                <c:pt idx="56">
                  <c:v>43887</c:v>
                </c:pt>
                <c:pt idx="57">
                  <c:v>43888</c:v>
                </c:pt>
                <c:pt idx="58">
                  <c:v>43889</c:v>
                </c:pt>
                <c:pt idx="59">
                  <c:v>43890</c:v>
                </c:pt>
                <c:pt idx="60">
                  <c:v>43891</c:v>
                </c:pt>
                <c:pt idx="61">
                  <c:v>43892</c:v>
                </c:pt>
                <c:pt idx="62">
                  <c:v>43893</c:v>
                </c:pt>
                <c:pt idx="63">
                  <c:v>43894</c:v>
                </c:pt>
                <c:pt idx="64">
                  <c:v>43895</c:v>
                </c:pt>
                <c:pt idx="65">
                  <c:v>43896</c:v>
                </c:pt>
                <c:pt idx="66">
                  <c:v>43897</c:v>
                </c:pt>
                <c:pt idx="67">
                  <c:v>43898</c:v>
                </c:pt>
                <c:pt idx="68">
                  <c:v>43899</c:v>
                </c:pt>
                <c:pt idx="69">
                  <c:v>43900</c:v>
                </c:pt>
                <c:pt idx="70">
                  <c:v>43901</c:v>
                </c:pt>
                <c:pt idx="71">
                  <c:v>43902</c:v>
                </c:pt>
                <c:pt idx="72">
                  <c:v>43903</c:v>
                </c:pt>
                <c:pt idx="73">
                  <c:v>43904</c:v>
                </c:pt>
                <c:pt idx="74">
                  <c:v>43905</c:v>
                </c:pt>
                <c:pt idx="75">
                  <c:v>43906</c:v>
                </c:pt>
                <c:pt idx="76">
                  <c:v>43907</c:v>
                </c:pt>
                <c:pt idx="77">
                  <c:v>43908</c:v>
                </c:pt>
                <c:pt idx="78">
                  <c:v>43909</c:v>
                </c:pt>
                <c:pt idx="79">
                  <c:v>43910</c:v>
                </c:pt>
                <c:pt idx="80">
                  <c:v>43911</c:v>
                </c:pt>
                <c:pt idx="81">
                  <c:v>43912</c:v>
                </c:pt>
                <c:pt idx="82">
                  <c:v>43913</c:v>
                </c:pt>
                <c:pt idx="83">
                  <c:v>43914</c:v>
                </c:pt>
                <c:pt idx="84">
                  <c:v>43915</c:v>
                </c:pt>
                <c:pt idx="85">
                  <c:v>43916</c:v>
                </c:pt>
                <c:pt idx="86">
                  <c:v>43917</c:v>
                </c:pt>
                <c:pt idx="87">
                  <c:v>43918</c:v>
                </c:pt>
                <c:pt idx="88">
                  <c:v>43919</c:v>
                </c:pt>
                <c:pt idx="89">
                  <c:v>43920</c:v>
                </c:pt>
                <c:pt idx="90">
                  <c:v>43921</c:v>
                </c:pt>
                <c:pt idx="91">
                  <c:v>43922</c:v>
                </c:pt>
                <c:pt idx="92">
                  <c:v>43923</c:v>
                </c:pt>
                <c:pt idx="93">
                  <c:v>43924</c:v>
                </c:pt>
                <c:pt idx="94">
                  <c:v>43925</c:v>
                </c:pt>
                <c:pt idx="95">
                  <c:v>43926</c:v>
                </c:pt>
                <c:pt idx="96">
                  <c:v>43927</c:v>
                </c:pt>
                <c:pt idx="97">
                  <c:v>43928</c:v>
                </c:pt>
                <c:pt idx="98">
                  <c:v>43929</c:v>
                </c:pt>
                <c:pt idx="99">
                  <c:v>43930</c:v>
                </c:pt>
                <c:pt idx="100">
                  <c:v>43931</c:v>
                </c:pt>
                <c:pt idx="101">
                  <c:v>43932</c:v>
                </c:pt>
                <c:pt idx="102">
                  <c:v>43933</c:v>
                </c:pt>
                <c:pt idx="103">
                  <c:v>43934</c:v>
                </c:pt>
                <c:pt idx="104">
                  <c:v>43935</c:v>
                </c:pt>
                <c:pt idx="105">
                  <c:v>43936</c:v>
                </c:pt>
                <c:pt idx="106">
                  <c:v>43937</c:v>
                </c:pt>
                <c:pt idx="107">
                  <c:v>43938</c:v>
                </c:pt>
                <c:pt idx="108">
                  <c:v>43939</c:v>
                </c:pt>
                <c:pt idx="109">
                  <c:v>43940</c:v>
                </c:pt>
                <c:pt idx="110">
                  <c:v>43941</c:v>
                </c:pt>
                <c:pt idx="111">
                  <c:v>43942</c:v>
                </c:pt>
                <c:pt idx="112">
                  <c:v>43943</c:v>
                </c:pt>
                <c:pt idx="113">
                  <c:v>43944</c:v>
                </c:pt>
                <c:pt idx="114">
                  <c:v>43945</c:v>
                </c:pt>
                <c:pt idx="115">
                  <c:v>43946</c:v>
                </c:pt>
                <c:pt idx="116">
                  <c:v>43947</c:v>
                </c:pt>
                <c:pt idx="117">
                  <c:v>43948</c:v>
                </c:pt>
                <c:pt idx="118">
                  <c:v>43949</c:v>
                </c:pt>
                <c:pt idx="119">
                  <c:v>43950</c:v>
                </c:pt>
                <c:pt idx="120">
                  <c:v>43951</c:v>
                </c:pt>
                <c:pt idx="121">
                  <c:v>43952</c:v>
                </c:pt>
                <c:pt idx="122">
                  <c:v>43953</c:v>
                </c:pt>
                <c:pt idx="123">
                  <c:v>43954</c:v>
                </c:pt>
                <c:pt idx="124">
                  <c:v>43955</c:v>
                </c:pt>
                <c:pt idx="125">
                  <c:v>43956</c:v>
                </c:pt>
                <c:pt idx="126">
                  <c:v>43957</c:v>
                </c:pt>
                <c:pt idx="127">
                  <c:v>43958</c:v>
                </c:pt>
                <c:pt idx="128">
                  <c:v>43959</c:v>
                </c:pt>
                <c:pt idx="129">
                  <c:v>43960</c:v>
                </c:pt>
                <c:pt idx="130">
                  <c:v>43961</c:v>
                </c:pt>
                <c:pt idx="131">
                  <c:v>43962</c:v>
                </c:pt>
                <c:pt idx="132">
                  <c:v>43963</c:v>
                </c:pt>
                <c:pt idx="133">
                  <c:v>43964</c:v>
                </c:pt>
                <c:pt idx="134">
                  <c:v>43965</c:v>
                </c:pt>
                <c:pt idx="135">
                  <c:v>43966</c:v>
                </c:pt>
                <c:pt idx="136">
                  <c:v>43967</c:v>
                </c:pt>
                <c:pt idx="137">
                  <c:v>43968</c:v>
                </c:pt>
                <c:pt idx="138">
                  <c:v>43969</c:v>
                </c:pt>
                <c:pt idx="139">
                  <c:v>43970</c:v>
                </c:pt>
                <c:pt idx="140">
                  <c:v>43971</c:v>
                </c:pt>
                <c:pt idx="141">
                  <c:v>43972</c:v>
                </c:pt>
                <c:pt idx="142">
                  <c:v>43973</c:v>
                </c:pt>
                <c:pt idx="143">
                  <c:v>43974</c:v>
                </c:pt>
                <c:pt idx="144">
                  <c:v>43975</c:v>
                </c:pt>
                <c:pt idx="145">
                  <c:v>43976</c:v>
                </c:pt>
                <c:pt idx="146">
                  <c:v>43977</c:v>
                </c:pt>
                <c:pt idx="147">
                  <c:v>43978</c:v>
                </c:pt>
                <c:pt idx="148">
                  <c:v>43979</c:v>
                </c:pt>
                <c:pt idx="149">
                  <c:v>43980</c:v>
                </c:pt>
                <c:pt idx="150">
                  <c:v>43981</c:v>
                </c:pt>
                <c:pt idx="151">
                  <c:v>43982</c:v>
                </c:pt>
                <c:pt idx="152">
                  <c:v>43983</c:v>
                </c:pt>
                <c:pt idx="153">
                  <c:v>43984</c:v>
                </c:pt>
                <c:pt idx="154">
                  <c:v>43985</c:v>
                </c:pt>
                <c:pt idx="155">
                  <c:v>43986</c:v>
                </c:pt>
                <c:pt idx="156">
                  <c:v>43987</c:v>
                </c:pt>
                <c:pt idx="157">
                  <c:v>43988</c:v>
                </c:pt>
                <c:pt idx="158">
                  <c:v>43989</c:v>
                </c:pt>
                <c:pt idx="159">
                  <c:v>43990</c:v>
                </c:pt>
                <c:pt idx="160">
                  <c:v>43991</c:v>
                </c:pt>
                <c:pt idx="161">
                  <c:v>43992</c:v>
                </c:pt>
                <c:pt idx="162">
                  <c:v>43993</c:v>
                </c:pt>
                <c:pt idx="163">
                  <c:v>43994</c:v>
                </c:pt>
                <c:pt idx="164">
                  <c:v>43995</c:v>
                </c:pt>
                <c:pt idx="165">
                  <c:v>43996</c:v>
                </c:pt>
                <c:pt idx="166">
                  <c:v>43997</c:v>
                </c:pt>
                <c:pt idx="167">
                  <c:v>43998</c:v>
                </c:pt>
                <c:pt idx="168">
                  <c:v>43999</c:v>
                </c:pt>
                <c:pt idx="169">
                  <c:v>44000</c:v>
                </c:pt>
                <c:pt idx="170">
                  <c:v>44001</c:v>
                </c:pt>
                <c:pt idx="171">
                  <c:v>44002</c:v>
                </c:pt>
                <c:pt idx="172">
                  <c:v>44003</c:v>
                </c:pt>
                <c:pt idx="173">
                  <c:v>44004</c:v>
                </c:pt>
                <c:pt idx="174">
                  <c:v>44005</c:v>
                </c:pt>
                <c:pt idx="175">
                  <c:v>44006</c:v>
                </c:pt>
                <c:pt idx="176">
                  <c:v>44007</c:v>
                </c:pt>
                <c:pt idx="177">
                  <c:v>44008</c:v>
                </c:pt>
                <c:pt idx="178">
                  <c:v>44009</c:v>
                </c:pt>
                <c:pt idx="179">
                  <c:v>44010</c:v>
                </c:pt>
                <c:pt idx="180">
                  <c:v>44011</c:v>
                </c:pt>
                <c:pt idx="181">
                  <c:v>44012</c:v>
                </c:pt>
                <c:pt idx="182">
                  <c:v>44013</c:v>
                </c:pt>
                <c:pt idx="183">
                  <c:v>44014</c:v>
                </c:pt>
                <c:pt idx="184">
                  <c:v>44015</c:v>
                </c:pt>
                <c:pt idx="185">
                  <c:v>44016</c:v>
                </c:pt>
                <c:pt idx="186">
                  <c:v>44017</c:v>
                </c:pt>
                <c:pt idx="187">
                  <c:v>44018</c:v>
                </c:pt>
                <c:pt idx="188">
                  <c:v>44019</c:v>
                </c:pt>
                <c:pt idx="189">
                  <c:v>44020</c:v>
                </c:pt>
                <c:pt idx="190">
                  <c:v>44021</c:v>
                </c:pt>
                <c:pt idx="191">
                  <c:v>44022</c:v>
                </c:pt>
                <c:pt idx="192">
                  <c:v>44023</c:v>
                </c:pt>
                <c:pt idx="193">
                  <c:v>44024</c:v>
                </c:pt>
                <c:pt idx="194">
                  <c:v>44025</c:v>
                </c:pt>
                <c:pt idx="195">
                  <c:v>44026</c:v>
                </c:pt>
                <c:pt idx="196">
                  <c:v>44027</c:v>
                </c:pt>
                <c:pt idx="197">
                  <c:v>44028</c:v>
                </c:pt>
                <c:pt idx="198">
                  <c:v>44029</c:v>
                </c:pt>
                <c:pt idx="199">
                  <c:v>44030</c:v>
                </c:pt>
                <c:pt idx="200">
                  <c:v>44031</c:v>
                </c:pt>
                <c:pt idx="201">
                  <c:v>44032</c:v>
                </c:pt>
                <c:pt idx="202">
                  <c:v>44033</c:v>
                </c:pt>
                <c:pt idx="203">
                  <c:v>44034</c:v>
                </c:pt>
                <c:pt idx="204">
                  <c:v>44035</c:v>
                </c:pt>
                <c:pt idx="205">
                  <c:v>44036</c:v>
                </c:pt>
                <c:pt idx="206">
                  <c:v>44037</c:v>
                </c:pt>
                <c:pt idx="207">
                  <c:v>44038</c:v>
                </c:pt>
                <c:pt idx="208">
                  <c:v>44039</c:v>
                </c:pt>
                <c:pt idx="209">
                  <c:v>44040</c:v>
                </c:pt>
                <c:pt idx="210">
                  <c:v>44041</c:v>
                </c:pt>
                <c:pt idx="211">
                  <c:v>44042</c:v>
                </c:pt>
                <c:pt idx="212">
                  <c:v>44043</c:v>
                </c:pt>
                <c:pt idx="213">
                  <c:v>44044</c:v>
                </c:pt>
                <c:pt idx="214">
                  <c:v>44045</c:v>
                </c:pt>
                <c:pt idx="215">
                  <c:v>44046</c:v>
                </c:pt>
                <c:pt idx="216">
                  <c:v>44047</c:v>
                </c:pt>
                <c:pt idx="217">
                  <c:v>44048</c:v>
                </c:pt>
                <c:pt idx="218">
                  <c:v>44049</c:v>
                </c:pt>
                <c:pt idx="219">
                  <c:v>44050</c:v>
                </c:pt>
                <c:pt idx="220">
                  <c:v>44051</c:v>
                </c:pt>
                <c:pt idx="221">
                  <c:v>44052</c:v>
                </c:pt>
                <c:pt idx="222">
                  <c:v>44053</c:v>
                </c:pt>
                <c:pt idx="223">
                  <c:v>44054</c:v>
                </c:pt>
                <c:pt idx="224">
                  <c:v>44055</c:v>
                </c:pt>
                <c:pt idx="225">
                  <c:v>44056</c:v>
                </c:pt>
                <c:pt idx="226">
                  <c:v>44057</c:v>
                </c:pt>
                <c:pt idx="227">
                  <c:v>44058</c:v>
                </c:pt>
                <c:pt idx="228">
                  <c:v>44059</c:v>
                </c:pt>
                <c:pt idx="229">
                  <c:v>44060</c:v>
                </c:pt>
                <c:pt idx="230">
                  <c:v>44061</c:v>
                </c:pt>
                <c:pt idx="231">
                  <c:v>44062</c:v>
                </c:pt>
                <c:pt idx="232">
                  <c:v>44063</c:v>
                </c:pt>
                <c:pt idx="233">
                  <c:v>44064</c:v>
                </c:pt>
                <c:pt idx="234">
                  <c:v>44065</c:v>
                </c:pt>
                <c:pt idx="235">
                  <c:v>44066</c:v>
                </c:pt>
                <c:pt idx="236">
                  <c:v>44067</c:v>
                </c:pt>
                <c:pt idx="237">
                  <c:v>44068</c:v>
                </c:pt>
                <c:pt idx="238">
                  <c:v>44069</c:v>
                </c:pt>
                <c:pt idx="239">
                  <c:v>44070</c:v>
                </c:pt>
                <c:pt idx="240">
                  <c:v>44071</c:v>
                </c:pt>
                <c:pt idx="241">
                  <c:v>44072</c:v>
                </c:pt>
                <c:pt idx="242">
                  <c:v>44073</c:v>
                </c:pt>
                <c:pt idx="243">
                  <c:v>44074</c:v>
                </c:pt>
                <c:pt idx="244">
                  <c:v>44075</c:v>
                </c:pt>
                <c:pt idx="245">
                  <c:v>44076</c:v>
                </c:pt>
                <c:pt idx="246">
                  <c:v>44077</c:v>
                </c:pt>
                <c:pt idx="247">
                  <c:v>44078</c:v>
                </c:pt>
                <c:pt idx="248">
                  <c:v>44079</c:v>
                </c:pt>
                <c:pt idx="249">
                  <c:v>44080</c:v>
                </c:pt>
                <c:pt idx="250">
                  <c:v>44081</c:v>
                </c:pt>
                <c:pt idx="251">
                  <c:v>44082</c:v>
                </c:pt>
                <c:pt idx="252">
                  <c:v>44083</c:v>
                </c:pt>
                <c:pt idx="253">
                  <c:v>44084</c:v>
                </c:pt>
                <c:pt idx="254">
                  <c:v>44085</c:v>
                </c:pt>
                <c:pt idx="255">
                  <c:v>44086</c:v>
                </c:pt>
                <c:pt idx="256">
                  <c:v>44087</c:v>
                </c:pt>
                <c:pt idx="257">
                  <c:v>44088</c:v>
                </c:pt>
                <c:pt idx="258">
                  <c:v>44089</c:v>
                </c:pt>
                <c:pt idx="259">
                  <c:v>44090</c:v>
                </c:pt>
                <c:pt idx="260">
                  <c:v>44091</c:v>
                </c:pt>
                <c:pt idx="261">
                  <c:v>44092</c:v>
                </c:pt>
                <c:pt idx="262">
                  <c:v>44093</c:v>
                </c:pt>
                <c:pt idx="263">
                  <c:v>44094</c:v>
                </c:pt>
                <c:pt idx="264">
                  <c:v>44095</c:v>
                </c:pt>
                <c:pt idx="265">
                  <c:v>44096</c:v>
                </c:pt>
                <c:pt idx="266">
                  <c:v>44097</c:v>
                </c:pt>
                <c:pt idx="267">
                  <c:v>44098</c:v>
                </c:pt>
                <c:pt idx="268">
                  <c:v>44099</c:v>
                </c:pt>
                <c:pt idx="269">
                  <c:v>44100</c:v>
                </c:pt>
                <c:pt idx="270">
                  <c:v>44101</c:v>
                </c:pt>
                <c:pt idx="271">
                  <c:v>44102</c:v>
                </c:pt>
                <c:pt idx="272">
                  <c:v>44103</c:v>
                </c:pt>
                <c:pt idx="273">
                  <c:v>44104</c:v>
                </c:pt>
                <c:pt idx="274">
                  <c:v>44105</c:v>
                </c:pt>
                <c:pt idx="275">
                  <c:v>44106</c:v>
                </c:pt>
                <c:pt idx="276">
                  <c:v>44107</c:v>
                </c:pt>
                <c:pt idx="277">
                  <c:v>44108</c:v>
                </c:pt>
                <c:pt idx="278">
                  <c:v>44109</c:v>
                </c:pt>
                <c:pt idx="279">
                  <c:v>44110</c:v>
                </c:pt>
                <c:pt idx="280">
                  <c:v>44111</c:v>
                </c:pt>
                <c:pt idx="281">
                  <c:v>44112</c:v>
                </c:pt>
                <c:pt idx="282">
                  <c:v>44113</c:v>
                </c:pt>
                <c:pt idx="283">
                  <c:v>44114</c:v>
                </c:pt>
                <c:pt idx="284">
                  <c:v>44115</c:v>
                </c:pt>
                <c:pt idx="285">
                  <c:v>44116</c:v>
                </c:pt>
                <c:pt idx="286">
                  <c:v>44117</c:v>
                </c:pt>
                <c:pt idx="287">
                  <c:v>44118</c:v>
                </c:pt>
                <c:pt idx="288">
                  <c:v>44119</c:v>
                </c:pt>
                <c:pt idx="289">
                  <c:v>44120</c:v>
                </c:pt>
                <c:pt idx="290">
                  <c:v>44121</c:v>
                </c:pt>
                <c:pt idx="291">
                  <c:v>44122</c:v>
                </c:pt>
                <c:pt idx="292">
                  <c:v>44123</c:v>
                </c:pt>
                <c:pt idx="293">
                  <c:v>44124</c:v>
                </c:pt>
                <c:pt idx="294">
                  <c:v>44125</c:v>
                </c:pt>
                <c:pt idx="295">
                  <c:v>44126</c:v>
                </c:pt>
                <c:pt idx="296">
                  <c:v>44127</c:v>
                </c:pt>
                <c:pt idx="297">
                  <c:v>44128</c:v>
                </c:pt>
                <c:pt idx="298">
                  <c:v>44129</c:v>
                </c:pt>
                <c:pt idx="299">
                  <c:v>44130</c:v>
                </c:pt>
                <c:pt idx="300">
                  <c:v>44131</c:v>
                </c:pt>
                <c:pt idx="301">
                  <c:v>44132</c:v>
                </c:pt>
                <c:pt idx="302">
                  <c:v>44133</c:v>
                </c:pt>
                <c:pt idx="303">
                  <c:v>44134</c:v>
                </c:pt>
                <c:pt idx="304">
                  <c:v>44135</c:v>
                </c:pt>
                <c:pt idx="305">
                  <c:v>44136</c:v>
                </c:pt>
                <c:pt idx="306">
                  <c:v>44137</c:v>
                </c:pt>
                <c:pt idx="307">
                  <c:v>44138</c:v>
                </c:pt>
                <c:pt idx="308">
                  <c:v>44139</c:v>
                </c:pt>
                <c:pt idx="309">
                  <c:v>44140</c:v>
                </c:pt>
                <c:pt idx="310">
                  <c:v>44141</c:v>
                </c:pt>
                <c:pt idx="311">
                  <c:v>44142</c:v>
                </c:pt>
                <c:pt idx="312">
                  <c:v>44143</c:v>
                </c:pt>
                <c:pt idx="313">
                  <c:v>44144</c:v>
                </c:pt>
                <c:pt idx="314">
                  <c:v>44145</c:v>
                </c:pt>
                <c:pt idx="315">
                  <c:v>44146</c:v>
                </c:pt>
                <c:pt idx="316">
                  <c:v>44147</c:v>
                </c:pt>
                <c:pt idx="317">
                  <c:v>44148</c:v>
                </c:pt>
                <c:pt idx="318">
                  <c:v>44149</c:v>
                </c:pt>
                <c:pt idx="319">
                  <c:v>44150</c:v>
                </c:pt>
                <c:pt idx="320">
                  <c:v>44151</c:v>
                </c:pt>
                <c:pt idx="321">
                  <c:v>44152</c:v>
                </c:pt>
                <c:pt idx="322">
                  <c:v>44153</c:v>
                </c:pt>
                <c:pt idx="323">
                  <c:v>44154</c:v>
                </c:pt>
                <c:pt idx="324">
                  <c:v>44155</c:v>
                </c:pt>
                <c:pt idx="325">
                  <c:v>44156</c:v>
                </c:pt>
                <c:pt idx="326">
                  <c:v>44157</c:v>
                </c:pt>
                <c:pt idx="327">
                  <c:v>44158</c:v>
                </c:pt>
                <c:pt idx="328">
                  <c:v>44159</c:v>
                </c:pt>
                <c:pt idx="329">
                  <c:v>44160</c:v>
                </c:pt>
                <c:pt idx="330">
                  <c:v>44161</c:v>
                </c:pt>
                <c:pt idx="331">
                  <c:v>44162</c:v>
                </c:pt>
                <c:pt idx="332">
                  <c:v>44163</c:v>
                </c:pt>
                <c:pt idx="333">
                  <c:v>44164</c:v>
                </c:pt>
                <c:pt idx="334">
                  <c:v>44165</c:v>
                </c:pt>
                <c:pt idx="335">
                  <c:v>44166</c:v>
                </c:pt>
                <c:pt idx="336">
                  <c:v>44167</c:v>
                </c:pt>
                <c:pt idx="337">
                  <c:v>44168</c:v>
                </c:pt>
                <c:pt idx="338">
                  <c:v>44169</c:v>
                </c:pt>
                <c:pt idx="339">
                  <c:v>44170</c:v>
                </c:pt>
                <c:pt idx="340">
                  <c:v>44171</c:v>
                </c:pt>
                <c:pt idx="341">
                  <c:v>44172</c:v>
                </c:pt>
                <c:pt idx="342">
                  <c:v>44173</c:v>
                </c:pt>
                <c:pt idx="343">
                  <c:v>44174</c:v>
                </c:pt>
                <c:pt idx="344">
                  <c:v>44175</c:v>
                </c:pt>
                <c:pt idx="345">
                  <c:v>44176</c:v>
                </c:pt>
                <c:pt idx="346">
                  <c:v>44177</c:v>
                </c:pt>
                <c:pt idx="347">
                  <c:v>44178</c:v>
                </c:pt>
                <c:pt idx="348">
                  <c:v>44179</c:v>
                </c:pt>
                <c:pt idx="349">
                  <c:v>44180</c:v>
                </c:pt>
                <c:pt idx="350">
                  <c:v>44181</c:v>
                </c:pt>
                <c:pt idx="351">
                  <c:v>44182</c:v>
                </c:pt>
                <c:pt idx="352">
                  <c:v>44183</c:v>
                </c:pt>
                <c:pt idx="353">
                  <c:v>44184</c:v>
                </c:pt>
                <c:pt idx="354">
                  <c:v>44185</c:v>
                </c:pt>
                <c:pt idx="355">
                  <c:v>44186</c:v>
                </c:pt>
                <c:pt idx="356">
                  <c:v>44187</c:v>
                </c:pt>
                <c:pt idx="357">
                  <c:v>44188</c:v>
                </c:pt>
                <c:pt idx="358">
                  <c:v>44189</c:v>
                </c:pt>
                <c:pt idx="359">
                  <c:v>44190</c:v>
                </c:pt>
                <c:pt idx="360">
                  <c:v>44191</c:v>
                </c:pt>
                <c:pt idx="361">
                  <c:v>44192</c:v>
                </c:pt>
                <c:pt idx="362">
                  <c:v>44193</c:v>
                </c:pt>
                <c:pt idx="363">
                  <c:v>44194</c:v>
                </c:pt>
                <c:pt idx="364">
                  <c:v>44195</c:v>
                </c:pt>
                <c:pt idx="365">
                  <c:v>44196</c:v>
                </c:pt>
                <c:pt idx="366">
                  <c:v>44197</c:v>
                </c:pt>
                <c:pt idx="367">
                  <c:v>44198</c:v>
                </c:pt>
                <c:pt idx="368">
                  <c:v>44199</c:v>
                </c:pt>
                <c:pt idx="369">
                  <c:v>44200</c:v>
                </c:pt>
                <c:pt idx="370">
                  <c:v>44201</c:v>
                </c:pt>
                <c:pt idx="371">
                  <c:v>44202</c:v>
                </c:pt>
                <c:pt idx="372">
                  <c:v>44203</c:v>
                </c:pt>
                <c:pt idx="373">
                  <c:v>44204</c:v>
                </c:pt>
                <c:pt idx="374">
                  <c:v>44205</c:v>
                </c:pt>
                <c:pt idx="375">
                  <c:v>44206</c:v>
                </c:pt>
                <c:pt idx="376">
                  <c:v>44207</c:v>
                </c:pt>
                <c:pt idx="377">
                  <c:v>44208</c:v>
                </c:pt>
                <c:pt idx="378">
                  <c:v>44209</c:v>
                </c:pt>
                <c:pt idx="379">
                  <c:v>44210</c:v>
                </c:pt>
                <c:pt idx="380">
                  <c:v>44211</c:v>
                </c:pt>
                <c:pt idx="381">
                  <c:v>44212</c:v>
                </c:pt>
                <c:pt idx="382">
                  <c:v>44213</c:v>
                </c:pt>
                <c:pt idx="383">
                  <c:v>44214</c:v>
                </c:pt>
                <c:pt idx="384">
                  <c:v>44215</c:v>
                </c:pt>
                <c:pt idx="385">
                  <c:v>44216</c:v>
                </c:pt>
                <c:pt idx="386">
                  <c:v>44217</c:v>
                </c:pt>
                <c:pt idx="387">
                  <c:v>44218</c:v>
                </c:pt>
                <c:pt idx="388">
                  <c:v>44219</c:v>
                </c:pt>
                <c:pt idx="389">
                  <c:v>44220</c:v>
                </c:pt>
                <c:pt idx="390">
                  <c:v>44221</c:v>
                </c:pt>
                <c:pt idx="391">
                  <c:v>44222</c:v>
                </c:pt>
                <c:pt idx="392">
                  <c:v>44223</c:v>
                </c:pt>
                <c:pt idx="393">
                  <c:v>44224</c:v>
                </c:pt>
                <c:pt idx="394">
                  <c:v>44225</c:v>
                </c:pt>
                <c:pt idx="395">
                  <c:v>44226</c:v>
                </c:pt>
                <c:pt idx="396">
                  <c:v>44227</c:v>
                </c:pt>
                <c:pt idx="397">
                  <c:v>44228</c:v>
                </c:pt>
                <c:pt idx="398">
                  <c:v>44229</c:v>
                </c:pt>
                <c:pt idx="399">
                  <c:v>44230</c:v>
                </c:pt>
                <c:pt idx="400">
                  <c:v>44231</c:v>
                </c:pt>
                <c:pt idx="401">
                  <c:v>44232</c:v>
                </c:pt>
                <c:pt idx="402">
                  <c:v>44233</c:v>
                </c:pt>
                <c:pt idx="403">
                  <c:v>44234</c:v>
                </c:pt>
                <c:pt idx="404">
                  <c:v>44235</c:v>
                </c:pt>
                <c:pt idx="405">
                  <c:v>44236</c:v>
                </c:pt>
                <c:pt idx="406">
                  <c:v>44237</c:v>
                </c:pt>
                <c:pt idx="407">
                  <c:v>44238</c:v>
                </c:pt>
                <c:pt idx="408">
                  <c:v>44239</c:v>
                </c:pt>
                <c:pt idx="409">
                  <c:v>44240</c:v>
                </c:pt>
                <c:pt idx="410">
                  <c:v>44241</c:v>
                </c:pt>
                <c:pt idx="411">
                  <c:v>44242</c:v>
                </c:pt>
                <c:pt idx="412">
                  <c:v>44243</c:v>
                </c:pt>
                <c:pt idx="413">
                  <c:v>44244</c:v>
                </c:pt>
                <c:pt idx="414">
                  <c:v>44245</c:v>
                </c:pt>
                <c:pt idx="415">
                  <c:v>44246</c:v>
                </c:pt>
                <c:pt idx="416">
                  <c:v>44247</c:v>
                </c:pt>
                <c:pt idx="417">
                  <c:v>44248</c:v>
                </c:pt>
                <c:pt idx="418">
                  <c:v>44249</c:v>
                </c:pt>
                <c:pt idx="419">
                  <c:v>44250</c:v>
                </c:pt>
                <c:pt idx="420">
                  <c:v>44251</c:v>
                </c:pt>
                <c:pt idx="421">
                  <c:v>44252</c:v>
                </c:pt>
                <c:pt idx="422">
                  <c:v>44253</c:v>
                </c:pt>
                <c:pt idx="423">
                  <c:v>44254</c:v>
                </c:pt>
                <c:pt idx="424">
                  <c:v>44255</c:v>
                </c:pt>
                <c:pt idx="425">
                  <c:v>44256</c:v>
                </c:pt>
                <c:pt idx="426">
                  <c:v>44257</c:v>
                </c:pt>
                <c:pt idx="427">
                  <c:v>44258</c:v>
                </c:pt>
                <c:pt idx="428">
                  <c:v>44259</c:v>
                </c:pt>
                <c:pt idx="429">
                  <c:v>44260</c:v>
                </c:pt>
                <c:pt idx="430">
                  <c:v>44261</c:v>
                </c:pt>
                <c:pt idx="431">
                  <c:v>44262</c:v>
                </c:pt>
                <c:pt idx="432">
                  <c:v>44263</c:v>
                </c:pt>
                <c:pt idx="433">
                  <c:v>44264</c:v>
                </c:pt>
                <c:pt idx="434">
                  <c:v>44265</c:v>
                </c:pt>
                <c:pt idx="435">
                  <c:v>44266</c:v>
                </c:pt>
                <c:pt idx="436">
                  <c:v>44267</c:v>
                </c:pt>
                <c:pt idx="437">
                  <c:v>44268</c:v>
                </c:pt>
                <c:pt idx="438">
                  <c:v>44269</c:v>
                </c:pt>
                <c:pt idx="439">
                  <c:v>44270</c:v>
                </c:pt>
                <c:pt idx="440">
                  <c:v>44271</c:v>
                </c:pt>
                <c:pt idx="441">
                  <c:v>44272</c:v>
                </c:pt>
                <c:pt idx="442">
                  <c:v>44273</c:v>
                </c:pt>
                <c:pt idx="443">
                  <c:v>44274</c:v>
                </c:pt>
                <c:pt idx="444">
                  <c:v>44275</c:v>
                </c:pt>
                <c:pt idx="445">
                  <c:v>44276</c:v>
                </c:pt>
                <c:pt idx="446">
                  <c:v>44277</c:v>
                </c:pt>
                <c:pt idx="447">
                  <c:v>44278</c:v>
                </c:pt>
                <c:pt idx="448">
                  <c:v>44279</c:v>
                </c:pt>
                <c:pt idx="449">
                  <c:v>44280</c:v>
                </c:pt>
                <c:pt idx="450">
                  <c:v>44281</c:v>
                </c:pt>
                <c:pt idx="451">
                  <c:v>44282</c:v>
                </c:pt>
                <c:pt idx="452">
                  <c:v>44283</c:v>
                </c:pt>
                <c:pt idx="453">
                  <c:v>44284</c:v>
                </c:pt>
                <c:pt idx="454">
                  <c:v>44285</c:v>
                </c:pt>
                <c:pt idx="455">
                  <c:v>44286</c:v>
                </c:pt>
                <c:pt idx="456">
                  <c:v>44287</c:v>
                </c:pt>
                <c:pt idx="457">
                  <c:v>44288</c:v>
                </c:pt>
                <c:pt idx="458">
                  <c:v>44289</c:v>
                </c:pt>
                <c:pt idx="459">
                  <c:v>44290</c:v>
                </c:pt>
                <c:pt idx="460">
                  <c:v>44291</c:v>
                </c:pt>
                <c:pt idx="461">
                  <c:v>44292</c:v>
                </c:pt>
                <c:pt idx="462">
                  <c:v>44293</c:v>
                </c:pt>
                <c:pt idx="463">
                  <c:v>44294</c:v>
                </c:pt>
                <c:pt idx="464">
                  <c:v>44295</c:v>
                </c:pt>
                <c:pt idx="465">
                  <c:v>44296</c:v>
                </c:pt>
                <c:pt idx="466">
                  <c:v>44297</c:v>
                </c:pt>
                <c:pt idx="467">
                  <c:v>44298</c:v>
                </c:pt>
                <c:pt idx="468">
                  <c:v>44299</c:v>
                </c:pt>
                <c:pt idx="469">
                  <c:v>44300</c:v>
                </c:pt>
                <c:pt idx="470">
                  <c:v>44301</c:v>
                </c:pt>
                <c:pt idx="471">
                  <c:v>44302</c:v>
                </c:pt>
                <c:pt idx="472">
                  <c:v>44303</c:v>
                </c:pt>
                <c:pt idx="473">
                  <c:v>44304</c:v>
                </c:pt>
                <c:pt idx="474">
                  <c:v>44305</c:v>
                </c:pt>
                <c:pt idx="475">
                  <c:v>44306</c:v>
                </c:pt>
                <c:pt idx="476">
                  <c:v>44307</c:v>
                </c:pt>
                <c:pt idx="477">
                  <c:v>44308</c:v>
                </c:pt>
                <c:pt idx="478">
                  <c:v>44309</c:v>
                </c:pt>
                <c:pt idx="479">
                  <c:v>44310</c:v>
                </c:pt>
                <c:pt idx="480">
                  <c:v>44311</c:v>
                </c:pt>
                <c:pt idx="481">
                  <c:v>44312</c:v>
                </c:pt>
                <c:pt idx="482">
                  <c:v>44313</c:v>
                </c:pt>
                <c:pt idx="483">
                  <c:v>44314</c:v>
                </c:pt>
                <c:pt idx="484">
                  <c:v>44315</c:v>
                </c:pt>
                <c:pt idx="485">
                  <c:v>44316</c:v>
                </c:pt>
                <c:pt idx="486">
                  <c:v>44317</c:v>
                </c:pt>
                <c:pt idx="487">
                  <c:v>44318</c:v>
                </c:pt>
                <c:pt idx="488">
                  <c:v>44319</c:v>
                </c:pt>
                <c:pt idx="489">
                  <c:v>44320</c:v>
                </c:pt>
                <c:pt idx="490">
                  <c:v>44321</c:v>
                </c:pt>
                <c:pt idx="491">
                  <c:v>44322</c:v>
                </c:pt>
                <c:pt idx="492">
                  <c:v>44323</c:v>
                </c:pt>
                <c:pt idx="493">
                  <c:v>44324</c:v>
                </c:pt>
                <c:pt idx="494">
                  <c:v>44325</c:v>
                </c:pt>
                <c:pt idx="495">
                  <c:v>44326</c:v>
                </c:pt>
                <c:pt idx="496">
                  <c:v>44327</c:v>
                </c:pt>
                <c:pt idx="497">
                  <c:v>44328</c:v>
                </c:pt>
                <c:pt idx="498">
                  <c:v>44329</c:v>
                </c:pt>
                <c:pt idx="499">
                  <c:v>44330</c:v>
                </c:pt>
                <c:pt idx="500">
                  <c:v>44331</c:v>
                </c:pt>
                <c:pt idx="501">
                  <c:v>44332</c:v>
                </c:pt>
                <c:pt idx="502">
                  <c:v>44333</c:v>
                </c:pt>
                <c:pt idx="503">
                  <c:v>44334</c:v>
                </c:pt>
                <c:pt idx="504">
                  <c:v>44335</c:v>
                </c:pt>
                <c:pt idx="505">
                  <c:v>44336</c:v>
                </c:pt>
                <c:pt idx="506">
                  <c:v>44337</c:v>
                </c:pt>
                <c:pt idx="507">
                  <c:v>44338</c:v>
                </c:pt>
                <c:pt idx="508">
                  <c:v>44339</c:v>
                </c:pt>
                <c:pt idx="509">
                  <c:v>44340</c:v>
                </c:pt>
                <c:pt idx="510">
                  <c:v>44341</c:v>
                </c:pt>
                <c:pt idx="511">
                  <c:v>44342</c:v>
                </c:pt>
                <c:pt idx="512">
                  <c:v>44343</c:v>
                </c:pt>
                <c:pt idx="513">
                  <c:v>44344</c:v>
                </c:pt>
                <c:pt idx="514">
                  <c:v>44345</c:v>
                </c:pt>
                <c:pt idx="515">
                  <c:v>44346</c:v>
                </c:pt>
                <c:pt idx="516">
                  <c:v>44347</c:v>
                </c:pt>
                <c:pt idx="517">
                  <c:v>44348</c:v>
                </c:pt>
                <c:pt idx="518">
                  <c:v>44349</c:v>
                </c:pt>
                <c:pt idx="519">
                  <c:v>44350</c:v>
                </c:pt>
                <c:pt idx="520">
                  <c:v>44351</c:v>
                </c:pt>
                <c:pt idx="521">
                  <c:v>44352</c:v>
                </c:pt>
                <c:pt idx="522">
                  <c:v>44353</c:v>
                </c:pt>
                <c:pt idx="523">
                  <c:v>44354</c:v>
                </c:pt>
                <c:pt idx="524">
                  <c:v>44355</c:v>
                </c:pt>
                <c:pt idx="525">
                  <c:v>44356</c:v>
                </c:pt>
                <c:pt idx="526">
                  <c:v>44357</c:v>
                </c:pt>
                <c:pt idx="527">
                  <c:v>44358</c:v>
                </c:pt>
                <c:pt idx="528">
                  <c:v>44359</c:v>
                </c:pt>
                <c:pt idx="529">
                  <c:v>44360</c:v>
                </c:pt>
                <c:pt idx="530">
                  <c:v>44361</c:v>
                </c:pt>
                <c:pt idx="531">
                  <c:v>44362</c:v>
                </c:pt>
                <c:pt idx="532">
                  <c:v>44363</c:v>
                </c:pt>
                <c:pt idx="533">
                  <c:v>44364</c:v>
                </c:pt>
                <c:pt idx="534">
                  <c:v>44365</c:v>
                </c:pt>
                <c:pt idx="535">
                  <c:v>44366</c:v>
                </c:pt>
                <c:pt idx="536">
                  <c:v>44367</c:v>
                </c:pt>
                <c:pt idx="537">
                  <c:v>44368</c:v>
                </c:pt>
                <c:pt idx="538">
                  <c:v>44369</c:v>
                </c:pt>
                <c:pt idx="539">
                  <c:v>44370</c:v>
                </c:pt>
                <c:pt idx="540">
                  <c:v>44371</c:v>
                </c:pt>
                <c:pt idx="541">
                  <c:v>44372</c:v>
                </c:pt>
                <c:pt idx="542">
                  <c:v>44373</c:v>
                </c:pt>
                <c:pt idx="543">
                  <c:v>44374</c:v>
                </c:pt>
                <c:pt idx="544">
                  <c:v>44375</c:v>
                </c:pt>
                <c:pt idx="545">
                  <c:v>44376</c:v>
                </c:pt>
                <c:pt idx="546">
                  <c:v>44377</c:v>
                </c:pt>
              </c:numCache>
            </c:numRef>
          </c:xVal>
          <c:yVal>
            <c:numRef>
              <c:f>Sheet6!$E$5:$E$551</c:f>
              <c:numCache>
                <c:formatCode>General</c:formatCode>
                <c:ptCount val="547"/>
                <c:pt idx="15" formatCode="0">
                  <c:v>50</c:v>
                </c:pt>
                <c:pt idx="43" formatCode="0">
                  <c:v>50</c:v>
                </c:pt>
                <c:pt idx="78" formatCode="0">
                  <c:v>50</c:v>
                </c:pt>
                <c:pt idx="98" formatCode="0">
                  <c:v>50</c:v>
                </c:pt>
                <c:pt idx="141" formatCode="0">
                  <c:v>50</c:v>
                </c:pt>
                <c:pt idx="173" formatCode="0">
                  <c:v>50</c:v>
                </c:pt>
                <c:pt idx="204" formatCode="0">
                  <c:v>50</c:v>
                </c:pt>
                <c:pt idx="218" formatCode="0">
                  <c:v>50</c:v>
                </c:pt>
                <c:pt idx="246" formatCode="0">
                  <c:v>50</c:v>
                </c:pt>
                <c:pt idx="260" formatCode="0">
                  <c:v>50</c:v>
                </c:pt>
                <c:pt idx="280" formatCode="0">
                  <c:v>50</c:v>
                </c:pt>
                <c:pt idx="295" formatCode="0">
                  <c:v>50</c:v>
                </c:pt>
                <c:pt idx="316" formatCode="0">
                  <c:v>50</c:v>
                </c:pt>
                <c:pt idx="358" formatCode="0">
                  <c:v>50</c:v>
                </c:pt>
                <c:pt idx="393" formatCode="0">
                  <c:v>50</c:v>
                </c:pt>
                <c:pt idx="428" formatCode="0">
                  <c:v>50</c:v>
                </c:pt>
                <c:pt idx="463" formatCode="0">
                  <c:v>50</c:v>
                </c:pt>
                <c:pt idx="499" formatCode="0">
                  <c:v>50</c:v>
                </c:pt>
                <c:pt idx="526" formatCode="0">
                  <c:v>50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8-07E9-412C-9FD5-89245F56CC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56709871"/>
        <c:axId val="356705711"/>
      </c:scatterChart>
      <c:dateAx>
        <c:axId val="356705295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356720271"/>
        <c:crosses val="autoZero"/>
        <c:auto val="1"/>
        <c:lblOffset val="100"/>
        <c:baseTimeUnit val="days"/>
      </c:dateAx>
      <c:valAx>
        <c:axId val="3567202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ot"/>
              <a:round/>
            </a:ln>
            <a:effectLst/>
          </c:spPr>
        </c:majorGridlines>
        <c:numFmt formatCode="0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356705295"/>
        <c:crosses val="autoZero"/>
        <c:crossBetween val="midCat"/>
      </c:valAx>
      <c:valAx>
        <c:axId val="356705711"/>
        <c:scaling>
          <c:orientation val="minMax"/>
        </c:scaling>
        <c:delete val="0"/>
        <c:axPos val="r"/>
        <c:numFmt formatCode="0" sourceLinked="1"/>
        <c:majorTickMark val="out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356709871"/>
        <c:crosses val="max"/>
        <c:crossBetween val="between"/>
      </c:valAx>
      <c:dateAx>
        <c:axId val="356709871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356705711"/>
        <c:crosses val="autoZero"/>
        <c:auto val="1"/>
        <c:lblOffset val="100"/>
        <c:baseTimeUnit val="days"/>
      </c:date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CN" altLang="en-US" b="1" dirty="0"/>
              <a:t>包你发每日</a:t>
            </a:r>
            <a:r>
              <a:rPr lang="en-US" altLang="zh-CN" b="1" dirty="0"/>
              <a:t>ARPU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Sheet1!$I$1</c:f>
              <c:strCache>
                <c:ptCount val="1"/>
                <c:pt idx="0">
                  <c:v>ARPU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Sheet1!$H$2:$H$548</c:f>
              <c:numCache>
                <c:formatCode>m/d/yyyy</c:formatCode>
                <c:ptCount val="547"/>
                <c:pt idx="0">
                  <c:v>43831</c:v>
                </c:pt>
                <c:pt idx="1">
                  <c:v>43832</c:v>
                </c:pt>
                <c:pt idx="2">
                  <c:v>43833</c:v>
                </c:pt>
                <c:pt idx="3">
                  <c:v>43834</c:v>
                </c:pt>
                <c:pt idx="4">
                  <c:v>43835</c:v>
                </c:pt>
                <c:pt idx="5">
                  <c:v>43836</c:v>
                </c:pt>
                <c:pt idx="6">
                  <c:v>43837</c:v>
                </c:pt>
                <c:pt idx="7">
                  <c:v>43838</c:v>
                </c:pt>
                <c:pt idx="8">
                  <c:v>43839</c:v>
                </c:pt>
                <c:pt idx="9">
                  <c:v>43840</c:v>
                </c:pt>
                <c:pt idx="10">
                  <c:v>43841</c:v>
                </c:pt>
                <c:pt idx="11">
                  <c:v>43842</c:v>
                </c:pt>
                <c:pt idx="12">
                  <c:v>43843</c:v>
                </c:pt>
                <c:pt idx="13">
                  <c:v>43844</c:v>
                </c:pt>
                <c:pt idx="14">
                  <c:v>43845</c:v>
                </c:pt>
                <c:pt idx="15">
                  <c:v>43846</c:v>
                </c:pt>
                <c:pt idx="16">
                  <c:v>43847</c:v>
                </c:pt>
                <c:pt idx="17">
                  <c:v>43848</c:v>
                </c:pt>
                <c:pt idx="18">
                  <c:v>43849</c:v>
                </c:pt>
                <c:pt idx="19">
                  <c:v>43850</c:v>
                </c:pt>
                <c:pt idx="20">
                  <c:v>43851</c:v>
                </c:pt>
                <c:pt idx="21">
                  <c:v>43852</c:v>
                </c:pt>
                <c:pt idx="22">
                  <c:v>43853</c:v>
                </c:pt>
                <c:pt idx="23">
                  <c:v>43854</c:v>
                </c:pt>
                <c:pt idx="24">
                  <c:v>43855</c:v>
                </c:pt>
                <c:pt idx="25">
                  <c:v>43856</c:v>
                </c:pt>
                <c:pt idx="26">
                  <c:v>43857</c:v>
                </c:pt>
                <c:pt idx="27">
                  <c:v>43858</c:v>
                </c:pt>
                <c:pt idx="28">
                  <c:v>43859</c:v>
                </c:pt>
                <c:pt idx="29">
                  <c:v>43860</c:v>
                </c:pt>
                <c:pt idx="30">
                  <c:v>43861</c:v>
                </c:pt>
                <c:pt idx="31">
                  <c:v>43862</c:v>
                </c:pt>
                <c:pt idx="32">
                  <c:v>43863</c:v>
                </c:pt>
                <c:pt idx="33">
                  <c:v>43864</c:v>
                </c:pt>
                <c:pt idx="34">
                  <c:v>43865</c:v>
                </c:pt>
                <c:pt idx="35">
                  <c:v>43866</c:v>
                </c:pt>
                <c:pt idx="36">
                  <c:v>43867</c:v>
                </c:pt>
                <c:pt idx="37">
                  <c:v>43868</c:v>
                </c:pt>
                <c:pt idx="38">
                  <c:v>43869</c:v>
                </c:pt>
                <c:pt idx="39">
                  <c:v>43870</c:v>
                </c:pt>
                <c:pt idx="40">
                  <c:v>43871</c:v>
                </c:pt>
                <c:pt idx="41">
                  <c:v>43872</c:v>
                </c:pt>
                <c:pt idx="42">
                  <c:v>43873</c:v>
                </c:pt>
                <c:pt idx="43">
                  <c:v>43874</c:v>
                </c:pt>
                <c:pt idx="44">
                  <c:v>43875</c:v>
                </c:pt>
                <c:pt idx="45">
                  <c:v>43876</c:v>
                </c:pt>
                <c:pt idx="46">
                  <c:v>43877</c:v>
                </c:pt>
                <c:pt idx="47">
                  <c:v>43878</c:v>
                </c:pt>
                <c:pt idx="48">
                  <c:v>43879</c:v>
                </c:pt>
                <c:pt idx="49">
                  <c:v>43880</c:v>
                </c:pt>
                <c:pt idx="50">
                  <c:v>43881</c:v>
                </c:pt>
                <c:pt idx="51">
                  <c:v>43882</c:v>
                </c:pt>
                <c:pt idx="52">
                  <c:v>43883</c:v>
                </c:pt>
                <c:pt idx="53">
                  <c:v>43884</c:v>
                </c:pt>
                <c:pt idx="54">
                  <c:v>43885</c:v>
                </c:pt>
                <c:pt idx="55">
                  <c:v>43886</c:v>
                </c:pt>
                <c:pt idx="56">
                  <c:v>43887</c:v>
                </c:pt>
                <c:pt idx="57">
                  <c:v>43888</c:v>
                </c:pt>
                <c:pt idx="58">
                  <c:v>43889</c:v>
                </c:pt>
                <c:pt idx="59">
                  <c:v>43890</c:v>
                </c:pt>
                <c:pt idx="60">
                  <c:v>43891</c:v>
                </c:pt>
                <c:pt idx="61">
                  <c:v>43892</c:v>
                </c:pt>
                <c:pt idx="62">
                  <c:v>43893</c:v>
                </c:pt>
                <c:pt idx="63">
                  <c:v>43894</c:v>
                </c:pt>
                <c:pt idx="64">
                  <c:v>43895</c:v>
                </c:pt>
                <c:pt idx="65">
                  <c:v>43896</c:v>
                </c:pt>
                <c:pt idx="66">
                  <c:v>43897</c:v>
                </c:pt>
                <c:pt idx="67">
                  <c:v>43898</c:v>
                </c:pt>
                <c:pt idx="68">
                  <c:v>43899</c:v>
                </c:pt>
                <c:pt idx="69">
                  <c:v>43900</c:v>
                </c:pt>
                <c:pt idx="70">
                  <c:v>43901</c:v>
                </c:pt>
                <c:pt idx="71">
                  <c:v>43902</c:v>
                </c:pt>
                <c:pt idx="72">
                  <c:v>43903</c:v>
                </c:pt>
                <c:pt idx="73">
                  <c:v>43904</c:v>
                </c:pt>
                <c:pt idx="74">
                  <c:v>43905</c:v>
                </c:pt>
                <c:pt idx="75">
                  <c:v>43906</c:v>
                </c:pt>
                <c:pt idx="76">
                  <c:v>43907</c:v>
                </c:pt>
                <c:pt idx="77">
                  <c:v>43908</c:v>
                </c:pt>
                <c:pt idx="78">
                  <c:v>43909</c:v>
                </c:pt>
                <c:pt idx="79">
                  <c:v>43910</c:v>
                </c:pt>
                <c:pt idx="80">
                  <c:v>43911</c:v>
                </c:pt>
                <c:pt idx="81">
                  <c:v>43912</c:v>
                </c:pt>
                <c:pt idx="82">
                  <c:v>43913</c:v>
                </c:pt>
                <c:pt idx="83">
                  <c:v>43914</c:v>
                </c:pt>
                <c:pt idx="84">
                  <c:v>43915</c:v>
                </c:pt>
                <c:pt idx="85">
                  <c:v>43916</c:v>
                </c:pt>
                <c:pt idx="86">
                  <c:v>43917</c:v>
                </c:pt>
                <c:pt idx="87">
                  <c:v>43918</c:v>
                </c:pt>
                <c:pt idx="88">
                  <c:v>43919</c:v>
                </c:pt>
                <c:pt idx="89">
                  <c:v>43920</c:v>
                </c:pt>
                <c:pt idx="90">
                  <c:v>43921</c:v>
                </c:pt>
                <c:pt idx="91">
                  <c:v>43922</c:v>
                </c:pt>
                <c:pt idx="92">
                  <c:v>43923</c:v>
                </c:pt>
                <c:pt idx="93">
                  <c:v>43924</c:v>
                </c:pt>
                <c:pt idx="94">
                  <c:v>43925</c:v>
                </c:pt>
                <c:pt idx="95">
                  <c:v>43926</c:v>
                </c:pt>
                <c:pt idx="96">
                  <c:v>43927</c:v>
                </c:pt>
                <c:pt idx="97">
                  <c:v>43928</c:v>
                </c:pt>
                <c:pt idx="98">
                  <c:v>43929</c:v>
                </c:pt>
                <c:pt idx="99">
                  <c:v>43930</c:v>
                </c:pt>
                <c:pt idx="100">
                  <c:v>43931</c:v>
                </c:pt>
                <c:pt idx="101">
                  <c:v>43932</c:v>
                </c:pt>
                <c:pt idx="102">
                  <c:v>43933</c:v>
                </c:pt>
                <c:pt idx="103">
                  <c:v>43934</c:v>
                </c:pt>
                <c:pt idx="104">
                  <c:v>43935</c:v>
                </c:pt>
                <c:pt idx="105">
                  <c:v>43936</c:v>
                </c:pt>
                <c:pt idx="106">
                  <c:v>43937</c:v>
                </c:pt>
                <c:pt idx="107">
                  <c:v>43938</c:v>
                </c:pt>
                <c:pt idx="108">
                  <c:v>43939</c:v>
                </c:pt>
                <c:pt idx="109">
                  <c:v>43940</c:v>
                </c:pt>
                <c:pt idx="110">
                  <c:v>43941</c:v>
                </c:pt>
                <c:pt idx="111">
                  <c:v>43942</c:v>
                </c:pt>
                <c:pt idx="112">
                  <c:v>43943</c:v>
                </c:pt>
                <c:pt idx="113">
                  <c:v>43944</c:v>
                </c:pt>
                <c:pt idx="114">
                  <c:v>43945</c:v>
                </c:pt>
                <c:pt idx="115">
                  <c:v>43946</c:v>
                </c:pt>
                <c:pt idx="116">
                  <c:v>43947</c:v>
                </c:pt>
                <c:pt idx="117">
                  <c:v>43948</c:v>
                </c:pt>
                <c:pt idx="118">
                  <c:v>43949</c:v>
                </c:pt>
                <c:pt idx="119">
                  <c:v>43950</c:v>
                </c:pt>
                <c:pt idx="120">
                  <c:v>43951</c:v>
                </c:pt>
                <c:pt idx="121">
                  <c:v>43952</c:v>
                </c:pt>
                <c:pt idx="122">
                  <c:v>43953</c:v>
                </c:pt>
                <c:pt idx="123">
                  <c:v>43954</c:v>
                </c:pt>
                <c:pt idx="124">
                  <c:v>43955</c:v>
                </c:pt>
                <c:pt idx="125">
                  <c:v>43956</c:v>
                </c:pt>
                <c:pt idx="126">
                  <c:v>43957</c:v>
                </c:pt>
                <c:pt idx="127">
                  <c:v>43958</c:v>
                </c:pt>
                <c:pt idx="128">
                  <c:v>43959</c:v>
                </c:pt>
                <c:pt idx="129">
                  <c:v>43960</c:v>
                </c:pt>
                <c:pt idx="130">
                  <c:v>43961</c:v>
                </c:pt>
                <c:pt idx="131">
                  <c:v>43962</c:v>
                </c:pt>
                <c:pt idx="132">
                  <c:v>43963</c:v>
                </c:pt>
                <c:pt idx="133">
                  <c:v>43964</c:v>
                </c:pt>
                <c:pt idx="134">
                  <c:v>43965</c:v>
                </c:pt>
                <c:pt idx="135">
                  <c:v>43966</c:v>
                </c:pt>
                <c:pt idx="136">
                  <c:v>43967</c:v>
                </c:pt>
                <c:pt idx="137">
                  <c:v>43968</c:v>
                </c:pt>
                <c:pt idx="138">
                  <c:v>43969</c:v>
                </c:pt>
                <c:pt idx="139">
                  <c:v>43970</c:v>
                </c:pt>
                <c:pt idx="140">
                  <c:v>43971</c:v>
                </c:pt>
                <c:pt idx="141">
                  <c:v>43972</c:v>
                </c:pt>
                <c:pt idx="142">
                  <c:v>43973</c:v>
                </c:pt>
                <c:pt idx="143">
                  <c:v>43974</c:v>
                </c:pt>
                <c:pt idx="144">
                  <c:v>43975</c:v>
                </c:pt>
                <c:pt idx="145">
                  <c:v>43976</c:v>
                </c:pt>
                <c:pt idx="146">
                  <c:v>43977</c:v>
                </c:pt>
                <c:pt idx="147">
                  <c:v>43978</c:v>
                </c:pt>
                <c:pt idx="148">
                  <c:v>43979</c:v>
                </c:pt>
                <c:pt idx="149">
                  <c:v>43980</c:v>
                </c:pt>
                <c:pt idx="150">
                  <c:v>43981</c:v>
                </c:pt>
                <c:pt idx="151">
                  <c:v>43982</c:v>
                </c:pt>
                <c:pt idx="152">
                  <c:v>43983</c:v>
                </c:pt>
                <c:pt idx="153">
                  <c:v>43984</c:v>
                </c:pt>
                <c:pt idx="154">
                  <c:v>43985</c:v>
                </c:pt>
                <c:pt idx="155">
                  <c:v>43986</c:v>
                </c:pt>
                <c:pt idx="156">
                  <c:v>43987</c:v>
                </c:pt>
                <c:pt idx="157">
                  <c:v>43988</c:v>
                </c:pt>
                <c:pt idx="158">
                  <c:v>43989</c:v>
                </c:pt>
                <c:pt idx="159">
                  <c:v>43990</c:v>
                </c:pt>
                <c:pt idx="160">
                  <c:v>43991</c:v>
                </c:pt>
                <c:pt idx="161">
                  <c:v>43992</c:v>
                </c:pt>
                <c:pt idx="162">
                  <c:v>43993</c:v>
                </c:pt>
                <c:pt idx="163">
                  <c:v>43994</c:v>
                </c:pt>
                <c:pt idx="164">
                  <c:v>43995</c:v>
                </c:pt>
                <c:pt idx="165">
                  <c:v>43996</c:v>
                </c:pt>
                <c:pt idx="166">
                  <c:v>43997</c:v>
                </c:pt>
                <c:pt idx="167">
                  <c:v>43998</c:v>
                </c:pt>
                <c:pt idx="168">
                  <c:v>43999</c:v>
                </c:pt>
                <c:pt idx="169">
                  <c:v>44000</c:v>
                </c:pt>
                <c:pt idx="170">
                  <c:v>44001</c:v>
                </c:pt>
                <c:pt idx="171">
                  <c:v>44002</c:v>
                </c:pt>
                <c:pt idx="172">
                  <c:v>44003</c:v>
                </c:pt>
                <c:pt idx="173">
                  <c:v>44004</c:v>
                </c:pt>
                <c:pt idx="174">
                  <c:v>44005</c:v>
                </c:pt>
                <c:pt idx="175">
                  <c:v>44006</c:v>
                </c:pt>
                <c:pt idx="176">
                  <c:v>44007</c:v>
                </c:pt>
                <c:pt idx="177">
                  <c:v>44008</c:v>
                </c:pt>
                <c:pt idx="178">
                  <c:v>44009</c:v>
                </c:pt>
                <c:pt idx="179">
                  <c:v>44010</c:v>
                </c:pt>
                <c:pt idx="180">
                  <c:v>44011</c:v>
                </c:pt>
                <c:pt idx="181">
                  <c:v>44012</c:v>
                </c:pt>
                <c:pt idx="182">
                  <c:v>44013</c:v>
                </c:pt>
                <c:pt idx="183">
                  <c:v>44014</c:v>
                </c:pt>
                <c:pt idx="184">
                  <c:v>44015</c:v>
                </c:pt>
                <c:pt idx="185">
                  <c:v>44016</c:v>
                </c:pt>
                <c:pt idx="186">
                  <c:v>44017</c:v>
                </c:pt>
                <c:pt idx="187">
                  <c:v>44018</c:v>
                </c:pt>
                <c:pt idx="188">
                  <c:v>44019</c:v>
                </c:pt>
                <c:pt idx="189">
                  <c:v>44020</c:v>
                </c:pt>
                <c:pt idx="190">
                  <c:v>44021</c:v>
                </c:pt>
                <c:pt idx="191">
                  <c:v>44022</c:v>
                </c:pt>
                <c:pt idx="192">
                  <c:v>44023</c:v>
                </c:pt>
                <c:pt idx="193">
                  <c:v>44024</c:v>
                </c:pt>
                <c:pt idx="194">
                  <c:v>44025</c:v>
                </c:pt>
                <c:pt idx="195">
                  <c:v>44026</c:v>
                </c:pt>
                <c:pt idx="196">
                  <c:v>44027</c:v>
                </c:pt>
                <c:pt idx="197">
                  <c:v>44028</c:v>
                </c:pt>
                <c:pt idx="198">
                  <c:v>44029</c:v>
                </c:pt>
                <c:pt idx="199">
                  <c:v>44030</c:v>
                </c:pt>
                <c:pt idx="200">
                  <c:v>44031</c:v>
                </c:pt>
                <c:pt idx="201">
                  <c:v>44032</c:v>
                </c:pt>
                <c:pt idx="202">
                  <c:v>44033</c:v>
                </c:pt>
                <c:pt idx="203">
                  <c:v>44034</c:v>
                </c:pt>
                <c:pt idx="204">
                  <c:v>44035</c:v>
                </c:pt>
                <c:pt idx="205">
                  <c:v>44036</c:v>
                </c:pt>
                <c:pt idx="206">
                  <c:v>44037</c:v>
                </c:pt>
                <c:pt idx="207">
                  <c:v>44038</c:v>
                </c:pt>
                <c:pt idx="208">
                  <c:v>44039</c:v>
                </c:pt>
                <c:pt idx="209">
                  <c:v>44040</c:v>
                </c:pt>
                <c:pt idx="210">
                  <c:v>44041</c:v>
                </c:pt>
                <c:pt idx="211">
                  <c:v>44042</c:v>
                </c:pt>
                <c:pt idx="212">
                  <c:v>44043</c:v>
                </c:pt>
                <c:pt idx="213">
                  <c:v>44044</c:v>
                </c:pt>
                <c:pt idx="214">
                  <c:v>44045</c:v>
                </c:pt>
                <c:pt idx="215">
                  <c:v>44046</c:v>
                </c:pt>
                <c:pt idx="216">
                  <c:v>44047</c:v>
                </c:pt>
                <c:pt idx="217">
                  <c:v>44048</c:v>
                </c:pt>
                <c:pt idx="218">
                  <c:v>44049</c:v>
                </c:pt>
                <c:pt idx="219">
                  <c:v>44050</c:v>
                </c:pt>
                <c:pt idx="220">
                  <c:v>44051</c:v>
                </c:pt>
                <c:pt idx="221">
                  <c:v>44052</c:v>
                </c:pt>
                <c:pt idx="222">
                  <c:v>44053</c:v>
                </c:pt>
                <c:pt idx="223">
                  <c:v>44054</c:v>
                </c:pt>
                <c:pt idx="224">
                  <c:v>44055</c:v>
                </c:pt>
                <c:pt idx="225">
                  <c:v>44056</c:v>
                </c:pt>
                <c:pt idx="226">
                  <c:v>44057</c:v>
                </c:pt>
                <c:pt idx="227">
                  <c:v>44058</c:v>
                </c:pt>
                <c:pt idx="228">
                  <c:v>44059</c:v>
                </c:pt>
                <c:pt idx="229">
                  <c:v>44060</c:v>
                </c:pt>
                <c:pt idx="230">
                  <c:v>44061</c:v>
                </c:pt>
                <c:pt idx="231">
                  <c:v>44062</c:v>
                </c:pt>
                <c:pt idx="232">
                  <c:v>44063</c:v>
                </c:pt>
                <c:pt idx="233">
                  <c:v>44064</c:v>
                </c:pt>
                <c:pt idx="234">
                  <c:v>44065</c:v>
                </c:pt>
                <c:pt idx="235">
                  <c:v>44066</c:v>
                </c:pt>
                <c:pt idx="236">
                  <c:v>44067</c:v>
                </c:pt>
                <c:pt idx="237">
                  <c:v>44068</c:v>
                </c:pt>
                <c:pt idx="238">
                  <c:v>44069</c:v>
                </c:pt>
                <c:pt idx="239">
                  <c:v>44070</c:v>
                </c:pt>
                <c:pt idx="240">
                  <c:v>44071</c:v>
                </c:pt>
                <c:pt idx="241">
                  <c:v>44072</c:v>
                </c:pt>
                <c:pt idx="242">
                  <c:v>44073</c:v>
                </c:pt>
                <c:pt idx="243">
                  <c:v>44074</c:v>
                </c:pt>
                <c:pt idx="244">
                  <c:v>44075</c:v>
                </c:pt>
                <c:pt idx="245">
                  <c:v>44076</c:v>
                </c:pt>
                <c:pt idx="246">
                  <c:v>44077</c:v>
                </c:pt>
                <c:pt idx="247">
                  <c:v>44078</c:v>
                </c:pt>
                <c:pt idx="248">
                  <c:v>44079</c:v>
                </c:pt>
                <c:pt idx="249">
                  <c:v>44080</c:v>
                </c:pt>
                <c:pt idx="250">
                  <c:v>44081</c:v>
                </c:pt>
                <c:pt idx="251">
                  <c:v>44082</c:v>
                </c:pt>
                <c:pt idx="252">
                  <c:v>44083</c:v>
                </c:pt>
                <c:pt idx="253">
                  <c:v>44084</c:v>
                </c:pt>
                <c:pt idx="254">
                  <c:v>44085</c:v>
                </c:pt>
                <c:pt idx="255">
                  <c:v>44086</c:v>
                </c:pt>
                <c:pt idx="256">
                  <c:v>44087</c:v>
                </c:pt>
                <c:pt idx="257">
                  <c:v>44088</c:v>
                </c:pt>
                <c:pt idx="258">
                  <c:v>44089</c:v>
                </c:pt>
                <c:pt idx="259">
                  <c:v>44090</c:v>
                </c:pt>
                <c:pt idx="260">
                  <c:v>44091</c:v>
                </c:pt>
                <c:pt idx="261">
                  <c:v>44092</c:v>
                </c:pt>
                <c:pt idx="262">
                  <c:v>44093</c:v>
                </c:pt>
                <c:pt idx="263">
                  <c:v>44094</c:v>
                </c:pt>
                <c:pt idx="264">
                  <c:v>44095</c:v>
                </c:pt>
                <c:pt idx="265">
                  <c:v>44096</c:v>
                </c:pt>
                <c:pt idx="266">
                  <c:v>44097</c:v>
                </c:pt>
                <c:pt idx="267">
                  <c:v>44098</c:v>
                </c:pt>
                <c:pt idx="268">
                  <c:v>44099</c:v>
                </c:pt>
                <c:pt idx="269">
                  <c:v>44100</c:v>
                </c:pt>
                <c:pt idx="270">
                  <c:v>44101</c:v>
                </c:pt>
                <c:pt idx="271">
                  <c:v>44102</c:v>
                </c:pt>
                <c:pt idx="272">
                  <c:v>44103</c:v>
                </c:pt>
                <c:pt idx="273">
                  <c:v>44104</c:v>
                </c:pt>
                <c:pt idx="274">
                  <c:v>44105</c:v>
                </c:pt>
                <c:pt idx="275">
                  <c:v>44106</c:v>
                </c:pt>
                <c:pt idx="276">
                  <c:v>44107</c:v>
                </c:pt>
                <c:pt idx="277">
                  <c:v>44108</c:v>
                </c:pt>
                <c:pt idx="278">
                  <c:v>44109</c:v>
                </c:pt>
                <c:pt idx="279">
                  <c:v>44110</c:v>
                </c:pt>
                <c:pt idx="280">
                  <c:v>44111</c:v>
                </c:pt>
                <c:pt idx="281">
                  <c:v>44112</c:v>
                </c:pt>
                <c:pt idx="282">
                  <c:v>44113</c:v>
                </c:pt>
                <c:pt idx="283">
                  <c:v>44114</c:v>
                </c:pt>
                <c:pt idx="284">
                  <c:v>44115</c:v>
                </c:pt>
                <c:pt idx="285">
                  <c:v>44116</c:v>
                </c:pt>
                <c:pt idx="286">
                  <c:v>44117</c:v>
                </c:pt>
                <c:pt idx="287">
                  <c:v>44118</c:v>
                </c:pt>
                <c:pt idx="288">
                  <c:v>44119</c:v>
                </c:pt>
                <c:pt idx="289">
                  <c:v>44120</c:v>
                </c:pt>
                <c:pt idx="290">
                  <c:v>44121</c:v>
                </c:pt>
                <c:pt idx="291">
                  <c:v>44122</c:v>
                </c:pt>
                <c:pt idx="292">
                  <c:v>44123</c:v>
                </c:pt>
                <c:pt idx="293">
                  <c:v>44124</c:v>
                </c:pt>
                <c:pt idx="294">
                  <c:v>44125</c:v>
                </c:pt>
                <c:pt idx="295">
                  <c:v>44126</c:v>
                </c:pt>
                <c:pt idx="296">
                  <c:v>44127</c:v>
                </c:pt>
                <c:pt idx="297">
                  <c:v>44128</c:v>
                </c:pt>
                <c:pt idx="298">
                  <c:v>44129</c:v>
                </c:pt>
                <c:pt idx="299">
                  <c:v>44130</c:v>
                </c:pt>
                <c:pt idx="300">
                  <c:v>44131</c:v>
                </c:pt>
                <c:pt idx="301">
                  <c:v>44132</c:v>
                </c:pt>
                <c:pt idx="302">
                  <c:v>44133</c:v>
                </c:pt>
                <c:pt idx="303">
                  <c:v>44134</c:v>
                </c:pt>
                <c:pt idx="304">
                  <c:v>44135</c:v>
                </c:pt>
                <c:pt idx="305">
                  <c:v>44136</c:v>
                </c:pt>
                <c:pt idx="306">
                  <c:v>44137</c:v>
                </c:pt>
                <c:pt idx="307">
                  <c:v>44138</c:v>
                </c:pt>
                <c:pt idx="308">
                  <c:v>44139</c:v>
                </c:pt>
                <c:pt idx="309">
                  <c:v>44140</c:v>
                </c:pt>
                <c:pt idx="310">
                  <c:v>44141</c:v>
                </c:pt>
                <c:pt idx="311">
                  <c:v>44142</c:v>
                </c:pt>
                <c:pt idx="312">
                  <c:v>44143</c:v>
                </c:pt>
                <c:pt idx="313">
                  <c:v>44144</c:v>
                </c:pt>
                <c:pt idx="314">
                  <c:v>44145</c:v>
                </c:pt>
                <c:pt idx="315">
                  <c:v>44146</c:v>
                </c:pt>
                <c:pt idx="316">
                  <c:v>44147</c:v>
                </c:pt>
                <c:pt idx="317">
                  <c:v>44148</c:v>
                </c:pt>
                <c:pt idx="318">
                  <c:v>44149</c:v>
                </c:pt>
                <c:pt idx="319">
                  <c:v>44150</c:v>
                </c:pt>
                <c:pt idx="320">
                  <c:v>44151</c:v>
                </c:pt>
                <c:pt idx="321">
                  <c:v>44152</c:v>
                </c:pt>
                <c:pt idx="322">
                  <c:v>44153</c:v>
                </c:pt>
                <c:pt idx="323">
                  <c:v>44154</c:v>
                </c:pt>
                <c:pt idx="324">
                  <c:v>44155</c:v>
                </c:pt>
                <c:pt idx="325">
                  <c:v>44156</c:v>
                </c:pt>
                <c:pt idx="326">
                  <c:v>44157</c:v>
                </c:pt>
                <c:pt idx="327">
                  <c:v>44158</c:v>
                </c:pt>
                <c:pt idx="328">
                  <c:v>44159</c:v>
                </c:pt>
                <c:pt idx="329">
                  <c:v>44160</c:v>
                </c:pt>
                <c:pt idx="330">
                  <c:v>44161</c:v>
                </c:pt>
                <c:pt idx="331">
                  <c:v>44162</c:v>
                </c:pt>
                <c:pt idx="332">
                  <c:v>44163</c:v>
                </c:pt>
                <c:pt idx="333">
                  <c:v>44164</c:v>
                </c:pt>
                <c:pt idx="334">
                  <c:v>44165</c:v>
                </c:pt>
                <c:pt idx="335">
                  <c:v>44166</c:v>
                </c:pt>
                <c:pt idx="336">
                  <c:v>44167</c:v>
                </c:pt>
                <c:pt idx="337">
                  <c:v>44168</c:v>
                </c:pt>
                <c:pt idx="338">
                  <c:v>44169</c:v>
                </c:pt>
                <c:pt idx="339">
                  <c:v>44170</c:v>
                </c:pt>
                <c:pt idx="340">
                  <c:v>44171</c:v>
                </c:pt>
                <c:pt idx="341">
                  <c:v>44172</c:v>
                </c:pt>
                <c:pt idx="342">
                  <c:v>44173</c:v>
                </c:pt>
                <c:pt idx="343">
                  <c:v>44174</c:v>
                </c:pt>
                <c:pt idx="344">
                  <c:v>44175</c:v>
                </c:pt>
                <c:pt idx="345">
                  <c:v>44176</c:v>
                </c:pt>
                <c:pt idx="346">
                  <c:v>44177</c:v>
                </c:pt>
                <c:pt idx="347">
                  <c:v>44178</c:v>
                </c:pt>
                <c:pt idx="348">
                  <c:v>44179</c:v>
                </c:pt>
                <c:pt idx="349">
                  <c:v>44180</c:v>
                </c:pt>
                <c:pt idx="350">
                  <c:v>44181</c:v>
                </c:pt>
                <c:pt idx="351">
                  <c:v>44182</c:v>
                </c:pt>
                <c:pt idx="352">
                  <c:v>44183</c:v>
                </c:pt>
                <c:pt idx="353">
                  <c:v>44184</c:v>
                </c:pt>
                <c:pt idx="354">
                  <c:v>44185</c:v>
                </c:pt>
                <c:pt idx="355">
                  <c:v>44186</c:v>
                </c:pt>
                <c:pt idx="356">
                  <c:v>44187</c:v>
                </c:pt>
                <c:pt idx="357">
                  <c:v>44188</c:v>
                </c:pt>
                <c:pt idx="358">
                  <c:v>44189</c:v>
                </c:pt>
                <c:pt idx="359">
                  <c:v>44190</c:v>
                </c:pt>
                <c:pt idx="360">
                  <c:v>44191</c:v>
                </c:pt>
                <c:pt idx="361">
                  <c:v>44192</c:v>
                </c:pt>
                <c:pt idx="362">
                  <c:v>44193</c:v>
                </c:pt>
                <c:pt idx="363">
                  <c:v>44194</c:v>
                </c:pt>
                <c:pt idx="364">
                  <c:v>44195</c:v>
                </c:pt>
                <c:pt idx="365">
                  <c:v>44196</c:v>
                </c:pt>
                <c:pt idx="366">
                  <c:v>44197</c:v>
                </c:pt>
                <c:pt idx="367">
                  <c:v>44198</c:v>
                </c:pt>
                <c:pt idx="368">
                  <c:v>44199</c:v>
                </c:pt>
                <c:pt idx="369">
                  <c:v>44200</c:v>
                </c:pt>
                <c:pt idx="370">
                  <c:v>44201</c:v>
                </c:pt>
                <c:pt idx="371">
                  <c:v>44202</c:v>
                </c:pt>
                <c:pt idx="372">
                  <c:v>44203</c:v>
                </c:pt>
                <c:pt idx="373">
                  <c:v>44204</c:v>
                </c:pt>
                <c:pt idx="374">
                  <c:v>44205</c:v>
                </c:pt>
                <c:pt idx="375">
                  <c:v>44206</c:v>
                </c:pt>
                <c:pt idx="376">
                  <c:v>44207</c:v>
                </c:pt>
                <c:pt idx="377">
                  <c:v>44208</c:v>
                </c:pt>
                <c:pt idx="378">
                  <c:v>44209</c:v>
                </c:pt>
                <c:pt idx="379">
                  <c:v>44210</c:v>
                </c:pt>
                <c:pt idx="380">
                  <c:v>44211</c:v>
                </c:pt>
                <c:pt idx="381">
                  <c:v>44212</c:v>
                </c:pt>
                <c:pt idx="382">
                  <c:v>44213</c:v>
                </c:pt>
                <c:pt idx="383">
                  <c:v>44214</c:v>
                </c:pt>
                <c:pt idx="384">
                  <c:v>44215</c:v>
                </c:pt>
                <c:pt idx="385">
                  <c:v>44216</c:v>
                </c:pt>
                <c:pt idx="386">
                  <c:v>44217</c:v>
                </c:pt>
                <c:pt idx="387">
                  <c:v>44218</c:v>
                </c:pt>
                <c:pt idx="388">
                  <c:v>44219</c:v>
                </c:pt>
                <c:pt idx="389">
                  <c:v>44220</c:v>
                </c:pt>
                <c:pt idx="390">
                  <c:v>44221</c:v>
                </c:pt>
                <c:pt idx="391">
                  <c:v>44222</c:v>
                </c:pt>
                <c:pt idx="392">
                  <c:v>44223</c:v>
                </c:pt>
                <c:pt idx="393">
                  <c:v>44224</c:v>
                </c:pt>
                <c:pt idx="394">
                  <c:v>44225</c:v>
                </c:pt>
                <c:pt idx="395">
                  <c:v>44226</c:v>
                </c:pt>
                <c:pt idx="396">
                  <c:v>44227</c:v>
                </c:pt>
                <c:pt idx="397">
                  <c:v>44228</c:v>
                </c:pt>
                <c:pt idx="398">
                  <c:v>44229</c:v>
                </c:pt>
                <c:pt idx="399">
                  <c:v>44230</c:v>
                </c:pt>
                <c:pt idx="400">
                  <c:v>44231</c:v>
                </c:pt>
                <c:pt idx="401">
                  <c:v>44232</c:v>
                </c:pt>
                <c:pt idx="402">
                  <c:v>44233</c:v>
                </c:pt>
                <c:pt idx="403">
                  <c:v>44234</c:v>
                </c:pt>
                <c:pt idx="404">
                  <c:v>44235</c:v>
                </c:pt>
                <c:pt idx="405">
                  <c:v>44236</c:v>
                </c:pt>
                <c:pt idx="406">
                  <c:v>44237</c:v>
                </c:pt>
                <c:pt idx="407">
                  <c:v>44238</c:v>
                </c:pt>
                <c:pt idx="408">
                  <c:v>44239</c:v>
                </c:pt>
                <c:pt idx="409">
                  <c:v>44240</c:v>
                </c:pt>
                <c:pt idx="410">
                  <c:v>44241</c:v>
                </c:pt>
                <c:pt idx="411">
                  <c:v>44242</c:v>
                </c:pt>
                <c:pt idx="412">
                  <c:v>44243</c:v>
                </c:pt>
                <c:pt idx="413">
                  <c:v>44244</c:v>
                </c:pt>
                <c:pt idx="414">
                  <c:v>44245</c:v>
                </c:pt>
                <c:pt idx="415">
                  <c:v>44246</c:v>
                </c:pt>
                <c:pt idx="416">
                  <c:v>44247</c:v>
                </c:pt>
                <c:pt idx="417">
                  <c:v>44248</c:v>
                </c:pt>
                <c:pt idx="418">
                  <c:v>44249</c:v>
                </c:pt>
                <c:pt idx="419">
                  <c:v>44250</c:v>
                </c:pt>
                <c:pt idx="420">
                  <c:v>44251</c:v>
                </c:pt>
                <c:pt idx="421">
                  <c:v>44252</c:v>
                </c:pt>
                <c:pt idx="422">
                  <c:v>44253</c:v>
                </c:pt>
                <c:pt idx="423">
                  <c:v>44254</c:v>
                </c:pt>
                <c:pt idx="424">
                  <c:v>44255</c:v>
                </c:pt>
                <c:pt idx="425">
                  <c:v>44256</c:v>
                </c:pt>
                <c:pt idx="426">
                  <c:v>44257</c:v>
                </c:pt>
                <c:pt idx="427">
                  <c:v>44258</c:v>
                </c:pt>
                <c:pt idx="428">
                  <c:v>44259</c:v>
                </c:pt>
                <c:pt idx="429">
                  <c:v>44260</c:v>
                </c:pt>
                <c:pt idx="430">
                  <c:v>44261</c:v>
                </c:pt>
                <c:pt idx="431">
                  <c:v>44262</c:v>
                </c:pt>
                <c:pt idx="432">
                  <c:v>44263</c:v>
                </c:pt>
                <c:pt idx="433">
                  <c:v>44264</c:v>
                </c:pt>
                <c:pt idx="434">
                  <c:v>44265</c:v>
                </c:pt>
                <c:pt idx="435">
                  <c:v>44266</c:v>
                </c:pt>
                <c:pt idx="436">
                  <c:v>44267</c:v>
                </c:pt>
                <c:pt idx="437">
                  <c:v>44268</c:v>
                </c:pt>
                <c:pt idx="438">
                  <c:v>44269</c:v>
                </c:pt>
                <c:pt idx="439">
                  <c:v>44270</c:v>
                </c:pt>
                <c:pt idx="440">
                  <c:v>44271</c:v>
                </c:pt>
                <c:pt idx="441">
                  <c:v>44272</c:v>
                </c:pt>
                <c:pt idx="442">
                  <c:v>44273</c:v>
                </c:pt>
                <c:pt idx="443">
                  <c:v>44274</c:v>
                </c:pt>
                <c:pt idx="444">
                  <c:v>44275</c:v>
                </c:pt>
                <c:pt idx="445">
                  <c:v>44276</c:v>
                </c:pt>
                <c:pt idx="446">
                  <c:v>44277</c:v>
                </c:pt>
                <c:pt idx="447">
                  <c:v>44278</c:v>
                </c:pt>
                <c:pt idx="448">
                  <c:v>44279</c:v>
                </c:pt>
                <c:pt idx="449">
                  <c:v>44280</c:v>
                </c:pt>
                <c:pt idx="450">
                  <c:v>44281</c:v>
                </c:pt>
                <c:pt idx="451">
                  <c:v>44282</c:v>
                </c:pt>
                <c:pt idx="452">
                  <c:v>44283</c:v>
                </c:pt>
                <c:pt idx="453">
                  <c:v>44284</c:v>
                </c:pt>
                <c:pt idx="454">
                  <c:v>44285</c:v>
                </c:pt>
                <c:pt idx="455">
                  <c:v>44286</c:v>
                </c:pt>
                <c:pt idx="456">
                  <c:v>44287</c:v>
                </c:pt>
                <c:pt idx="457">
                  <c:v>44288</c:v>
                </c:pt>
                <c:pt idx="458">
                  <c:v>44289</c:v>
                </c:pt>
                <c:pt idx="459">
                  <c:v>44290</c:v>
                </c:pt>
                <c:pt idx="460">
                  <c:v>44291</c:v>
                </c:pt>
                <c:pt idx="461">
                  <c:v>44292</c:v>
                </c:pt>
                <c:pt idx="462">
                  <c:v>44293</c:v>
                </c:pt>
                <c:pt idx="463">
                  <c:v>44294</c:v>
                </c:pt>
                <c:pt idx="464">
                  <c:v>44295</c:v>
                </c:pt>
                <c:pt idx="465">
                  <c:v>44296</c:v>
                </c:pt>
                <c:pt idx="466">
                  <c:v>44297</c:v>
                </c:pt>
                <c:pt idx="467">
                  <c:v>44298</c:v>
                </c:pt>
                <c:pt idx="468">
                  <c:v>44299</c:v>
                </c:pt>
                <c:pt idx="469">
                  <c:v>44300</c:v>
                </c:pt>
                <c:pt idx="470">
                  <c:v>44301</c:v>
                </c:pt>
                <c:pt idx="471">
                  <c:v>44302</c:v>
                </c:pt>
                <c:pt idx="472">
                  <c:v>44303</c:v>
                </c:pt>
                <c:pt idx="473">
                  <c:v>44304</c:v>
                </c:pt>
                <c:pt idx="474">
                  <c:v>44305</c:v>
                </c:pt>
                <c:pt idx="475">
                  <c:v>44306</c:v>
                </c:pt>
                <c:pt idx="476">
                  <c:v>44307</c:v>
                </c:pt>
                <c:pt idx="477">
                  <c:v>44308</c:v>
                </c:pt>
                <c:pt idx="478">
                  <c:v>44309</c:v>
                </c:pt>
                <c:pt idx="479">
                  <c:v>44310</c:v>
                </c:pt>
                <c:pt idx="480">
                  <c:v>44311</c:v>
                </c:pt>
                <c:pt idx="481">
                  <c:v>44312</c:v>
                </c:pt>
                <c:pt idx="482">
                  <c:v>44313</c:v>
                </c:pt>
                <c:pt idx="483">
                  <c:v>44314</c:v>
                </c:pt>
                <c:pt idx="484">
                  <c:v>44315</c:v>
                </c:pt>
                <c:pt idx="485">
                  <c:v>44316</c:v>
                </c:pt>
                <c:pt idx="486">
                  <c:v>44317</c:v>
                </c:pt>
                <c:pt idx="487">
                  <c:v>44318</c:v>
                </c:pt>
                <c:pt idx="488">
                  <c:v>44319</c:v>
                </c:pt>
                <c:pt idx="489">
                  <c:v>44320</c:v>
                </c:pt>
                <c:pt idx="490">
                  <c:v>44321</c:v>
                </c:pt>
                <c:pt idx="491">
                  <c:v>44322</c:v>
                </c:pt>
                <c:pt idx="492">
                  <c:v>44323</c:v>
                </c:pt>
                <c:pt idx="493">
                  <c:v>44324</c:v>
                </c:pt>
                <c:pt idx="494">
                  <c:v>44325</c:v>
                </c:pt>
                <c:pt idx="495">
                  <c:v>44326</c:v>
                </c:pt>
                <c:pt idx="496">
                  <c:v>44327</c:v>
                </c:pt>
                <c:pt idx="497">
                  <c:v>44328</c:v>
                </c:pt>
                <c:pt idx="498">
                  <c:v>44329</c:v>
                </c:pt>
                <c:pt idx="499">
                  <c:v>44330</c:v>
                </c:pt>
                <c:pt idx="500">
                  <c:v>44331</c:v>
                </c:pt>
                <c:pt idx="501">
                  <c:v>44332</c:v>
                </c:pt>
                <c:pt idx="502">
                  <c:v>44333</c:v>
                </c:pt>
                <c:pt idx="503">
                  <c:v>44334</c:v>
                </c:pt>
                <c:pt idx="504">
                  <c:v>44335</c:v>
                </c:pt>
                <c:pt idx="505">
                  <c:v>44336</c:v>
                </c:pt>
                <c:pt idx="506">
                  <c:v>44337</c:v>
                </c:pt>
                <c:pt idx="507">
                  <c:v>44338</c:v>
                </c:pt>
                <c:pt idx="508">
                  <c:v>44339</c:v>
                </c:pt>
                <c:pt idx="509">
                  <c:v>44340</c:v>
                </c:pt>
                <c:pt idx="510">
                  <c:v>44341</c:v>
                </c:pt>
                <c:pt idx="511">
                  <c:v>44342</c:v>
                </c:pt>
                <c:pt idx="512">
                  <c:v>44343</c:v>
                </c:pt>
                <c:pt idx="513">
                  <c:v>44344</c:v>
                </c:pt>
                <c:pt idx="514">
                  <c:v>44345</c:v>
                </c:pt>
                <c:pt idx="515">
                  <c:v>44346</c:v>
                </c:pt>
                <c:pt idx="516">
                  <c:v>44347</c:v>
                </c:pt>
                <c:pt idx="517">
                  <c:v>44348</c:v>
                </c:pt>
                <c:pt idx="518">
                  <c:v>44349</c:v>
                </c:pt>
                <c:pt idx="519">
                  <c:v>44350</c:v>
                </c:pt>
                <c:pt idx="520">
                  <c:v>44351</c:v>
                </c:pt>
                <c:pt idx="521">
                  <c:v>44352</c:v>
                </c:pt>
                <c:pt idx="522">
                  <c:v>44353</c:v>
                </c:pt>
                <c:pt idx="523">
                  <c:v>44354</c:v>
                </c:pt>
                <c:pt idx="524">
                  <c:v>44355</c:v>
                </c:pt>
                <c:pt idx="525">
                  <c:v>44356</c:v>
                </c:pt>
                <c:pt idx="526">
                  <c:v>44357</c:v>
                </c:pt>
                <c:pt idx="527">
                  <c:v>44358</c:v>
                </c:pt>
                <c:pt idx="528">
                  <c:v>44359</c:v>
                </c:pt>
                <c:pt idx="529">
                  <c:v>44360</c:v>
                </c:pt>
                <c:pt idx="530">
                  <c:v>44361</c:v>
                </c:pt>
                <c:pt idx="531">
                  <c:v>44362</c:v>
                </c:pt>
                <c:pt idx="532">
                  <c:v>44363</c:v>
                </c:pt>
                <c:pt idx="533">
                  <c:v>44364</c:v>
                </c:pt>
                <c:pt idx="534">
                  <c:v>44365</c:v>
                </c:pt>
                <c:pt idx="535">
                  <c:v>44366</c:v>
                </c:pt>
                <c:pt idx="536">
                  <c:v>44367</c:v>
                </c:pt>
                <c:pt idx="537">
                  <c:v>44368</c:v>
                </c:pt>
                <c:pt idx="538">
                  <c:v>44369</c:v>
                </c:pt>
                <c:pt idx="539">
                  <c:v>44370</c:v>
                </c:pt>
                <c:pt idx="540">
                  <c:v>44371</c:v>
                </c:pt>
                <c:pt idx="541">
                  <c:v>44372</c:v>
                </c:pt>
                <c:pt idx="542">
                  <c:v>44373</c:v>
                </c:pt>
                <c:pt idx="543">
                  <c:v>44374</c:v>
                </c:pt>
                <c:pt idx="544">
                  <c:v>44375</c:v>
                </c:pt>
                <c:pt idx="545">
                  <c:v>44376</c:v>
                </c:pt>
                <c:pt idx="546">
                  <c:v>44377</c:v>
                </c:pt>
              </c:numCache>
            </c:numRef>
          </c:cat>
          <c:val>
            <c:numRef>
              <c:f>Sheet1!$I$2:$I$548</c:f>
              <c:numCache>
                <c:formatCode>0.00</c:formatCode>
                <c:ptCount val="547"/>
                <c:pt idx="0">
                  <c:v>6.7802409638554213</c:v>
                </c:pt>
                <c:pt idx="1">
                  <c:v>3.9512652296157449</c:v>
                </c:pt>
                <c:pt idx="2">
                  <c:v>3.4341216216216215</c:v>
                </c:pt>
                <c:pt idx="3">
                  <c:v>4.9819951338199511</c:v>
                </c:pt>
                <c:pt idx="4">
                  <c:v>5.5651651651651655</c:v>
                </c:pt>
                <c:pt idx="5">
                  <c:v>4.5816749585406304</c:v>
                </c:pt>
                <c:pt idx="6">
                  <c:v>4.1680369989722506</c:v>
                </c:pt>
                <c:pt idx="7">
                  <c:v>3.7650429799426934</c:v>
                </c:pt>
                <c:pt idx="8">
                  <c:v>4.5146812080536911</c:v>
                </c:pt>
                <c:pt idx="9">
                  <c:v>6.1734222678296566</c:v>
                </c:pt>
                <c:pt idx="10">
                  <c:v>6.4691964285714283</c:v>
                </c:pt>
                <c:pt idx="11">
                  <c:v>6.9398699891657643</c:v>
                </c:pt>
                <c:pt idx="12">
                  <c:v>5.5073475385745772</c:v>
                </c:pt>
                <c:pt idx="13">
                  <c:v>8.7950897072710106</c:v>
                </c:pt>
                <c:pt idx="14">
                  <c:v>5.5384033295497543</c:v>
                </c:pt>
                <c:pt idx="15">
                  <c:v>4.3010835913312695</c:v>
                </c:pt>
                <c:pt idx="16">
                  <c:v>6.0752792617775615</c:v>
                </c:pt>
                <c:pt idx="17">
                  <c:v>4.7153314355429039</c:v>
                </c:pt>
                <c:pt idx="18">
                  <c:v>3.6921989824759751</c:v>
                </c:pt>
                <c:pt idx="19">
                  <c:v>4.3870774154830965</c:v>
                </c:pt>
                <c:pt idx="20">
                  <c:v>4.188380281690141</c:v>
                </c:pt>
                <c:pt idx="21">
                  <c:v>2.9047619047619047</c:v>
                </c:pt>
                <c:pt idx="22">
                  <c:v>5.6299724793595196</c:v>
                </c:pt>
                <c:pt idx="23">
                  <c:v>7.5411735079325108</c:v>
                </c:pt>
                <c:pt idx="24">
                  <c:v>2.6633354153653968</c:v>
                </c:pt>
                <c:pt idx="25">
                  <c:v>1.5488372093023255</c:v>
                </c:pt>
                <c:pt idx="26">
                  <c:v>1.0777019590578913</c:v>
                </c:pt>
                <c:pt idx="27">
                  <c:v>0.93872861884094971</c:v>
                </c:pt>
                <c:pt idx="28">
                  <c:v>0.91148094548962855</c:v>
                </c:pt>
                <c:pt idx="29">
                  <c:v>1.00273485573636</c:v>
                </c:pt>
                <c:pt idx="30">
                  <c:v>1.2004351721489825</c:v>
                </c:pt>
                <c:pt idx="31">
                  <c:v>0.95345606113233761</c:v>
                </c:pt>
                <c:pt idx="32">
                  <c:v>2.4932750504371217</c:v>
                </c:pt>
                <c:pt idx="33">
                  <c:v>1.3058060879368658</c:v>
                </c:pt>
                <c:pt idx="34">
                  <c:v>1.831083108310831</c:v>
                </c:pt>
                <c:pt idx="35">
                  <c:v>9.2681118083285803</c:v>
                </c:pt>
                <c:pt idx="36">
                  <c:v>6.8179708222811675</c:v>
                </c:pt>
                <c:pt idx="37">
                  <c:v>5.5994694960212206</c:v>
                </c:pt>
                <c:pt idx="38">
                  <c:v>4.6255458515283845</c:v>
                </c:pt>
                <c:pt idx="39">
                  <c:v>5.27683615819209</c:v>
                </c:pt>
                <c:pt idx="40">
                  <c:v>5.4611700307902842</c:v>
                </c:pt>
                <c:pt idx="41">
                  <c:v>4.7409591194968552</c:v>
                </c:pt>
                <c:pt idx="42">
                  <c:v>3.2742096505823626</c:v>
                </c:pt>
                <c:pt idx="43">
                  <c:v>3.5309340881520419</c:v>
                </c:pt>
                <c:pt idx="44">
                  <c:v>3.9875673435557397</c:v>
                </c:pt>
                <c:pt idx="45">
                  <c:v>3.3981010512037977</c:v>
                </c:pt>
                <c:pt idx="46">
                  <c:v>12.669821240799159</c:v>
                </c:pt>
                <c:pt idx="47">
                  <c:v>3.1712393566698203</c:v>
                </c:pt>
                <c:pt idx="48">
                  <c:v>3.6406593406593406</c:v>
                </c:pt>
                <c:pt idx="49">
                  <c:v>3.0730129390018486</c:v>
                </c:pt>
                <c:pt idx="50">
                  <c:v>3.7919389978213509</c:v>
                </c:pt>
                <c:pt idx="51">
                  <c:v>6.6477916194790483</c:v>
                </c:pt>
                <c:pt idx="52">
                  <c:v>6.6218721037998147</c:v>
                </c:pt>
                <c:pt idx="53">
                  <c:v>11.516483516483516</c:v>
                </c:pt>
                <c:pt idx="54">
                  <c:v>11.8</c:v>
                </c:pt>
                <c:pt idx="55">
                  <c:v>9.6098901098901095</c:v>
                </c:pt>
                <c:pt idx="56">
                  <c:v>10.421296296296296</c:v>
                </c:pt>
                <c:pt idx="57">
                  <c:v>20.153737658674189</c:v>
                </c:pt>
                <c:pt idx="58">
                  <c:v>19.299093655589125</c:v>
                </c:pt>
                <c:pt idx="59">
                  <c:v>18.775969962453065</c:v>
                </c:pt>
                <c:pt idx="60">
                  <c:v>10.715504978662873</c:v>
                </c:pt>
                <c:pt idx="61">
                  <c:v>6.7565707133917394</c:v>
                </c:pt>
                <c:pt idx="62">
                  <c:v>8.6958362738179247</c:v>
                </c:pt>
                <c:pt idx="63">
                  <c:v>7.3853979652902453</c:v>
                </c:pt>
                <c:pt idx="64">
                  <c:v>8.539797395079594</c:v>
                </c:pt>
                <c:pt idx="65">
                  <c:v>11.142410015649451</c:v>
                </c:pt>
                <c:pt idx="66">
                  <c:v>8.0387742338961843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5.5445935280189422</c:v>
                </c:pt>
                <c:pt idx="75">
                  <c:v>4.2519628836545325</c:v>
                </c:pt>
                <c:pt idx="76">
                  <c:v>3.5397867104183756</c:v>
                </c:pt>
                <c:pt idx="77">
                  <c:v>4.1298882681564244</c:v>
                </c:pt>
                <c:pt idx="78">
                  <c:v>17.004198152812762</c:v>
                </c:pt>
                <c:pt idx="79">
                  <c:v>23.312390924956372</c:v>
                </c:pt>
                <c:pt idx="80">
                  <c:v>10.384781048097631</c:v>
                </c:pt>
                <c:pt idx="81">
                  <c:v>4.8469910371318825</c:v>
                </c:pt>
                <c:pt idx="82">
                  <c:v>3.4566210045662102</c:v>
                </c:pt>
                <c:pt idx="83">
                  <c:v>3.9438356164383563</c:v>
                </c:pt>
                <c:pt idx="84">
                  <c:v>2.7934662236987817</c:v>
                </c:pt>
                <c:pt idx="85">
                  <c:v>4.6088508208422558</c:v>
                </c:pt>
                <c:pt idx="86">
                  <c:v>4.2232496697490092</c:v>
                </c:pt>
                <c:pt idx="87">
                  <c:v>7.7445742904841399</c:v>
                </c:pt>
                <c:pt idx="88">
                  <c:v>5.7509449811003783</c:v>
                </c:pt>
                <c:pt idx="89">
                  <c:v>6.2296886864085046</c:v>
                </c:pt>
                <c:pt idx="90">
                  <c:v>7.5461501673840266</c:v>
                </c:pt>
                <c:pt idx="91">
                  <c:v>6.2640301318267424</c:v>
                </c:pt>
                <c:pt idx="92">
                  <c:v>11.64007508212107</c:v>
                </c:pt>
                <c:pt idx="93">
                  <c:v>11.833693304535638</c:v>
                </c:pt>
                <c:pt idx="94">
                  <c:v>3.0098901098901099</c:v>
                </c:pt>
                <c:pt idx="95">
                  <c:v>13.127690100430415</c:v>
                </c:pt>
                <c:pt idx="96">
                  <c:v>5.448545375597047</c:v>
                </c:pt>
                <c:pt idx="97">
                  <c:v>4.641902725815072</c:v>
                </c:pt>
                <c:pt idx="98">
                  <c:v>3.1273701566364385</c:v>
                </c:pt>
                <c:pt idx="99">
                  <c:v>12.786333503314635</c:v>
                </c:pt>
                <c:pt idx="100">
                  <c:v>15.960288808664259</c:v>
                </c:pt>
                <c:pt idx="101">
                  <c:v>5.6721581548599671</c:v>
                </c:pt>
                <c:pt idx="102">
                  <c:v>6.2625067240451857</c:v>
                </c:pt>
                <c:pt idx="103">
                  <c:v>5.1906693711967549</c:v>
                </c:pt>
                <c:pt idx="104">
                  <c:v>1.296319018404908</c:v>
                </c:pt>
                <c:pt idx="105">
                  <c:v>1.2248664400194269</c:v>
                </c:pt>
                <c:pt idx="106">
                  <c:v>1.4050847457627118</c:v>
                </c:pt>
                <c:pt idx="107">
                  <c:v>1.401427786930258</c:v>
                </c:pt>
                <c:pt idx="108">
                  <c:v>2.2812812812812813</c:v>
                </c:pt>
                <c:pt idx="109">
                  <c:v>2.9706443004193672</c:v>
                </c:pt>
                <c:pt idx="110">
                  <c:v>9.8920236851271337</c:v>
                </c:pt>
                <c:pt idx="111">
                  <c:v>7.9110169491525424</c:v>
                </c:pt>
                <c:pt idx="112">
                  <c:v>3.6208130081300811</c:v>
                </c:pt>
                <c:pt idx="113">
                  <c:v>3.1076376554174066</c:v>
                </c:pt>
                <c:pt idx="114">
                  <c:v>2.9047443913203383</c:v>
                </c:pt>
                <c:pt idx="115">
                  <c:v>2.8504893688828892</c:v>
                </c:pt>
                <c:pt idx="116">
                  <c:v>3.5659320134478896</c:v>
                </c:pt>
                <c:pt idx="117">
                  <c:v>2.2796240349110439</c:v>
                </c:pt>
                <c:pt idx="118">
                  <c:v>2.3544999999999998</c:v>
                </c:pt>
                <c:pt idx="119">
                  <c:v>2.3722018042098227</c:v>
                </c:pt>
                <c:pt idx="120">
                  <c:v>13.445675482487491</c:v>
                </c:pt>
                <c:pt idx="121">
                  <c:v>23.641139474657788</c:v>
                </c:pt>
                <c:pt idx="122">
                  <c:v>15.508785046728972</c:v>
                </c:pt>
                <c:pt idx="123">
                  <c:v>24.839383938393841</c:v>
                </c:pt>
                <c:pt idx="124">
                  <c:v>9.9366852886405965</c:v>
                </c:pt>
                <c:pt idx="125">
                  <c:v>12.743329097839899</c:v>
                </c:pt>
                <c:pt idx="126">
                  <c:v>12.210766423357665</c:v>
                </c:pt>
                <c:pt idx="127">
                  <c:v>18.159962581852199</c:v>
                </c:pt>
                <c:pt idx="128">
                  <c:v>14.937677053824363</c:v>
                </c:pt>
                <c:pt idx="129">
                  <c:v>14.415697674418604</c:v>
                </c:pt>
                <c:pt idx="130">
                  <c:v>8.7713513513513508</c:v>
                </c:pt>
                <c:pt idx="131">
                  <c:v>7.7132648503796339</c:v>
                </c:pt>
                <c:pt idx="132">
                  <c:v>9.8266154830454262</c:v>
                </c:pt>
                <c:pt idx="133">
                  <c:v>7.1853856562922873</c:v>
                </c:pt>
                <c:pt idx="134">
                  <c:v>9.0726335520149952</c:v>
                </c:pt>
                <c:pt idx="135">
                  <c:v>6.2235033259423505</c:v>
                </c:pt>
                <c:pt idx="136">
                  <c:v>7.9366231253023702</c:v>
                </c:pt>
                <c:pt idx="137">
                  <c:v>3.3579545454545454</c:v>
                </c:pt>
                <c:pt idx="138">
                  <c:v>2.0532510406200659</c:v>
                </c:pt>
                <c:pt idx="139">
                  <c:v>3.4940679670219184</c:v>
                </c:pt>
                <c:pt idx="140">
                  <c:v>2.5875730994152049</c:v>
                </c:pt>
                <c:pt idx="141">
                  <c:v>2.445864551197297</c:v>
                </c:pt>
                <c:pt idx="142">
                  <c:v>2.5954725856239893</c:v>
                </c:pt>
                <c:pt idx="143">
                  <c:v>4.4232502252928807</c:v>
                </c:pt>
                <c:pt idx="144">
                  <c:v>5.7885419227932138</c:v>
                </c:pt>
                <c:pt idx="145">
                  <c:v>4.2522311942201441</c:v>
                </c:pt>
                <c:pt idx="146">
                  <c:v>7.0779768177028455</c:v>
                </c:pt>
                <c:pt idx="147">
                  <c:v>3.6451065434659626</c:v>
                </c:pt>
                <c:pt idx="148">
                  <c:v>2.9431368857089062</c:v>
                </c:pt>
                <c:pt idx="149">
                  <c:v>2.5507133085792457</c:v>
                </c:pt>
                <c:pt idx="150">
                  <c:v>2.3011476058567473</c:v>
                </c:pt>
                <c:pt idx="151">
                  <c:v>3.2307874762808351</c:v>
                </c:pt>
                <c:pt idx="152">
                  <c:v>2.5735985533453887</c:v>
                </c:pt>
                <c:pt idx="153">
                  <c:v>3.3766410140334995</c:v>
                </c:pt>
                <c:pt idx="154">
                  <c:v>3.8425263874702078</c:v>
                </c:pt>
                <c:pt idx="155">
                  <c:v>0.82938706968933673</c:v>
                </c:pt>
                <c:pt idx="156">
                  <c:v>1.0440060698027314</c:v>
                </c:pt>
                <c:pt idx="157">
                  <c:v>4.3270554147048168</c:v>
                </c:pt>
                <c:pt idx="158">
                  <c:v>7.393180236604036</c:v>
                </c:pt>
                <c:pt idx="159">
                  <c:v>25.643813604713444</c:v>
                </c:pt>
                <c:pt idx="160">
                  <c:v>28.593186372745492</c:v>
                </c:pt>
                <c:pt idx="161">
                  <c:v>9.4812304483837337</c:v>
                </c:pt>
                <c:pt idx="162">
                  <c:v>7.7839538542212896</c:v>
                </c:pt>
                <c:pt idx="163">
                  <c:v>8.5885447106954995</c:v>
                </c:pt>
                <c:pt idx="164">
                  <c:v>8.4877384196185286</c:v>
                </c:pt>
                <c:pt idx="165">
                  <c:v>4.3220167215606793</c:v>
                </c:pt>
                <c:pt idx="166">
                  <c:v>1.6964020771513353</c:v>
                </c:pt>
                <c:pt idx="167">
                  <c:v>1.4870857142857143</c:v>
                </c:pt>
                <c:pt idx="168">
                  <c:v>2.4838347972341617</c:v>
                </c:pt>
                <c:pt idx="169">
                  <c:v>9.8129770992366421</c:v>
                </c:pt>
                <c:pt idx="170">
                  <c:v>13.737950499348676</c:v>
                </c:pt>
                <c:pt idx="171">
                  <c:v>9.4453188054882968</c:v>
                </c:pt>
                <c:pt idx="172">
                  <c:v>24.209747606614446</c:v>
                </c:pt>
                <c:pt idx="173">
                  <c:v>17.562994960403167</c:v>
                </c:pt>
                <c:pt idx="174">
                  <c:v>9.3098360655737711</c:v>
                </c:pt>
                <c:pt idx="175">
                  <c:v>5.8487632508833922</c:v>
                </c:pt>
                <c:pt idx="176">
                  <c:v>6.0254295532646047</c:v>
                </c:pt>
                <c:pt idx="177">
                  <c:v>4.18957345971564</c:v>
                </c:pt>
                <c:pt idx="178">
                  <c:v>3.0384057971014493</c:v>
                </c:pt>
                <c:pt idx="179">
                  <c:v>12.359052711993888</c:v>
                </c:pt>
                <c:pt idx="180">
                  <c:v>12.392276422764228</c:v>
                </c:pt>
                <c:pt idx="181">
                  <c:v>15.47380073800738</c:v>
                </c:pt>
                <c:pt idx="182">
                  <c:v>20.190443213296398</c:v>
                </c:pt>
                <c:pt idx="183">
                  <c:v>20.508327781479014</c:v>
                </c:pt>
                <c:pt idx="184">
                  <c:v>24.120799999999999</c:v>
                </c:pt>
                <c:pt idx="185">
                  <c:v>30.590878148400272</c:v>
                </c:pt>
                <c:pt idx="186">
                  <c:v>20.14459049544995</c:v>
                </c:pt>
                <c:pt idx="187">
                  <c:v>7.5314236853356133</c:v>
                </c:pt>
                <c:pt idx="188">
                  <c:v>6.8456973293768542</c:v>
                </c:pt>
                <c:pt idx="189">
                  <c:v>5.0271097507651943</c:v>
                </c:pt>
                <c:pt idx="190">
                  <c:v>4.0171017101710174</c:v>
                </c:pt>
                <c:pt idx="191">
                  <c:v>5.1318344404701071</c:v>
                </c:pt>
                <c:pt idx="192">
                  <c:v>6.3904545454545456</c:v>
                </c:pt>
                <c:pt idx="200">
                  <c:v>28.041666666666668</c:v>
                </c:pt>
                <c:pt idx="201">
                  <c:v>12.973023255813953</c:v>
                </c:pt>
                <c:pt idx="202">
                  <c:v>45.472481827622012</c:v>
                </c:pt>
                <c:pt idx="203">
                  <c:v>35.372999999999998</c:v>
                </c:pt>
                <c:pt idx="204">
                  <c:v>38.253061224489798</c:v>
                </c:pt>
                <c:pt idx="205">
                  <c:v>26.783980582524272</c:v>
                </c:pt>
                <c:pt idx="206">
                  <c:v>31.707012487992316</c:v>
                </c:pt>
                <c:pt idx="207">
                  <c:v>18.391906283280086</c:v>
                </c:pt>
                <c:pt idx="208">
                  <c:v>8.3371893744644385</c:v>
                </c:pt>
                <c:pt idx="209">
                  <c:v>6.0596059113300491</c:v>
                </c:pt>
                <c:pt idx="210">
                  <c:v>9.5640495867768589</c:v>
                </c:pt>
                <c:pt idx="211">
                  <c:v>13.013942307692307</c:v>
                </c:pt>
                <c:pt idx="212">
                  <c:v>8.4843243243243247</c:v>
                </c:pt>
                <c:pt idx="213">
                  <c:v>8.452181577787572</c:v>
                </c:pt>
                <c:pt idx="214">
                  <c:v>7.4643478260869562</c:v>
                </c:pt>
                <c:pt idx="215">
                  <c:v>10.806033182503771</c:v>
                </c:pt>
                <c:pt idx="216">
                  <c:v>15.301911667765326</c:v>
                </c:pt>
                <c:pt idx="217">
                  <c:v>6.7948369565217392</c:v>
                </c:pt>
                <c:pt idx="218">
                  <c:v>6.2878881987577637</c:v>
                </c:pt>
                <c:pt idx="219">
                  <c:v>5.1356673960612689</c:v>
                </c:pt>
                <c:pt idx="220">
                  <c:v>4.8348623853211006</c:v>
                </c:pt>
                <c:pt idx="221">
                  <c:v>10.446256038647343</c:v>
                </c:pt>
                <c:pt idx="222">
                  <c:v>6.8914609053497946</c:v>
                </c:pt>
                <c:pt idx="223">
                  <c:v>7.0028121484814401</c:v>
                </c:pt>
                <c:pt idx="224">
                  <c:v>12.75943661971831</c:v>
                </c:pt>
                <c:pt idx="225">
                  <c:v>21.08398539384455</c:v>
                </c:pt>
                <c:pt idx="226">
                  <c:v>29.309080325960419</c:v>
                </c:pt>
                <c:pt idx="227">
                  <c:v>14.787570045848192</c:v>
                </c:pt>
                <c:pt idx="228">
                  <c:v>7.4421123899796884</c:v>
                </c:pt>
                <c:pt idx="229">
                  <c:v>4.2116710875331567</c:v>
                </c:pt>
                <c:pt idx="230">
                  <c:v>4.8373298768632536</c:v>
                </c:pt>
                <c:pt idx="231">
                  <c:v>4.1003389830508477</c:v>
                </c:pt>
                <c:pt idx="232">
                  <c:v>4.6926952141057932</c:v>
                </c:pt>
                <c:pt idx="233">
                  <c:v>5.1295925183700737</c:v>
                </c:pt>
                <c:pt idx="234">
                  <c:v>8.3573667711598745</c:v>
                </c:pt>
                <c:pt idx="235">
                  <c:v>8.3003561535417489</c:v>
                </c:pt>
                <c:pt idx="236">
                  <c:v>8.0118343195266277</c:v>
                </c:pt>
                <c:pt idx="237">
                  <c:v>5.9263705482192881</c:v>
                </c:pt>
                <c:pt idx="238">
                  <c:v>6.5129469790382242</c:v>
                </c:pt>
                <c:pt idx="239">
                  <c:v>8.5526711813393526</c:v>
                </c:pt>
                <c:pt idx="240">
                  <c:v>9.4124718256949667</c:v>
                </c:pt>
                <c:pt idx="241">
                  <c:v>9.391139719803105</c:v>
                </c:pt>
                <c:pt idx="242">
                  <c:v>13.936758893280633</c:v>
                </c:pt>
                <c:pt idx="243">
                  <c:v>18.528478057889824</c:v>
                </c:pt>
                <c:pt idx="244">
                  <c:v>13.95211693548387</c:v>
                </c:pt>
                <c:pt idx="245">
                  <c:v>5.3189077794951052</c:v>
                </c:pt>
                <c:pt idx="246">
                  <c:v>4.6941501612160295</c:v>
                </c:pt>
                <c:pt idx="247">
                  <c:v>4.6372772955687527</c:v>
                </c:pt>
                <c:pt idx="248">
                  <c:v>4.5678127984718246</c:v>
                </c:pt>
                <c:pt idx="249">
                  <c:v>2.2935429056924383</c:v>
                </c:pt>
                <c:pt idx="250">
                  <c:v>1.125135076723579</c:v>
                </c:pt>
                <c:pt idx="251">
                  <c:v>1.1053658536585367</c:v>
                </c:pt>
                <c:pt idx="252">
                  <c:v>3.9903684083794846</c:v>
                </c:pt>
                <c:pt idx="253">
                  <c:v>6.5286495241951812</c:v>
                </c:pt>
                <c:pt idx="254">
                  <c:v>6.8099365750528538</c:v>
                </c:pt>
                <c:pt idx="255">
                  <c:v>6.6303276932962092</c:v>
                </c:pt>
                <c:pt idx="256">
                  <c:v>4.1243101182654405</c:v>
                </c:pt>
                <c:pt idx="257">
                  <c:v>3.3043035395976572</c:v>
                </c:pt>
                <c:pt idx="258">
                  <c:v>3.9916367980884111</c:v>
                </c:pt>
                <c:pt idx="259">
                  <c:v>2.9878260869565216</c:v>
                </c:pt>
                <c:pt idx="260">
                  <c:v>2.4445310470252015</c:v>
                </c:pt>
                <c:pt idx="261">
                  <c:v>4.2900886381950043</c:v>
                </c:pt>
                <c:pt idx="262">
                  <c:v>4.2145214521452141</c:v>
                </c:pt>
                <c:pt idx="263">
                  <c:v>1.6444444444444444</c:v>
                </c:pt>
                <c:pt idx="264">
                  <c:v>1.4355585831062669</c:v>
                </c:pt>
                <c:pt idx="265">
                  <c:v>1.5661434977578474</c:v>
                </c:pt>
                <c:pt idx="266">
                  <c:v>1.8549447266208545</c:v>
                </c:pt>
                <c:pt idx="267">
                  <c:v>1.2311625403659849</c:v>
                </c:pt>
                <c:pt idx="268">
                  <c:v>1.1430617026815932</c:v>
                </c:pt>
                <c:pt idx="269">
                  <c:v>1.15705791106515</c:v>
                </c:pt>
                <c:pt idx="270">
                  <c:v>1.8221521837010355</c:v>
                </c:pt>
                <c:pt idx="271">
                  <c:v>1.2495395948434622</c:v>
                </c:pt>
                <c:pt idx="272">
                  <c:v>1.6724137931034482</c:v>
                </c:pt>
                <c:pt idx="273">
                  <c:v>3.2657901521010571</c:v>
                </c:pt>
                <c:pt idx="274">
                  <c:v>3.4173281923338625</c:v>
                </c:pt>
                <c:pt idx="275">
                  <c:v>2.8496583143507972</c:v>
                </c:pt>
                <c:pt idx="276">
                  <c:v>1.7568038319181363</c:v>
                </c:pt>
                <c:pt idx="277">
                  <c:v>2.2154513003569609</c:v>
                </c:pt>
                <c:pt idx="278">
                  <c:v>3.1389473684210527</c:v>
                </c:pt>
                <c:pt idx="279">
                  <c:v>3.9944606413994168</c:v>
                </c:pt>
                <c:pt idx="280">
                  <c:v>8.4602339181286546</c:v>
                </c:pt>
                <c:pt idx="281">
                  <c:v>6.9206968278731154</c:v>
                </c:pt>
                <c:pt idx="282">
                  <c:v>12.476821192052981</c:v>
                </c:pt>
                <c:pt idx="283">
                  <c:v>8.5783380499099557</c:v>
                </c:pt>
                <c:pt idx="284">
                  <c:v>6.4190632703368937</c:v>
                </c:pt>
                <c:pt idx="285">
                  <c:v>10.189088654680718</c:v>
                </c:pt>
                <c:pt idx="286">
                  <c:v>9.5858139534883726</c:v>
                </c:pt>
                <c:pt idx="287">
                  <c:v>5.3033154121863797</c:v>
                </c:pt>
                <c:pt idx="288">
                  <c:v>3.9297105729474304</c:v>
                </c:pt>
                <c:pt idx="289">
                  <c:v>3.8694077545803154</c:v>
                </c:pt>
                <c:pt idx="290">
                  <c:v>3.0812475168851807</c:v>
                </c:pt>
                <c:pt idx="291">
                  <c:v>4.3732371269268615</c:v>
                </c:pt>
                <c:pt idx="292">
                  <c:v>2.6158475426278835</c:v>
                </c:pt>
                <c:pt idx="293">
                  <c:v>2.1285243500549251</c:v>
                </c:pt>
                <c:pt idx="294">
                  <c:v>2.8834355828220857</c:v>
                </c:pt>
                <c:pt idx="295">
                  <c:v>18.42534666236698</c:v>
                </c:pt>
                <c:pt idx="296">
                  <c:v>19.18026183282981</c:v>
                </c:pt>
                <c:pt idx="297">
                  <c:v>7.6728215095562033</c:v>
                </c:pt>
                <c:pt idx="298">
                  <c:v>6.6113610798650173</c:v>
                </c:pt>
                <c:pt idx="299">
                  <c:v>4.0907553551296507</c:v>
                </c:pt>
                <c:pt idx="300">
                  <c:v>4.0642309958750733</c:v>
                </c:pt>
                <c:pt idx="301">
                  <c:v>4.9521865889212826</c:v>
                </c:pt>
                <c:pt idx="302">
                  <c:v>5.5748847926267278</c:v>
                </c:pt>
                <c:pt idx="303">
                  <c:v>4.995967741935484</c:v>
                </c:pt>
                <c:pt idx="304">
                  <c:v>10.334948842218632</c:v>
                </c:pt>
                <c:pt idx="305">
                  <c:v>46.150722021660648</c:v>
                </c:pt>
                <c:pt idx="306">
                  <c:v>33.451845184518454</c:v>
                </c:pt>
                <c:pt idx="307">
                  <c:v>28.302197802197803</c:v>
                </c:pt>
                <c:pt idx="308">
                  <c:v>20.613526570048307</c:v>
                </c:pt>
                <c:pt idx="309">
                  <c:v>54.236648250460405</c:v>
                </c:pt>
                <c:pt idx="310">
                  <c:v>56.149666348903715</c:v>
                </c:pt>
                <c:pt idx="311">
                  <c:v>38.674033149171272</c:v>
                </c:pt>
                <c:pt idx="312">
                  <c:v>28.616677037958929</c:v>
                </c:pt>
                <c:pt idx="313">
                  <c:v>4.5498995311453445</c:v>
                </c:pt>
                <c:pt idx="314">
                  <c:v>16.705374917053749</c:v>
                </c:pt>
                <c:pt idx="315">
                  <c:v>15.30632551528074</c:v>
                </c:pt>
                <c:pt idx="316">
                  <c:v>6.1457919151756126</c:v>
                </c:pt>
                <c:pt idx="317">
                  <c:v>5.041180507892931</c:v>
                </c:pt>
                <c:pt idx="318">
                  <c:v>5.2518272425249171</c:v>
                </c:pt>
                <c:pt idx="319">
                  <c:v>4.1163675910821098</c:v>
                </c:pt>
                <c:pt idx="320">
                  <c:v>6.3598374927452115</c:v>
                </c:pt>
                <c:pt idx="321">
                  <c:v>5.4312246082414397</c:v>
                </c:pt>
                <c:pt idx="322">
                  <c:v>5.6919856459330145</c:v>
                </c:pt>
                <c:pt idx="323">
                  <c:v>19.569169960474309</c:v>
                </c:pt>
                <c:pt idx="324">
                  <c:v>13.048651817116061</c:v>
                </c:pt>
                <c:pt idx="325">
                  <c:v>10.523809523809524</c:v>
                </c:pt>
                <c:pt idx="326">
                  <c:v>15.13781512605042</c:v>
                </c:pt>
                <c:pt idx="327">
                  <c:v>12.753682969946965</c:v>
                </c:pt>
                <c:pt idx="328">
                  <c:v>8.4676346037507564</c:v>
                </c:pt>
                <c:pt idx="329">
                  <c:v>18.757613424487261</c:v>
                </c:pt>
                <c:pt idx="330">
                  <c:v>7.8857308584686772</c:v>
                </c:pt>
                <c:pt idx="331">
                  <c:v>6.2657601977750312</c:v>
                </c:pt>
                <c:pt idx="332">
                  <c:v>6.2860635696821516</c:v>
                </c:pt>
                <c:pt idx="333">
                  <c:v>9.4538545059717691</c:v>
                </c:pt>
                <c:pt idx="334">
                  <c:v>8.8953880764904394</c:v>
                </c:pt>
                <c:pt idx="335">
                  <c:v>9.2784530386740336</c:v>
                </c:pt>
                <c:pt idx="336">
                  <c:v>17.790865384615383</c:v>
                </c:pt>
                <c:pt idx="337">
                  <c:v>23.309130913091309</c:v>
                </c:pt>
                <c:pt idx="338">
                  <c:v>38.297297297297298</c:v>
                </c:pt>
                <c:pt idx="339">
                  <c:v>50.653935185185183</c:v>
                </c:pt>
                <c:pt idx="340">
                  <c:v>14.087552114353782</c:v>
                </c:pt>
                <c:pt idx="341">
                  <c:v>12.230211480362538</c:v>
                </c:pt>
                <c:pt idx="342">
                  <c:v>10.277647058823529</c:v>
                </c:pt>
                <c:pt idx="343">
                  <c:v>19.02768834513844</c:v>
                </c:pt>
                <c:pt idx="344">
                  <c:v>21.611983711460152</c:v>
                </c:pt>
                <c:pt idx="345">
                  <c:v>18.383783783783784</c:v>
                </c:pt>
                <c:pt idx="346">
                  <c:v>17.992749244712989</c:v>
                </c:pt>
                <c:pt idx="347">
                  <c:v>36.773536895674297</c:v>
                </c:pt>
                <c:pt idx="348">
                  <c:v>29.381469115191987</c:v>
                </c:pt>
                <c:pt idx="349">
                  <c:v>23.9951768488746</c:v>
                </c:pt>
                <c:pt idx="350">
                  <c:v>22.71590909090909</c:v>
                </c:pt>
                <c:pt idx="351">
                  <c:v>27.271860095389506</c:v>
                </c:pt>
                <c:pt idx="352">
                  <c:v>16.575885328836424</c:v>
                </c:pt>
                <c:pt idx="353">
                  <c:v>23.945969125214408</c:v>
                </c:pt>
                <c:pt idx="354">
                  <c:v>21.498585172608941</c:v>
                </c:pt>
                <c:pt idx="355">
                  <c:v>41.166756320602474</c:v>
                </c:pt>
                <c:pt idx="356">
                  <c:v>20.244044467972472</c:v>
                </c:pt>
                <c:pt idx="357">
                  <c:v>13.606290672451193</c:v>
                </c:pt>
                <c:pt idx="358">
                  <c:v>10.201446280991735</c:v>
                </c:pt>
                <c:pt idx="359">
                  <c:v>9.8390243902439032</c:v>
                </c:pt>
                <c:pt idx="360">
                  <c:v>7.5144605116796441</c:v>
                </c:pt>
                <c:pt idx="361">
                  <c:v>6.7560686796921257</c:v>
                </c:pt>
                <c:pt idx="362">
                  <c:v>5.8727070594774871</c:v>
                </c:pt>
                <c:pt idx="363">
                  <c:v>6.0913019989195032</c:v>
                </c:pt>
                <c:pt idx="364">
                  <c:v>13.568840579710145</c:v>
                </c:pt>
                <c:pt idx="365">
                  <c:v>7.2587519025875187</c:v>
                </c:pt>
                <c:pt idx="366">
                  <c:v>6.2030752916224818</c:v>
                </c:pt>
                <c:pt idx="367">
                  <c:v>4.5065274151436032</c:v>
                </c:pt>
                <c:pt idx="368">
                  <c:v>6.3640699523052469</c:v>
                </c:pt>
                <c:pt idx="369">
                  <c:v>27.244731800766285</c:v>
                </c:pt>
                <c:pt idx="370">
                  <c:v>27.113060428849902</c:v>
                </c:pt>
                <c:pt idx="371">
                  <c:v>11.953488372093023</c:v>
                </c:pt>
                <c:pt idx="372">
                  <c:v>11.328599412340843</c:v>
                </c:pt>
                <c:pt idx="373">
                  <c:v>12.416666666666666</c:v>
                </c:pt>
                <c:pt idx="374">
                  <c:v>11.165589259075087</c:v>
                </c:pt>
                <c:pt idx="375">
                  <c:v>12.508732394366197</c:v>
                </c:pt>
                <c:pt idx="376">
                  <c:v>7.3519000520562203</c:v>
                </c:pt>
                <c:pt idx="377">
                  <c:v>5.798155737704918</c:v>
                </c:pt>
                <c:pt idx="378">
                  <c:v>12.175641670860594</c:v>
                </c:pt>
                <c:pt idx="379">
                  <c:v>47.62429233144622</c:v>
                </c:pt>
                <c:pt idx="380">
                  <c:v>32.480830670926515</c:v>
                </c:pt>
                <c:pt idx="381">
                  <c:v>16.038622129436327</c:v>
                </c:pt>
                <c:pt idx="382">
                  <c:v>8.2613861386138616</c:v>
                </c:pt>
                <c:pt idx="383">
                  <c:v>4.6904010815682744</c:v>
                </c:pt>
                <c:pt idx="384">
                  <c:v>3.7948101874098992</c:v>
                </c:pt>
                <c:pt idx="385">
                  <c:v>4.7099586966498395</c:v>
                </c:pt>
                <c:pt idx="386">
                  <c:v>3.4596622889305815</c:v>
                </c:pt>
                <c:pt idx="387">
                  <c:v>4.1915535444947212</c:v>
                </c:pt>
                <c:pt idx="388">
                  <c:v>14.371159563924678</c:v>
                </c:pt>
                <c:pt idx="389">
                  <c:v>30.091568449682683</c:v>
                </c:pt>
                <c:pt idx="390">
                  <c:v>28.279319606087736</c:v>
                </c:pt>
                <c:pt idx="391">
                  <c:v>28.370265151515152</c:v>
                </c:pt>
                <c:pt idx="392">
                  <c:v>40.737943585077346</c:v>
                </c:pt>
                <c:pt idx="393">
                  <c:v>67.245070422535207</c:v>
                </c:pt>
                <c:pt idx="394">
                  <c:v>27.704885343968094</c:v>
                </c:pt>
                <c:pt idx="395">
                  <c:v>21.850510677808728</c:v>
                </c:pt>
                <c:pt idx="396">
                  <c:v>13.443673251468233</c:v>
                </c:pt>
                <c:pt idx="397">
                  <c:v>17.835852006253258</c:v>
                </c:pt>
                <c:pt idx="398">
                  <c:v>10.321110529072813</c:v>
                </c:pt>
                <c:pt idx="399">
                  <c:v>9.341971544715447</c:v>
                </c:pt>
                <c:pt idx="400">
                  <c:v>9.6927521008403357</c:v>
                </c:pt>
                <c:pt idx="401">
                  <c:v>20.47433728144388</c:v>
                </c:pt>
                <c:pt idx="402">
                  <c:v>15.410191725529767</c:v>
                </c:pt>
                <c:pt idx="403">
                  <c:v>4.1622729935559457</c:v>
                </c:pt>
                <c:pt idx="404">
                  <c:v>1.699281370923162</c:v>
                </c:pt>
                <c:pt idx="405">
                  <c:v>1.8068757704424052</c:v>
                </c:pt>
                <c:pt idx="406">
                  <c:v>4.3640104238101767</c:v>
                </c:pt>
                <c:pt idx="407">
                  <c:v>9.351292792142134</c:v>
                </c:pt>
                <c:pt idx="408">
                  <c:v>10.256904798642184</c:v>
                </c:pt>
                <c:pt idx="409">
                  <c:v>7.4936208216381734</c:v>
                </c:pt>
                <c:pt idx="410">
                  <c:v>15.578531734425271</c:v>
                </c:pt>
                <c:pt idx="411">
                  <c:v>13.171195652173912</c:v>
                </c:pt>
                <c:pt idx="412">
                  <c:v>5.58733153638814</c:v>
                </c:pt>
                <c:pt idx="413">
                  <c:v>5.3487516425755581</c:v>
                </c:pt>
                <c:pt idx="414">
                  <c:v>3.5722875102487017</c:v>
                </c:pt>
                <c:pt idx="415">
                  <c:v>5.6110661268556008</c:v>
                </c:pt>
                <c:pt idx="416">
                  <c:v>7.8238893925657296</c:v>
                </c:pt>
                <c:pt idx="417">
                  <c:v>8.2825479233226833</c:v>
                </c:pt>
                <c:pt idx="418">
                  <c:v>7.1743291424282232</c:v>
                </c:pt>
                <c:pt idx="419">
                  <c:v>3.5897795591182367</c:v>
                </c:pt>
                <c:pt idx="420">
                  <c:v>2.378774181883927</c:v>
                </c:pt>
                <c:pt idx="421">
                  <c:v>2.7512588116817724</c:v>
                </c:pt>
                <c:pt idx="422">
                  <c:v>2.7719333068678047</c:v>
                </c:pt>
                <c:pt idx="423">
                  <c:v>1.8217577353522054</c:v>
                </c:pt>
                <c:pt idx="424">
                  <c:v>3.4190395240118998</c:v>
                </c:pt>
                <c:pt idx="425">
                  <c:v>2.8445229681978796</c:v>
                </c:pt>
                <c:pt idx="426">
                  <c:v>5.701425016964488</c:v>
                </c:pt>
                <c:pt idx="427">
                  <c:v>9.9474794347184137</c:v>
                </c:pt>
                <c:pt idx="428">
                  <c:v>14.025045537340619</c:v>
                </c:pt>
                <c:pt idx="429">
                  <c:v>19.220236765691311</c:v>
                </c:pt>
                <c:pt idx="430">
                  <c:v>15.439830834294503</c:v>
                </c:pt>
                <c:pt idx="431">
                  <c:v>20.994707244459146</c:v>
                </c:pt>
                <c:pt idx="432">
                  <c:v>18.163807057300097</c:v>
                </c:pt>
                <c:pt idx="433">
                  <c:v>20.298322392414295</c:v>
                </c:pt>
                <c:pt idx="434">
                  <c:v>16.124829931972791</c:v>
                </c:pt>
                <c:pt idx="435">
                  <c:v>34.81861662987491</c:v>
                </c:pt>
                <c:pt idx="436">
                  <c:v>22.99257688229056</c:v>
                </c:pt>
                <c:pt idx="437">
                  <c:v>17.326473339569691</c:v>
                </c:pt>
                <c:pt idx="438">
                  <c:v>16.41532258064516</c:v>
                </c:pt>
                <c:pt idx="439">
                  <c:v>15.72328629032258</c:v>
                </c:pt>
                <c:pt idx="440">
                  <c:v>17.115665356541268</c:v>
                </c:pt>
                <c:pt idx="441">
                  <c:v>17.919680851063831</c:v>
                </c:pt>
                <c:pt idx="442">
                  <c:v>12.851435002813732</c:v>
                </c:pt>
                <c:pt idx="443">
                  <c:v>17.298630136986301</c:v>
                </c:pt>
                <c:pt idx="444">
                  <c:v>24.053973013493252</c:v>
                </c:pt>
                <c:pt idx="445">
                  <c:v>26.447903430749683</c:v>
                </c:pt>
                <c:pt idx="446">
                  <c:v>24.341558441558441</c:v>
                </c:pt>
                <c:pt idx="447">
                  <c:v>10.215976331360947</c:v>
                </c:pt>
                <c:pt idx="448">
                  <c:v>14.879334257975035</c:v>
                </c:pt>
                <c:pt idx="449">
                  <c:v>23.240833932422717</c:v>
                </c:pt>
                <c:pt idx="450">
                  <c:v>18.510217983651227</c:v>
                </c:pt>
                <c:pt idx="451">
                  <c:v>24.612508059316571</c:v>
                </c:pt>
                <c:pt idx="452">
                  <c:v>15.641124586549063</c:v>
                </c:pt>
                <c:pt idx="453">
                  <c:v>11.615570307785154</c:v>
                </c:pt>
                <c:pt idx="454">
                  <c:v>16.331818181818182</c:v>
                </c:pt>
                <c:pt idx="455">
                  <c:v>23.575851393188856</c:v>
                </c:pt>
                <c:pt idx="456">
                  <c:v>27.942602040816325</c:v>
                </c:pt>
                <c:pt idx="457">
                  <c:v>21.315539739027283</c:v>
                </c:pt>
                <c:pt idx="458">
                  <c:v>12.638795986622073</c:v>
                </c:pt>
                <c:pt idx="459">
                  <c:v>7.4749725977347463</c:v>
                </c:pt>
                <c:pt idx="460">
                  <c:v>6.882282996432818</c:v>
                </c:pt>
                <c:pt idx="461">
                  <c:v>6.5176876617773942</c:v>
                </c:pt>
                <c:pt idx="462">
                  <c:v>6.4925493354812724</c:v>
                </c:pt>
                <c:pt idx="463">
                  <c:v>12.104602510460252</c:v>
                </c:pt>
                <c:pt idx="464">
                  <c:v>9.9935794542536112</c:v>
                </c:pt>
                <c:pt idx="465">
                  <c:v>9.0390999631132427</c:v>
                </c:pt>
                <c:pt idx="466">
                  <c:v>6.2389875082182771</c:v>
                </c:pt>
                <c:pt idx="467">
                  <c:v>7.4925266903914594</c:v>
                </c:pt>
                <c:pt idx="468">
                  <c:v>8.2656132430398799</c:v>
                </c:pt>
                <c:pt idx="469">
                  <c:v>8.2313588850174213</c:v>
                </c:pt>
                <c:pt idx="470">
                  <c:v>8.6578762306610404</c:v>
                </c:pt>
                <c:pt idx="471">
                  <c:v>7.5652463382157125</c:v>
                </c:pt>
                <c:pt idx="472">
                  <c:v>9.9242327365728897</c:v>
                </c:pt>
                <c:pt idx="473">
                  <c:v>9.8606311044327573</c:v>
                </c:pt>
                <c:pt idx="474">
                  <c:v>8.869245647969052</c:v>
                </c:pt>
                <c:pt idx="475">
                  <c:v>10.890559732664995</c:v>
                </c:pt>
                <c:pt idx="476">
                  <c:v>8.9779686333084392</c:v>
                </c:pt>
                <c:pt idx="477">
                  <c:v>10.55428134556575</c:v>
                </c:pt>
                <c:pt idx="478">
                  <c:v>10.122004357298476</c:v>
                </c:pt>
                <c:pt idx="479">
                  <c:v>7.4518364518364519</c:v>
                </c:pt>
                <c:pt idx="480">
                  <c:v>15.195108393551973</c:v>
                </c:pt>
                <c:pt idx="481">
                  <c:v>13.800884955752212</c:v>
                </c:pt>
                <c:pt idx="482">
                  <c:v>11.914641744548286</c:v>
                </c:pt>
                <c:pt idx="483">
                  <c:v>9.973311546840959</c:v>
                </c:pt>
                <c:pt idx="484">
                  <c:v>9.3910364145658267</c:v>
                </c:pt>
                <c:pt idx="485">
                  <c:v>19.957844183564568</c:v>
                </c:pt>
                <c:pt idx="486">
                  <c:v>26.910485933503836</c:v>
                </c:pt>
                <c:pt idx="487">
                  <c:v>27.072967338429464</c:v>
                </c:pt>
                <c:pt idx="488">
                  <c:v>23.631833910034601</c:v>
                </c:pt>
                <c:pt idx="489">
                  <c:v>19.256983240223462</c:v>
                </c:pt>
                <c:pt idx="490">
                  <c:v>20.311706629055006</c:v>
                </c:pt>
                <c:pt idx="491">
                  <c:v>20.328158080451658</c:v>
                </c:pt>
                <c:pt idx="492">
                  <c:v>16.93574846206425</c:v>
                </c:pt>
                <c:pt idx="493">
                  <c:v>17.992547425474253</c:v>
                </c:pt>
                <c:pt idx="494">
                  <c:v>12.516690856313497</c:v>
                </c:pt>
                <c:pt idx="495">
                  <c:v>12.013386217154189</c:v>
                </c:pt>
                <c:pt idx="496">
                  <c:v>12.979649519502544</c:v>
                </c:pt>
                <c:pt idx="497">
                  <c:v>10.394481349003577</c:v>
                </c:pt>
                <c:pt idx="498">
                  <c:v>8.9482488238369058</c:v>
                </c:pt>
                <c:pt idx="499">
                  <c:v>10.658775090066907</c:v>
                </c:pt>
                <c:pt idx="500">
                  <c:v>13.648148148148149</c:v>
                </c:pt>
                <c:pt idx="501">
                  <c:v>6.2871155885471897</c:v>
                </c:pt>
                <c:pt idx="502">
                  <c:v>5.2750601443464316</c:v>
                </c:pt>
                <c:pt idx="503">
                  <c:v>5.8252880722516354</c:v>
                </c:pt>
                <c:pt idx="504">
                  <c:v>4.980746791131855</c:v>
                </c:pt>
                <c:pt idx="505">
                  <c:v>6.2228396776882464</c:v>
                </c:pt>
                <c:pt idx="506">
                  <c:v>8.5740337506804565</c:v>
                </c:pt>
                <c:pt idx="507">
                  <c:v>7.3764044943820224</c:v>
                </c:pt>
                <c:pt idx="508">
                  <c:v>12.19765625</c:v>
                </c:pt>
                <c:pt idx="509">
                  <c:v>13.18348623853211</c:v>
                </c:pt>
                <c:pt idx="510">
                  <c:v>15.016795865633075</c:v>
                </c:pt>
                <c:pt idx="511">
                  <c:v>12.969024856596558</c:v>
                </c:pt>
                <c:pt idx="512">
                  <c:v>13.261660978384528</c:v>
                </c:pt>
                <c:pt idx="513">
                  <c:v>12.020356234096692</c:v>
                </c:pt>
                <c:pt idx="514">
                  <c:v>12.641169853768279</c:v>
                </c:pt>
                <c:pt idx="515">
                  <c:v>12.936067019400353</c:v>
                </c:pt>
                <c:pt idx="516">
                  <c:v>29.407016060862215</c:v>
                </c:pt>
                <c:pt idx="517">
                  <c:v>37.353081700907786</c:v>
                </c:pt>
                <c:pt idx="518">
                  <c:v>21.669151138716355</c:v>
                </c:pt>
                <c:pt idx="519">
                  <c:v>15.957711442786069</c:v>
                </c:pt>
                <c:pt idx="520">
                  <c:v>18.494206951658011</c:v>
                </c:pt>
                <c:pt idx="521">
                  <c:v>21.632164242942686</c:v>
                </c:pt>
                <c:pt idx="522">
                  <c:v>19.416629414394279</c:v>
                </c:pt>
                <c:pt idx="523">
                  <c:v>18.484754750331419</c:v>
                </c:pt>
                <c:pt idx="524">
                  <c:v>18.671518680252305</c:v>
                </c:pt>
                <c:pt idx="525">
                  <c:v>15.47689075630252</c:v>
                </c:pt>
                <c:pt idx="526">
                  <c:v>15.701277297074578</c:v>
                </c:pt>
                <c:pt idx="527">
                  <c:v>13.058271411810715</c:v>
                </c:pt>
                <c:pt idx="528">
                  <c:v>17.795629299878591</c:v>
                </c:pt>
                <c:pt idx="529">
                  <c:v>40.625263157894736</c:v>
                </c:pt>
                <c:pt idx="530">
                  <c:v>41.588969823100939</c:v>
                </c:pt>
                <c:pt idx="531">
                  <c:v>48.23675310033822</c:v>
                </c:pt>
                <c:pt idx="532">
                  <c:v>27.271516393442624</c:v>
                </c:pt>
                <c:pt idx="533">
                  <c:v>27.95824847250509</c:v>
                </c:pt>
                <c:pt idx="534">
                  <c:v>27.77027027027027</c:v>
                </c:pt>
                <c:pt idx="535">
                  <c:v>36.248736097067749</c:v>
                </c:pt>
                <c:pt idx="536">
                  <c:v>18.32282663955262</c:v>
                </c:pt>
                <c:pt idx="537">
                  <c:v>20.324799196787147</c:v>
                </c:pt>
                <c:pt idx="538">
                  <c:v>18.880281690140844</c:v>
                </c:pt>
                <c:pt idx="539">
                  <c:v>13.463305042436346</c:v>
                </c:pt>
                <c:pt idx="540">
                  <c:v>13.252212389380531</c:v>
                </c:pt>
                <c:pt idx="541">
                  <c:v>12.793914246196405</c:v>
                </c:pt>
                <c:pt idx="542">
                  <c:v>14.054718875502008</c:v>
                </c:pt>
                <c:pt idx="543">
                  <c:v>18.556935817805382</c:v>
                </c:pt>
                <c:pt idx="544">
                  <c:v>15.932335718932986</c:v>
                </c:pt>
                <c:pt idx="545">
                  <c:v>17.541823662396382</c:v>
                </c:pt>
                <c:pt idx="546">
                  <c:v>73.970426409903709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90B-422F-897A-E038769BA2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98385711"/>
        <c:axId val="1398383215"/>
      </c:lineChart>
      <c:scatterChart>
        <c:scatterStyle val="lineMarker"/>
        <c:varyColors val="0"/>
        <c:ser>
          <c:idx val="1"/>
          <c:order val="1"/>
          <c:tx>
            <c:strRef>
              <c:f>Sheet1!$J$1</c:f>
              <c:strCache>
                <c:ptCount val="1"/>
                <c:pt idx="0">
                  <c:v>上新机台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Pt>
            <c:idx val="15"/>
            <c:marker>
              <c:symbol val="circle"/>
              <c:size val="5"/>
              <c:spPr>
                <a:solidFill>
                  <a:schemeClr val="tx1"/>
                </a:solidFill>
                <a:ln w="9525">
                  <a:solidFill>
                    <a:srgbClr val="00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4-390B-422F-897A-E038769BA275}"/>
              </c:ext>
            </c:extLst>
          </c:dPt>
          <c:dPt>
            <c:idx val="42"/>
            <c:marker>
              <c:symbol val="circle"/>
              <c:size val="5"/>
              <c:spPr>
                <a:solidFill>
                  <a:schemeClr val="tx1"/>
                </a:solidFill>
                <a:ln w="9525">
                  <a:solidFill>
                    <a:srgbClr val="00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3-390B-422F-897A-E038769BA275}"/>
              </c:ext>
            </c:extLst>
          </c:dPt>
          <c:dPt>
            <c:idx val="76"/>
            <c:marker>
              <c:symbol val="circle"/>
              <c:size val="5"/>
              <c:spPr>
                <a:solidFill>
                  <a:schemeClr val="tx1"/>
                </a:solidFill>
                <a:ln w="9525">
                  <a:solidFill>
                    <a:srgbClr val="00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2-390B-422F-897A-E038769BA275}"/>
              </c:ext>
            </c:extLst>
          </c:dPt>
          <c:dPt>
            <c:idx val="106"/>
            <c:marker>
              <c:symbol val="circle"/>
              <c:size val="5"/>
              <c:spPr>
                <a:solidFill>
                  <a:schemeClr val="tx1"/>
                </a:solidFill>
                <a:ln w="9525">
                  <a:solidFill>
                    <a:srgbClr val="00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1-390B-422F-897A-E038769BA275}"/>
              </c:ext>
            </c:extLst>
          </c:dPt>
          <c:dPt>
            <c:idx val="141"/>
            <c:marker>
              <c:symbol val="circle"/>
              <c:size val="5"/>
              <c:spPr>
                <a:solidFill>
                  <a:schemeClr val="tx1"/>
                </a:solidFill>
                <a:ln w="9525">
                  <a:solidFill>
                    <a:srgbClr val="00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0-390B-422F-897A-E038769BA275}"/>
              </c:ext>
            </c:extLst>
          </c:dPt>
          <c:dPt>
            <c:idx val="173"/>
            <c:marker>
              <c:symbol val="circle"/>
              <c:size val="5"/>
              <c:spPr>
                <a:solidFill>
                  <a:schemeClr val="tx1"/>
                </a:solidFill>
                <a:ln w="9525">
                  <a:solidFill>
                    <a:srgbClr val="00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F-390B-422F-897A-E038769BA275}"/>
              </c:ext>
            </c:extLst>
          </c:dPt>
          <c:dPt>
            <c:idx val="204"/>
            <c:marker>
              <c:symbol val="circle"/>
              <c:size val="5"/>
              <c:spPr>
                <a:solidFill>
                  <a:srgbClr val="D4CAD5"/>
                </a:solidFill>
                <a:ln w="22225">
                  <a:solidFill>
                    <a:srgbClr val="D4CAD5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E-390B-422F-897A-E038769BA275}"/>
              </c:ext>
            </c:extLst>
          </c:dPt>
          <c:dPt>
            <c:idx val="218"/>
            <c:marker>
              <c:symbol val="circle"/>
              <c:size val="5"/>
              <c:spPr>
                <a:solidFill>
                  <a:schemeClr val="tx1"/>
                </a:solidFill>
                <a:ln w="9525">
                  <a:solidFill>
                    <a:srgbClr val="00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D-390B-422F-897A-E038769BA275}"/>
              </c:ext>
            </c:extLst>
          </c:dPt>
          <c:dPt>
            <c:idx val="246"/>
            <c:marker>
              <c:symbol val="circle"/>
              <c:size val="5"/>
              <c:spPr>
                <a:solidFill>
                  <a:schemeClr val="tx1"/>
                </a:solidFill>
                <a:ln w="9525">
                  <a:solidFill>
                    <a:srgbClr val="00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C-390B-422F-897A-E038769BA275}"/>
              </c:ext>
            </c:extLst>
          </c:dPt>
          <c:dPt>
            <c:idx val="260"/>
            <c:marker>
              <c:symbol val="circle"/>
              <c:size val="5"/>
              <c:spPr>
                <a:solidFill>
                  <a:srgbClr val="2E5C7E"/>
                </a:solidFill>
                <a:ln w="25400">
                  <a:solidFill>
                    <a:srgbClr val="2E5C7E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B-390B-422F-897A-E038769BA275}"/>
              </c:ext>
            </c:extLst>
          </c:dPt>
          <c:dPt>
            <c:idx val="280"/>
            <c:marker>
              <c:symbol val="circle"/>
              <c:size val="5"/>
              <c:spPr>
                <a:solidFill>
                  <a:schemeClr val="tx1"/>
                </a:solidFill>
                <a:ln w="9525">
                  <a:solidFill>
                    <a:srgbClr val="00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8-390B-422F-897A-E038769BA275}"/>
              </c:ext>
            </c:extLst>
          </c:dPt>
          <c:dPt>
            <c:idx val="295"/>
            <c:marker>
              <c:symbol val="circle"/>
              <c:size val="5"/>
              <c:spPr>
                <a:solidFill>
                  <a:srgbClr val="9DB9E0"/>
                </a:solidFill>
                <a:ln w="9525">
                  <a:solidFill>
                    <a:srgbClr val="9DB9E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A-390B-422F-897A-E038769BA275}"/>
              </c:ext>
            </c:extLst>
          </c:dPt>
          <c:dPt>
            <c:idx val="316"/>
            <c:marker>
              <c:symbol val="circle"/>
              <c:size val="5"/>
              <c:spPr>
                <a:solidFill>
                  <a:schemeClr val="tx1"/>
                </a:solidFill>
                <a:ln w="9525">
                  <a:solidFill>
                    <a:srgbClr val="00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9-390B-422F-897A-E038769BA275}"/>
              </c:ext>
            </c:extLst>
          </c:dPt>
          <c:dPt>
            <c:idx val="356"/>
            <c:marker>
              <c:symbol val="circle"/>
              <c:size val="5"/>
              <c:spPr>
                <a:solidFill>
                  <a:schemeClr val="tx1"/>
                </a:solidFill>
                <a:ln w="9525">
                  <a:solidFill>
                    <a:srgbClr val="00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390B-422F-897A-E038769BA275}"/>
              </c:ext>
            </c:extLst>
          </c:dPt>
          <c:dPt>
            <c:idx val="393"/>
            <c:marker>
              <c:symbol val="circle"/>
              <c:size val="5"/>
              <c:spPr>
                <a:solidFill>
                  <a:schemeClr val="tx1"/>
                </a:solidFill>
                <a:ln w="9525">
                  <a:solidFill>
                    <a:srgbClr val="00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7-390B-422F-897A-E038769BA275}"/>
              </c:ext>
            </c:extLst>
          </c:dPt>
          <c:dPt>
            <c:idx val="428"/>
            <c:marker>
              <c:symbol val="circle"/>
              <c:size val="5"/>
              <c:spPr>
                <a:solidFill>
                  <a:schemeClr val="tx1"/>
                </a:solidFill>
                <a:ln w="9525">
                  <a:solidFill>
                    <a:srgbClr val="00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390B-422F-897A-E038769BA275}"/>
              </c:ext>
            </c:extLst>
          </c:dPt>
          <c:dPt>
            <c:idx val="499"/>
            <c:marker>
              <c:symbol val="circle"/>
              <c:size val="5"/>
              <c:spPr>
                <a:solidFill>
                  <a:schemeClr val="tx1"/>
                </a:solidFill>
                <a:ln w="9525">
                  <a:solidFill>
                    <a:srgbClr val="00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6-390B-422F-897A-E038769BA275}"/>
              </c:ext>
            </c:extLst>
          </c:dPt>
          <c:dPt>
            <c:idx val="526"/>
            <c:marker>
              <c:symbol val="circle"/>
              <c:size val="5"/>
              <c:spPr>
                <a:solidFill>
                  <a:schemeClr val="tx1"/>
                </a:solidFill>
                <a:ln w="9525">
                  <a:solidFill>
                    <a:srgbClr val="00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5-390B-422F-897A-E038769BA275}"/>
              </c:ext>
            </c:extLst>
          </c:dPt>
          <c:xVal>
            <c:numRef>
              <c:f>Sheet1!$H$2:$H$548</c:f>
              <c:numCache>
                <c:formatCode>m/d/yyyy</c:formatCode>
                <c:ptCount val="547"/>
                <c:pt idx="0">
                  <c:v>43831</c:v>
                </c:pt>
                <c:pt idx="1">
                  <c:v>43832</c:v>
                </c:pt>
                <c:pt idx="2">
                  <c:v>43833</c:v>
                </c:pt>
                <c:pt idx="3">
                  <c:v>43834</c:v>
                </c:pt>
                <c:pt idx="4">
                  <c:v>43835</c:v>
                </c:pt>
                <c:pt idx="5">
                  <c:v>43836</c:v>
                </c:pt>
                <c:pt idx="6">
                  <c:v>43837</c:v>
                </c:pt>
                <c:pt idx="7">
                  <c:v>43838</c:v>
                </c:pt>
                <c:pt idx="8">
                  <c:v>43839</c:v>
                </c:pt>
                <c:pt idx="9">
                  <c:v>43840</c:v>
                </c:pt>
                <c:pt idx="10">
                  <c:v>43841</c:v>
                </c:pt>
                <c:pt idx="11">
                  <c:v>43842</c:v>
                </c:pt>
                <c:pt idx="12">
                  <c:v>43843</c:v>
                </c:pt>
                <c:pt idx="13">
                  <c:v>43844</c:v>
                </c:pt>
                <c:pt idx="14">
                  <c:v>43845</c:v>
                </c:pt>
                <c:pt idx="15">
                  <c:v>43846</c:v>
                </c:pt>
                <c:pt idx="16">
                  <c:v>43847</c:v>
                </c:pt>
                <c:pt idx="17">
                  <c:v>43848</c:v>
                </c:pt>
                <c:pt idx="18">
                  <c:v>43849</c:v>
                </c:pt>
                <c:pt idx="19">
                  <c:v>43850</c:v>
                </c:pt>
                <c:pt idx="20">
                  <c:v>43851</c:v>
                </c:pt>
                <c:pt idx="21">
                  <c:v>43852</c:v>
                </c:pt>
                <c:pt idx="22">
                  <c:v>43853</c:v>
                </c:pt>
                <c:pt idx="23">
                  <c:v>43854</c:v>
                </c:pt>
                <c:pt idx="24">
                  <c:v>43855</c:v>
                </c:pt>
                <c:pt idx="25">
                  <c:v>43856</c:v>
                </c:pt>
                <c:pt idx="26">
                  <c:v>43857</c:v>
                </c:pt>
                <c:pt idx="27">
                  <c:v>43858</c:v>
                </c:pt>
                <c:pt idx="28">
                  <c:v>43859</c:v>
                </c:pt>
                <c:pt idx="29">
                  <c:v>43860</c:v>
                </c:pt>
                <c:pt idx="30">
                  <c:v>43861</c:v>
                </c:pt>
                <c:pt idx="31">
                  <c:v>43862</c:v>
                </c:pt>
                <c:pt idx="32">
                  <c:v>43863</c:v>
                </c:pt>
                <c:pt idx="33">
                  <c:v>43864</c:v>
                </c:pt>
                <c:pt idx="34">
                  <c:v>43865</c:v>
                </c:pt>
                <c:pt idx="35">
                  <c:v>43866</c:v>
                </c:pt>
                <c:pt idx="36">
                  <c:v>43867</c:v>
                </c:pt>
                <c:pt idx="37">
                  <c:v>43868</c:v>
                </c:pt>
                <c:pt idx="38">
                  <c:v>43869</c:v>
                </c:pt>
                <c:pt idx="39">
                  <c:v>43870</c:v>
                </c:pt>
                <c:pt idx="40">
                  <c:v>43871</c:v>
                </c:pt>
                <c:pt idx="41">
                  <c:v>43872</c:v>
                </c:pt>
                <c:pt idx="42">
                  <c:v>43873</c:v>
                </c:pt>
                <c:pt idx="43">
                  <c:v>43874</c:v>
                </c:pt>
                <c:pt idx="44">
                  <c:v>43875</c:v>
                </c:pt>
                <c:pt idx="45">
                  <c:v>43876</c:v>
                </c:pt>
                <c:pt idx="46">
                  <c:v>43877</c:v>
                </c:pt>
                <c:pt idx="47">
                  <c:v>43878</c:v>
                </c:pt>
                <c:pt idx="48">
                  <c:v>43879</c:v>
                </c:pt>
                <c:pt idx="49">
                  <c:v>43880</c:v>
                </c:pt>
                <c:pt idx="50">
                  <c:v>43881</c:v>
                </c:pt>
                <c:pt idx="51">
                  <c:v>43882</c:v>
                </c:pt>
                <c:pt idx="52">
                  <c:v>43883</c:v>
                </c:pt>
                <c:pt idx="53">
                  <c:v>43884</c:v>
                </c:pt>
                <c:pt idx="54">
                  <c:v>43885</c:v>
                </c:pt>
                <c:pt idx="55">
                  <c:v>43886</c:v>
                </c:pt>
                <c:pt idx="56">
                  <c:v>43887</c:v>
                </c:pt>
                <c:pt idx="57">
                  <c:v>43888</c:v>
                </c:pt>
                <c:pt idx="58">
                  <c:v>43889</c:v>
                </c:pt>
                <c:pt idx="59">
                  <c:v>43890</c:v>
                </c:pt>
                <c:pt idx="60">
                  <c:v>43891</c:v>
                </c:pt>
                <c:pt idx="61">
                  <c:v>43892</c:v>
                </c:pt>
                <c:pt idx="62">
                  <c:v>43893</c:v>
                </c:pt>
                <c:pt idx="63">
                  <c:v>43894</c:v>
                </c:pt>
                <c:pt idx="64">
                  <c:v>43895</c:v>
                </c:pt>
                <c:pt idx="65">
                  <c:v>43896</c:v>
                </c:pt>
                <c:pt idx="66">
                  <c:v>43897</c:v>
                </c:pt>
                <c:pt idx="67">
                  <c:v>43898</c:v>
                </c:pt>
                <c:pt idx="68">
                  <c:v>43899</c:v>
                </c:pt>
                <c:pt idx="69">
                  <c:v>43900</c:v>
                </c:pt>
                <c:pt idx="70">
                  <c:v>43901</c:v>
                </c:pt>
                <c:pt idx="71">
                  <c:v>43902</c:v>
                </c:pt>
                <c:pt idx="72">
                  <c:v>43903</c:v>
                </c:pt>
                <c:pt idx="73">
                  <c:v>43904</c:v>
                </c:pt>
                <c:pt idx="74">
                  <c:v>43905</c:v>
                </c:pt>
                <c:pt idx="75">
                  <c:v>43906</c:v>
                </c:pt>
                <c:pt idx="76">
                  <c:v>43907</c:v>
                </c:pt>
                <c:pt idx="77">
                  <c:v>43908</c:v>
                </c:pt>
                <c:pt idx="78">
                  <c:v>43909</c:v>
                </c:pt>
                <c:pt idx="79">
                  <c:v>43910</c:v>
                </c:pt>
                <c:pt idx="80">
                  <c:v>43911</c:v>
                </c:pt>
                <c:pt idx="81">
                  <c:v>43912</c:v>
                </c:pt>
                <c:pt idx="82">
                  <c:v>43913</c:v>
                </c:pt>
                <c:pt idx="83">
                  <c:v>43914</c:v>
                </c:pt>
                <c:pt idx="84">
                  <c:v>43915</c:v>
                </c:pt>
                <c:pt idx="85">
                  <c:v>43916</c:v>
                </c:pt>
                <c:pt idx="86">
                  <c:v>43917</c:v>
                </c:pt>
                <c:pt idx="87">
                  <c:v>43918</c:v>
                </c:pt>
                <c:pt idx="88">
                  <c:v>43919</c:v>
                </c:pt>
                <c:pt idx="89">
                  <c:v>43920</c:v>
                </c:pt>
                <c:pt idx="90">
                  <c:v>43921</c:v>
                </c:pt>
                <c:pt idx="91">
                  <c:v>43922</c:v>
                </c:pt>
                <c:pt idx="92">
                  <c:v>43923</c:v>
                </c:pt>
                <c:pt idx="93">
                  <c:v>43924</c:v>
                </c:pt>
                <c:pt idx="94">
                  <c:v>43925</c:v>
                </c:pt>
                <c:pt idx="95">
                  <c:v>43926</c:v>
                </c:pt>
                <c:pt idx="96">
                  <c:v>43927</c:v>
                </c:pt>
                <c:pt idx="97">
                  <c:v>43928</c:v>
                </c:pt>
                <c:pt idx="98">
                  <c:v>43929</c:v>
                </c:pt>
                <c:pt idx="99">
                  <c:v>43930</c:v>
                </c:pt>
                <c:pt idx="100">
                  <c:v>43931</c:v>
                </c:pt>
                <c:pt idx="101">
                  <c:v>43932</c:v>
                </c:pt>
                <c:pt idx="102">
                  <c:v>43933</c:v>
                </c:pt>
                <c:pt idx="103">
                  <c:v>43934</c:v>
                </c:pt>
                <c:pt idx="104">
                  <c:v>43935</c:v>
                </c:pt>
                <c:pt idx="105">
                  <c:v>43936</c:v>
                </c:pt>
                <c:pt idx="106">
                  <c:v>43937</c:v>
                </c:pt>
                <c:pt idx="107">
                  <c:v>43938</c:v>
                </c:pt>
                <c:pt idx="108">
                  <c:v>43939</c:v>
                </c:pt>
                <c:pt idx="109">
                  <c:v>43940</c:v>
                </c:pt>
                <c:pt idx="110">
                  <c:v>43941</c:v>
                </c:pt>
                <c:pt idx="111">
                  <c:v>43942</c:v>
                </c:pt>
                <c:pt idx="112">
                  <c:v>43943</c:v>
                </c:pt>
                <c:pt idx="113">
                  <c:v>43944</c:v>
                </c:pt>
                <c:pt idx="114">
                  <c:v>43945</c:v>
                </c:pt>
                <c:pt idx="115">
                  <c:v>43946</c:v>
                </c:pt>
                <c:pt idx="116">
                  <c:v>43947</c:v>
                </c:pt>
                <c:pt idx="117">
                  <c:v>43948</c:v>
                </c:pt>
                <c:pt idx="118">
                  <c:v>43949</c:v>
                </c:pt>
                <c:pt idx="119">
                  <c:v>43950</c:v>
                </c:pt>
                <c:pt idx="120">
                  <c:v>43951</c:v>
                </c:pt>
                <c:pt idx="121">
                  <c:v>43952</c:v>
                </c:pt>
                <c:pt idx="122">
                  <c:v>43953</c:v>
                </c:pt>
                <c:pt idx="123">
                  <c:v>43954</c:v>
                </c:pt>
                <c:pt idx="124">
                  <c:v>43955</c:v>
                </c:pt>
                <c:pt idx="125">
                  <c:v>43956</c:v>
                </c:pt>
                <c:pt idx="126">
                  <c:v>43957</c:v>
                </c:pt>
                <c:pt idx="127">
                  <c:v>43958</c:v>
                </c:pt>
                <c:pt idx="128">
                  <c:v>43959</c:v>
                </c:pt>
                <c:pt idx="129">
                  <c:v>43960</c:v>
                </c:pt>
                <c:pt idx="130">
                  <c:v>43961</c:v>
                </c:pt>
                <c:pt idx="131">
                  <c:v>43962</c:v>
                </c:pt>
                <c:pt idx="132">
                  <c:v>43963</c:v>
                </c:pt>
                <c:pt idx="133">
                  <c:v>43964</c:v>
                </c:pt>
                <c:pt idx="134">
                  <c:v>43965</c:v>
                </c:pt>
                <c:pt idx="135">
                  <c:v>43966</c:v>
                </c:pt>
                <c:pt idx="136">
                  <c:v>43967</c:v>
                </c:pt>
                <c:pt idx="137">
                  <c:v>43968</c:v>
                </c:pt>
                <c:pt idx="138">
                  <c:v>43969</c:v>
                </c:pt>
                <c:pt idx="139">
                  <c:v>43970</c:v>
                </c:pt>
                <c:pt idx="140">
                  <c:v>43971</c:v>
                </c:pt>
                <c:pt idx="141">
                  <c:v>43972</c:v>
                </c:pt>
                <c:pt idx="142">
                  <c:v>43973</c:v>
                </c:pt>
                <c:pt idx="143">
                  <c:v>43974</c:v>
                </c:pt>
                <c:pt idx="144">
                  <c:v>43975</c:v>
                </c:pt>
                <c:pt idx="145">
                  <c:v>43976</c:v>
                </c:pt>
                <c:pt idx="146">
                  <c:v>43977</c:v>
                </c:pt>
                <c:pt idx="147">
                  <c:v>43978</c:v>
                </c:pt>
                <c:pt idx="148">
                  <c:v>43979</c:v>
                </c:pt>
                <c:pt idx="149">
                  <c:v>43980</c:v>
                </c:pt>
                <c:pt idx="150">
                  <c:v>43981</c:v>
                </c:pt>
                <c:pt idx="151">
                  <c:v>43982</c:v>
                </c:pt>
                <c:pt idx="152">
                  <c:v>43983</c:v>
                </c:pt>
                <c:pt idx="153">
                  <c:v>43984</c:v>
                </c:pt>
                <c:pt idx="154">
                  <c:v>43985</c:v>
                </c:pt>
                <c:pt idx="155">
                  <c:v>43986</c:v>
                </c:pt>
                <c:pt idx="156">
                  <c:v>43987</c:v>
                </c:pt>
                <c:pt idx="157">
                  <c:v>43988</c:v>
                </c:pt>
                <c:pt idx="158">
                  <c:v>43989</c:v>
                </c:pt>
                <c:pt idx="159">
                  <c:v>43990</c:v>
                </c:pt>
                <c:pt idx="160">
                  <c:v>43991</c:v>
                </c:pt>
                <c:pt idx="161">
                  <c:v>43992</c:v>
                </c:pt>
                <c:pt idx="162">
                  <c:v>43993</c:v>
                </c:pt>
                <c:pt idx="163">
                  <c:v>43994</c:v>
                </c:pt>
                <c:pt idx="164">
                  <c:v>43995</c:v>
                </c:pt>
                <c:pt idx="165">
                  <c:v>43996</c:v>
                </c:pt>
                <c:pt idx="166">
                  <c:v>43997</c:v>
                </c:pt>
                <c:pt idx="167">
                  <c:v>43998</c:v>
                </c:pt>
                <c:pt idx="168">
                  <c:v>43999</c:v>
                </c:pt>
                <c:pt idx="169">
                  <c:v>44000</c:v>
                </c:pt>
                <c:pt idx="170">
                  <c:v>44001</c:v>
                </c:pt>
                <c:pt idx="171">
                  <c:v>44002</c:v>
                </c:pt>
                <c:pt idx="172">
                  <c:v>44003</c:v>
                </c:pt>
                <c:pt idx="173">
                  <c:v>44004</c:v>
                </c:pt>
                <c:pt idx="174">
                  <c:v>44005</c:v>
                </c:pt>
                <c:pt idx="175">
                  <c:v>44006</c:v>
                </c:pt>
                <c:pt idx="176">
                  <c:v>44007</c:v>
                </c:pt>
                <c:pt idx="177">
                  <c:v>44008</c:v>
                </c:pt>
                <c:pt idx="178">
                  <c:v>44009</c:v>
                </c:pt>
                <c:pt idx="179">
                  <c:v>44010</c:v>
                </c:pt>
                <c:pt idx="180">
                  <c:v>44011</c:v>
                </c:pt>
                <c:pt idx="181">
                  <c:v>44012</c:v>
                </c:pt>
                <c:pt idx="182">
                  <c:v>44013</c:v>
                </c:pt>
                <c:pt idx="183">
                  <c:v>44014</c:v>
                </c:pt>
                <c:pt idx="184">
                  <c:v>44015</c:v>
                </c:pt>
                <c:pt idx="185">
                  <c:v>44016</c:v>
                </c:pt>
                <c:pt idx="186">
                  <c:v>44017</c:v>
                </c:pt>
                <c:pt idx="187">
                  <c:v>44018</c:v>
                </c:pt>
                <c:pt idx="188">
                  <c:v>44019</c:v>
                </c:pt>
                <c:pt idx="189">
                  <c:v>44020</c:v>
                </c:pt>
                <c:pt idx="190">
                  <c:v>44021</c:v>
                </c:pt>
                <c:pt idx="191">
                  <c:v>44022</c:v>
                </c:pt>
                <c:pt idx="192">
                  <c:v>44023</c:v>
                </c:pt>
                <c:pt idx="193">
                  <c:v>44024</c:v>
                </c:pt>
                <c:pt idx="194">
                  <c:v>44025</c:v>
                </c:pt>
                <c:pt idx="195">
                  <c:v>44026</c:v>
                </c:pt>
                <c:pt idx="196">
                  <c:v>44027</c:v>
                </c:pt>
                <c:pt idx="197">
                  <c:v>44028</c:v>
                </c:pt>
                <c:pt idx="198">
                  <c:v>44029</c:v>
                </c:pt>
                <c:pt idx="199">
                  <c:v>44030</c:v>
                </c:pt>
                <c:pt idx="200">
                  <c:v>44031</c:v>
                </c:pt>
                <c:pt idx="201">
                  <c:v>44032</c:v>
                </c:pt>
                <c:pt idx="202">
                  <c:v>44033</c:v>
                </c:pt>
                <c:pt idx="203">
                  <c:v>44034</c:v>
                </c:pt>
                <c:pt idx="204">
                  <c:v>44035</c:v>
                </c:pt>
                <c:pt idx="205">
                  <c:v>44036</c:v>
                </c:pt>
                <c:pt idx="206">
                  <c:v>44037</c:v>
                </c:pt>
                <c:pt idx="207">
                  <c:v>44038</c:v>
                </c:pt>
                <c:pt idx="208">
                  <c:v>44039</c:v>
                </c:pt>
                <c:pt idx="209">
                  <c:v>44040</c:v>
                </c:pt>
                <c:pt idx="210">
                  <c:v>44041</c:v>
                </c:pt>
                <c:pt idx="211">
                  <c:v>44042</c:v>
                </c:pt>
                <c:pt idx="212">
                  <c:v>44043</c:v>
                </c:pt>
                <c:pt idx="213">
                  <c:v>44044</c:v>
                </c:pt>
                <c:pt idx="214">
                  <c:v>44045</c:v>
                </c:pt>
                <c:pt idx="215">
                  <c:v>44046</c:v>
                </c:pt>
                <c:pt idx="216">
                  <c:v>44047</c:v>
                </c:pt>
                <c:pt idx="217">
                  <c:v>44048</c:v>
                </c:pt>
                <c:pt idx="218">
                  <c:v>44049</c:v>
                </c:pt>
                <c:pt idx="219">
                  <c:v>44050</c:v>
                </c:pt>
                <c:pt idx="220">
                  <c:v>44051</c:v>
                </c:pt>
                <c:pt idx="221">
                  <c:v>44052</c:v>
                </c:pt>
                <c:pt idx="222">
                  <c:v>44053</c:v>
                </c:pt>
                <c:pt idx="223">
                  <c:v>44054</c:v>
                </c:pt>
                <c:pt idx="224">
                  <c:v>44055</c:v>
                </c:pt>
                <c:pt idx="225">
                  <c:v>44056</c:v>
                </c:pt>
                <c:pt idx="226">
                  <c:v>44057</c:v>
                </c:pt>
                <c:pt idx="227">
                  <c:v>44058</c:v>
                </c:pt>
                <c:pt idx="228">
                  <c:v>44059</c:v>
                </c:pt>
                <c:pt idx="229">
                  <c:v>44060</c:v>
                </c:pt>
                <c:pt idx="230">
                  <c:v>44061</c:v>
                </c:pt>
                <c:pt idx="231">
                  <c:v>44062</c:v>
                </c:pt>
                <c:pt idx="232">
                  <c:v>44063</c:v>
                </c:pt>
                <c:pt idx="233">
                  <c:v>44064</c:v>
                </c:pt>
                <c:pt idx="234">
                  <c:v>44065</c:v>
                </c:pt>
                <c:pt idx="235">
                  <c:v>44066</c:v>
                </c:pt>
                <c:pt idx="236">
                  <c:v>44067</c:v>
                </c:pt>
                <c:pt idx="237">
                  <c:v>44068</c:v>
                </c:pt>
                <c:pt idx="238">
                  <c:v>44069</c:v>
                </c:pt>
                <c:pt idx="239">
                  <c:v>44070</c:v>
                </c:pt>
                <c:pt idx="240">
                  <c:v>44071</c:v>
                </c:pt>
                <c:pt idx="241">
                  <c:v>44072</c:v>
                </c:pt>
                <c:pt idx="242">
                  <c:v>44073</c:v>
                </c:pt>
                <c:pt idx="243">
                  <c:v>44074</c:v>
                </c:pt>
                <c:pt idx="244">
                  <c:v>44075</c:v>
                </c:pt>
                <c:pt idx="245">
                  <c:v>44076</c:v>
                </c:pt>
                <c:pt idx="246">
                  <c:v>44077</c:v>
                </c:pt>
                <c:pt idx="247">
                  <c:v>44078</c:v>
                </c:pt>
                <c:pt idx="248">
                  <c:v>44079</c:v>
                </c:pt>
                <c:pt idx="249">
                  <c:v>44080</c:v>
                </c:pt>
                <c:pt idx="250">
                  <c:v>44081</c:v>
                </c:pt>
                <c:pt idx="251">
                  <c:v>44082</c:v>
                </c:pt>
                <c:pt idx="252">
                  <c:v>44083</c:v>
                </c:pt>
                <c:pt idx="253">
                  <c:v>44084</c:v>
                </c:pt>
                <c:pt idx="254">
                  <c:v>44085</c:v>
                </c:pt>
                <c:pt idx="255">
                  <c:v>44086</c:v>
                </c:pt>
                <c:pt idx="256">
                  <c:v>44087</c:v>
                </c:pt>
                <c:pt idx="257">
                  <c:v>44088</c:v>
                </c:pt>
                <c:pt idx="258">
                  <c:v>44089</c:v>
                </c:pt>
                <c:pt idx="259">
                  <c:v>44090</c:v>
                </c:pt>
                <c:pt idx="260">
                  <c:v>44091</c:v>
                </c:pt>
                <c:pt idx="261">
                  <c:v>44092</c:v>
                </c:pt>
                <c:pt idx="262">
                  <c:v>44093</c:v>
                </c:pt>
                <c:pt idx="263">
                  <c:v>44094</c:v>
                </c:pt>
                <c:pt idx="264">
                  <c:v>44095</c:v>
                </c:pt>
                <c:pt idx="265">
                  <c:v>44096</c:v>
                </c:pt>
                <c:pt idx="266">
                  <c:v>44097</c:v>
                </c:pt>
                <c:pt idx="267">
                  <c:v>44098</c:v>
                </c:pt>
                <c:pt idx="268">
                  <c:v>44099</c:v>
                </c:pt>
                <c:pt idx="269">
                  <c:v>44100</c:v>
                </c:pt>
                <c:pt idx="270">
                  <c:v>44101</c:v>
                </c:pt>
                <c:pt idx="271">
                  <c:v>44102</c:v>
                </c:pt>
                <c:pt idx="272">
                  <c:v>44103</c:v>
                </c:pt>
                <c:pt idx="273">
                  <c:v>44104</c:v>
                </c:pt>
                <c:pt idx="274">
                  <c:v>44105</c:v>
                </c:pt>
                <c:pt idx="275">
                  <c:v>44106</c:v>
                </c:pt>
                <c:pt idx="276">
                  <c:v>44107</c:v>
                </c:pt>
                <c:pt idx="277">
                  <c:v>44108</c:v>
                </c:pt>
                <c:pt idx="278">
                  <c:v>44109</c:v>
                </c:pt>
                <c:pt idx="279">
                  <c:v>44110</c:v>
                </c:pt>
                <c:pt idx="280">
                  <c:v>44111</c:v>
                </c:pt>
                <c:pt idx="281">
                  <c:v>44112</c:v>
                </c:pt>
                <c:pt idx="282">
                  <c:v>44113</c:v>
                </c:pt>
                <c:pt idx="283">
                  <c:v>44114</c:v>
                </c:pt>
                <c:pt idx="284">
                  <c:v>44115</c:v>
                </c:pt>
                <c:pt idx="285">
                  <c:v>44116</c:v>
                </c:pt>
                <c:pt idx="286">
                  <c:v>44117</c:v>
                </c:pt>
                <c:pt idx="287">
                  <c:v>44118</c:v>
                </c:pt>
                <c:pt idx="288">
                  <c:v>44119</c:v>
                </c:pt>
                <c:pt idx="289">
                  <c:v>44120</c:v>
                </c:pt>
                <c:pt idx="290">
                  <c:v>44121</c:v>
                </c:pt>
                <c:pt idx="291">
                  <c:v>44122</c:v>
                </c:pt>
                <c:pt idx="292">
                  <c:v>44123</c:v>
                </c:pt>
                <c:pt idx="293">
                  <c:v>44124</c:v>
                </c:pt>
                <c:pt idx="294">
                  <c:v>44125</c:v>
                </c:pt>
                <c:pt idx="295">
                  <c:v>44126</c:v>
                </c:pt>
                <c:pt idx="296">
                  <c:v>44127</c:v>
                </c:pt>
                <c:pt idx="297">
                  <c:v>44128</c:v>
                </c:pt>
                <c:pt idx="298">
                  <c:v>44129</c:v>
                </c:pt>
                <c:pt idx="299">
                  <c:v>44130</c:v>
                </c:pt>
                <c:pt idx="300">
                  <c:v>44131</c:v>
                </c:pt>
                <c:pt idx="301">
                  <c:v>44132</c:v>
                </c:pt>
                <c:pt idx="302">
                  <c:v>44133</c:v>
                </c:pt>
                <c:pt idx="303">
                  <c:v>44134</c:v>
                </c:pt>
                <c:pt idx="304">
                  <c:v>44135</c:v>
                </c:pt>
                <c:pt idx="305">
                  <c:v>44136</c:v>
                </c:pt>
                <c:pt idx="306">
                  <c:v>44137</c:v>
                </c:pt>
                <c:pt idx="307">
                  <c:v>44138</c:v>
                </c:pt>
                <c:pt idx="308">
                  <c:v>44139</c:v>
                </c:pt>
                <c:pt idx="309">
                  <c:v>44140</c:v>
                </c:pt>
                <c:pt idx="310">
                  <c:v>44141</c:v>
                </c:pt>
                <c:pt idx="311">
                  <c:v>44142</c:v>
                </c:pt>
                <c:pt idx="312">
                  <c:v>44143</c:v>
                </c:pt>
                <c:pt idx="313">
                  <c:v>44144</c:v>
                </c:pt>
                <c:pt idx="314">
                  <c:v>44145</c:v>
                </c:pt>
                <c:pt idx="315">
                  <c:v>44146</c:v>
                </c:pt>
                <c:pt idx="316">
                  <c:v>44147</c:v>
                </c:pt>
                <c:pt idx="317">
                  <c:v>44148</c:v>
                </c:pt>
                <c:pt idx="318">
                  <c:v>44149</c:v>
                </c:pt>
                <c:pt idx="319">
                  <c:v>44150</c:v>
                </c:pt>
                <c:pt idx="320">
                  <c:v>44151</c:v>
                </c:pt>
                <c:pt idx="321">
                  <c:v>44152</c:v>
                </c:pt>
                <c:pt idx="322">
                  <c:v>44153</c:v>
                </c:pt>
                <c:pt idx="323">
                  <c:v>44154</c:v>
                </c:pt>
                <c:pt idx="324">
                  <c:v>44155</c:v>
                </c:pt>
                <c:pt idx="325">
                  <c:v>44156</c:v>
                </c:pt>
                <c:pt idx="326">
                  <c:v>44157</c:v>
                </c:pt>
                <c:pt idx="327">
                  <c:v>44158</c:v>
                </c:pt>
                <c:pt idx="328">
                  <c:v>44159</c:v>
                </c:pt>
                <c:pt idx="329">
                  <c:v>44160</c:v>
                </c:pt>
                <c:pt idx="330">
                  <c:v>44161</c:v>
                </c:pt>
                <c:pt idx="331">
                  <c:v>44162</c:v>
                </c:pt>
                <c:pt idx="332">
                  <c:v>44163</c:v>
                </c:pt>
                <c:pt idx="333">
                  <c:v>44164</c:v>
                </c:pt>
                <c:pt idx="334">
                  <c:v>44165</c:v>
                </c:pt>
                <c:pt idx="335">
                  <c:v>44166</c:v>
                </c:pt>
                <c:pt idx="336">
                  <c:v>44167</c:v>
                </c:pt>
                <c:pt idx="337">
                  <c:v>44168</c:v>
                </c:pt>
                <c:pt idx="338">
                  <c:v>44169</c:v>
                </c:pt>
                <c:pt idx="339">
                  <c:v>44170</c:v>
                </c:pt>
                <c:pt idx="340">
                  <c:v>44171</c:v>
                </c:pt>
                <c:pt idx="341">
                  <c:v>44172</c:v>
                </c:pt>
                <c:pt idx="342">
                  <c:v>44173</c:v>
                </c:pt>
                <c:pt idx="343">
                  <c:v>44174</c:v>
                </c:pt>
                <c:pt idx="344">
                  <c:v>44175</c:v>
                </c:pt>
                <c:pt idx="345">
                  <c:v>44176</c:v>
                </c:pt>
                <c:pt idx="346">
                  <c:v>44177</c:v>
                </c:pt>
                <c:pt idx="347">
                  <c:v>44178</c:v>
                </c:pt>
                <c:pt idx="348">
                  <c:v>44179</c:v>
                </c:pt>
                <c:pt idx="349">
                  <c:v>44180</c:v>
                </c:pt>
                <c:pt idx="350">
                  <c:v>44181</c:v>
                </c:pt>
                <c:pt idx="351">
                  <c:v>44182</c:v>
                </c:pt>
                <c:pt idx="352">
                  <c:v>44183</c:v>
                </c:pt>
                <c:pt idx="353">
                  <c:v>44184</c:v>
                </c:pt>
                <c:pt idx="354">
                  <c:v>44185</c:v>
                </c:pt>
                <c:pt idx="355">
                  <c:v>44186</c:v>
                </c:pt>
                <c:pt idx="356">
                  <c:v>44187</c:v>
                </c:pt>
                <c:pt idx="357">
                  <c:v>44188</c:v>
                </c:pt>
                <c:pt idx="358">
                  <c:v>44189</c:v>
                </c:pt>
                <c:pt idx="359">
                  <c:v>44190</c:v>
                </c:pt>
                <c:pt idx="360">
                  <c:v>44191</c:v>
                </c:pt>
                <c:pt idx="361">
                  <c:v>44192</c:v>
                </c:pt>
                <c:pt idx="362">
                  <c:v>44193</c:v>
                </c:pt>
                <c:pt idx="363">
                  <c:v>44194</c:v>
                </c:pt>
                <c:pt idx="364">
                  <c:v>44195</c:v>
                </c:pt>
                <c:pt idx="365">
                  <c:v>44196</c:v>
                </c:pt>
                <c:pt idx="366">
                  <c:v>44197</c:v>
                </c:pt>
                <c:pt idx="367">
                  <c:v>44198</c:v>
                </c:pt>
                <c:pt idx="368">
                  <c:v>44199</c:v>
                </c:pt>
                <c:pt idx="369">
                  <c:v>44200</c:v>
                </c:pt>
                <c:pt idx="370">
                  <c:v>44201</c:v>
                </c:pt>
                <c:pt idx="371">
                  <c:v>44202</c:v>
                </c:pt>
                <c:pt idx="372">
                  <c:v>44203</c:v>
                </c:pt>
                <c:pt idx="373">
                  <c:v>44204</c:v>
                </c:pt>
                <c:pt idx="374">
                  <c:v>44205</c:v>
                </c:pt>
                <c:pt idx="375">
                  <c:v>44206</c:v>
                </c:pt>
                <c:pt idx="376">
                  <c:v>44207</c:v>
                </c:pt>
                <c:pt idx="377">
                  <c:v>44208</c:v>
                </c:pt>
                <c:pt idx="378">
                  <c:v>44209</c:v>
                </c:pt>
                <c:pt idx="379">
                  <c:v>44210</c:v>
                </c:pt>
                <c:pt idx="380">
                  <c:v>44211</c:v>
                </c:pt>
                <c:pt idx="381">
                  <c:v>44212</c:v>
                </c:pt>
                <c:pt idx="382">
                  <c:v>44213</c:v>
                </c:pt>
                <c:pt idx="383">
                  <c:v>44214</c:v>
                </c:pt>
                <c:pt idx="384">
                  <c:v>44215</c:v>
                </c:pt>
                <c:pt idx="385">
                  <c:v>44216</c:v>
                </c:pt>
                <c:pt idx="386">
                  <c:v>44217</c:v>
                </c:pt>
                <c:pt idx="387">
                  <c:v>44218</c:v>
                </c:pt>
                <c:pt idx="388">
                  <c:v>44219</c:v>
                </c:pt>
                <c:pt idx="389">
                  <c:v>44220</c:v>
                </c:pt>
                <c:pt idx="390">
                  <c:v>44221</c:v>
                </c:pt>
                <c:pt idx="391">
                  <c:v>44222</c:v>
                </c:pt>
                <c:pt idx="392">
                  <c:v>44223</c:v>
                </c:pt>
                <c:pt idx="393">
                  <c:v>44224</c:v>
                </c:pt>
                <c:pt idx="394">
                  <c:v>44225</c:v>
                </c:pt>
                <c:pt idx="395">
                  <c:v>44226</c:v>
                </c:pt>
                <c:pt idx="396">
                  <c:v>44227</c:v>
                </c:pt>
                <c:pt idx="397">
                  <c:v>44228</c:v>
                </c:pt>
                <c:pt idx="398">
                  <c:v>44229</c:v>
                </c:pt>
                <c:pt idx="399">
                  <c:v>44230</c:v>
                </c:pt>
                <c:pt idx="400">
                  <c:v>44231</c:v>
                </c:pt>
                <c:pt idx="401">
                  <c:v>44232</c:v>
                </c:pt>
                <c:pt idx="402">
                  <c:v>44233</c:v>
                </c:pt>
                <c:pt idx="403">
                  <c:v>44234</c:v>
                </c:pt>
                <c:pt idx="404">
                  <c:v>44235</c:v>
                </c:pt>
                <c:pt idx="405">
                  <c:v>44236</c:v>
                </c:pt>
                <c:pt idx="406">
                  <c:v>44237</c:v>
                </c:pt>
                <c:pt idx="407">
                  <c:v>44238</c:v>
                </c:pt>
                <c:pt idx="408">
                  <c:v>44239</c:v>
                </c:pt>
                <c:pt idx="409">
                  <c:v>44240</c:v>
                </c:pt>
                <c:pt idx="410">
                  <c:v>44241</c:v>
                </c:pt>
                <c:pt idx="411">
                  <c:v>44242</c:v>
                </c:pt>
                <c:pt idx="412">
                  <c:v>44243</c:v>
                </c:pt>
                <c:pt idx="413">
                  <c:v>44244</c:v>
                </c:pt>
                <c:pt idx="414">
                  <c:v>44245</c:v>
                </c:pt>
                <c:pt idx="415">
                  <c:v>44246</c:v>
                </c:pt>
                <c:pt idx="416">
                  <c:v>44247</c:v>
                </c:pt>
                <c:pt idx="417">
                  <c:v>44248</c:v>
                </c:pt>
                <c:pt idx="418">
                  <c:v>44249</c:v>
                </c:pt>
                <c:pt idx="419">
                  <c:v>44250</c:v>
                </c:pt>
                <c:pt idx="420">
                  <c:v>44251</c:v>
                </c:pt>
                <c:pt idx="421">
                  <c:v>44252</c:v>
                </c:pt>
                <c:pt idx="422">
                  <c:v>44253</c:v>
                </c:pt>
                <c:pt idx="423">
                  <c:v>44254</c:v>
                </c:pt>
                <c:pt idx="424">
                  <c:v>44255</c:v>
                </c:pt>
                <c:pt idx="425">
                  <c:v>44256</c:v>
                </c:pt>
                <c:pt idx="426">
                  <c:v>44257</c:v>
                </c:pt>
                <c:pt idx="427">
                  <c:v>44258</c:v>
                </c:pt>
                <c:pt idx="428">
                  <c:v>44259</c:v>
                </c:pt>
                <c:pt idx="429">
                  <c:v>44260</c:v>
                </c:pt>
                <c:pt idx="430">
                  <c:v>44261</c:v>
                </c:pt>
                <c:pt idx="431">
                  <c:v>44262</c:v>
                </c:pt>
                <c:pt idx="432">
                  <c:v>44263</c:v>
                </c:pt>
                <c:pt idx="433">
                  <c:v>44264</c:v>
                </c:pt>
                <c:pt idx="434">
                  <c:v>44265</c:v>
                </c:pt>
                <c:pt idx="435">
                  <c:v>44266</c:v>
                </c:pt>
                <c:pt idx="436">
                  <c:v>44267</c:v>
                </c:pt>
                <c:pt idx="437">
                  <c:v>44268</c:v>
                </c:pt>
                <c:pt idx="438">
                  <c:v>44269</c:v>
                </c:pt>
                <c:pt idx="439">
                  <c:v>44270</c:v>
                </c:pt>
                <c:pt idx="440">
                  <c:v>44271</c:v>
                </c:pt>
                <c:pt idx="441">
                  <c:v>44272</c:v>
                </c:pt>
                <c:pt idx="442">
                  <c:v>44273</c:v>
                </c:pt>
                <c:pt idx="443">
                  <c:v>44274</c:v>
                </c:pt>
                <c:pt idx="444">
                  <c:v>44275</c:v>
                </c:pt>
                <c:pt idx="445">
                  <c:v>44276</c:v>
                </c:pt>
                <c:pt idx="446">
                  <c:v>44277</c:v>
                </c:pt>
                <c:pt idx="447">
                  <c:v>44278</c:v>
                </c:pt>
                <c:pt idx="448">
                  <c:v>44279</c:v>
                </c:pt>
                <c:pt idx="449">
                  <c:v>44280</c:v>
                </c:pt>
                <c:pt idx="450">
                  <c:v>44281</c:v>
                </c:pt>
                <c:pt idx="451">
                  <c:v>44282</c:v>
                </c:pt>
                <c:pt idx="452">
                  <c:v>44283</c:v>
                </c:pt>
                <c:pt idx="453">
                  <c:v>44284</c:v>
                </c:pt>
                <c:pt idx="454">
                  <c:v>44285</c:v>
                </c:pt>
                <c:pt idx="455">
                  <c:v>44286</c:v>
                </c:pt>
                <c:pt idx="456">
                  <c:v>44287</c:v>
                </c:pt>
                <c:pt idx="457">
                  <c:v>44288</c:v>
                </c:pt>
                <c:pt idx="458">
                  <c:v>44289</c:v>
                </c:pt>
                <c:pt idx="459">
                  <c:v>44290</c:v>
                </c:pt>
                <c:pt idx="460">
                  <c:v>44291</c:v>
                </c:pt>
                <c:pt idx="461">
                  <c:v>44292</c:v>
                </c:pt>
                <c:pt idx="462">
                  <c:v>44293</c:v>
                </c:pt>
                <c:pt idx="463">
                  <c:v>44294</c:v>
                </c:pt>
                <c:pt idx="464">
                  <c:v>44295</c:v>
                </c:pt>
                <c:pt idx="465">
                  <c:v>44296</c:v>
                </c:pt>
                <c:pt idx="466">
                  <c:v>44297</c:v>
                </c:pt>
                <c:pt idx="467">
                  <c:v>44298</c:v>
                </c:pt>
                <c:pt idx="468">
                  <c:v>44299</c:v>
                </c:pt>
                <c:pt idx="469">
                  <c:v>44300</c:v>
                </c:pt>
                <c:pt idx="470">
                  <c:v>44301</c:v>
                </c:pt>
                <c:pt idx="471">
                  <c:v>44302</c:v>
                </c:pt>
                <c:pt idx="472">
                  <c:v>44303</c:v>
                </c:pt>
                <c:pt idx="473">
                  <c:v>44304</c:v>
                </c:pt>
                <c:pt idx="474">
                  <c:v>44305</c:v>
                </c:pt>
                <c:pt idx="475">
                  <c:v>44306</c:v>
                </c:pt>
                <c:pt idx="476">
                  <c:v>44307</c:v>
                </c:pt>
                <c:pt idx="477">
                  <c:v>44308</c:v>
                </c:pt>
                <c:pt idx="478">
                  <c:v>44309</c:v>
                </c:pt>
                <c:pt idx="479">
                  <c:v>44310</c:v>
                </c:pt>
                <c:pt idx="480">
                  <c:v>44311</c:v>
                </c:pt>
                <c:pt idx="481">
                  <c:v>44312</c:v>
                </c:pt>
                <c:pt idx="482">
                  <c:v>44313</c:v>
                </c:pt>
                <c:pt idx="483">
                  <c:v>44314</c:v>
                </c:pt>
                <c:pt idx="484">
                  <c:v>44315</c:v>
                </c:pt>
                <c:pt idx="485">
                  <c:v>44316</c:v>
                </c:pt>
                <c:pt idx="486">
                  <c:v>44317</c:v>
                </c:pt>
                <c:pt idx="487">
                  <c:v>44318</c:v>
                </c:pt>
                <c:pt idx="488">
                  <c:v>44319</c:v>
                </c:pt>
                <c:pt idx="489">
                  <c:v>44320</c:v>
                </c:pt>
                <c:pt idx="490">
                  <c:v>44321</c:v>
                </c:pt>
                <c:pt idx="491">
                  <c:v>44322</c:v>
                </c:pt>
                <c:pt idx="492">
                  <c:v>44323</c:v>
                </c:pt>
                <c:pt idx="493">
                  <c:v>44324</c:v>
                </c:pt>
                <c:pt idx="494">
                  <c:v>44325</c:v>
                </c:pt>
                <c:pt idx="495">
                  <c:v>44326</c:v>
                </c:pt>
                <c:pt idx="496">
                  <c:v>44327</c:v>
                </c:pt>
                <c:pt idx="497">
                  <c:v>44328</c:v>
                </c:pt>
                <c:pt idx="498">
                  <c:v>44329</c:v>
                </c:pt>
                <c:pt idx="499">
                  <c:v>44330</c:v>
                </c:pt>
                <c:pt idx="500">
                  <c:v>44331</c:v>
                </c:pt>
                <c:pt idx="501">
                  <c:v>44332</c:v>
                </c:pt>
                <c:pt idx="502">
                  <c:v>44333</c:v>
                </c:pt>
                <c:pt idx="503">
                  <c:v>44334</c:v>
                </c:pt>
                <c:pt idx="504">
                  <c:v>44335</c:v>
                </c:pt>
                <c:pt idx="505">
                  <c:v>44336</c:v>
                </c:pt>
                <c:pt idx="506">
                  <c:v>44337</c:v>
                </c:pt>
                <c:pt idx="507">
                  <c:v>44338</c:v>
                </c:pt>
                <c:pt idx="508">
                  <c:v>44339</c:v>
                </c:pt>
                <c:pt idx="509">
                  <c:v>44340</c:v>
                </c:pt>
                <c:pt idx="510">
                  <c:v>44341</c:v>
                </c:pt>
                <c:pt idx="511">
                  <c:v>44342</c:v>
                </c:pt>
                <c:pt idx="512">
                  <c:v>44343</c:v>
                </c:pt>
                <c:pt idx="513">
                  <c:v>44344</c:v>
                </c:pt>
                <c:pt idx="514">
                  <c:v>44345</c:v>
                </c:pt>
                <c:pt idx="515">
                  <c:v>44346</c:v>
                </c:pt>
                <c:pt idx="516">
                  <c:v>44347</c:v>
                </c:pt>
                <c:pt idx="517">
                  <c:v>44348</c:v>
                </c:pt>
                <c:pt idx="518">
                  <c:v>44349</c:v>
                </c:pt>
                <c:pt idx="519">
                  <c:v>44350</c:v>
                </c:pt>
                <c:pt idx="520">
                  <c:v>44351</c:v>
                </c:pt>
                <c:pt idx="521">
                  <c:v>44352</c:v>
                </c:pt>
                <c:pt idx="522">
                  <c:v>44353</c:v>
                </c:pt>
                <c:pt idx="523">
                  <c:v>44354</c:v>
                </c:pt>
                <c:pt idx="524">
                  <c:v>44355</c:v>
                </c:pt>
                <c:pt idx="525">
                  <c:v>44356</c:v>
                </c:pt>
                <c:pt idx="526">
                  <c:v>44357</c:v>
                </c:pt>
                <c:pt idx="527">
                  <c:v>44358</c:v>
                </c:pt>
                <c:pt idx="528">
                  <c:v>44359</c:v>
                </c:pt>
                <c:pt idx="529">
                  <c:v>44360</c:v>
                </c:pt>
                <c:pt idx="530">
                  <c:v>44361</c:v>
                </c:pt>
                <c:pt idx="531">
                  <c:v>44362</c:v>
                </c:pt>
                <c:pt idx="532">
                  <c:v>44363</c:v>
                </c:pt>
                <c:pt idx="533">
                  <c:v>44364</c:v>
                </c:pt>
                <c:pt idx="534">
                  <c:v>44365</c:v>
                </c:pt>
                <c:pt idx="535">
                  <c:v>44366</c:v>
                </c:pt>
                <c:pt idx="536">
                  <c:v>44367</c:v>
                </c:pt>
                <c:pt idx="537">
                  <c:v>44368</c:v>
                </c:pt>
                <c:pt idx="538">
                  <c:v>44369</c:v>
                </c:pt>
                <c:pt idx="539">
                  <c:v>44370</c:v>
                </c:pt>
                <c:pt idx="540">
                  <c:v>44371</c:v>
                </c:pt>
                <c:pt idx="541">
                  <c:v>44372</c:v>
                </c:pt>
                <c:pt idx="542">
                  <c:v>44373</c:v>
                </c:pt>
                <c:pt idx="543">
                  <c:v>44374</c:v>
                </c:pt>
                <c:pt idx="544">
                  <c:v>44375</c:v>
                </c:pt>
                <c:pt idx="545">
                  <c:v>44376</c:v>
                </c:pt>
                <c:pt idx="546">
                  <c:v>44377</c:v>
                </c:pt>
              </c:numCache>
            </c:numRef>
          </c:xVal>
          <c:yVal>
            <c:numRef>
              <c:f>Sheet1!$J$2:$J$548</c:f>
              <c:numCache>
                <c:formatCode>General</c:formatCode>
                <c:ptCount val="547"/>
                <c:pt idx="15">
                  <c:v>50</c:v>
                </c:pt>
                <c:pt idx="42">
                  <c:v>50</c:v>
                </c:pt>
                <c:pt idx="76">
                  <c:v>50</c:v>
                </c:pt>
                <c:pt idx="106">
                  <c:v>50</c:v>
                </c:pt>
                <c:pt idx="141">
                  <c:v>50</c:v>
                </c:pt>
                <c:pt idx="173">
                  <c:v>50</c:v>
                </c:pt>
                <c:pt idx="204">
                  <c:v>50</c:v>
                </c:pt>
                <c:pt idx="218">
                  <c:v>50</c:v>
                </c:pt>
                <c:pt idx="246">
                  <c:v>50</c:v>
                </c:pt>
                <c:pt idx="260">
                  <c:v>50</c:v>
                </c:pt>
                <c:pt idx="280">
                  <c:v>50</c:v>
                </c:pt>
                <c:pt idx="295">
                  <c:v>50</c:v>
                </c:pt>
                <c:pt idx="316">
                  <c:v>50</c:v>
                </c:pt>
                <c:pt idx="356">
                  <c:v>50</c:v>
                </c:pt>
                <c:pt idx="393">
                  <c:v>50</c:v>
                </c:pt>
                <c:pt idx="428">
                  <c:v>50</c:v>
                </c:pt>
                <c:pt idx="499">
                  <c:v>50</c:v>
                </c:pt>
                <c:pt idx="526">
                  <c:v>50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390B-422F-897A-E038769BA2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98384463"/>
        <c:axId val="1398387375"/>
      </c:scatterChart>
      <c:dateAx>
        <c:axId val="1398385711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398383215"/>
        <c:crosses val="autoZero"/>
        <c:auto val="1"/>
        <c:lblOffset val="100"/>
        <c:baseTimeUnit val="days"/>
      </c:dateAx>
      <c:valAx>
        <c:axId val="13983832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398385711"/>
        <c:crosses val="autoZero"/>
        <c:crossBetween val="between"/>
        <c:majorUnit val="20"/>
      </c:valAx>
      <c:valAx>
        <c:axId val="1398387375"/>
        <c:scaling>
          <c:orientation val="minMax"/>
          <c:max val="2000"/>
          <c:min val="0"/>
        </c:scaling>
        <c:delete val="0"/>
        <c:axPos val="r"/>
        <c:numFmt formatCode="General" sourceLinked="1"/>
        <c:majorTickMark val="out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398384463"/>
        <c:crosses val="max"/>
        <c:crossBetween val="midCat"/>
      </c:valAx>
      <c:valAx>
        <c:axId val="1398384463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1398387375"/>
        <c:crosses val="autoZero"/>
        <c:crossBetween val="midCat"/>
      </c:valAx>
      <c:spPr>
        <a:noFill/>
        <a:ln>
          <a:noFill/>
          <a:prstDash val="sysDot"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+mn-cs"/>
              </a:defRPr>
            </a:pPr>
            <a:r>
              <a:rPr lang="zh-CN" altLang="en-US" dirty="0">
                <a:latin typeface="+mj-ea"/>
                <a:ea typeface="+mj-ea"/>
              </a:rPr>
              <a:t>包你发</a:t>
            </a:r>
            <a:r>
              <a:rPr lang="en-US" altLang="zh-CN" dirty="0">
                <a:latin typeface="+mj-ea"/>
                <a:ea typeface="+mj-ea"/>
              </a:rPr>
              <a:t>2021</a:t>
            </a:r>
            <a:r>
              <a:rPr lang="zh-CN" altLang="en-US" dirty="0">
                <a:latin typeface="+mj-ea"/>
                <a:ea typeface="+mj-ea"/>
              </a:rPr>
              <a:t>年</a:t>
            </a:r>
            <a:r>
              <a:rPr lang="en-US" altLang="zh-CN" dirty="0">
                <a:latin typeface="+mj-ea"/>
                <a:ea typeface="+mj-ea"/>
              </a:rPr>
              <a:t>2</a:t>
            </a:r>
            <a:r>
              <a:rPr lang="zh-CN" altLang="en-US" dirty="0">
                <a:latin typeface="+mj-ea"/>
                <a:ea typeface="+mj-ea"/>
              </a:rPr>
              <a:t>月下载量、收入及营运活动</a:t>
            </a:r>
          </a:p>
        </c:rich>
      </c:tx>
      <c:layout>
        <c:manualLayout>
          <c:xMode val="edge"/>
          <c:yMode val="edge"/>
          <c:x val="0.34189964132604134"/>
          <c:y val="6.5634109478211414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n-cs"/>
            </a:defRPr>
          </a:pPr>
          <a:endParaRPr lang="zh-CN"/>
        </a:p>
      </c:txPr>
    </c:title>
    <c:autoTitleDeleted val="0"/>
    <c:plotArea>
      <c:layout>
        <c:manualLayout>
          <c:layoutTarget val="inner"/>
          <c:xMode val="edge"/>
          <c:yMode val="edge"/>
          <c:x val="2.459920563190543E-2"/>
          <c:y val="0.15497867020642961"/>
          <c:w val="0.83016350564499919"/>
          <c:h val="0.68648343035897985"/>
        </c:manualLayout>
      </c:layout>
      <c:lineChart>
        <c:grouping val="standard"/>
        <c:varyColors val="0"/>
        <c:ser>
          <c:idx val="0"/>
          <c:order val="0"/>
          <c:tx>
            <c:strRef>
              <c:f>Sheet6!$V$2</c:f>
              <c:strCache>
                <c:ptCount val="1"/>
                <c:pt idx="0">
                  <c:v>Downloads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Sheet6!$U$3:$U$30</c:f>
              <c:numCache>
                <c:formatCode>m/d/yyyy</c:formatCode>
                <c:ptCount val="28"/>
                <c:pt idx="0">
                  <c:v>44228</c:v>
                </c:pt>
                <c:pt idx="1">
                  <c:v>44229</c:v>
                </c:pt>
                <c:pt idx="2">
                  <c:v>44230</c:v>
                </c:pt>
                <c:pt idx="3">
                  <c:v>44231</c:v>
                </c:pt>
                <c:pt idx="4">
                  <c:v>44232</c:v>
                </c:pt>
                <c:pt idx="5">
                  <c:v>44233</c:v>
                </c:pt>
                <c:pt idx="6">
                  <c:v>44234</c:v>
                </c:pt>
                <c:pt idx="7">
                  <c:v>44235</c:v>
                </c:pt>
                <c:pt idx="8">
                  <c:v>44236</c:v>
                </c:pt>
                <c:pt idx="9">
                  <c:v>44237</c:v>
                </c:pt>
                <c:pt idx="10">
                  <c:v>44238</c:v>
                </c:pt>
                <c:pt idx="11">
                  <c:v>44239</c:v>
                </c:pt>
                <c:pt idx="12">
                  <c:v>44240</c:v>
                </c:pt>
                <c:pt idx="13">
                  <c:v>44241</c:v>
                </c:pt>
                <c:pt idx="14">
                  <c:v>44242</c:v>
                </c:pt>
                <c:pt idx="15">
                  <c:v>44243</c:v>
                </c:pt>
                <c:pt idx="16">
                  <c:v>44244</c:v>
                </c:pt>
                <c:pt idx="17">
                  <c:v>44245</c:v>
                </c:pt>
                <c:pt idx="18">
                  <c:v>44246</c:v>
                </c:pt>
                <c:pt idx="19">
                  <c:v>44247</c:v>
                </c:pt>
                <c:pt idx="20">
                  <c:v>44248</c:v>
                </c:pt>
                <c:pt idx="21">
                  <c:v>44249</c:v>
                </c:pt>
                <c:pt idx="22">
                  <c:v>44250</c:v>
                </c:pt>
                <c:pt idx="23">
                  <c:v>44251</c:v>
                </c:pt>
                <c:pt idx="24">
                  <c:v>44252</c:v>
                </c:pt>
                <c:pt idx="25">
                  <c:v>44253</c:v>
                </c:pt>
                <c:pt idx="26">
                  <c:v>44254</c:v>
                </c:pt>
                <c:pt idx="27">
                  <c:v>44255</c:v>
                </c:pt>
              </c:numCache>
            </c:numRef>
          </c:cat>
          <c:val>
            <c:numRef>
              <c:f>Sheet6!$V$3:$V$30</c:f>
              <c:numCache>
                <c:formatCode>0</c:formatCode>
                <c:ptCount val="28"/>
                <c:pt idx="0">
                  <c:v>883</c:v>
                </c:pt>
                <c:pt idx="1">
                  <c:v>758</c:v>
                </c:pt>
                <c:pt idx="2">
                  <c:v>1052</c:v>
                </c:pt>
                <c:pt idx="3">
                  <c:v>1328</c:v>
                </c:pt>
                <c:pt idx="4">
                  <c:v>1262</c:v>
                </c:pt>
                <c:pt idx="5">
                  <c:v>1008</c:v>
                </c:pt>
                <c:pt idx="6">
                  <c:v>1089</c:v>
                </c:pt>
                <c:pt idx="7">
                  <c:v>1045</c:v>
                </c:pt>
                <c:pt idx="8">
                  <c:v>1400</c:v>
                </c:pt>
                <c:pt idx="9">
                  <c:v>1726</c:v>
                </c:pt>
                <c:pt idx="10">
                  <c:v>1632</c:v>
                </c:pt>
                <c:pt idx="11">
                  <c:v>1467</c:v>
                </c:pt>
                <c:pt idx="12">
                  <c:v>1313</c:v>
                </c:pt>
                <c:pt idx="13">
                  <c:v>1320</c:v>
                </c:pt>
                <c:pt idx="14">
                  <c:v>1278</c:v>
                </c:pt>
                <c:pt idx="15">
                  <c:v>1537</c:v>
                </c:pt>
                <c:pt idx="16">
                  <c:v>1316</c:v>
                </c:pt>
                <c:pt idx="17">
                  <c:v>1374</c:v>
                </c:pt>
                <c:pt idx="18">
                  <c:v>1176</c:v>
                </c:pt>
                <c:pt idx="19">
                  <c:v>1569</c:v>
                </c:pt>
                <c:pt idx="20">
                  <c:v>768</c:v>
                </c:pt>
                <c:pt idx="21">
                  <c:v>677</c:v>
                </c:pt>
                <c:pt idx="22">
                  <c:v>806</c:v>
                </c:pt>
                <c:pt idx="23">
                  <c:v>968</c:v>
                </c:pt>
                <c:pt idx="24">
                  <c:v>968</c:v>
                </c:pt>
                <c:pt idx="25">
                  <c:v>1196</c:v>
                </c:pt>
                <c:pt idx="26">
                  <c:v>1325</c:v>
                </c:pt>
                <c:pt idx="27">
                  <c:v>1061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6BC-4828-9A72-4829F9D2D969}"/>
            </c:ext>
          </c:extLst>
        </c:ser>
        <c:ser>
          <c:idx val="2"/>
          <c:order val="2"/>
          <c:tx>
            <c:strRef>
              <c:f>Sheet6!$X$2</c:f>
              <c:strCache>
                <c:ptCount val="1"/>
                <c:pt idx="0">
                  <c:v>贏新春 - 名車雙重奏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Sheet6!$U$3:$U$30</c:f>
              <c:numCache>
                <c:formatCode>m/d/yyyy</c:formatCode>
                <c:ptCount val="28"/>
                <c:pt idx="0">
                  <c:v>44228</c:v>
                </c:pt>
                <c:pt idx="1">
                  <c:v>44229</c:v>
                </c:pt>
                <c:pt idx="2">
                  <c:v>44230</c:v>
                </c:pt>
                <c:pt idx="3">
                  <c:v>44231</c:v>
                </c:pt>
                <c:pt idx="4">
                  <c:v>44232</c:v>
                </c:pt>
                <c:pt idx="5">
                  <c:v>44233</c:v>
                </c:pt>
                <c:pt idx="6">
                  <c:v>44234</c:v>
                </c:pt>
                <c:pt idx="7">
                  <c:v>44235</c:v>
                </c:pt>
                <c:pt idx="8">
                  <c:v>44236</c:v>
                </c:pt>
                <c:pt idx="9">
                  <c:v>44237</c:v>
                </c:pt>
                <c:pt idx="10">
                  <c:v>44238</c:v>
                </c:pt>
                <c:pt idx="11">
                  <c:v>44239</c:v>
                </c:pt>
                <c:pt idx="12">
                  <c:v>44240</c:v>
                </c:pt>
                <c:pt idx="13">
                  <c:v>44241</c:v>
                </c:pt>
                <c:pt idx="14">
                  <c:v>44242</c:v>
                </c:pt>
                <c:pt idx="15">
                  <c:v>44243</c:v>
                </c:pt>
                <c:pt idx="16">
                  <c:v>44244</c:v>
                </c:pt>
                <c:pt idx="17">
                  <c:v>44245</c:v>
                </c:pt>
                <c:pt idx="18">
                  <c:v>44246</c:v>
                </c:pt>
                <c:pt idx="19">
                  <c:v>44247</c:v>
                </c:pt>
                <c:pt idx="20">
                  <c:v>44248</c:v>
                </c:pt>
                <c:pt idx="21">
                  <c:v>44249</c:v>
                </c:pt>
                <c:pt idx="22">
                  <c:v>44250</c:v>
                </c:pt>
                <c:pt idx="23">
                  <c:v>44251</c:v>
                </c:pt>
                <c:pt idx="24">
                  <c:v>44252</c:v>
                </c:pt>
                <c:pt idx="25">
                  <c:v>44253</c:v>
                </c:pt>
                <c:pt idx="26">
                  <c:v>44254</c:v>
                </c:pt>
                <c:pt idx="27">
                  <c:v>44255</c:v>
                </c:pt>
              </c:numCache>
            </c:numRef>
          </c:cat>
          <c:val>
            <c:numRef>
              <c:f>Sheet6!$X$3:$X$30</c:f>
              <c:numCache>
                <c:formatCode>General</c:formatCode>
                <c:ptCount val="28"/>
                <c:pt idx="0">
                  <c:v>50</c:v>
                </c:pt>
                <c:pt idx="1">
                  <c:v>50</c:v>
                </c:pt>
                <c:pt idx="2">
                  <c:v>50</c:v>
                </c:pt>
                <c:pt idx="3">
                  <c:v>50</c:v>
                </c:pt>
                <c:pt idx="4">
                  <c:v>50</c:v>
                </c:pt>
                <c:pt idx="5">
                  <c:v>50</c:v>
                </c:pt>
                <c:pt idx="6">
                  <c:v>50</c:v>
                </c:pt>
                <c:pt idx="7">
                  <c:v>50</c:v>
                </c:pt>
                <c:pt idx="8">
                  <c:v>50</c:v>
                </c:pt>
                <c:pt idx="9">
                  <c:v>50</c:v>
                </c:pt>
                <c:pt idx="10">
                  <c:v>50</c:v>
                </c:pt>
                <c:pt idx="11">
                  <c:v>50</c:v>
                </c:pt>
                <c:pt idx="12">
                  <c:v>50</c:v>
                </c:pt>
                <c:pt idx="13">
                  <c:v>50</c:v>
                </c:pt>
                <c:pt idx="14">
                  <c:v>50</c:v>
                </c:pt>
                <c:pt idx="15">
                  <c:v>50</c:v>
                </c:pt>
                <c:pt idx="16">
                  <c:v>50</c:v>
                </c:pt>
                <c:pt idx="17">
                  <c:v>50</c:v>
                </c:pt>
                <c:pt idx="18">
                  <c:v>50</c:v>
                </c:pt>
                <c:pt idx="19">
                  <c:v>50</c:v>
                </c:pt>
                <c:pt idx="20">
                  <c:v>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6BC-4828-9A72-4829F9D2D969}"/>
            </c:ext>
          </c:extLst>
        </c:ser>
        <c:ser>
          <c:idx val="3"/>
          <c:order val="3"/>
          <c:tx>
            <c:strRef>
              <c:f>Sheet6!$Y$2</c:f>
              <c:strCache>
                <c:ptCount val="1"/>
                <c:pt idx="0">
                  <c:v>贏新春 - 鴻運牌桌禮</c:v>
                </c:pt>
              </c:strCache>
            </c:strRef>
          </c:tx>
          <c:spPr>
            <a:ln w="28575" cap="rnd">
              <a:solidFill>
                <a:schemeClr val="bg1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Sheet6!$U$3:$U$30</c:f>
              <c:numCache>
                <c:formatCode>m/d/yyyy</c:formatCode>
                <c:ptCount val="28"/>
                <c:pt idx="0">
                  <c:v>44228</c:v>
                </c:pt>
                <c:pt idx="1">
                  <c:v>44229</c:v>
                </c:pt>
                <c:pt idx="2">
                  <c:v>44230</c:v>
                </c:pt>
                <c:pt idx="3">
                  <c:v>44231</c:v>
                </c:pt>
                <c:pt idx="4">
                  <c:v>44232</c:v>
                </c:pt>
                <c:pt idx="5">
                  <c:v>44233</c:v>
                </c:pt>
                <c:pt idx="6">
                  <c:v>44234</c:v>
                </c:pt>
                <c:pt idx="7">
                  <c:v>44235</c:v>
                </c:pt>
                <c:pt idx="8">
                  <c:v>44236</c:v>
                </c:pt>
                <c:pt idx="9">
                  <c:v>44237</c:v>
                </c:pt>
                <c:pt idx="10">
                  <c:v>44238</c:v>
                </c:pt>
                <c:pt idx="11">
                  <c:v>44239</c:v>
                </c:pt>
                <c:pt idx="12">
                  <c:v>44240</c:v>
                </c:pt>
                <c:pt idx="13">
                  <c:v>44241</c:v>
                </c:pt>
                <c:pt idx="14">
                  <c:v>44242</c:v>
                </c:pt>
                <c:pt idx="15">
                  <c:v>44243</c:v>
                </c:pt>
                <c:pt idx="16">
                  <c:v>44244</c:v>
                </c:pt>
                <c:pt idx="17">
                  <c:v>44245</c:v>
                </c:pt>
                <c:pt idx="18">
                  <c:v>44246</c:v>
                </c:pt>
                <c:pt idx="19">
                  <c:v>44247</c:v>
                </c:pt>
                <c:pt idx="20">
                  <c:v>44248</c:v>
                </c:pt>
                <c:pt idx="21">
                  <c:v>44249</c:v>
                </c:pt>
                <c:pt idx="22">
                  <c:v>44250</c:v>
                </c:pt>
                <c:pt idx="23">
                  <c:v>44251</c:v>
                </c:pt>
                <c:pt idx="24">
                  <c:v>44252</c:v>
                </c:pt>
                <c:pt idx="25">
                  <c:v>44253</c:v>
                </c:pt>
                <c:pt idx="26">
                  <c:v>44254</c:v>
                </c:pt>
                <c:pt idx="27">
                  <c:v>44255</c:v>
                </c:pt>
              </c:numCache>
            </c:numRef>
          </c:cat>
          <c:val>
            <c:numRef>
              <c:f>Sheet6!$Y$3:$Y$30</c:f>
              <c:numCache>
                <c:formatCode>General</c:formatCode>
                <c:ptCount val="28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6BC-4828-9A72-4829F9D2D969}"/>
            </c:ext>
          </c:extLst>
        </c:ser>
        <c:ser>
          <c:idx val="4"/>
          <c:order val="4"/>
          <c:tx>
            <c:strRef>
              <c:f>Sheet6!$Z$2</c:f>
              <c:strCache>
                <c:ptCount val="1"/>
                <c:pt idx="0">
                  <c:v>贏新春 - 招財刮好年</c:v>
                </c:pt>
              </c:strCache>
            </c:strRef>
          </c:tx>
          <c:spPr>
            <a:ln w="28575" cap="rnd">
              <a:solidFill>
                <a:schemeClr val="bg2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Sheet6!$U$3:$U$30</c:f>
              <c:numCache>
                <c:formatCode>m/d/yyyy</c:formatCode>
                <c:ptCount val="28"/>
                <c:pt idx="0">
                  <c:v>44228</c:v>
                </c:pt>
                <c:pt idx="1">
                  <c:v>44229</c:v>
                </c:pt>
                <c:pt idx="2">
                  <c:v>44230</c:v>
                </c:pt>
                <c:pt idx="3">
                  <c:v>44231</c:v>
                </c:pt>
                <c:pt idx="4">
                  <c:v>44232</c:v>
                </c:pt>
                <c:pt idx="5">
                  <c:v>44233</c:v>
                </c:pt>
                <c:pt idx="6">
                  <c:v>44234</c:v>
                </c:pt>
                <c:pt idx="7">
                  <c:v>44235</c:v>
                </c:pt>
                <c:pt idx="8">
                  <c:v>44236</c:v>
                </c:pt>
                <c:pt idx="9">
                  <c:v>44237</c:v>
                </c:pt>
                <c:pt idx="10">
                  <c:v>44238</c:v>
                </c:pt>
                <c:pt idx="11">
                  <c:v>44239</c:v>
                </c:pt>
                <c:pt idx="12">
                  <c:v>44240</c:v>
                </c:pt>
                <c:pt idx="13">
                  <c:v>44241</c:v>
                </c:pt>
                <c:pt idx="14">
                  <c:v>44242</c:v>
                </c:pt>
                <c:pt idx="15">
                  <c:v>44243</c:v>
                </c:pt>
                <c:pt idx="16">
                  <c:v>44244</c:v>
                </c:pt>
                <c:pt idx="17">
                  <c:v>44245</c:v>
                </c:pt>
                <c:pt idx="18">
                  <c:v>44246</c:v>
                </c:pt>
                <c:pt idx="19">
                  <c:v>44247</c:v>
                </c:pt>
                <c:pt idx="20">
                  <c:v>44248</c:v>
                </c:pt>
                <c:pt idx="21">
                  <c:v>44249</c:v>
                </c:pt>
                <c:pt idx="22">
                  <c:v>44250</c:v>
                </c:pt>
                <c:pt idx="23">
                  <c:v>44251</c:v>
                </c:pt>
                <c:pt idx="24">
                  <c:v>44252</c:v>
                </c:pt>
                <c:pt idx="25">
                  <c:v>44253</c:v>
                </c:pt>
                <c:pt idx="26">
                  <c:v>44254</c:v>
                </c:pt>
                <c:pt idx="27">
                  <c:v>44255</c:v>
                </c:pt>
              </c:numCache>
            </c:numRef>
          </c:cat>
          <c:val>
            <c:numRef>
              <c:f>Sheet6!$Z$3:$Z$30</c:f>
              <c:numCache>
                <c:formatCode>General</c:formatCode>
                <c:ptCount val="28"/>
                <c:pt idx="0">
                  <c:v>150</c:v>
                </c:pt>
                <c:pt idx="1">
                  <c:v>150</c:v>
                </c:pt>
                <c:pt idx="2">
                  <c:v>150</c:v>
                </c:pt>
                <c:pt idx="3">
                  <c:v>150</c:v>
                </c:pt>
                <c:pt idx="4">
                  <c:v>150</c:v>
                </c:pt>
                <c:pt idx="5">
                  <c:v>150</c:v>
                </c:pt>
                <c:pt idx="6">
                  <c:v>150</c:v>
                </c:pt>
                <c:pt idx="7">
                  <c:v>150</c:v>
                </c:pt>
                <c:pt idx="8">
                  <c:v>150</c:v>
                </c:pt>
                <c:pt idx="9">
                  <c:v>150</c:v>
                </c:pt>
                <c:pt idx="10">
                  <c:v>150</c:v>
                </c:pt>
                <c:pt idx="11">
                  <c:v>150</c:v>
                </c:pt>
                <c:pt idx="12">
                  <c:v>150</c:v>
                </c:pt>
                <c:pt idx="13">
                  <c:v>150</c:v>
                </c:pt>
                <c:pt idx="14">
                  <c:v>150</c:v>
                </c:pt>
                <c:pt idx="15">
                  <c:v>150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6BC-4828-9A72-4829F9D2D969}"/>
            </c:ext>
          </c:extLst>
        </c:ser>
        <c:ser>
          <c:idx val="5"/>
          <c:order val="5"/>
          <c:tx>
            <c:strRef>
              <c:f>Sheet6!$AA$2</c:f>
              <c:strCache>
                <c:ptCount val="1"/>
                <c:pt idx="0">
                  <c:v>包你發限量專屬卡</c:v>
                </c:pt>
              </c:strCache>
            </c:strRef>
          </c:tx>
          <c:spPr>
            <a:ln w="2857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Sheet6!$U$3:$U$30</c:f>
              <c:numCache>
                <c:formatCode>m/d/yyyy</c:formatCode>
                <c:ptCount val="28"/>
                <c:pt idx="0">
                  <c:v>44228</c:v>
                </c:pt>
                <c:pt idx="1">
                  <c:v>44229</c:v>
                </c:pt>
                <c:pt idx="2">
                  <c:v>44230</c:v>
                </c:pt>
                <c:pt idx="3">
                  <c:v>44231</c:v>
                </c:pt>
                <c:pt idx="4">
                  <c:v>44232</c:v>
                </c:pt>
                <c:pt idx="5">
                  <c:v>44233</c:v>
                </c:pt>
                <c:pt idx="6">
                  <c:v>44234</c:v>
                </c:pt>
                <c:pt idx="7">
                  <c:v>44235</c:v>
                </c:pt>
                <c:pt idx="8">
                  <c:v>44236</c:v>
                </c:pt>
                <c:pt idx="9">
                  <c:v>44237</c:v>
                </c:pt>
                <c:pt idx="10">
                  <c:v>44238</c:v>
                </c:pt>
                <c:pt idx="11">
                  <c:v>44239</c:v>
                </c:pt>
                <c:pt idx="12">
                  <c:v>44240</c:v>
                </c:pt>
                <c:pt idx="13">
                  <c:v>44241</c:v>
                </c:pt>
                <c:pt idx="14">
                  <c:v>44242</c:v>
                </c:pt>
                <c:pt idx="15">
                  <c:v>44243</c:v>
                </c:pt>
                <c:pt idx="16">
                  <c:v>44244</c:v>
                </c:pt>
                <c:pt idx="17">
                  <c:v>44245</c:v>
                </c:pt>
                <c:pt idx="18">
                  <c:v>44246</c:v>
                </c:pt>
                <c:pt idx="19">
                  <c:v>44247</c:v>
                </c:pt>
                <c:pt idx="20">
                  <c:v>44248</c:v>
                </c:pt>
                <c:pt idx="21">
                  <c:v>44249</c:v>
                </c:pt>
                <c:pt idx="22">
                  <c:v>44250</c:v>
                </c:pt>
                <c:pt idx="23">
                  <c:v>44251</c:v>
                </c:pt>
                <c:pt idx="24">
                  <c:v>44252</c:v>
                </c:pt>
                <c:pt idx="25">
                  <c:v>44253</c:v>
                </c:pt>
                <c:pt idx="26">
                  <c:v>44254</c:v>
                </c:pt>
                <c:pt idx="27">
                  <c:v>44255</c:v>
                </c:pt>
              </c:numCache>
            </c:numRef>
          </c:cat>
          <c:val>
            <c:numRef>
              <c:f>Sheet6!$AA$3:$AA$30</c:f>
              <c:numCache>
                <c:formatCode>General</c:formatCode>
                <c:ptCount val="28"/>
                <c:pt idx="0">
                  <c:v>200</c:v>
                </c:pt>
                <c:pt idx="1">
                  <c:v>200</c:v>
                </c:pt>
                <c:pt idx="2">
                  <c:v>200</c:v>
                </c:pt>
                <c:pt idx="3">
                  <c:v>200</c:v>
                </c:pt>
                <c:pt idx="4">
                  <c:v>200</c:v>
                </c:pt>
                <c:pt idx="5">
                  <c:v>200</c:v>
                </c:pt>
                <c:pt idx="6">
                  <c:v>200</c:v>
                </c:pt>
                <c:pt idx="7">
                  <c:v>200</c:v>
                </c:pt>
                <c:pt idx="8">
                  <c:v>200</c:v>
                </c:pt>
                <c:pt idx="9">
                  <c:v>200</c:v>
                </c:pt>
                <c:pt idx="10">
                  <c:v>200</c:v>
                </c:pt>
                <c:pt idx="11">
                  <c:v>200</c:v>
                </c:pt>
                <c:pt idx="12">
                  <c:v>200</c:v>
                </c:pt>
                <c:pt idx="13">
                  <c:v>200</c:v>
                </c:pt>
                <c:pt idx="14">
                  <c:v>200</c:v>
                </c:pt>
                <c:pt idx="15">
                  <c:v>200</c:v>
                </c:pt>
                <c:pt idx="16">
                  <c:v>200</c:v>
                </c:pt>
                <c:pt idx="17">
                  <c:v>200</c:v>
                </c:pt>
                <c:pt idx="18">
                  <c:v>200</c:v>
                </c:pt>
                <c:pt idx="19">
                  <c:v>200</c:v>
                </c:pt>
                <c:pt idx="20">
                  <c:v>200</c:v>
                </c:pt>
                <c:pt idx="21">
                  <c:v>200</c:v>
                </c:pt>
                <c:pt idx="22">
                  <c:v>200</c:v>
                </c:pt>
                <c:pt idx="23">
                  <c:v>200</c:v>
                </c:pt>
                <c:pt idx="24">
                  <c:v>200</c:v>
                </c:pt>
                <c:pt idx="25">
                  <c:v>200</c:v>
                </c:pt>
                <c:pt idx="26">
                  <c:v>200</c:v>
                </c:pt>
                <c:pt idx="27">
                  <c:v>200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D6BC-4828-9A72-4829F9D2D969}"/>
            </c:ext>
          </c:extLst>
        </c:ser>
        <c:ser>
          <c:idx val="6"/>
          <c:order val="6"/>
          <c:tx>
            <c:strRef>
              <c:f>Sheet6!$AB$2</c:f>
              <c:strCache>
                <c:ptCount val="1"/>
                <c:pt idx="0">
                  <c:v>快閃寶石祭 </c:v>
                </c:pt>
              </c:strCache>
            </c:strRef>
          </c:tx>
          <c:spPr>
            <a:ln w="28575" cap="rnd">
              <a:solidFill>
                <a:srgbClr val="D4CAD5"/>
              </a:solidFill>
              <a:round/>
            </a:ln>
            <a:effectLst/>
          </c:spPr>
          <c:marker>
            <c:symbol val="none"/>
          </c:marker>
          <c:cat>
            <c:numRef>
              <c:f>Sheet6!$U$3:$U$30</c:f>
              <c:numCache>
                <c:formatCode>m/d/yyyy</c:formatCode>
                <c:ptCount val="28"/>
                <c:pt idx="0">
                  <c:v>44228</c:v>
                </c:pt>
                <c:pt idx="1">
                  <c:v>44229</c:v>
                </c:pt>
                <c:pt idx="2">
                  <c:v>44230</c:v>
                </c:pt>
                <c:pt idx="3">
                  <c:v>44231</c:v>
                </c:pt>
                <c:pt idx="4">
                  <c:v>44232</c:v>
                </c:pt>
                <c:pt idx="5">
                  <c:v>44233</c:v>
                </c:pt>
                <c:pt idx="6">
                  <c:v>44234</c:v>
                </c:pt>
                <c:pt idx="7">
                  <c:v>44235</c:v>
                </c:pt>
                <c:pt idx="8">
                  <c:v>44236</c:v>
                </c:pt>
                <c:pt idx="9">
                  <c:v>44237</c:v>
                </c:pt>
                <c:pt idx="10">
                  <c:v>44238</c:v>
                </c:pt>
                <c:pt idx="11">
                  <c:v>44239</c:v>
                </c:pt>
                <c:pt idx="12">
                  <c:v>44240</c:v>
                </c:pt>
                <c:pt idx="13">
                  <c:v>44241</c:v>
                </c:pt>
                <c:pt idx="14">
                  <c:v>44242</c:v>
                </c:pt>
                <c:pt idx="15">
                  <c:v>44243</c:v>
                </c:pt>
                <c:pt idx="16">
                  <c:v>44244</c:v>
                </c:pt>
                <c:pt idx="17">
                  <c:v>44245</c:v>
                </c:pt>
                <c:pt idx="18">
                  <c:v>44246</c:v>
                </c:pt>
                <c:pt idx="19">
                  <c:v>44247</c:v>
                </c:pt>
                <c:pt idx="20">
                  <c:v>44248</c:v>
                </c:pt>
                <c:pt idx="21">
                  <c:v>44249</c:v>
                </c:pt>
                <c:pt idx="22">
                  <c:v>44250</c:v>
                </c:pt>
                <c:pt idx="23">
                  <c:v>44251</c:v>
                </c:pt>
                <c:pt idx="24">
                  <c:v>44252</c:v>
                </c:pt>
                <c:pt idx="25">
                  <c:v>44253</c:v>
                </c:pt>
                <c:pt idx="26">
                  <c:v>44254</c:v>
                </c:pt>
                <c:pt idx="27">
                  <c:v>44255</c:v>
                </c:pt>
              </c:numCache>
            </c:numRef>
          </c:cat>
          <c:val>
            <c:numRef>
              <c:f>Sheet6!$AB$3:$AB$30</c:f>
              <c:numCache>
                <c:formatCode>General</c:formatCode>
                <c:ptCount val="28"/>
                <c:pt idx="4">
                  <c:v>250</c:v>
                </c:pt>
                <c:pt idx="5">
                  <c:v>250</c:v>
                </c:pt>
                <c:pt idx="6">
                  <c:v>250</c:v>
                </c:pt>
                <c:pt idx="18">
                  <c:v>250</c:v>
                </c:pt>
                <c:pt idx="19">
                  <c:v>250</c:v>
                </c:pt>
                <c:pt idx="20">
                  <c:v>250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D6BC-4828-9A72-4829F9D2D969}"/>
            </c:ext>
          </c:extLst>
        </c:ser>
        <c:ser>
          <c:idx val="7"/>
          <c:order val="7"/>
          <c:tx>
            <c:strRef>
              <c:f>Sheet6!$AC$2</c:f>
              <c:strCache>
                <c:ptCount val="1"/>
                <c:pt idx="0">
                  <c:v>儲夕卡好康</c:v>
                </c:pt>
              </c:strCache>
            </c:strRef>
          </c:tx>
          <c:spPr>
            <a:ln w="28575" cap="rnd">
              <a:solidFill>
                <a:schemeClr val="bg1">
                  <a:lumMod val="8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Sheet6!$U$3:$U$30</c:f>
              <c:numCache>
                <c:formatCode>m/d/yyyy</c:formatCode>
                <c:ptCount val="28"/>
                <c:pt idx="0">
                  <c:v>44228</c:v>
                </c:pt>
                <c:pt idx="1">
                  <c:v>44229</c:v>
                </c:pt>
                <c:pt idx="2">
                  <c:v>44230</c:v>
                </c:pt>
                <c:pt idx="3">
                  <c:v>44231</c:v>
                </c:pt>
                <c:pt idx="4">
                  <c:v>44232</c:v>
                </c:pt>
                <c:pt idx="5">
                  <c:v>44233</c:v>
                </c:pt>
                <c:pt idx="6">
                  <c:v>44234</c:v>
                </c:pt>
                <c:pt idx="7">
                  <c:v>44235</c:v>
                </c:pt>
                <c:pt idx="8">
                  <c:v>44236</c:v>
                </c:pt>
                <c:pt idx="9">
                  <c:v>44237</c:v>
                </c:pt>
                <c:pt idx="10">
                  <c:v>44238</c:v>
                </c:pt>
                <c:pt idx="11">
                  <c:v>44239</c:v>
                </c:pt>
                <c:pt idx="12">
                  <c:v>44240</c:v>
                </c:pt>
                <c:pt idx="13">
                  <c:v>44241</c:v>
                </c:pt>
                <c:pt idx="14">
                  <c:v>44242</c:v>
                </c:pt>
                <c:pt idx="15">
                  <c:v>44243</c:v>
                </c:pt>
                <c:pt idx="16">
                  <c:v>44244</c:v>
                </c:pt>
                <c:pt idx="17">
                  <c:v>44245</c:v>
                </c:pt>
                <c:pt idx="18">
                  <c:v>44246</c:v>
                </c:pt>
                <c:pt idx="19">
                  <c:v>44247</c:v>
                </c:pt>
                <c:pt idx="20">
                  <c:v>44248</c:v>
                </c:pt>
                <c:pt idx="21">
                  <c:v>44249</c:v>
                </c:pt>
                <c:pt idx="22">
                  <c:v>44250</c:v>
                </c:pt>
                <c:pt idx="23">
                  <c:v>44251</c:v>
                </c:pt>
                <c:pt idx="24">
                  <c:v>44252</c:v>
                </c:pt>
                <c:pt idx="25">
                  <c:v>44253</c:v>
                </c:pt>
                <c:pt idx="26">
                  <c:v>44254</c:v>
                </c:pt>
                <c:pt idx="27">
                  <c:v>44255</c:v>
                </c:pt>
              </c:numCache>
            </c:numRef>
          </c:cat>
          <c:val>
            <c:numRef>
              <c:f>Sheet6!$AC$3:$AC$30</c:f>
              <c:numCache>
                <c:formatCode>General</c:formatCode>
                <c:ptCount val="28"/>
                <c:pt idx="7">
                  <c:v>300</c:v>
                </c:pt>
                <c:pt idx="8">
                  <c:v>300</c:v>
                </c:pt>
                <c:pt idx="9">
                  <c:v>300</c:v>
                </c:pt>
                <c:pt idx="10">
                  <c:v>300</c:v>
                </c:pt>
                <c:pt idx="11">
                  <c:v>300</c:v>
                </c:pt>
                <c:pt idx="12">
                  <c:v>300</c:v>
                </c:pt>
                <c:pt idx="13">
                  <c:v>300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D6BC-4828-9A72-4829F9D2D969}"/>
            </c:ext>
          </c:extLst>
        </c:ser>
        <c:ser>
          <c:idx val="8"/>
          <c:order val="8"/>
          <c:tx>
            <c:strRef>
              <c:f>Sheet6!$AD$2</c:f>
              <c:strCache>
                <c:ptCount val="1"/>
                <c:pt idx="0">
                  <c:v>贏新春 - 福運戳戳樂</c:v>
                </c:pt>
              </c:strCache>
            </c:strRef>
          </c:tx>
          <c:spPr>
            <a:ln w="28575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Sheet6!$U$3:$U$30</c:f>
              <c:numCache>
                <c:formatCode>m/d/yyyy</c:formatCode>
                <c:ptCount val="28"/>
                <c:pt idx="0">
                  <c:v>44228</c:v>
                </c:pt>
                <c:pt idx="1">
                  <c:v>44229</c:v>
                </c:pt>
                <c:pt idx="2">
                  <c:v>44230</c:v>
                </c:pt>
                <c:pt idx="3">
                  <c:v>44231</c:v>
                </c:pt>
                <c:pt idx="4">
                  <c:v>44232</c:v>
                </c:pt>
                <c:pt idx="5">
                  <c:v>44233</c:v>
                </c:pt>
                <c:pt idx="6">
                  <c:v>44234</c:v>
                </c:pt>
                <c:pt idx="7">
                  <c:v>44235</c:v>
                </c:pt>
                <c:pt idx="8">
                  <c:v>44236</c:v>
                </c:pt>
                <c:pt idx="9">
                  <c:v>44237</c:v>
                </c:pt>
                <c:pt idx="10">
                  <c:v>44238</c:v>
                </c:pt>
                <c:pt idx="11">
                  <c:v>44239</c:v>
                </c:pt>
                <c:pt idx="12">
                  <c:v>44240</c:v>
                </c:pt>
                <c:pt idx="13">
                  <c:v>44241</c:v>
                </c:pt>
                <c:pt idx="14">
                  <c:v>44242</c:v>
                </c:pt>
                <c:pt idx="15">
                  <c:v>44243</c:v>
                </c:pt>
                <c:pt idx="16">
                  <c:v>44244</c:v>
                </c:pt>
                <c:pt idx="17">
                  <c:v>44245</c:v>
                </c:pt>
                <c:pt idx="18">
                  <c:v>44246</c:v>
                </c:pt>
                <c:pt idx="19">
                  <c:v>44247</c:v>
                </c:pt>
                <c:pt idx="20">
                  <c:v>44248</c:v>
                </c:pt>
                <c:pt idx="21">
                  <c:v>44249</c:v>
                </c:pt>
                <c:pt idx="22">
                  <c:v>44250</c:v>
                </c:pt>
                <c:pt idx="23">
                  <c:v>44251</c:v>
                </c:pt>
                <c:pt idx="24">
                  <c:v>44252</c:v>
                </c:pt>
                <c:pt idx="25">
                  <c:v>44253</c:v>
                </c:pt>
                <c:pt idx="26">
                  <c:v>44254</c:v>
                </c:pt>
                <c:pt idx="27">
                  <c:v>44255</c:v>
                </c:pt>
              </c:numCache>
            </c:numRef>
          </c:cat>
          <c:val>
            <c:numRef>
              <c:f>Sheet6!$AD$3:$AD$30</c:f>
              <c:numCache>
                <c:formatCode>General</c:formatCode>
                <c:ptCount val="28"/>
                <c:pt idx="7">
                  <c:v>350</c:v>
                </c:pt>
                <c:pt idx="8">
                  <c:v>350</c:v>
                </c:pt>
                <c:pt idx="9">
                  <c:v>350</c:v>
                </c:pt>
                <c:pt idx="10">
                  <c:v>350</c:v>
                </c:pt>
                <c:pt idx="11">
                  <c:v>350</c:v>
                </c:pt>
                <c:pt idx="12">
                  <c:v>350</c:v>
                </c:pt>
                <c:pt idx="13">
                  <c:v>350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D6BC-4828-9A72-4829F9D2D969}"/>
            </c:ext>
          </c:extLst>
        </c:ser>
        <c:ser>
          <c:idx val="9"/>
          <c:order val="9"/>
          <c:tx>
            <c:strRef>
              <c:f>Sheet6!$AE$2</c:f>
              <c:strCache>
                <c:ptCount val="1"/>
                <c:pt idx="0">
                  <c:v>贏新春 - 祈願紅包牆 </c:v>
                </c:pt>
              </c:strCache>
            </c:strRef>
          </c:tx>
          <c:spPr>
            <a:ln w="28575" cap="rnd">
              <a:solidFill>
                <a:schemeClr val="bg1">
                  <a:lumMod val="6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Sheet6!$U$3:$U$30</c:f>
              <c:numCache>
                <c:formatCode>m/d/yyyy</c:formatCode>
                <c:ptCount val="28"/>
                <c:pt idx="0">
                  <c:v>44228</c:v>
                </c:pt>
                <c:pt idx="1">
                  <c:v>44229</c:v>
                </c:pt>
                <c:pt idx="2">
                  <c:v>44230</c:v>
                </c:pt>
                <c:pt idx="3">
                  <c:v>44231</c:v>
                </c:pt>
                <c:pt idx="4">
                  <c:v>44232</c:v>
                </c:pt>
                <c:pt idx="5">
                  <c:v>44233</c:v>
                </c:pt>
                <c:pt idx="6">
                  <c:v>44234</c:v>
                </c:pt>
                <c:pt idx="7">
                  <c:v>44235</c:v>
                </c:pt>
                <c:pt idx="8">
                  <c:v>44236</c:v>
                </c:pt>
                <c:pt idx="9">
                  <c:v>44237</c:v>
                </c:pt>
                <c:pt idx="10">
                  <c:v>44238</c:v>
                </c:pt>
                <c:pt idx="11">
                  <c:v>44239</c:v>
                </c:pt>
                <c:pt idx="12">
                  <c:v>44240</c:v>
                </c:pt>
                <c:pt idx="13">
                  <c:v>44241</c:v>
                </c:pt>
                <c:pt idx="14">
                  <c:v>44242</c:v>
                </c:pt>
                <c:pt idx="15">
                  <c:v>44243</c:v>
                </c:pt>
                <c:pt idx="16">
                  <c:v>44244</c:v>
                </c:pt>
                <c:pt idx="17">
                  <c:v>44245</c:v>
                </c:pt>
                <c:pt idx="18">
                  <c:v>44246</c:v>
                </c:pt>
                <c:pt idx="19">
                  <c:v>44247</c:v>
                </c:pt>
                <c:pt idx="20">
                  <c:v>44248</c:v>
                </c:pt>
                <c:pt idx="21">
                  <c:v>44249</c:v>
                </c:pt>
                <c:pt idx="22">
                  <c:v>44250</c:v>
                </c:pt>
                <c:pt idx="23">
                  <c:v>44251</c:v>
                </c:pt>
                <c:pt idx="24">
                  <c:v>44252</c:v>
                </c:pt>
                <c:pt idx="25">
                  <c:v>44253</c:v>
                </c:pt>
                <c:pt idx="26">
                  <c:v>44254</c:v>
                </c:pt>
                <c:pt idx="27">
                  <c:v>44255</c:v>
                </c:pt>
              </c:numCache>
            </c:numRef>
          </c:cat>
          <c:val>
            <c:numRef>
              <c:f>Sheet6!$AE$3:$AE$30</c:f>
              <c:numCache>
                <c:formatCode>General</c:formatCode>
                <c:ptCount val="28"/>
                <c:pt idx="7">
                  <c:v>400</c:v>
                </c:pt>
                <c:pt idx="8">
                  <c:v>400</c:v>
                </c:pt>
                <c:pt idx="9">
                  <c:v>400</c:v>
                </c:pt>
                <c:pt idx="10">
                  <c:v>400</c:v>
                </c:pt>
                <c:pt idx="11">
                  <c:v>400</c:v>
                </c:pt>
                <c:pt idx="12">
                  <c:v>400</c:v>
                </c:pt>
                <c:pt idx="13">
                  <c:v>400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D6BC-4828-9A72-4829F9D2D969}"/>
            </c:ext>
          </c:extLst>
        </c:ser>
        <c:ser>
          <c:idx val="10"/>
          <c:order val="10"/>
          <c:tx>
            <c:strRef>
              <c:f>Sheet6!$AF$2</c:f>
              <c:strCache>
                <c:ptCount val="1"/>
                <c:pt idx="0">
                  <c:v>儲值Funpay </c:v>
                </c:pt>
              </c:strCache>
            </c:strRef>
          </c:tx>
          <c:spPr>
            <a:ln w="28575" cap="rnd">
              <a:solidFill>
                <a:schemeClr val="accent5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Sheet6!$U$3:$U$30</c:f>
              <c:numCache>
                <c:formatCode>m/d/yyyy</c:formatCode>
                <c:ptCount val="28"/>
                <c:pt idx="0">
                  <c:v>44228</c:v>
                </c:pt>
                <c:pt idx="1">
                  <c:v>44229</c:v>
                </c:pt>
                <c:pt idx="2">
                  <c:v>44230</c:v>
                </c:pt>
                <c:pt idx="3">
                  <c:v>44231</c:v>
                </c:pt>
                <c:pt idx="4">
                  <c:v>44232</c:v>
                </c:pt>
                <c:pt idx="5">
                  <c:v>44233</c:v>
                </c:pt>
                <c:pt idx="6">
                  <c:v>44234</c:v>
                </c:pt>
                <c:pt idx="7">
                  <c:v>44235</c:v>
                </c:pt>
                <c:pt idx="8">
                  <c:v>44236</c:v>
                </c:pt>
                <c:pt idx="9">
                  <c:v>44237</c:v>
                </c:pt>
                <c:pt idx="10">
                  <c:v>44238</c:v>
                </c:pt>
                <c:pt idx="11">
                  <c:v>44239</c:v>
                </c:pt>
                <c:pt idx="12">
                  <c:v>44240</c:v>
                </c:pt>
                <c:pt idx="13">
                  <c:v>44241</c:v>
                </c:pt>
                <c:pt idx="14">
                  <c:v>44242</c:v>
                </c:pt>
                <c:pt idx="15">
                  <c:v>44243</c:v>
                </c:pt>
                <c:pt idx="16">
                  <c:v>44244</c:v>
                </c:pt>
                <c:pt idx="17">
                  <c:v>44245</c:v>
                </c:pt>
                <c:pt idx="18">
                  <c:v>44246</c:v>
                </c:pt>
                <c:pt idx="19">
                  <c:v>44247</c:v>
                </c:pt>
                <c:pt idx="20">
                  <c:v>44248</c:v>
                </c:pt>
                <c:pt idx="21">
                  <c:v>44249</c:v>
                </c:pt>
                <c:pt idx="22">
                  <c:v>44250</c:v>
                </c:pt>
                <c:pt idx="23">
                  <c:v>44251</c:v>
                </c:pt>
                <c:pt idx="24">
                  <c:v>44252</c:v>
                </c:pt>
                <c:pt idx="25">
                  <c:v>44253</c:v>
                </c:pt>
                <c:pt idx="26">
                  <c:v>44254</c:v>
                </c:pt>
                <c:pt idx="27">
                  <c:v>44255</c:v>
                </c:pt>
              </c:numCache>
            </c:numRef>
          </c:cat>
          <c:val>
            <c:numRef>
              <c:f>Sheet6!$AF$3:$AF$30</c:f>
              <c:numCache>
                <c:formatCode>General</c:formatCode>
                <c:ptCount val="28"/>
                <c:pt idx="9">
                  <c:v>450</c:v>
                </c:pt>
                <c:pt idx="10">
                  <c:v>450</c:v>
                </c:pt>
                <c:pt idx="11">
                  <c:v>450</c:v>
                </c:pt>
                <c:pt idx="12">
                  <c:v>450</c:v>
                </c:pt>
                <c:pt idx="13">
                  <c:v>450</c:v>
                </c:pt>
                <c:pt idx="14">
                  <c:v>450</c:v>
                </c:pt>
                <c:pt idx="15">
                  <c:v>450</c:v>
                </c:pt>
                <c:pt idx="16">
                  <c:v>450</c:v>
                </c:pt>
                <c:pt idx="17">
                  <c:v>450</c:v>
                </c:pt>
                <c:pt idx="18">
                  <c:v>450</c:v>
                </c:pt>
                <c:pt idx="19">
                  <c:v>450</c:v>
                </c:pt>
                <c:pt idx="20">
                  <c:v>450</c:v>
                </c:pt>
                <c:pt idx="21">
                  <c:v>450</c:v>
                </c:pt>
                <c:pt idx="22">
                  <c:v>450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D6BC-4828-9A72-4829F9D2D969}"/>
            </c:ext>
          </c:extLst>
        </c:ser>
        <c:ser>
          <c:idx val="11"/>
          <c:order val="11"/>
          <c:tx>
            <c:strRef>
              <c:f>Sheet6!$AG$2</c:f>
              <c:strCache>
                <c:ptCount val="1"/>
                <c:pt idx="0">
                  <c:v>祈願紅包牆</c:v>
                </c:pt>
              </c:strCache>
            </c:strRef>
          </c:tx>
          <c:spPr>
            <a:ln w="28575" cap="rnd">
              <a:solidFill>
                <a:schemeClr val="accent6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Sheet6!$U$3:$U$30</c:f>
              <c:numCache>
                <c:formatCode>m/d/yyyy</c:formatCode>
                <c:ptCount val="28"/>
                <c:pt idx="0">
                  <c:v>44228</c:v>
                </c:pt>
                <c:pt idx="1">
                  <c:v>44229</c:v>
                </c:pt>
                <c:pt idx="2">
                  <c:v>44230</c:v>
                </c:pt>
                <c:pt idx="3">
                  <c:v>44231</c:v>
                </c:pt>
                <c:pt idx="4">
                  <c:v>44232</c:v>
                </c:pt>
                <c:pt idx="5">
                  <c:v>44233</c:v>
                </c:pt>
                <c:pt idx="6">
                  <c:v>44234</c:v>
                </c:pt>
                <c:pt idx="7">
                  <c:v>44235</c:v>
                </c:pt>
                <c:pt idx="8">
                  <c:v>44236</c:v>
                </c:pt>
                <c:pt idx="9">
                  <c:v>44237</c:v>
                </c:pt>
                <c:pt idx="10">
                  <c:v>44238</c:v>
                </c:pt>
                <c:pt idx="11">
                  <c:v>44239</c:v>
                </c:pt>
                <c:pt idx="12">
                  <c:v>44240</c:v>
                </c:pt>
                <c:pt idx="13">
                  <c:v>44241</c:v>
                </c:pt>
                <c:pt idx="14">
                  <c:v>44242</c:v>
                </c:pt>
                <c:pt idx="15">
                  <c:v>44243</c:v>
                </c:pt>
                <c:pt idx="16">
                  <c:v>44244</c:v>
                </c:pt>
                <c:pt idx="17">
                  <c:v>44245</c:v>
                </c:pt>
                <c:pt idx="18">
                  <c:v>44246</c:v>
                </c:pt>
                <c:pt idx="19">
                  <c:v>44247</c:v>
                </c:pt>
                <c:pt idx="20">
                  <c:v>44248</c:v>
                </c:pt>
                <c:pt idx="21">
                  <c:v>44249</c:v>
                </c:pt>
                <c:pt idx="22">
                  <c:v>44250</c:v>
                </c:pt>
                <c:pt idx="23">
                  <c:v>44251</c:v>
                </c:pt>
                <c:pt idx="24">
                  <c:v>44252</c:v>
                </c:pt>
                <c:pt idx="25">
                  <c:v>44253</c:v>
                </c:pt>
                <c:pt idx="26">
                  <c:v>44254</c:v>
                </c:pt>
                <c:pt idx="27">
                  <c:v>44255</c:v>
                </c:pt>
              </c:numCache>
            </c:numRef>
          </c:cat>
          <c:val>
            <c:numRef>
              <c:f>Sheet6!$AG$3:$AG$30</c:f>
              <c:numCache>
                <c:formatCode>General</c:formatCode>
                <c:ptCount val="28"/>
                <c:pt idx="7">
                  <c:v>500</c:v>
                </c:pt>
                <c:pt idx="8">
                  <c:v>500</c:v>
                </c:pt>
                <c:pt idx="9">
                  <c:v>500</c:v>
                </c:pt>
                <c:pt idx="10">
                  <c:v>500</c:v>
                </c:pt>
                <c:pt idx="11">
                  <c:v>500</c:v>
                </c:pt>
                <c:pt idx="12">
                  <c:v>500</c:v>
                </c:pt>
                <c:pt idx="13">
                  <c:v>500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D6BC-4828-9A72-4829F9D2D969}"/>
            </c:ext>
          </c:extLst>
        </c:ser>
        <c:ser>
          <c:idx val="12"/>
          <c:order val="12"/>
          <c:tx>
            <c:strRef>
              <c:f>Sheet6!$AH$2</c:f>
              <c:strCache>
                <c:ptCount val="1"/>
                <c:pt idx="0">
                  <c:v> 新春闖關趣</c:v>
                </c:pt>
              </c:strCache>
            </c:strRef>
          </c:tx>
          <c:spPr>
            <a:ln w="28575" cap="rnd">
              <a:solidFill>
                <a:schemeClr val="accent4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Sheet6!$U$3:$U$30</c:f>
              <c:numCache>
                <c:formatCode>m/d/yyyy</c:formatCode>
                <c:ptCount val="28"/>
                <c:pt idx="0">
                  <c:v>44228</c:v>
                </c:pt>
                <c:pt idx="1">
                  <c:v>44229</c:v>
                </c:pt>
                <c:pt idx="2">
                  <c:v>44230</c:v>
                </c:pt>
                <c:pt idx="3">
                  <c:v>44231</c:v>
                </c:pt>
                <c:pt idx="4">
                  <c:v>44232</c:v>
                </c:pt>
                <c:pt idx="5">
                  <c:v>44233</c:v>
                </c:pt>
                <c:pt idx="6">
                  <c:v>44234</c:v>
                </c:pt>
                <c:pt idx="7">
                  <c:v>44235</c:v>
                </c:pt>
                <c:pt idx="8">
                  <c:v>44236</c:v>
                </c:pt>
                <c:pt idx="9">
                  <c:v>44237</c:v>
                </c:pt>
                <c:pt idx="10">
                  <c:v>44238</c:v>
                </c:pt>
                <c:pt idx="11">
                  <c:v>44239</c:v>
                </c:pt>
                <c:pt idx="12">
                  <c:v>44240</c:v>
                </c:pt>
                <c:pt idx="13">
                  <c:v>44241</c:v>
                </c:pt>
                <c:pt idx="14">
                  <c:v>44242</c:v>
                </c:pt>
                <c:pt idx="15">
                  <c:v>44243</c:v>
                </c:pt>
                <c:pt idx="16">
                  <c:v>44244</c:v>
                </c:pt>
                <c:pt idx="17">
                  <c:v>44245</c:v>
                </c:pt>
                <c:pt idx="18">
                  <c:v>44246</c:v>
                </c:pt>
                <c:pt idx="19">
                  <c:v>44247</c:v>
                </c:pt>
                <c:pt idx="20">
                  <c:v>44248</c:v>
                </c:pt>
                <c:pt idx="21">
                  <c:v>44249</c:v>
                </c:pt>
                <c:pt idx="22">
                  <c:v>44250</c:v>
                </c:pt>
                <c:pt idx="23">
                  <c:v>44251</c:v>
                </c:pt>
                <c:pt idx="24">
                  <c:v>44252</c:v>
                </c:pt>
                <c:pt idx="25">
                  <c:v>44253</c:v>
                </c:pt>
                <c:pt idx="26">
                  <c:v>44254</c:v>
                </c:pt>
                <c:pt idx="27">
                  <c:v>44255</c:v>
                </c:pt>
              </c:numCache>
            </c:numRef>
          </c:cat>
          <c:val>
            <c:numRef>
              <c:f>Sheet6!$AH$3:$AH$30</c:f>
              <c:numCache>
                <c:formatCode>General</c:formatCode>
                <c:ptCount val="28"/>
                <c:pt idx="14">
                  <c:v>550</c:v>
                </c:pt>
                <c:pt idx="15">
                  <c:v>550</c:v>
                </c:pt>
                <c:pt idx="16">
                  <c:v>550</c:v>
                </c:pt>
                <c:pt idx="17">
                  <c:v>550</c:v>
                </c:pt>
                <c:pt idx="18">
                  <c:v>550</c:v>
                </c:pt>
                <c:pt idx="19">
                  <c:v>550</c:v>
                </c:pt>
                <c:pt idx="20">
                  <c:v>550</c:v>
                </c:pt>
                <c:pt idx="21">
                  <c:v>550</c:v>
                </c:pt>
                <c:pt idx="22">
                  <c:v>550</c:v>
                </c:pt>
                <c:pt idx="23">
                  <c:v>550</c:v>
                </c:pt>
                <c:pt idx="24">
                  <c:v>550</c:v>
                </c:pt>
                <c:pt idx="25">
                  <c:v>550</c:v>
                </c:pt>
                <c:pt idx="26">
                  <c:v>550</c:v>
                </c:pt>
                <c:pt idx="27">
                  <c:v>550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D6BC-4828-9A72-4829F9D2D969}"/>
            </c:ext>
          </c:extLst>
        </c:ser>
        <c:ser>
          <c:idx val="13"/>
          <c:order val="13"/>
          <c:tx>
            <c:strRef>
              <c:f>Sheet6!$AI$2</c:f>
              <c:strCache>
                <c:ptCount val="1"/>
                <c:pt idx="0">
                  <c:v>奪寶私房技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Sheet6!$U$3:$U$30</c:f>
              <c:numCache>
                <c:formatCode>m/d/yyyy</c:formatCode>
                <c:ptCount val="28"/>
                <c:pt idx="0">
                  <c:v>44228</c:v>
                </c:pt>
                <c:pt idx="1">
                  <c:v>44229</c:v>
                </c:pt>
                <c:pt idx="2">
                  <c:v>44230</c:v>
                </c:pt>
                <c:pt idx="3">
                  <c:v>44231</c:v>
                </c:pt>
                <c:pt idx="4">
                  <c:v>44232</c:v>
                </c:pt>
                <c:pt idx="5">
                  <c:v>44233</c:v>
                </c:pt>
                <c:pt idx="6">
                  <c:v>44234</c:v>
                </c:pt>
                <c:pt idx="7">
                  <c:v>44235</c:v>
                </c:pt>
                <c:pt idx="8">
                  <c:v>44236</c:v>
                </c:pt>
                <c:pt idx="9">
                  <c:v>44237</c:v>
                </c:pt>
                <c:pt idx="10">
                  <c:v>44238</c:v>
                </c:pt>
                <c:pt idx="11">
                  <c:v>44239</c:v>
                </c:pt>
                <c:pt idx="12">
                  <c:v>44240</c:v>
                </c:pt>
                <c:pt idx="13">
                  <c:v>44241</c:v>
                </c:pt>
                <c:pt idx="14">
                  <c:v>44242</c:v>
                </c:pt>
                <c:pt idx="15">
                  <c:v>44243</c:v>
                </c:pt>
                <c:pt idx="16">
                  <c:v>44244</c:v>
                </c:pt>
                <c:pt idx="17">
                  <c:v>44245</c:v>
                </c:pt>
                <c:pt idx="18">
                  <c:v>44246</c:v>
                </c:pt>
                <c:pt idx="19">
                  <c:v>44247</c:v>
                </c:pt>
                <c:pt idx="20">
                  <c:v>44248</c:v>
                </c:pt>
                <c:pt idx="21">
                  <c:v>44249</c:v>
                </c:pt>
                <c:pt idx="22">
                  <c:v>44250</c:v>
                </c:pt>
                <c:pt idx="23">
                  <c:v>44251</c:v>
                </c:pt>
                <c:pt idx="24">
                  <c:v>44252</c:v>
                </c:pt>
                <c:pt idx="25">
                  <c:v>44253</c:v>
                </c:pt>
                <c:pt idx="26">
                  <c:v>44254</c:v>
                </c:pt>
                <c:pt idx="27">
                  <c:v>44255</c:v>
                </c:pt>
              </c:numCache>
            </c:numRef>
          </c:cat>
          <c:val>
            <c:numRef>
              <c:f>Sheet6!$AI$3:$AI$30</c:f>
              <c:numCache>
                <c:formatCode>General</c:formatCode>
                <c:ptCount val="28"/>
                <c:pt idx="21">
                  <c:v>600</c:v>
                </c:pt>
                <c:pt idx="22">
                  <c:v>600</c:v>
                </c:pt>
                <c:pt idx="23">
                  <c:v>600</c:v>
                </c:pt>
                <c:pt idx="24">
                  <c:v>600</c:v>
                </c:pt>
                <c:pt idx="25">
                  <c:v>600</c:v>
                </c:pt>
                <c:pt idx="26">
                  <c:v>600</c:v>
                </c:pt>
                <c:pt idx="27">
                  <c:v>600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D6BC-4828-9A72-4829F9D2D969}"/>
            </c:ext>
          </c:extLst>
        </c:ser>
        <c:ser>
          <c:idx val="14"/>
          <c:order val="14"/>
          <c:tx>
            <c:strRef>
              <c:f>Sheet6!$AJ$2</c:f>
              <c:strCache>
                <c:ptCount val="1"/>
                <c:pt idx="0">
                  <c:v>儲值回饋喜鬧元宵</c:v>
                </c:pt>
              </c:strCache>
            </c:strRef>
          </c:tx>
          <c:spPr>
            <a:ln w="28575" cap="rnd">
              <a:solidFill>
                <a:schemeClr val="accent3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Sheet6!$U$3:$U$30</c:f>
              <c:numCache>
                <c:formatCode>m/d/yyyy</c:formatCode>
                <c:ptCount val="28"/>
                <c:pt idx="0">
                  <c:v>44228</c:v>
                </c:pt>
                <c:pt idx="1">
                  <c:v>44229</c:v>
                </c:pt>
                <c:pt idx="2">
                  <c:v>44230</c:v>
                </c:pt>
                <c:pt idx="3">
                  <c:v>44231</c:v>
                </c:pt>
                <c:pt idx="4">
                  <c:v>44232</c:v>
                </c:pt>
                <c:pt idx="5">
                  <c:v>44233</c:v>
                </c:pt>
                <c:pt idx="6">
                  <c:v>44234</c:v>
                </c:pt>
                <c:pt idx="7">
                  <c:v>44235</c:v>
                </c:pt>
                <c:pt idx="8">
                  <c:v>44236</c:v>
                </c:pt>
                <c:pt idx="9">
                  <c:v>44237</c:v>
                </c:pt>
                <c:pt idx="10">
                  <c:v>44238</c:v>
                </c:pt>
                <c:pt idx="11">
                  <c:v>44239</c:v>
                </c:pt>
                <c:pt idx="12">
                  <c:v>44240</c:v>
                </c:pt>
                <c:pt idx="13">
                  <c:v>44241</c:v>
                </c:pt>
                <c:pt idx="14">
                  <c:v>44242</c:v>
                </c:pt>
                <c:pt idx="15">
                  <c:v>44243</c:v>
                </c:pt>
                <c:pt idx="16">
                  <c:v>44244</c:v>
                </c:pt>
                <c:pt idx="17">
                  <c:v>44245</c:v>
                </c:pt>
                <c:pt idx="18">
                  <c:v>44246</c:v>
                </c:pt>
                <c:pt idx="19">
                  <c:v>44247</c:v>
                </c:pt>
                <c:pt idx="20">
                  <c:v>44248</c:v>
                </c:pt>
                <c:pt idx="21">
                  <c:v>44249</c:v>
                </c:pt>
                <c:pt idx="22">
                  <c:v>44250</c:v>
                </c:pt>
                <c:pt idx="23">
                  <c:v>44251</c:v>
                </c:pt>
                <c:pt idx="24">
                  <c:v>44252</c:v>
                </c:pt>
                <c:pt idx="25">
                  <c:v>44253</c:v>
                </c:pt>
                <c:pt idx="26">
                  <c:v>44254</c:v>
                </c:pt>
                <c:pt idx="27">
                  <c:v>44255</c:v>
                </c:pt>
              </c:numCache>
            </c:numRef>
          </c:cat>
          <c:val>
            <c:numRef>
              <c:f>Sheet6!$AJ$3:$AJ$30</c:f>
              <c:numCache>
                <c:formatCode>General</c:formatCode>
                <c:ptCount val="28"/>
                <c:pt idx="23">
                  <c:v>650</c:v>
                </c:pt>
                <c:pt idx="24">
                  <c:v>650</c:v>
                </c:pt>
                <c:pt idx="25">
                  <c:v>650</c:v>
                </c:pt>
                <c:pt idx="26">
                  <c:v>650</c:v>
                </c:pt>
                <c:pt idx="27">
                  <c:v>650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D6BC-4828-9A72-4829F9D2D9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4537599"/>
        <c:axId val="134521375"/>
      </c:lineChart>
      <c:lineChart>
        <c:grouping val="standard"/>
        <c:varyColors val="0"/>
        <c:ser>
          <c:idx val="1"/>
          <c:order val="1"/>
          <c:tx>
            <c:strRef>
              <c:f>Sheet6!$W$2</c:f>
              <c:strCache>
                <c:ptCount val="1"/>
                <c:pt idx="0">
                  <c:v>Revenue</c:v>
                </c:pt>
              </c:strCache>
            </c:strRef>
          </c:tx>
          <c:spPr>
            <a:ln w="28575" cap="rnd">
              <a:solidFill>
                <a:srgbClr val="9DB9E0"/>
              </a:solidFill>
              <a:round/>
            </a:ln>
            <a:effectLst/>
          </c:spPr>
          <c:marker>
            <c:symbol val="none"/>
          </c:marker>
          <c:cat>
            <c:numRef>
              <c:f>Sheet6!$U$3:$U$30</c:f>
              <c:numCache>
                <c:formatCode>m/d/yyyy</c:formatCode>
                <c:ptCount val="28"/>
                <c:pt idx="0">
                  <c:v>44228</c:v>
                </c:pt>
                <c:pt idx="1">
                  <c:v>44229</c:v>
                </c:pt>
                <c:pt idx="2">
                  <c:v>44230</c:v>
                </c:pt>
                <c:pt idx="3">
                  <c:v>44231</c:v>
                </c:pt>
                <c:pt idx="4">
                  <c:v>44232</c:v>
                </c:pt>
                <c:pt idx="5">
                  <c:v>44233</c:v>
                </c:pt>
                <c:pt idx="6">
                  <c:v>44234</c:v>
                </c:pt>
                <c:pt idx="7">
                  <c:v>44235</c:v>
                </c:pt>
                <c:pt idx="8">
                  <c:v>44236</c:v>
                </c:pt>
                <c:pt idx="9">
                  <c:v>44237</c:v>
                </c:pt>
                <c:pt idx="10">
                  <c:v>44238</c:v>
                </c:pt>
                <c:pt idx="11">
                  <c:v>44239</c:v>
                </c:pt>
                <c:pt idx="12">
                  <c:v>44240</c:v>
                </c:pt>
                <c:pt idx="13">
                  <c:v>44241</c:v>
                </c:pt>
                <c:pt idx="14">
                  <c:v>44242</c:v>
                </c:pt>
                <c:pt idx="15">
                  <c:v>44243</c:v>
                </c:pt>
                <c:pt idx="16">
                  <c:v>44244</c:v>
                </c:pt>
                <c:pt idx="17">
                  <c:v>44245</c:v>
                </c:pt>
                <c:pt idx="18">
                  <c:v>44246</c:v>
                </c:pt>
                <c:pt idx="19">
                  <c:v>44247</c:v>
                </c:pt>
                <c:pt idx="20">
                  <c:v>44248</c:v>
                </c:pt>
                <c:pt idx="21">
                  <c:v>44249</c:v>
                </c:pt>
                <c:pt idx="22">
                  <c:v>44250</c:v>
                </c:pt>
                <c:pt idx="23">
                  <c:v>44251</c:v>
                </c:pt>
                <c:pt idx="24">
                  <c:v>44252</c:v>
                </c:pt>
                <c:pt idx="25">
                  <c:v>44253</c:v>
                </c:pt>
                <c:pt idx="26">
                  <c:v>44254</c:v>
                </c:pt>
                <c:pt idx="27">
                  <c:v>44255</c:v>
                </c:pt>
              </c:numCache>
            </c:numRef>
          </c:cat>
          <c:val>
            <c:numRef>
              <c:f>Sheet6!$W$3:$W$30</c:f>
              <c:numCache>
                <c:formatCode>0</c:formatCode>
                <c:ptCount val="28"/>
                <c:pt idx="0">
                  <c:v>34227</c:v>
                </c:pt>
                <c:pt idx="1">
                  <c:v>19703</c:v>
                </c:pt>
                <c:pt idx="2">
                  <c:v>18385</c:v>
                </c:pt>
                <c:pt idx="3">
                  <c:v>18455</c:v>
                </c:pt>
                <c:pt idx="4">
                  <c:v>36301</c:v>
                </c:pt>
                <c:pt idx="5">
                  <c:v>30543</c:v>
                </c:pt>
                <c:pt idx="6">
                  <c:v>28420</c:v>
                </c:pt>
                <c:pt idx="7">
                  <c:v>12296</c:v>
                </c:pt>
                <c:pt idx="8">
                  <c:v>13192</c:v>
                </c:pt>
                <c:pt idx="9">
                  <c:v>31818</c:v>
                </c:pt>
                <c:pt idx="10">
                  <c:v>64739</c:v>
                </c:pt>
                <c:pt idx="11">
                  <c:v>66475</c:v>
                </c:pt>
                <c:pt idx="12">
                  <c:v>58735</c:v>
                </c:pt>
                <c:pt idx="13">
                  <c:v>53263</c:v>
                </c:pt>
                <c:pt idx="14">
                  <c:v>48470</c:v>
                </c:pt>
                <c:pt idx="15">
                  <c:v>20729</c:v>
                </c:pt>
                <c:pt idx="16">
                  <c:v>20352</c:v>
                </c:pt>
                <c:pt idx="17">
                  <c:v>13071</c:v>
                </c:pt>
                <c:pt idx="18">
                  <c:v>20789</c:v>
                </c:pt>
                <c:pt idx="19">
                  <c:v>34519</c:v>
                </c:pt>
                <c:pt idx="20">
                  <c:v>41479</c:v>
                </c:pt>
                <c:pt idx="21">
                  <c:v>38232</c:v>
                </c:pt>
                <c:pt idx="22">
                  <c:v>17913</c:v>
                </c:pt>
                <c:pt idx="23">
                  <c:v>13157</c:v>
                </c:pt>
                <c:pt idx="24">
                  <c:v>13660</c:v>
                </c:pt>
                <c:pt idx="25">
                  <c:v>13965</c:v>
                </c:pt>
                <c:pt idx="26">
                  <c:v>11069</c:v>
                </c:pt>
                <c:pt idx="27">
                  <c:v>16090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D6BC-4828-9A72-4829F9D2D9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4541759"/>
        <c:axId val="134540511"/>
      </c:lineChart>
      <c:dateAx>
        <c:axId val="134537599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34521375"/>
        <c:crosses val="autoZero"/>
        <c:auto val="1"/>
        <c:lblOffset val="100"/>
        <c:baseTimeUnit val="days"/>
      </c:dateAx>
      <c:valAx>
        <c:axId val="13452137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ot"/>
              <a:round/>
            </a:ln>
            <a:effectLst/>
          </c:spPr>
        </c:majorGridlines>
        <c:numFmt formatCode="0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34537599"/>
        <c:crosses val="autoZero"/>
        <c:crossBetween val="between"/>
      </c:valAx>
      <c:valAx>
        <c:axId val="134540511"/>
        <c:scaling>
          <c:orientation val="minMax"/>
        </c:scaling>
        <c:delete val="0"/>
        <c:axPos val="r"/>
        <c:numFmt formatCode="0" sourceLinked="1"/>
        <c:majorTickMark val="out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34541759"/>
        <c:crosses val="max"/>
        <c:crossBetween val="between"/>
      </c:valAx>
      <c:dateAx>
        <c:axId val="134541759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134540511"/>
        <c:crosses val="autoZero"/>
        <c:auto val="1"/>
        <c:lblOffset val="100"/>
        <c:baseTimeUnit val="days"/>
      </c:date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6602141582908254"/>
          <c:y val="9.5266617897594746E-2"/>
          <c:w val="0.12497162052917507"/>
          <c:h val="0.8397406264026383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+mn-cs"/>
              </a:defRPr>
            </a:pPr>
            <a:r>
              <a:rPr lang="zh-CN" altLang="en-US" sz="1600" b="0" dirty="0">
                <a:latin typeface="+mj-ea"/>
                <a:ea typeface="+mj-ea"/>
              </a:rPr>
              <a:t>包你发</a:t>
            </a:r>
            <a:r>
              <a:rPr lang="en-US" altLang="zh-CN" sz="1600" b="0" dirty="0">
                <a:latin typeface="+mj-ea"/>
                <a:ea typeface="+mj-ea"/>
              </a:rPr>
              <a:t>2020.1-2021.6</a:t>
            </a:r>
            <a:r>
              <a:rPr lang="zh-CN" altLang="en-US" sz="1600" b="0" dirty="0">
                <a:latin typeface="+mj-ea"/>
                <a:ea typeface="+mj-ea"/>
              </a:rPr>
              <a:t>下载量和</a:t>
            </a:r>
            <a:r>
              <a:rPr lang="en-US" altLang="zh-CN" sz="1600" b="0" dirty="0">
                <a:latin typeface="+mj-ea"/>
                <a:ea typeface="+mj-ea"/>
              </a:rPr>
              <a:t>DAU</a:t>
            </a:r>
            <a:endParaRPr lang="zh-CN" altLang="en-US" sz="1600" b="0" dirty="0">
              <a:latin typeface="+mj-ea"/>
              <a:ea typeface="+mj-ea"/>
            </a:endParaRPr>
          </a:p>
        </c:rich>
      </c:tx>
      <c:layout>
        <c:manualLayout>
          <c:xMode val="edge"/>
          <c:yMode val="edge"/>
          <c:x val="0.3359696480587873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n-cs"/>
            </a:defRPr>
          </a:pPr>
          <a:endParaRPr lang="zh-CN"/>
        </a:p>
      </c:txPr>
    </c:title>
    <c:autoTitleDeleted val="0"/>
    <c:plotArea>
      <c:layout>
        <c:manualLayout>
          <c:layoutTarget val="inner"/>
          <c:xMode val="edge"/>
          <c:yMode val="edge"/>
          <c:x val="2.566576190310519E-2"/>
          <c:y val="0.13462045581069215"/>
          <c:w val="0.99324348879466995"/>
          <c:h val="0.64388104389450418"/>
        </c:manualLayout>
      </c:layout>
      <c:lineChart>
        <c:grouping val="standard"/>
        <c:varyColors val="0"/>
        <c:ser>
          <c:idx val="0"/>
          <c:order val="0"/>
          <c:tx>
            <c:strRef>
              <c:f>安卓DAU!$B$3</c:f>
              <c:strCache>
                <c:ptCount val="1"/>
                <c:pt idx="0">
                  <c:v>Downloads</c:v>
                </c:pt>
              </c:strCache>
            </c:strRef>
          </c:tx>
          <c:spPr>
            <a:ln w="15875" cap="rnd">
              <a:solidFill>
                <a:srgbClr val="9DB9E0"/>
              </a:solidFill>
              <a:round/>
            </a:ln>
            <a:effectLst/>
          </c:spPr>
          <c:marker>
            <c:symbol val="none"/>
          </c:marker>
          <c:cat>
            <c:numRef>
              <c:f>安卓DAU!$A$4:$A$550</c:f>
              <c:numCache>
                <c:formatCode>m/d/yyyy</c:formatCode>
                <c:ptCount val="547"/>
                <c:pt idx="0">
                  <c:v>43831</c:v>
                </c:pt>
                <c:pt idx="1">
                  <c:v>43832</c:v>
                </c:pt>
                <c:pt idx="2">
                  <c:v>43833</c:v>
                </c:pt>
                <c:pt idx="3">
                  <c:v>43834</c:v>
                </c:pt>
                <c:pt idx="4">
                  <c:v>43835</c:v>
                </c:pt>
                <c:pt idx="5">
                  <c:v>43836</c:v>
                </c:pt>
                <c:pt idx="6">
                  <c:v>43837</c:v>
                </c:pt>
                <c:pt idx="7">
                  <c:v>43838</c:v>
                </c:pt>
                <c:pt idx="8">
                  <c:v>43839</c:v>
                </c:pt>
                <c:pt idx="9">
                  <c:v>43840</c:v>
                </c:pt>
                <c:pt idx="10">
                  <c:v>43841</c:v>
                </c:pt>
                <c:pt idx="11">
                  <c:v>43842</c:v>
                </c:pt>
                <c:pt idx="12">
                  <c:v>43843</c:v>
                </c:pt>
                <c:pt idx="13">
                  <c:v>43844</c:v>
                </c:pt>
                <c:pt idx="14">
                  <c:v>43845</c:v>
                </c:pt>
                <c:pt idx="15">
                  <c:v>43846</c:v>
                </c:pt>
                <c:pt idx="16">
                  <c:v>43847</c:v>
                </c:pt>
                <c:pt idx="17">
                  <c:v>43848</c:v>
                </c:pt>
                <c:pt idx="18">
                  <c:v>43849</c:v>
                </c:pt>
                <c:pt idx="19">
                  <c:v>43850</c:v>
                </c:pt>
                <c:pt idx="20">
                  <c:v>43851</c:v>
                </c:pt>
                <c:pt idx="21">
                  <c:v>43852</c:v>
                </c:pt>
                <c:pt idx="22">
                  <c:v>43853</c:v>
                </c:pt>
                <c:pt idx="23">
                  <c:v>43854</c:v>
                </c:pt>
                <c:pt idx="24">
                  <c:v>43855</c:v>
                </c:pt>
                <c:pt idx="25">
                  <c:v>43856</c:v>
                </c:pt>
                <c:pt idx="26">
                  <c:v>43857</c:v>
                </c:pt>
                <c:pt idx="27">
                  <c:v>43858</c:v>
                </c:pt>
                <c:pt idx="28">
                  <c:v>43859</c:v>
                </c:pt>
                <c:pt idx="29">
                  <c:v>43860</c:v>
                </c:pt>
                <c:pt idx="30">
                  <c:v>43861</c:v>
                </c:pt>
                <c:pt idx="31">
                  <c:v>43862</c:v>
                </c:pt>
                <c:pt idx="32">
                  <c:v>43863</c:v>
                </c:pt>
                <c:pt idx="33">
                  <c:v>43864</c:v>
                </c:pt>
                <c:pt idx="34">
                  <c:v>43865</c:v>
                </c:pt>
                <c:pt idx="35">
                  <c:v>43866</c:v>
                </c:pt>
                <c:pt idx="36">
                  <c:v>43867</c:v>
                </c:pt>
                <c:pt idx="37">
                  <c:v>43868</c:v>
                </c:pt>
                <c:pt idx="38">
                  <c:v>43869</c:v>
                </c:pt>
                <c:pt idx="39">
                  <c:v>43870</c:v>
                </c:pt>
                <c:pt idx="40">
                  <c:v>43871</c:v>
                </c:pt>
                <c:pt idx="41">
                  <c:v>43872</c:v>
                </c:pt>
                <c:pt idx="42">
                  <c:v>43873</c:v>
                </c:pt>
                <c:pt idx="43">
                  <c:v>43874</c:v>
                </c:pt>
                <c:pt idx="44">
                  <c:v>43875</c:v>
                </c:pt>
                <c:pt idx="45">
                  <c:v>43876</c:v>
                </c:pt>
                <c:pt idx="46">
                  <c:v>43877</c:v>
                </c:pt>
                <c:pt idx="47">
                  <c:v>43878</c:v>
                </c:pt>
                <c:pt idx="48">
                  <c:v>43879</c:v>
                </c:pt>
                <c:pt idx="49">
                  <c:v>43880</c:v>
                </c:pt>
                <c:pt idx="50">
                  <c:v>43881</c:v>
                </c:pt>
                <c:pt idx="51">
                  <c:v>43882</c:v>
                </c:pt>
                <c:pt idx="52">
                  <c:v>43883</c:v>
                </c:pt>
                <c:pt idx="53">
                  <c:v>43884</c:v>
                </c:pt>
                <c:pt idx="54">
                  <c:v>43885</c:v>
                </c:pt>
                <c:pt idx="55">
                  <c:v>43886</c:v>
                </c:pt>
                <c:pt idx="56">
                  <c:v>43887</c:v>
                </c:pt>
                <c:pt idx="57">
                  <c:v>43888</c:v>
                </c:pt>
                <c:pt idx="58">
                  <c:v>43889</c:v>
                </c:pt>
                <c:pt idx="59">
                  <c:v>43890</c:v>
                </c:pt>
                <c:pt idx="60">
                  <c:v>43891</c:v>
                </c:pt>
                <c:pt idx="61">
                  <c:v>43892</c:v>
                </c:pt>
                <c:pt idx="62">
                  <c:v>43893</c:v>
                </c:pt>
                <c:pt idx="63">
                  <c:v>43894</c:v>
                </c:pt>
                <c:pt idx="64">
                  <c:v>43895</c:v>
                </c:pt>
                <c:pt idx="65">
                  <c:v>43896</c:v>
                </c:pt>
                <c:pt idx="66">
                  <c:v>43897</c:v>
                </c:pt>
                <c:pt idx="67">
                  <c:v>43898</c:v>
                </c:pt>
                <c:pt idx="68">
                  <c:v>43899</c:v>
                </c:pt>
                <c:pt idx="69">
                  <c:v>43900</c:v>
                </c:pt>
                <c:pt idx="70">
                  <c:v>43901</c:v>
                </c:pt>
                <c:pt idx="71">
                  <c:v>43902</c:v>
                </c:pt>
                <c:pt idx="72">
                  <c:v>43903</c:v>
                </c:pt>
                <c:pt idx="73">
                  <c:v>43904</c:v>
                </c:pt>
                <c:pt idx="74">
                  <c:v>43905</c:v>
                </c:pt>
                <c:pt idx="75">
                  <c:v>43906</c:v>
                </c:pt>
                <c:pt idx="76">
                  <c:v>43907</c:v>
                </c:pt>
                <c:pt idx="77">
                  <c:v>43908</c:v>
                </c:pt>
                <c:pt idx="78">
                  <c:v>43909</c:v>
                </c:pt>
                <c:pt idx="79">
                  <c:v>43910</c:v>
                </c:pt>
                <c:pt idx="80">
                  <c:v>43911</c:v>
                </c:pt>
                <c:pt idx="81">
                  <c:v>43912</c:v>
                </c:pt>
                <c:pt idx="82">
                  <c:v>43913</c:v>
                </c:pt>
                <c:pt idx="83">
                  <c:v>43914</c:v>
                </c:pt>
                <c:pt idx="84">
                  <c:v>43915</c:v>
                </c:pt>
                <c:pt idx="85">
                  <c:v>43916</c:v>
                </c:pt>
                <c:pt idx="86">
                  <c:v>43917</c:v>
                </c:pt>
                <c:pt idx="87">
                  <c:v>43918</c:v>
                </c:pt>
                <c:pt idx="88">
                  <c:v>43919</c:v>
                </c:pt>
                <c:pt idx="89">
                  <c:v>43920</c:v>
                </c:pt>
                <c:pt idx="90">
                  <c:v>43921</c:v>
                </c:pt>
                <c:pt idx="91">
                  <c:v>43922</c:v>
                </c:pt>
                <c:pt idx="92">
                  <c:v>43923</c:v>
                </c:pt>
                <c:pt idx="93">
                  <c:v>43924</c:v>
                </c:pt>
                <c:pt idx="94">
                  <c:v>43925</c:v>
                </c:pt>
                <c:pt idx="95">
                  <c:v>43926</c:v>
                </c:pt>
                <c:pt idx="96">
                  <c:v>43927</c:v>
                </c:pt>
                <c:pt idx="97">
                  <c:v>43928</c:v>
                </c:pt>
                <c:pt idx="98">
                  <c:v>43929</c:v>
                </c:pt>
                <c:pt idx="99">
                  <c:v>43930</c:v>
                </c:pt>
                <c:pt idx="100">
                  <c:v>43931</c:v>
                </c:pt>
                <c:pt idx="101">
                  <c:v>43932</c:v>
                </c:pt>
                <c:pt idx="102">
                  <c:v>43933</c:v>
                </c:pt>
                <c:pt idx="103">
                  <c:v>43934</c:v>
                </c:pt>
                <c:pt idx="104">
                  <c:v>43935</c:v>
                </c:pt>
                <c:pt idx="105">
                  <c:v>43936</c:v>
                </c:pt>
                <c:pt idx="106">
                  <c:v>43937</c:v>
                </c:pt>
                <c:pt idx="107">
                  <c:v>43938</c:v>
                </c:pt>
                <c:pt idx="108">
                  <c:v>43939</c:v>
                </c:pt>
                <c:pt idx="109">
                  <c:v>43940</c:v>
                </c:pt>
                <c:pt idx="110">
                  <c:v>43941</c:v>
                </c:pt>
                <c:pt idx="111">
                  <c:v>43942</c:v>
                </c:pt>
                <c:pt idx="112">
                  <c:v>43943</c:v>
                </c:pt>
                <c:pt idx="113">
                  <c:v>43944</c:v>
                </c:pt>
                <c:pt idx="114">
                  <c:v>43945</c:v>
                </c:pt>
                <c:pt idx="115">
                  <c:v>43946</c:v>
                </c:pt>
                <c:pt idx="116">
                  <c:v>43947</c:v>
                </c:pt>
                <c:pt idx="117">
                  <c:v>43948</c:v>
                </c:pt>
                <c:pt idx="118">
                  <c:v>43949</c:v>
                </c:pt>
                <c:pt idx="119">
                  <c:v>43950</c:v>
                </c:pt>
                <c:pt idx="120">
                  <c:v>43951</c:v>
                </c:pt>
                <c:pt idx="121">
                  <c:v>43952</c:v>
                </c:pt>
                <c:pt idx="122">
                  <c:v>43953</c:v>
                </c:pt>
                <c:pt idx="123">
                  <c:v>43954</c:v>
                </c:pt>
                <c:pt idx="124">
                  <c:v>43955</c:v>
                </c:pt>
                <c:pt idx="125">
                  <c:v>43956</c:v>
                </c:pt>
                <c:pt idx="126">
                  <c:v>43957</c:v>
                </c:pt>
                <c:pt idx="127">
                  <c:v>43958</c:v>
                </c:pt>
                <c:pt idx="128">
                  <c:v>43959</c:v>
                </c:pt>
                <c:pt idx="129">
                  <c:v>43960</c:v>
                </c:pt>
                <c:pt idx="130">
                  <c:v>43961</c:v>
                </c:pt>
                <c:pt idx="131">
                  <c:v>43962</c:v>
                </c:pt>
                <c:pt idx="132">
                  <c:v>43963</c:v>
                </c:pt>
                <c:pt idx="133">
                  <c:v>43964</c:v>
                </c:pt>
                <c:pt idx="134">
                  <c:v>43965</c:v>
                </c:pt>
                <c:pt idx="135">
                  <c:v>43966</c:v>
                </c:pt>
                <c:pt idx="136">
                  <c:v>43967</c:v>
                </c:pt>
                <c:pt idx="137">
                  <c:v>43968</c:v>
                </c:pt>
                <c:pt idx="138">
                  <c:v>43969</c:v>
                </c:pt>
                <c:pt idx="139">
                  <c:v>43970</c:v>
                </c:pt>
                <c:pt idx="140">
                  <c:v>43971</c:v>
                </c:pt>
                <c:pt idx="141">
                  <c:v>43972</c:v>
                </c:pt>
                <c:pt idx="142">
                  <c:v>43973</c:v>
                </c:pt>
                <c:pt idx="143">
                  <c:v>43974</c:v>
                </c:pt>
                <c:pt idx="144">
                  <c:v>43975</c:v>
                </c:pt>
                <c:pt idx="145">
                  <c:v>43976</c:v>
                </c:pt>
                <c:pt idx="146">
                  <c:v>43977</c:v>
                </c:pt>
                <c:pt idx="147">
                  <c:v>43978</c:v>
                </c:pt>
                <c:pt idx="148">
                  <c:v>43979</c:v>
                </c:pt>
                <c:pt idx="149">
                  <c:v>43980</c:v>
                </c:pt>
                <c:pt idx="150">
                  <c:v>43981</c:v>
                </c:pt>
                <c:pt idx="151">
                  <c:v>43982</c:v>
                </c:pt>
                <c:pt idx="152">
                  <c:v>43983</c:v>
                </c:pt>
                <c:pt idx="153">
                  <c:v>43984</c:v>
                </c:pt>
                <c:pt idx="154">
                  <c:v>43985</c:v>
                </c:pt>
                <c:pt idx="155">
                  <c:v>43986</c:v>
                </c:pt>
                <c:pt idx="156">
                  <c:v>43987</c:v>
                </c:pt>
                <c:pt idx="157">
                  <c:v>43988</c:v>
                </c:pt>
                <c:pt idx="158">
                  <c:v>43989</c:v>
                </c:pt>
                <c:pt idx="159">
                  <c:v>43990</c:v>
                </c:pt>
                <c:pt idx="160">
                  <c:v>43991</c:v>
                </c:pt>
                <c:pt idx="161">
                  <c:v>43992</c:v>
                </c:pt>
                <c:pt idx="162">
                  <c:v>43993</c:v>
                </c:pt>
                <c:pt idx="163">
                  <c:v>43994</c:v>
                </c:pt>
                <c:pt idx="164">
                  <c:v>43995</c:v>
                </c:pt>
                <c:pt idx="165">
                  <c:v>43996</c:v>
                </c:pt>
                <c:pt idx="166">
                  <c:v>43997</c:v>
                </c:pt>
                <c:pt idx="167">
                  <c:v>43998</c:v>
                </c:pt>
                <c:pt idx="168">
                  <c:v>43999</c:v>
                </c:pt>
                <c:pt idx="169">
                  <c:v>44000</c:v>
                </c:pt>
                <c:pt idx="170">
                  <c:v>44001</c:v>
                </c:pt>
                <c:pt idx="171">
                  <c:v>44002</c:v>
                </c:pt>
                <c:pt idx="172">
                  <c:v>44003</c:v>
                </c:pt>
                <c:pt idx="173">
                  <c:v>44004</c:v>
                </c:pt>
                <c:pt idx="174">
                  <c:v>44005</c:v>
                </c:pt>
                <c:pt idx="175">
                  <c:v>44006</c:v>
                </c:pt>
                <c:pt idx="176">
                  <c:v>44007</c:v>
                </c:pt>
                <c:pt idx="177">
                  <c:v>44008</c:v>
                </c:pt>
                <c:pt idx="178">
                  <c:v>44009</c:v>
                </c:pt>
                <c:pt idx="179">
                  <c:v>44010</c:v>
                </c:pt>
                <c:pt idx="180">
                  <c:v>44011</c:v>
                </c:pt>
                <c:pt idx="181">
                  <c:v>44012</c:v>
                </c:pt>
                <c:pt idx="182">
                  <c:v>44013</c:v>
                </c:pt>
                <c:pt idx="183">
                  <c:v>44014</c:v>
                </c:pt>
                <c:pt idx="184">
                  <c:v>44015</c:v>
                </c:pt>
                <c:pt idx="185">
                  <c:v>44016</c:v>
                </c:pt>
                <c:pt idx="186">
                  <c:v>44017</c:v>
                </c:pt>
                <c:pt idx="187">
                  <c:v>44018</c:v>
                </c:pt>
                <c:pt idx="188">
                  <c:v>44019</c:v>
                </c:pt>
                <c:pt idx="189">
                  <c:v>44020</c:v>
                </c:pt>
                <c:pt idx="190">
                  <c:v>44021</c:v>
                </c:pt>
                <c:pt idx="191">
                  <c:v>44022</c:v>
                </c:pt>
                <c:pt idx="192">
                  <c:v>44023</c:v>
                </c:pt>
                <c:pt idx="193">
                  <c:v>44024</c:v>
                </c:pt>
                <c:pt idx="194">
                  <c:v>44025</c:v>
                </c:pt>
                <c:pt idx="195">
                  <c:v>44026</c:v>
                </c:pt>
                <c:pt idx="196">
                  <c:v>44027</c:v>
                </c:pt>
                <c:pt idx="197">
                  <c:v>44028</c:v>
                </c:pt>
                <c:pt idx="198">
                  <c:v>44029</c:v>
                </c:pt>
                <c:pt idx="199">
                  <c:v>44030</c:v>
                </c:pt>
                <c:pt idx="200">
                  <c:v>44031</c:v>
                </c:pt>
                <c:pt idx="201">
                  <c:v>44032</c:v>
                </c:pt>
                <c:pt idx="202">
                  <c:v>44033</c:v>
                </c:pt>
                <c:pt idx="203">
                  <c:v>44034</c:v>
                </c:pt>
                <c:pt idx="204">
                  <c:v>44035</c:v>
                </c:pt>
                <c:pt idx="205">
                  <c:v>44036</c:v>
                </c:pt>
                <c:pt idx="206">
                  <c:v>44037</c:v>
                </c:pt>
                <c:pt idx="207">
                  <c:v>44038</c:v>
                </c:pt>
                <c:pt idx="208">
                  <c:v>44039</c:v>
                </c:pt>
                <c:pt idx="209">
                  <c:v>44040</c:v>
                </c:pt>
                <c:pt idx="210">
                  <c:v>44041</c:v>
                </c:pt>
                <c:pt idx="211">
                  <c:v>44042</c:v>
                </c:pt>
                <c:pt idx="212">
                  <c:v>44043</c:v>
                </c:pt>
                <c:pt idx="213">
                  <c:v>44044</c:v>
                </c:pt>
                <c:pt idx="214">
                  <c:v>44045</c:v>
                </c:pt>
                <c:pt idx="215">
                  <c:v>44046</c:v>
                </c:pt>
                <c:pt idx="216">
                  <c:v>44047</c:v>
                </c:pt>
                <c:pt idx="217">
                  <c:v>44048</c:v>
                </c:pt>
                <c:pt idx="218">
                  <c:v>44049</c:v>
                </c:pt>
                <c:pt idx="219">
                  <c:v>44050</c:v>
                </c:pt>
                <c:pt idx="220">
                  <c:v>44051</c:v>
                </c:pt>
                <c:pt idx="221">
                  <c:v>44052</c:v>
                </c:pt>
                <c:pt idx="222">
                  <c:v>44053</c:v>
                </c:pt>
                <c:pt idx="223">
                  <c:v>44054</c:v>
                </c:pt>
                <c:pt idx="224">
                  <c:v>44055</c:v>
                </c:pt>
                <c:pt idx="225">
                  <c:v>44056</c:v>
                </c:pt>
                <c:pt idx="226">
                  <c:v>44057</c:v>
                </c:pt>
                <c:pt idx="227">
                  <c:v>44058</c:v>
                </c:pt>
                <c:pt idx="228">
                  <c:v>44059</c:v>
                </c:pt>
                <c:pt idx="229">
                  <c:v>44060</c:v>
                </c:pt>
                <c:pt idx="230">
                  <c:v>44061</c:v>
                </c:pt>
                <c:pt idx="231">
                  <c:v>44062</c:v>
                </c:pt>
                <c:pt idx="232">
                  <c:v>44063</c:v>
                </c:pt>
                <c:pt idx="233">
                  <c:v>44064</c:v>
                </c:pt>
                <c:pt idx="234">
                  <c:v>44065</c:v>
                </c:pt>
                <c:pt idx="235">
                  <c:v>44066</c:v>
                </c:pt>
                <c:pt idx="236">
                  <c:v>44067</c:v>
                </c:pt>
                <c:pt idx="237">
                  <c:v>44068</c:v>
                </c:pt>
                <c:pt idx="238">
                  <c:v>44069</c:v>
                </c:pt>
                <c:pt idx="239">
                  <c:v>44070</c:v>
                </c:pt>
                <c:pt idx="240">
                  <c:v>44071</c:v>
                </c:pt>
                <c:pt idx="241">
                  <c:v>44072</c:v>
                </c:pt>
                <c:pt idx="242">
                  <c:v>44073</c:v>
                </c:pt>
                <c:pt idx="243">
                  <c:v>44074</c:v>
                </c:pt>
                <c:pt idx="244">
                  <c:v>44075</c:v>
                </c:pt>
                <c:pt idx="245">
                  <c:v>44076</c:v>
                </c:pt>
                <c:pt idx="246">
                  <c:v>44077</c:v>
                </c:pt>
                <c:pt idx="247">
                  <c:v>44078</c:v>
                </c:pt>
                <c:pt idx="248">
                  <c:v>44079</c:v>
                </c:pt>
                <c:pt idx="249">
                  <c:v>44080</c:v>
                </c:pt>
                <c:pt idx="250">
                  <c:v>44081</c:v>
                </c:pt>
                <c:pt idx="251">
                  <c:v>44082</c:v>
                </c:pt>
                <c:pt idx="252">
                  <c:v>44083</c:v>
                </c:pt>
                <c:pt idx="253">
                  <c:v>44084</c:v>
                </c:pt>
                <c:pt idx="254">
                  <c:v>44085</c:v>
                </c:pt>
                <c:pt idx="255">
                  <c:v>44086</c:v>
                </c:pt>
                <c:pt idx="256">
                  <c:v>44087</c:v>
                </c:pt>
                <c:pt idx="257">
                  <c:v>44088</c:v>
                </c:pt>
                <c:pt idx="258">
                  <c:v>44089</c:v>
                </c:pt>
                <c:pt idx="259">
                  <c:v>44090</c:v>
                </c:pt>
                <c:pt idx="260">
                  <c:v>44091</c:v>
                </c:pt>
                <c:pt idx="261">
                  <c:v>44092</c:v>
                </c:pt>
                <c:pt idx="262">
                  <c:v>44093</c:v>
                </c:pt>
                <c:pt idx="263">
                  <c:v>44094</c:v>
                </c:pt>
                <c:pt idx="264">
                  <c:v>44095</c:v>
                </c:pt>
                <c:pt idx="265">
                  <c:v>44096</c:v>
                </c:pt>
                <c:pt idx="266">
                  <c:v>44097</c:v>
                </c:pt>
                <c:pt idx="267">
                  <c:v>44098</c:v>
                </c:pt>
                <c:pt idx="268">
                  <c:v>44099</c:v>
                </c:pt>
                <c:pt idx="269">
                  <c:v>44100</c:v>
                </c:pt>
                <c:pt idx="270">
                  <c:v>44101</c:v>
                </c:pt>
                <c:pt idx="271">
                  <c:v>44102</c:v>
                </c:pt>
                <c:pt idx="272">
                  <c:v>44103</c:v>
                </c:pt>
                <c:pt idx="273">
                  <c:v>44104</c:v>
                </c:pt>
                <c:pt idx="274">
                  <c:v>44105</c:v>
                </c:pt>
                <c:pt idx="275">
                  <c:v>44106</c:v>
                </c:pt>
                <c:pt idx="276">
                  <c:v>44107</c:v>
                </c:pt>
                <c:pt idx="277">
                  <c:v>44108</c:v>
                </c:pt>
                <c:pt idx="278">
                  <c:v>44109</c:v>
                </c:pt>
                <c:pt idx="279">
                  <c:v>44110</c:v>
                </c:pt>
                <c:pt idx="280">
                  <c:v>44111</c:v>
                </c:pt>
                <c:pt idx="281">
                  <c:v>44112</c:v>
                </c:pt>
                <c:pt idx="282">
                  <c:v>44113</c:v>
                </c:pt>
                <c:pt idx="283">
                  <c:v>44114</c:v>
                </c:pt>
                <c:pt idx="284">
                  <c:v>44115</c:v>
                </c:pt>
                <c:pt idx="285">
                  <c:v>44116</c:v>
                </c:pt>
                <c:pt idx="286">
                  <c:v>44117</c:v>
                </c:pt>
                <c:pt idx="287">
                  <c:v>44118</c:v>
                </c:pt>
                <c:pt idx="288">
                  <c:v>44119</c:v>
                </c:pt>
                <c:pt idx="289">
                  <c:v>44120</c:v>
                </c:pt>
                <c:pt idx="290">
                  <c:v>44121</c:v>
                </c:pt>
                <c:pt idx="291">
                  <c:v>44122</c:v>
                </c:pt>
                <c:pt idx="292">
                  <c:v>44123</c:v>
                </c:pt>
                <c:pt idx="293">
                  <c:v>44124</c:v>
                </c:pt>
                <c:pt idx="294">
                  <c:v>44125</c:v>
                </c:pt>
                <c:pt idx="295">
                  <c:v>44126</c:v>
                </c:pt>
                <c:pt idx="296">
                  <c:v>44127</c:v>
                </c:pt>
                <c:pt idx="297">
                  <c:v>44128</c:v>
                </c:pt>
                <c:pt idx="298">
                  <c:v>44129</c:v>
                </c:pt>
                <c:pt idx="299">
                  <c:v>44130</c:v>
                </c:pt>
                <c:pt idx="300">
                  <c:v>44131</c:v>
                </c:pt>
                <c:pt idx="301">
                  <c:v>44132</c:v>
                </c:pt>
                <c:pt idx="302">
                  <c:v>44133</c:v>
                </c:pt>
                <c:pt idx="303">
                  <c:v>44134</c:v>
                </c:pt>
                <c:pt idx="304">
                  <c:v>44135</c:v>
                </c:pt>
                <c:pt idx="305">
                  <c:v>44136</c:v>
                </c:pt>
                <c:pt idx="306">
                  <c:v>44137</c:v>
                </c:pt>
                <c:pt idx="307">
                  <c:v>44138</c:v>
                </c:pt>
                <c:pt idx="308">
                  <c:v>44139</c:v>
                </c:pt>
                <c:pt idx="309">
                  <c:v>44140</c:v>
                </c:pt>
                <c:pt idx="310">
                  <c:v>44141</c:v>
                </c:pt>
                <c:pt idx="311">
                  <c:v>44142</c:v>
                </c:pt>
                <c:pt idx="312">
                  <c:v>44143</c:v>
                </c:pt>
                <c:pt idx="313">
                  <c:v>44144</c:v>
                </c:pt>
                <c:pt idx="314">
                  <c:v>44145</c:v>
                </c:pt>
                <c:pt idx="315">
                  <c:v>44146</c:v>
                </c:pt>
                <c:pt idx="316">
                  <c:v>44147</c:v>
                </c:pt>
                <c:pt idx="317">
                  <c:v>44148</c:v>
                </c:pt>
                <c:pt idx="318">
                  <c:v>44149</c:v>
                </c:pt>
                <c:pt idx="319">
                  <c:v>44150</c:v>
                </c:pt>
                <c:pt idx="320">
                  <c:v>44151</c:v>
                </c:pt>
                <c:pt idx="321">
                  <c:v>44152</c:v>
                </c:pt>
                <c:pt idx="322">
                  <c:v>44153</c:v>
                </c:pt>
                <c:pt idx="323">
                  <c:v>44154</c:v>
                </c:pt>
                <c:pt idx="324">
                  <c:v>44155</c:v>
                </c:pt>
                <c:pt idx="325">
                  <c:v>44156</c:v>
                </c:pt>
                <c:pt idx="326">
                  <c:v>44157</c:v>
                </c:pt>
                <c:pt idx="327">
                  <c:v>44158</c:v>
                </c:pt>
                <c:pt idx="328">
                  <c:v>44159</c:v>
                </c:pt>
                <c:pt idx="329">
                  <c:v>44160</c:v>
                </c:pt>
                <c:pt idx="330">
                  <c:v>44161</c:v>
                </c:pt>
                <c:pt idx="331">
                  <c:v>44162</c:v>
                </c:pt>
                <c:pt idx="332">
                  <c:v>44163</c:v>
                </c:pt>
                <c:pt idx="333">
                  <c:v>44164</c:v>
                </c:pt>
                <c:pt idx="334">
                  <c:v>44165</c:v>
                </c:pt>
                <c:pt idx="335">
                  <c:v>44166</c:v>
                </c:pt>
                <c:pt idx="336">
                  <c:v>44167</c:v>
                </c:pt>
                <c:pt idx="337">
                  <c:v>44168</c:v>
                </c:pt>
                <c:pt idx="338">
                  <c:v>44169</c:v>
                </c:pt>
                <c:pt idx="339">
                  <c:v>44170</c:v>
                </c:pt>
                <c:pt idx="340">
                  <c:v>44171</c:v>
                </c:pt>
                <c:pt idx="341">
                  <c:v>44172</c:v>
                </c:pt>
                <c:pt idx="342">
                  <c:v>44173</c:v>
                </c:pt>
                <c:pt idx="343">
                  <c:v>44174</c:v>
                </c:pt>
                <c:pt idx="344">
                  <c:v>44175</c:v>
                </c:pt>
                <c:pt idx="345">
                  <c:v>44176</c:v>
                </c:pt>
                <c:pt idx="346">
                  <c:v>44177</c:v>
                </c:pt>
                <c:pt idx="347">
                  <c:v>44178</c:v>
                </c:pt>
                <c:pt idx="348">
                  <c:v>44179</c:v>
                </c:pt>
                <c:pt idx="349">
                  <c:v>44180</c:v>
                </c:pt>
                <c:pt idx="350">
                  <c:v>44181</c:v>
                </c:pt>
                <c:pt idx="351">
                  <c:v>44182</c:v>
                </c:pt>
                <c:pt idx="352">
                  <c:v>44183</c:v>
                </c:pt>
                <c:pt idx="353">
                  <c:v>44184</c:v>
                </c:pt>
                <c:pt idx="354">
                  <c:v>44185</c:v>
                </c:pt>
                <c:pt idx="355">
                  <c:v>44186</c:v>
                </c:pt>
                <c:pt idx="356">
                  <c:v>44187</c:v>
                </c:pt>
                <c:pt idx="357">
                  <c:v>44188</c:v>
                </c:pt>
                <c:pt idx="358">
                  <c:v>44189</c:v>
                </c:pt>
                <c:pt idx="359">
                  <c:v>44190</c:v>
                </c:pt>
                <c:pt idx="360">
                  <c:v>44191</c:v>
                </c:pt>
                <c:pt idx="361">
                  <c:v>44192</c:v>
                </c:pt>
                <c:pt idx="362">
                  <c:v>44193</c:v>
                </c:pt>
                <c:pt idx="363">
                  <c:v>44194</c:v>
                </c:pt>
                <c:pt idx="364">
                  <c:v>44195</c:v>
                </c:pt>
                <c:pt idx="365">
                  <c:v>44196</c:v>
                </c:pt>
                <c:pt idx="366">
                  <c:v>44197</c:v>
                </c:pt>
                <c:pt idx="367">
                  <c:v>44198</c:v>
                </c:pt>
                <c:pt idx="368">
                  <c:v>44199</c:v>
                </c:pt>
                <c:pt idx="369">
                  <c:v>44200</c:v>
                </c:pt>
                <c:pt idx="370">
                  <c:v>44201</c:v>
                </c:pt>
                <c:pt idx="371">
                  <c:v>44202</c:v>
                </c:pt>
                <c:pt idx="372">
                  <c:v>44203</c:v>
                </c:pt>
                <c:pt idx="373">
                  <c:v>44204</c:v>
                </c:pt>
                <c:pt idx="374">
                  <c:v>44205</c:v>
                </c:pt>
                <c:pt idx="375">
                  <c:v>44206</c:v>
                </c:pt>
                <c:pt idx="376">
                  <c:v>44207</c:v>
                </c:pt>
                <c:pt idx="377">
                  <c:v>44208</c:v>
                </c:pt>
                <c:pt idx="378">
                  <c:v>44209</c:v>
                </c:pt>
                <c:pt idx="379">
                  <c:v>44210</c:v>
                </c:pt>
                <c:pt idx="380">
                  <c:v>44211</c:v>
                </c:pt>
                <c:pt idx="381">
                  <c:v>44212</c:v>
                </c:pt>
                <c:pt idx="382">
                  <c:v>44213</c:v>
                </c:pt>
                <c:pt idx="383">
                  <c:v>44214</c:v>
                </c:pt>
                <c:pt idx="384">
                  <c:v>44215</c:v>
                </c:pt>
                <c:pt idx="385">
                  <c:v>44216</c:v>
                </c:pt>
                <c:pt idx="386">
                  <c:v>44217</c:v>
                </c:pt>
                <c:pt idx="387">
                  <c:v>44218</c:v>
                </c:pt>
                <c:pt idx="388">
                  <c:v>44219</c:v>
                </c:pt>
                <c:pt idx="389">
                  <c:v>44220</c:v>
                </c:pt>
                <c:pt idx="390">
                  <c:v>44221</c:v>
                </c:pt>
                <c:pt idx="391">
                  <c:v>44222</c:v>
                </c:pt>
                <c:pt idx="392">
                  <c:v>44223</c:v>
                </c:pt>
                <c:pt idx="393">
                  <c:v>44224</c:v>
                </c:pt>
                <c:pt idx="394">
                  <c:v>44225</c:v>
                </c:pt>
                <c:pt idx="395">
                  <c:v>44226</c:v>
                </c:pt>
                <c:pt idx="396">
                  <c:v>44227</c:v>
                </c:pt>
                <c:pt idx="397">
                  <c:v>44228</c:v>
                </c:pt>
                <c:pt idx="398">
                  <c:v>44229</c:v>
                </c:pt>
                <c:pt idx="399">
                  <c:v>44230</c:v>
                </c:pt>
                <c:pt idx="400">
                  <c:v>44231</c:v>
                </c:pt>
                <c:pt idx="401">
                  <c:v>44232</c:v>
                </c:pt>
                <c:pt idx="402">
                  <c:v>44233</c:v>
                </c:pt>
                <c:pt idx="403">
                  <c:v>44234</c:v>
                </c:pt>
                <c:pt idx="404">
                  <c:v>44235</c:v>
                </c:pt>
                <c:pt idx="405">
                  <c:v>44236</c:v>
                </c:pt>
                <c:pt idx="406">
                  <c:v>44237</c:v>
                </c:pt>
                <c:pt idx="407">
                  <c:v>44238</c:v>
                </c:pt>
                <c:pt idx="408">
                  <c:v>44239</c:v>
                </c:pt>
                <c:pt idx="409">
                  <c:v>44240</c:v>
                </c:pt>
                <c:pt idx="410">
                  <c:v>44241</c:v>
                </c:pt>
                <c:pt idx="411">
                  <c:v>44242</c:v>
                </c:pt>
                <c:pt idx="412">
                  <c:v>44243</c:v>
                </c:pt>
                <c:pt idx="413">
                  <c:v>44244</c:v>
                </c:pt>
                <c:pt idx="414">
                  <c:v>44245</c:v>
                </c:pt>
                <c:pt idx="415">
                  <c:v>44246</c:v>
                </c:pt>
                <c:pt idx="416">
                  <c:v>44247</c:v>
                </c:pt>
                <c:pt idx="417">
                  <c:v>44248</c:v>
                </c:pt>
                <c:pt idx="418">
                  <c:v>44249</c:v>
                </c:pt>
                <c:pt idx="419">
                  <c:v>44250</c:v>
                </c:pt>
                <c:pt idx="420">
                  <c:v>44251</c:v>
                </c:pt>
                <c:pt idx="421">
                  <c:v>44252</c:v>
                </c:pt>
                <c:pt idx="422">
                  <c:v>44253</c:v>
                </c:pt>
                <c:pt idx="423">
                  <c:v>44254</c:v>
                </c:pt>
                <c:pt idx="424">
                  <c:v>44255</c:v>
                </c:pt>
                <c:pt idx="425">
                  <c:v>44256</c:v>
                </c:pt>
                <c:pt idx="426">
                  <c:v>44257</c:v>
                </c:pt>
                <c:pt idx="427">
                  <c:v>44258</c:v>
                </c:pt>
                <c:pt idx="428">
                  <c:v>44259</c:v>
                </c:pt>
                <c:pt idx="429">
                  <c:v>44260</c:v>
                </c:pt>
                <c:pt idx="430">
                  <c:v>44261</c:v>
                </c:pt>
                <c:pt idx="431">
                  <c:v>44262</c:v>
                </c:pt>
                <c:pt idx="432">
                  <c:v>44263</c:v>
                </c:pt>
                <c:pt idx="433">
                  <c:v>44264</c:v>
                </c:pt>
                <c:pt idx="434">
                  <c:v>44265</c:v>
                </c:pt>
                <c:pt idx="435">
                  <c:v>44266</c:v>
                </c:pt>
                <c:pt idx="436">
                  <c:v>44267</c:v>
                </c:pt>
                <c:pt idx="437">
                  <c:v>44268</c:v>
                </c:pt>
                <c:pt idx="438">
                  <c:v>44269</c:v>
                </c:pt>
                <c:pt idx="439">
                  <c:v>44270</c:v>
                </c:pt>
                <c:pt idx="440">
                  <c:v>44271</c:v>
                </c:pt>
                <c:pt idx="441">
                  <c:v>44272</c:v>
                </c:pt>
                <c:pt idx="442">
                  <c:v>44273</c:v>
                </c:pt>
                <c:pt idx="443">
                  <c:v>44274</c:v>
                </c:pt>
                <c:pt idx="444">
                  <c:v>44275</c:v>
                </c:pt>
                <c:pt idx="445">
                  <c:v>44276</c:v>
                </c:pt>
                <c:pt idx="446">
                  <c:v>44277</c:v>
                </c:pt>
                <c:pt idx="447">
                  <c:v>44278</c:v>
                </c:pt>
                <c:pt idx="448">
                  <c:v>44279</c:v>
                </c:pt>
                <c:pt idx="449">
                  <c:v>44280</c:v>
                </c:pt>
                <c:pt idx="450">
                  <c:v>44281</c:v>
                </c:pt>
                <c:pt idx="451">
                  <c:v>44282</c:v>
                </c:pt>
                <c:pt idx="452">
                  <c:v>44283</c:v>
                </c:pt>
                <c:pt idx="453">
                  <c:v>44284</c:v>
                </c:pt>
                <c:pt idx="454">
                  <c:v>44285</c:v>
                </c:pt>
                <c:pt idx="455">
                  <c:v>44286</c:v>
                </c:pt>
                <c:pt idx="456">
                  <c:v>44287</c:v>
                </c:pt>
                <c:pt idx="457">
                  <c:v>44288</c:v>
                </c:pt>
                <c:pt idx="458">
                  <c:v>44289</c:v>
                </c:pt>
                <c:pt idx="459">
                  <c:v>44290</c:v>
                </c:pt>
                <c:pt idx="460">
                  <c:v>44291</c:v>
                </c:pt>
                <c:pt idx="461">
                  <c:v>44292</c:v>
                </c:pt>
                <c:pt idx="462">
                  <c:v>44293</c:v>
                </c:pt>
                <c:pt idx="463">
                  <c:v>44294</c:v>
                </c:pt>
                <c:pt idx="464">
                  <c:v>44295</c:v>
                </c:pt>
                <c:pt idx="465">
                  <c:v>44296</c:v>
                </c:pt>
                <c:pt idx="466">
                  <c:v>44297</c:v>
                </c:pt>
                <c:pt idx="467">
                  <c:v>44298</c:v>
                </c:pt>
                <c:pt idx="468">
                  <c:v>44299</c:v>
                </c:pt>
                <c:pt idx="469">
                  <c:v>44300</c:v>
                </c:pt>
                <c:pt idx="470">
                  <c:v>44301</c:v>
                </c:pt>
                <c:pt idx="471">
                  <c:v>44302</c:v>
                </c:pt>
                <c:pt idx="472">
                  <c:v>44303</c:v>
                </c:pt>
                <c:pt idx="473">
                  <c:v>44304</c:v>
                </c:pt>
                <c:pt idx="474">
                  <c:v>44305</c:v>
                </c:pt>
                <c:pt idx="475">
                  <c:v>44306</c:v>
                </c:pt>
                <c:pt idx="476">
                  <c:v>44307</c:v>
                </c:pt>
                <c:pt idx="477">
                  <c:v>44308</c:v>
                </c:pt>
                <c:pt idx="478">
                  <c:v>44309</c:v>
                </c:pt>
                <c:pt idx="479">
                  <c:v>44310</c:v>
                </c:pt>
                <c:pt idx="480">
                  <c:v>44311</c:v>
                </c:pt>
                <c:pt idx="481">
                  <c:v>44312</c:v>
                </c:pt>
                <c:pt idx="482">
                  <c:v>44313</c:v>
                </c:pt>
                <c:pt idx="483">
                  <c:v>44314</c:v>
                </c:pt>
                <c:pt idx="484">
                  <c:v>44315</c:v>
                </c:pt>
                <c:pt idx="485">
                  <c:v>44316</c:v>
                </c:pt>
                <c:pt idx="486">
                  <c:v>44317</c:v>
                </c:pt>
                <c:pt idx="487">
                  <c:v>44318</c:v>
                </c:pt>
                <c:pt idx="488">
                  <c:v>44319</c:v>
                </c:pt>
                <c:pt idx="489">
                  <c:v>44320</c:v>
                </c:pt>
                <c:pt idx="490">
                  <c:v>44321</c:v>
                </c:pt>
                <c:pt idx="491">
                  <c:v>44322</c:v>
                </c:pt>
                <c:pt idx="492">
                  <c:v>44323</c:v>
                </c:pt>
                <c:pt idx="493">
                  <c:v>44324</c:v>
                </c:pt>
                <c:pt idx="494">
                  <c:v>44325</c:v>
                </c:pt>
                <c:pt idx="495">
                  <c:v>44326</c:v>
                </c:pt>
                <c:pt idx="496">
                  <c:v>44327</c:v>
                </c:pt>
                <c:pt idx="497">
                  <c:v>44328</c:v>
                </c:pt>
                <c:pt idx="498">
                  <c:v>44329</c:v>
                </c:pt>
                <c:pt idx="499">
                  <c:v>44330</c:v>
                </c:pt>
                <c:pt idx="500">
                  <c:v>44331</c:v>
                </c:pt>
                <c:pt idx="501">
                  <c:v>44332</c:v>
                </c:pt>
                <c:pt idx="502">
                  <c:v>44333</c:v>
                </c:pt>
                <c:pt idx="503">
                  <c:v>44334</c:v>
                </c:pt>
                <c:pt idx="504">
                  <c:v>44335</c:v>
                </c:pt>
                <c:pt idx="505">
                  <c:v>44336</c:v>
                </c:pt>
                <c:pt idx="506">
                  <c:v>44337</c:v>
                </c:pt>
                <c:pt idx="507">
                  <c:v>44338</c:v>
                </c:pt>
                <c:pt idx="508">
                  <c:v>44339</c:v>
                </c:pt>
                <c:pt idx="509">
                  <c:v>44340</c:v>
                </c:pt>
                <c:pt idx="510">
                  <c:v>44341</c:v>
                </c:pt>
                <c:pt idx="511">
                  <c:v>44342</c:v>
                </c:pt>
                <c:pt idx="512">
                  <c:v>44343</c:v>
                </c:pt>
                <c:pt idx="513">
                  <c:v>44344</c:v>
                </c:pt>
                <c:pt idx="514">
                  <c:v>44345</c:v>
                </c:pt>
                <c:pt idx="515">
                  <c:v>44346</c:v>
                </c:pt>
                <c:pt idx="516">
                  <c:v>44347</c:v>
                </c:pt>
                <c:pt idx="517">
                  <c:v>44348</c:v>
                </c:pt>
                <c:pt idx="518">
                  <c:v>44349</c:v>
                </c:pt>
                <c:pt idx="519">
                  <c:v>44350</c:v>
                </c:pt>
                <c:pt idx="520">
                  <c:v>44351</c:v>
                </c:pt>
                <c:pt idx="521">
                  <c:v>44352</c:v>
                </c:pt>
                <c:pt idx="522">
                  <c:v>44353</c:v>
                </c:pt>
                <c:pt idx="523">
                  <c:v>44354</c:v>
                </c:pt>
                <c:pt idx="524">
                  <c:v>44355</c:v>
                </c:pt>
                <c:pt idx="525">
                  <c:v>44356</c:v>
                </c:pt>
                <c:pt idx="526">
                  <c:v>44357</c:v>
                </c:pt>
                <c:pt idx="527">
                  <c:v>44358</c:v>
                </c:pt>
                <c:pt idx="528">
                  <c:v>44359</c:v>
                </c:pt>
                <c:pt idx="529">
                  <c:v>44360</c:v>
                </c:pt>
                <c:pt idx="530">
                  <c:v>44361</c:v>
                </c:pt>
                <c:pt idx="531">
                  <c:v>44362</c:v>
                </c:pt>
                <c:pt idx="532">
                  <c:v>44363</c:v>
                </c:pt>
                <c:pt idx="533">
                  <c:v>44364</c:v>
                </c:pt>
                <c:pt idx="534">
                  <c:v>44365</c:v>
                </c:pt>
                <c:pt idx="535">
                  <c:v>44366</c:v>
                </c:pt>
                <c:pt idx="536">
                  <c:v>44367</c:v>
                </c:pt>
                <c:pt idx="537">
                  <c:v>44368</c:v>
                </c:pt>
                <c:pt idx="538">
                  <c:v>44369</c:v>
                </c:pt>
                <c:pt idx="539">
                  <c:v>44370</c:v>
                </c:pt>
                <c:pt idx="540">
                  <c:v>44371</c:v>
                </c:pt>
                <c:pt idx="541">
                  <c:v>44372</c:v>
                </c:pt>
                <c:pt idx="542">
                  <c:v>44373</c:v>
                </c:pt>
                <c:pt idx="543">
                  <c:v>44374</c:v>
                </c:pt>
                <c:pt idx="544">
                  <c:v>44375</c:v>
                </c:pt>
                <c:pt idx="545">
                  <c:v>44376</c:v>
                </c:pt>
                <c:pt idx="546">
                  <c:v>44377</c:v>
                </c:pt>
              </c:numCache>
            </c:numRef>
          </c:cat>
          <c:val>
            <c:numRef>
              <c:f>安卓DAU!$B$4:$B$550</c:f>
              <c:numCache>
                <c:formatCode>General</c:formatCode>
                <c:ptCount val="547"/>
                <c:pt idx="0">
                  <c:v>503</c:v>
                </c:pt>
                <c:pt idx="1">
                  <c:v>349</c:v>
                </c:pt>
                <c:pt idx="2">
                  <c:v>399</c:v>
                </c:pt>
                <c:pt idx="3">
                  <c:v>272</c:v>
                </c:pt>
                <c:pt idx="4">
                  <c:v>365</c:v>
                </c:pt>
                <c:pt idx="5">
                  <c:v>201</c:v>
                </c:pt>
                <c:pt idx="6">
                  <c:v>295</c:v>
                </c:pt>
                <c:pt idx="7">
                  <c:v>327</c:v>
                </c:pt>
                <c:pt idx="8">
                  <c:v>386</c:v>
                </c:pt>
                <c:pt idx="9">
                  <c:v>656</c:v>
                </c:pt>
                <c:pt idx="10">
                  <c:v>730</c:v>
                </c:pt>
                <c:pt idx="11">
                  <c:v>547</c:v>
                </c:pt>
                <c:pt idx="12">
                  <c:v>313</c:v>
                </c:pt>
                <c:pt idx="13">
                  <c:v>435</c:v>
                </c:pt>
                <c:pt idx="14">
                  <c:v>623</c:v>
                </c:pt>
                <c:pt idx="15">
                  <c:v>938</c:v>
                </c:pt>
                <c:pt idx="16">
                  <c:v>1639</c:v>
                </c:pt>
                <c:pt idx="17">
                  <c:v>1241</c:v>
                </c:pt>
                <c:pt idx="18">
                  <c:v>1147</c:v>
                </c:pt>
                <c:pt idx="19">
                  <c:v>1292</c:v>
                </c:pt>
                <c:pt idx="20">
                  <c:v>1534</c:v>
                </c:pt>
                <c:pt idx="21">
                  <c:v>1592</c:v>
                </c:pt>
                <c:pt idx="22">
                  <c:v>1376</c:v>
                </c:pt>
                <c:pt idx="23">
                  <c:v>1392</c:v>
                </c:pt>
                <c:pt idx="24">
                  <c:v>1252</c:v>
                </c:pt>
                <c:pt idx="25">
                  <c:v>1497</c:v>
                </c:pt>
                <c:pt idx="26">
                  <c:v>1403</c:v>
                </c:pt>
                <c:pt idx="27">
                  <c:v>1549</c:v>
                </c:pt>
                <c:pt idx="28">
                  <c:v>1467</c:v>
                </c:pt>
                <c:pt idx="29">
                  <c:v>1294</c:v>
                </c:pt>
                <c:pt idx="30">
                  <c:v>1483</c:v>
                </c:pt>
                <c:pt idx="31">
                  <c:v>1473</c:v>
                </c:pt>
                <c:pt idx="32">
                  <c:v>1437</c:v>
                </c:pt>
                <c:pt idx="33">
                  <c:v>1361</c:v>
                </c:pt>
                <c:pt idx="34">
                  <c:v>1443</c:v>
                </c:pt>
                <c:pt idx="35">
                  <c:v>1351</c:v>
                </c:pt>
                <c:pt idx="36">
                  <c:v>1373</c:v>
                </c:pt>
                <c:pt idx="37">
                  <c:v>1518</c:v>
                </c:pt>
                <c:pt idx="38">
                  <c:v>1127</c:v>
                </c:pt>
                <c:pt idx="39">
                  <c:v>1042</c:v>
                </c:pt>
                <c:pt idx="40">
                  <c:v>860</c:v>
                </c:pt>
                <c:pt idx="41">
                  <c:v>989</c:v>
                </c:pt>
                <c:pt idx="42">
                  <c:v>1030</c:v>
                </c:pt>
                <c:pt idx="43">
                  <c:v>934</c:v>
                </c:pt>
                <c:pt idx="44">
                  <c:v>1037</c:v>
                </c:pt>
                <c:pt idx="45">
                  <c:v>1066</c:v>
                </c:pt>
                <c:pt idx="46">
                  <c:v>622</c:v>
                </c:pt>
                <c:pt idx="47">
                  <c:v>500</c:v>
                </c:pt>
                <c:pt idx="48">
                  <c:v>430</c:v>
                </c:pt>
                <c:pt idx="49">
                  <c:v>541</c:v>
                </c:pt>
                <c:pt idx="50">
                  <c:v>465</c:v>
                </c:pt>
                <c:pt idx="51">
                  <c:v>512</c:v>
                </c:pt>
                <c:pt idx="52">
                  <c:v>912</c:v>
                </c:pt>
                <c:pt idx="53">
                  <c:v>267</c:v>
                </c:pt>
                <c:pt idx="54">
                  <c:v>267</c:v>
                </c:pt>
                <c:pt idx="55">
                  <c:v>273</c:v>
                </c:pt>
                <c:pt idx="56">
                  <c:v>284</c:v>
                </c:pt>
                <c:pt idx="57">
                  <c:v>685</c:v>
                </c:pt>
                <c:pt idx="58">
                  <c:v>803</c:v>
                </c:pt>
                <c:pt idx="59">
                  <c:v>502</c:v>
                </c:pt>
                <c:pt idx="60">
                  <c:v>466</c:v>
                </c:pt>
                <c:pt idx="61">
                  <c:v>231</c:v>
                </c:pt>
                <c:pt idx="62">
                  <c:v>411</c:v>
                </c:pt>
                <c:pt idx="63">
                  <c:v>284</c:v>
                </c:pt>
                <c:pt idx="64">
                  <c:v>366</c:v>
                </c:pt>
                <c:pt idx="65">
                  <c:v>644</c:v>
                </c:pt>
                <c:pt idx="66">
                  <c:v>790</c:v>
                </c:pt>
                <c:pt idx="67">
                  <c:v>349</c:v>
                </c:pt>
                <c:pt idx="68">
                  <c:v>334</c:v>
                </c:pt>
                <c:pt idx="69">
                  <c:v>303</c:v>
                </c:pt>
                <c:pt idx="70">
                  <c:v>285</c:v>
                </c:pt>
                <c:pt idx="71">
                  <c:v>377</c:v>
                </c:pt>
                <c:pt idx="72">
                  <c:v>870</c:v>
                </c:pt>
                <c:pt idx="73">
                  <c:v>660</c:v>
                </c:pt>
                <c:pt idx="74">
                  <c:v>319</c:v>
                </c:pt>
                <c:pt idx="75">
                  <c:v>232</c:v>
                </c:pt>
                <c:pt idx="76">
                  <c:v>269</c:v>
                </c:pt>
                <c:pt idx="77">
                  <c:v>344</c:v>
                </c:pt>
                <c:pt idx="78">
                  <c:v>282</c:v>
                </c:pt>
                <c:pt idx="79">
                  <c:v>622</c:v>
                </c:pt>
                <c:pt idx="80">
                  <c:v>737</c:v>
                </c:pt>
                <c:pt idx="81">
                  <c:v>237</c:v>
                </c:pt>
                <c:pt idx="82">
                  <c:v>215</c:v>
                </c:pt>
                <c:pt idx="83">
                  <c:v>246</c:v>
                </c:pt>
                <c:pt idx="84">
                  <c:v>249</c:v>
                </c:pt>
                <c:pt idx="85">
                  <c:v>263</c:v>
                </c:pt>
                <c:pt idx="86">
                  <c:v>500</c:v>
                </c:pt>
                <c:pt idx="87">
                  <c:v>684</c:v>
                </c:pt>
                <c:pt idx="88">
                  <c:v>458</c:v>
                </c:pt>
                <c:pt idx="89">
                  <c:v>275</c:v>
                </c:pt>
                <c:pt idx="90">
                  <c:v>330</c:v>
                </c:pt>
                <c:pt idx="91">
                  <c:v>554</c:v>
                </c:pt>
                <c:pt idx="92">
                  <c:v>265</c:v>
                </c:pt>
                <c:pt idx="93">
                  <c:v>284</c:v>
                </c:pt>
                <c:pt idx="94">
                  <c:v>824</c:v>
                </c:pt>
                <c:pt idx="95">
                  <c:v>172</c:v>
                </c:pt>
                <c:pt idx="96">
                  <c:v>180</c:v>
                </c:pt>
                <c:pt idx="97">
                  <c:v>255</c:v>
                </c:pt>
                <c:pt idx="98">
                  <c:v>221</c:v>
                </c:pt>
                <c:pt idx="99">
                  <c:v>348</c:v>
                </c:pt>
                <c:pt idx="100">
                  <c:v>725</c:v>
                </c:pt>
                <c:pt idx="101">
                  <c:v>524</c:v>
                </c:pt>
                <c:pt idx="102">
                  <c:v>396</c:v>
                </c:pt>
                <c:pt idx="103">
                  <c:v>173</c:v>
                </c:pt>
                <c:pt idx="104">
                  <c:v>268</c:v>
                </c:pt>
                <c:pt idx="105">
                  <c:v>275</c:v>
                </c:pt>
                <c:pt idx="106">
                  <c:v>436</c:v>
                </c:pt>
                <c:pt idx="107">
                  <c:v>550</c:v>
                </c:pt>
                <c:pt idx="108">
                  <c:v>605</c:v>
                </c:pt>
                <c:pt idx="109">
                  <c:v>284</c:v>
                </c:pt>
                <c:pt idx="110">
                  <c:v>375</c:v>
                </c:pt>
                <c:pt idx="111">
                  <c:v>278</c:v>
                </c:pt>
                <c:pt idx="112">
                  <c:v>290</c:v>
                </c:pt>
                <c:pt idx="113">
                  <c:v>297</c:v>
                </c:pt>
                <c:pt idx="114">
                  <c:v>507</c:v>
                </c:pt>
                <c:pt idx="115">
                  <c:v>305</c:v>
                </c:pt>
                <c:pt idx="116">
                  <c:v>343</c:v>
                </c:pt>
                <c:pt idx="117">
                  <c:v>292</c:v>
                </c:pt>
                <c:pt idx="118">
                  <c:v>253</c:v>
                </c:pt>
                <c:pt idx="119">
                  <c:v>267</c:v>
                </c:pt>
                <c:pt idx="120">
                  <c:v>262</c:v>
                </c:pt>
                <c:pt idx="121">
                  <c:v>528</c:v>
                </c:pt>
                <c:pt idx="122">
                  <c:v>642</c:v>
                </c:pt>
                <c:pt idx="123">
                  <c:v>245</c:v>
                </c:pt>
                <c:pt idx="124">
                  <c:v>88</c:v>
                </c:pt>
                <c:pt idx="125">
                  <c:v>124</c:v>
                </c:pt>
                <c:pt idx="126">
                  <c:v>249</c:v>
                </c:pt>
                <c:pt idx="127">
                  <c:v>328</c:v>
                </c:pt>
                <c:pt idx="128">
                  <c:v>321</c:v>
                </c:pt>
                <c:pt idx="129">
                  <c:v>817</c:v>
                </c:pt>
                <c:pt idx="130">
                  <c:v>384</c:v>
                </c:pt>
                <c:pt idx="131">
                  <c:v>106</c:v>
                </c:pt>
                <c:pt idx="132">
                  <c:v>113</c:v>
                </c:pt>
                <c:pt idx="133">
                  <c:v>214</c:v>
                </c:pt>
                <c:pt idx="134">
                  <c:v>206</c:v>
                </c:pt>
                <c:pt idx="135">
                  <c:v>414</c:v>
                </c:pt>
                <c:pt idx="136">
                  <c:v>732</c:v>
                </c:pt>
                <c:pt idx="137">
                  <c:v>255</c:v>
                </c:pt>
                <c:pt idx="138">
                  <c:v>227</c:v>
                </c:pt>
                <c:pt idx="139">
                  <c:v>266</c:v>
                </c:pt>
                <c:pt idx="140">
                  <c:v>311</c:v>
                </c:pt>
                <c:pt idx="141">
                  <c:v>451</c:v>
                </c:pt>
                <c:pt idx="142">
                  <c:v>967</c:v>
                </c:pt>
                <c:pt idx="143">
                  <c:v>1217</c:v>
                </c:pt>
                <c:pt idx="144">
                  <c:v>613</c:v>
                </c:pt>
                <c:pt idx="145">
                  <c:v>357</c:v>
                </c:pt>
                <c:pt idx="146">
                  <c:v>479</c:v>
                </c:pt>
                <c:pt idx="147">
                  <c:v>614</c:v>
                </c:pt>
                <c:pt idx="148">
                  <c:v>627</c:v>
                </c:pt>
                <c:pt idx="149">
                  <c:v>943</c:v>
                </c:pt>
                <c:pt idx="150">
                  <c:v>1124</c:v>
                </c:pt>
                <c:pt idx="151">
                  <c:v>561</c:v>
                </c:pt>
                <c:pt idx="152">
                  <c:v>427</c:v>
                </c:pt>
                <c:pt idx="153">
                  <c:v>355</c:v>
                </c:pt>
                <c:pt idx="154">
                  <c:v>413</c:v>
                </c:pt>
                <c:pt idx="155">
                  <c:v>447</c:v>
                </c:pt>
                <c:pt idx="156">
                  <c:v>706</c:v>
                </c:pt>
                <c:pt idx="157">
                  <c:v>1106</c:v>
                </c:pt>
                <c:pt idx="158">
                  <c:v>655</c:v>
                </c:pt>
                <c:pt idx="159">
                  <c:v>404</c:v>
                </c:pt>
                <c:pt idx="160">
                  <c:v>340</c:v>
                </c:pt>
                <c:pt idx="161">
                  <c:v>360</c:v>
                </c:pt>
                <c:pt idx="162">
                  <c:v>337</c:v>
                </c:pt>
                <c:pt idx="163">
                  <c:v>503</c:v>
                </c:pt>
                <c:pt idx="164">
                  <c:v>721</c:v>
                </c:pt>
                <c:pt idx="165">
                  <c:v>333</c:v>
                </c:pt>
                <c:pt idx="166">
                  <c:v>274</c:v>
                </c:pt>
                <c:pt idx="167">
                  <c:v>240</c:v>
                </c:pt>
                <c:pt idx="168">
                  <c:v>292</c:v>
                </c:pt>
                <c:pt idx="169">
                  <c:v>249</c:v>
                </c:pt>
                <c:pt idx="170">
                  <c:v>389</c:v>
                </c:pt>
                <c:pt idx="171">
                  <c:v>674</c:v>
                </c:pt>
                <c:pt idx="172">
                  <c:v>333</c:v>
                </c:pt>
                <c:pt idx="173">
                  <c:v>261</c:v>
                </c:pt>
                <c:pt idx="174">
                  <c:v>254</c:v>
                </c:pt>
                <c:pt idx="175">
                  <c:v>431</c:v>
                </c:pt>
                <c:pt idx="176">
                  <c:v>574</c:v>
                </c:pt>
                <c:pt idx="177">
                  <c:v>314</c:v>
                </c:pt>
                <c:pt idx="178">
                  <c:v>314</c:v>
                </c:pt>
                <c:pt idx="179">
                  <c:v>175</c:v>
                </c:pt>
                <c:pt idx="180">
                  <c:v>155</c:v>
                </c:pt>
                <c:pt idx="181">
                  <c:v>176</c:v>
                </c:pt>
                <c:pt idx="182">
                  <c:v>209</c:v>
                </c:pt>
                <c:pt idx="183">
                  <c:v>228</c:v>
                </c:pt>
                <c:pt idx="184">
                  <c:v>409</c:v>
                </c:pt>
                <c:pt idx="185">
                  <c:v>443</c:v>
                </c:pt>
                <c:pt idx="186">
                  <c:v>283</c:v>
                </c:pt>
                <c:pt idx="187">
                  <c:v>208</c:v>
                </c:pt>
                <c:pt idx="188">
                  <c:v>193</c:v>
                </c:pt>
                <c:pt idx="189">
                  <c:v>210</c:v>
                </c:pt>
                <c:pt idx="190">
                  <c:v>337</c:v>
                </c:pt>
                <c:pt idx="191">
                  <c:v>414</c:v>
                </c:pt>
                <c:pt idx="192">
                  <c:v>378</c:v>
                </c:pt>
                <c:pt idx="193">
                  <c:v>263</c:v>
                </c:pt>
                <c:pt idx="194">
                  <c:v>207</c:v>
                </c:pt>
                <c:pt idx="195">
                  <c:v>273</c:v>
                </c:pt>
                <c:pt idx="196">
                  <c:v>399</c:v>
                </c:pt>
                <c:pt idx="197">
                  <c:v>306</c:v>
                </c:pt>
                <c:pt idx="198">
                  <c:v>339</c:v>
                </c:pt>
                <c:pt idx="199">
                  <c:v>360</c:v>
                </c:pt>
                <c:pt idx="200">
                  <c:v>335</c:v>
                </c:pt>
                <c:pt idx="201">
                  <c:v>250</c:v>
                </c:pt>
                <c:pt idx="202">
                  <c:v>244</c:v>
                </c:pt>
                <c:pt idx="203">
                  <c:v>262</c:v>
                </c:pt>
                <c:pt idx="204">
                  <c:v>301</c:v>
                </c:pt>
                <c:pt idx="205">
                  <c:v>404</c:v>
                </c:pt>
                <c:pt idx="206">
                  <c:v>447</c:v>
                </c:pt>
                <c:pt idx="207">
                  <c:v>451</c:v>
                </c:pt>
                <c:pt idx="208">
                  <c:v>308</c:v>
                </c:pt>
                <c:pt idx="209">
                  <c:v>356</c:v>
                </c:pt>
                <c:pt idx="210">
                  <c:v>262</c:v>
                </c:pt>
                <c:pt idx="211">
                  <c:v>326</c:v>
                </c:pt>
                <c:pt idx="212">
                  <c:v>356</c:v>
                </c:pt>
                <c:pt idx="213">
                  <c:v>392</c:v>
                </c:pt>
                <c:pt idx="214">
                  <c:v>360</c:v>
                </c:pt>
                <c:pt idx="215">
                  <c:v>305</c:v>
                </c:pt>
                <c:pt idx="216">
                  <c:v>268</c:v>
                </c:pt>
                <c:pt idx="217">
                  <c:v>350</c:v>
                </c:pt>
                <c:pt idx="218">
                  <c:v>285</c:v>
                </c:pt>
                <c:pt idx="219">
                  <c:v>475</c:v>
                </c:pt>
                <c:pt idx="220">
                  <c:v>496</c:v>
                </c:pt>
                <c:pt idx="221">
                  <c:v>391</c:v>
                </c:pt>
                <c:pt idx="222">
                  <c:v>332</c:v>
                </c:pt>
                <c:pt idx="223">
                  <c:v>323</c:v>
                </c:pt>
                <c:pt idx="224">
                  <c:v>374</c:v>
                </c:pt>
                <c:pt idx="225">
                  <c:v>454</c:v>
                </c:pt>
                <c:pt idx="226">
                  <c:v>486</c:v>
                </c:pt>
                <c:pt idx="227">
                  <c:v>590</c:v>
                </c:pt>
                <c:pt idx="228">
                  <c:v>358</c:v>
                </c:pt>
                <c:pt idx="229">
                  <c:v>315</c:v>
                </c:pt>
                <c:pt idx="230">
                  <c:v>388</c:v>
                </c:pt>
                <c:pt idx="231">
                  <c:v>371</c:v>
                </c:pt>
                <c:pt idx="232">
                  <c:v>397</c:v>
                </c:pt>
                <c:pt idx="233">
                  <c:v>555</c:v>
                </c:pt>
                <c:pt idx="234">
                  <c:v>555</c:v>
                </c:pt>
                <c:pt idx="235">
                  <c:v>369</c:v>
                </c:pt>
                <c:pt idx="236">
                  <c:v>295</c:v>
                </c:pt>
                <c:pt idx="237">
                  <c:v>333</c:v>
                </c:pt>
                <c:pt idx="238">
                  <c:v>334</c:v>
                </c:pt>
                <c:pt idx="239">
                  <c:v>348</c:v>
                </c:pt>
                <c:pt idx="240">
                  <c:v>502</c:v>
                </c:pt>
                <c:pt idx="241">
                  <c:v>465</c:v>
                </c:pt>
                <c:pt idx="242">
                  <c:v>243</c:v>
                </c:pt>
                <c:pt idx="243">
                  <c:v>215</c:v>
                </c:pt>
                <c:pt idx="244">
                  <c:v>263</c:v>
                </c:pt>
                <c:pt idx="245">
                  <c:v>383</c:v>
                </c:pt>
                <c:pt idx="246">
                  <c:v>380</c:v>
                </c:pt>
                <c:pt idx="247">
                  <c:v>561</c:v>
                </c:pt>
                <c:pt idx="248">
                  <c:v>679</c:v>
                </c:pt>
                <c:pt idx="249">
                  <c:v>454</c:v>
                </c:pt>
                <c:pt idx="250">
                  <c:v>278</c:v>
                </c:pt>
                <c:pt idx="251">
                  <c:v>274</c:v>
                </c:pt>
                <c:pt idx="252">
                  <c:v>266</c:v>
                </c:pt>
                <c:pt idx="253">
                  <c:v>356</c:v>
                </c:pt>
                <c:pt idx="254">
                  <c:v>463</c:v>
                </c:pt>
                <c:pt idx="255">
                  <c:v>646</c:v>
                </c:pt>
                <c:pt idx="256">
                  <c:v>312</c:v>
                </c:pt>
                <c:pt idx="257">
                  <c:v>232</c:v>
                </c:pt>
                <c:pt idx="258">
                  <c:v>427</c:v>
                </c:pt>
                <c:pt idx="259">
                  <c:v>289</c:v>
                </c:pt>
                <c:pt idx="260">
                  <c:v>288</c:v>
                </c:pt>
                <c:pt idx="261">
                  <c:v>532</c:v>
                </c:pt>
                <c:pt idx="262">
                  <c:v>680</c:v>
                </c:pt>
                <c:pt idx="263">
                  <c:v>445</c:v>
                </c:pt>
                <c:pt idx="264">
                  <c:v>337</c:v>
                </c:pt>
                <c:pt idx="265">
                  <c:v>349</c:v>
                </c:pt>
                <c:pt idx="266">
                  <c:v>494</c:v>
                </c:pt>
                <c:pt idx="267">
                  <c:v>426</c:v>
                </c:pt>
                <c:pt idx="268">
                  <c:v>524</c:v>
                </c:pt>
                <c:pt idx="269">
                  <c:v>923</c:v>
                </c:pt>
                <c:pt idx="270">
                  <c:v>605</c:v>
                </c:pt>
                <c:pt idx="271">
                  <c:v>381</c:v>
                </c:pt>
                <c:pt idx="272">
                  <c:v>399</c:v>
                </c:pt>
                <c:pt idx="273">
                  <c:v>844</c:v>
                </c:pt>
                <c:pt idx="274">
                  <c:v>968</c:v>
                </c:pt>
                <c:pt idx="275">
                  <c:v>881</c:v>
                </c:pt>
                <c:pt idx="276">
                  <c:v>713</c:v>
                </c:pt>
                <c:pt idx="277">
                  <c:v>515</c:v>
                </c:pt>
                <c:pt idx="278">
                  <c:v>384</c:v>
                </c:pt>
                <c:pt idx="279">
                  <c:v>389</c:v>
                </c:pt>
                <c:pt idx="280">
                  <c:v>455</c:v>
                </c:pt>
                <c:pt idx="281">
                  <c:v>821</c:v>
                </c:pt>
                <c:pt idx="282">
                  <c:v>928</c:v>
                </c:pt>
                <c:pt idx="283">
                  <c:v>945</c:v>
                </c:pt>
                <c:pt idx="284">
                  <c:v>551</c:v>
                </c:pt>
                <c:pt idx="285">
                  <c:v>352</c:v>
                </c:pt>
                <c:pt idx="286">
                  <c:v>405</c:v>
                </c:pt>
                <c:pt idx="287">
                  <c:v>538</c:v>
                </c:pt>
                <c:pt idx="288">
                  <c:v>550</c:v>
                </c:pt>
                <c:pt idx="289">
                  <c:v>903</c:v>
                </c:pt>
                <c:pt idx="290">
                  <c:v>1205</c:v>
                </c:pt>
                <c:pt idx="291">
                  <c:v>590</c:v>
                </c:pt>
                <c:pt idx="292">
                  <c:v>381</c:v>
                </c:pt>
                <c:pt idx="293">
                  <c:v>362</c:v>
                </c:pt>
                <c:pt idx="294">
                  <c:v>424</c:v>
                </c:pt>
                <c:pt idx="295">
                  <c:v>446</c:v>
                </c:pt>
                <c:pt idx="296">
                  <c:v>669</c:v>
                </c:pt>
                <c:pt idx="297">
                  <c:v>850</c:v>
                </c:pt>
                <c:pt idx="298">
                  <c:v>423</c:v>
                </c:pt>
                <c:pt idx="299">
                  <c:v>274</c:v>
                </c:pt>
                <c:pt idx="300">
                  <c:v>285</c:v>
                </c:pt>
                <c:pt idx="301">
                  <c:v>302</c:v>
                </c:pt>
                <c:pt idx="302">
                  <c:v>367</c:v>
                </c:pt>
                <c:pt idx="303">
                  <c:v>443</c:v>
                </c:pt>
                <c:pt idx="304">
                  <c:v>952</c:v>
                </c:pt>
                <c:pt idx="305">
                  <c:v>313</c:v>
                </c:pt>
                <c:pt idx="306">
                  <c:v>181</c:v>
                </c:pt>
                <c:pt idx="307">
                  <c:v>208</c:v>
                </c:pt>
                <c:pt idx="308">
                  <c:v>398</c:v>
                </c:pt>
                <c:pt idx="309">
                  <c:v>597</c:v>
                </c:pt>
                <c:pt idx="310">
                  <c:v>714</c:v>
                </c:pt>
                <c:pt idx="311">
                  <c:v>755</c:v>
                </c:pt>
                <c:pt idx="312">
                  <c:v>338</c:v>
                </c:pt>
                <c:pt idx="313">
                  <c:v>282</c:v>
                </c:pt>
                <c:pt idx="314">
                  <c:v>274</c:v>
                </c:pt>
                <c:pt idx="315">
                  <c:v>338</c:v>
                </c:pt>
                <c:pt idx="316">
                  <c:v>498</c:v>
                </c:pt>
                <c:pt idx="317">
                  <c:v>812</c:v>
                </c:pt>
                <c:pt idx="318">
                  <c:v>819</c:v>
                </c:pt>
                <c:pt idx="319">
                  <c:v>552</c:v>
                </c:pt>
                <c:pt idx="320">
                  <c:v>297</c:v>
                </c:pt>
                <c:pt idx="321">
                  <c:v>371</c:v>
                </c:pt>
                <c:pt idx="322">
                  <c:v>327</c:v>
                </c:pt>
                <c:pt idx="323">
                  <c:v>403</c:v>
                </c:pt>
                <c:pt idx="324">
                  <c:v>595</c:v>
                </c:pt>
                <c:pt idx="325">
                  <c:v>765</c:v>
                </c:pt>
                <c:pt idx="326">
                  <c:v>401</c:v>
                </c:pt>
                <c:pt idx="327">
                  <c:v>272</c:v>
                </c:pt>
                <c:pt idx="328">
                  <c:v>325</c:v>
                </c:pt>
                <c:pt idx="329">
                  <c:v>373</c:v>
                </c:pt>
                <c:pt idx="330">
                  <c:v>449</c:v>
                </c:pt>
                <c:pt idx="331">
                  <c:v>674</c:v>
                </c:pt>
                <c:pt idx="332">
                  <c:v>751</c:v>
                </c:pt>
                <c:pt idx="333">
                  <c:v>463</c:v>
                </c:pt>
                <c:pt idx="334">
                  <c:v>247</c:v>
                </c:pt>
                <c:pt idx="335">
                  <c:v>288</c:v>
                </c:pt>
                <c:pt idx="336">
                  <c:v>336</c:v>
                </c:pt>
                <c:pt idx="337">
                  <c:v>424</c:v>
                </c:pt>
                <c:pt idx="338">
                  <c:v>568</c:v>
                </c:pt>
                <c:pt idx="339">
                  <c:v>796</c:v>
                </c:pt>
                <c:pt idx="340">
                  <c:v>316</c:v>
                </c:pt>
                <c:pt idx="341">
                  <c:v>194</c:v>
                </c:pt>
                <c:pt idx="342">
                  <c:v>201</c:v>
                </c:pt>
                <c:pt idx="343">
                  <c:v>236</c:v>
                </c:pt>
                <c:pt idx="344">
                  <c:v>265</c:v>
                </c:pt>
                <c:pt idx="345">
                  <c:v>469</c:v>
                </c:pt>
                <c:pt idx="346">
                  <c:v>727</c:v>
                </c:pt>
                <c:pt idx="347">
                  <c:v>292</c:v>
                </c:pt>
                <c:pt idx="348">
                  <c:v>167</c:v>
                </c:pt>
                <c:pt idx="349">
                  <c:v>204</c:v>
                </c:pt>
                <c:pt idx="350">
                  <c:v>250</c:v>
                </c:pt>
                <c:pt idx="351">
                  <c:v>349</c:v>
                </c:pt>
                <c:pt idx="352">
                  <c:v>501</c:v>
                </c:pt>
                <c:pt idx="353">
                  <c:v>573</c:v>
                </c:pt>
                <c:pt idx="354">
                  <c:v>331</c:v>
                </c:pt>
                <c:pt idx="355">
                  <c:v>215</c:v>
                </c:pt>
                <c:pt idx="356">
                  <c:v>233</c:v>
                </c:pt>
                <c:pt idx="357">
                  <c:v>200</c:v>
                </c:pt>
                <c:pt idx="358">
                  <c:v>257</c:v>
                </c:pt>
                <c:pt idx="359">
                  <c:v>508</c:v>
                </c:pt>
                <c:pt idx="360">
                  <c:v>724</c:v>
                </c:pt>
                <c:pt idx="361">
                  <c:v>351</c:v>
                </c:pt>
                <c:pt idx="362">
                  <c:v>216</c:v>
                </c:pt>
                <c:pt idx="363">
                  <c:v>254</c:v>
                </c:pt>
                <c:pt idx="364">
                  <c:v>326</c:v>
                </c:pt>
                <c:pt idx="365">
                  <c:v>713</c:v>
                </c:pt>
                <c:pt idx="366">
                  <c:v>804</c:v>
                </c:pt>
                <c:pt idx="367">
                  <c:v>642</c:v>
                </c:pt>
                <c:pt idx="368">
                  <c:v>253</c:v>
                </c:pt>
                <c:pt idx="369">
                  <c:v>187</c:v>
                </c:pt>
                <c:pt idx="370">
                  <c:v>243</c:v>
                </c:pt>
                <c:pt idx="371">
                  <c:v>312</c:v>
                </c:pt>
                <c:pt idx="372">
                  <c:v>299</c:v>
                </c:pt>
                <c:pt idx="373">
                  <c:v>425</c:v>
                </c:pt>
                <c:pt idx="374">
                  <c:v>678</c:v>
                </c:pt>
                <c:pt idx="375">
                  <c:v>283</c:v>
                </c:pt>
                <c:pt idx="376">
                  <c:v>160</c:v>
                </c:pt>
                <c:pt idx="377">
                  <c:v>185</c:v>
                </c:pt>
                <c:pt idx="378">
                  <c:v>215</c:v>
                </c:pt>
                <c:pt idx="379">
                  <c:v>281</c:v>
                </c:pt>
                <c:pt idx="380">
                  <c:v>605</c:v>
                </c:pt>
                <c:pt idx="381">
                  <c:v>667</c:v>
                </c:pt>
                <c:pt idx="382">
                  <c:v>361</c:v>
                </c:pt>
                <c:pt idx="383">
                  <c:v>224</c:v>
                </c:pt>
                <c:pt idx="384">
                  <c:v>266</c:v>
                </c:pt>
                <c:pt idx="385">
                  <c:v>412</c:v>
                </c:pt>
                <c:pt idx="386">
                  <c:v>423</c:v>
                </c:pt>
                <c:pt idx="387">
                  <c:v>488</c:v>
                </c:pt>
                <c:pt idx="388">
                  <c:v>525</c:v>
                </c:pt>
                <c:pt idx="389">
                  <c:v>339</c:v>
                </c:pt>
                <c:pt idx="390">
                  <c:v>310</c:v>
                </c:pt>
                <c:pt idx="391">
                  <c:v>331</c:v>
                </c:pt>
                <c:pt idx="392">
                  <c:v>600</c:v>
                </c:pt>
                <c:pt idx="393">
                  <c:v>932</c:v>
                </c:pt>
                <c:pt idx="394">
                  <c:v>1249</c:v>
                </c:pt>
                <c:pt idx="395">
                  <c:v>921</c:v>
                </c:pt>
                <c:pt idx="396">
                  <c:v>742</c:v>
                </c:pt>
                <c:pt idx="397">
                  <c:v>883</c:v>
                </c:pt>
                <c:pt idx="398">
                  <c:v>758</c:v>
                </c:pt>
                <c:pt idx="399">
                  <c:v>1052</c:v>
                </c:pt>
                <c:pt idx="400">
                  <c:v>1328</c:v>
                </c:pt>
                <c:pt idx="401">
                  <c:v>1262</c:v>
                </c:pt>
                <c:pt idx="402">
                  <c:v>1008</c:v>
                </c:pt>
                <c:pt idx="403">
                  <c:v>1089</c:v>
                </c:pt>
                <c:pt idx="404">
                  <c:v>1045</c:v>
                </c:pt>
                <c:pt idx="405">
                  <c:v>1400</c:v>
                </c:pt>
                <c:pt idx="406">
                  <c:v>1726</c:v>
                </c:pt>
                <c:pt idx="407">
                  <c:v>1632</c:v>
                </c:pt>
                <c:pt idx="408">
                  <c:v>1467</c:v>
                </c:pt>
                <c:pt idx="409">
                  <c:v>1313</c:v>
                </c:pt>
                <c:pt idx="410">
                  <c:v>1320</c:v>
                </c:pt>
                <c:pt idx="411">
                  <c:v>1278</c:v>
                </c:pt>
                <c:pt idx="412">
                  <c:v>1537</c:v>
                </c:pt>
                <c:pt idx="413">
                  <c:v>1316</c:v>
                </c:pt>
                <c:pt idx="414">
                  <c:v>1374</c:v>
                </c:pt>
                <c:pt idx="415">
                  <c:v>1176</c:v>
                </c:pt>
                <c:pt idx="416">
                  <c:v>1569</c:v>
                </c:pt>
                <c:pt idx="417">
                  <c:v>768</c:v>
                </c:pt>
                <c:pt idx="418">
                  <c:v>677</c:v>
                </c:pt>
                <c:pt idx="419">
                  <c:v>806</c:v>
                </c:pt>
                <c:pt idx="420">
                  <c:v>968</c:v>
                </c:pt>
                <c:pt idx="421">
                  <c:v>968</c:v>
                </c:pt>
                <c:pt idx="422">
                  <c:v>1196</c:v>
                </c:pt>
                <c:pt idx="423">
                  <c:v>1325</c:v>
                </c:pt>
                <c:pt idx="424">
                  <c:v>1061</c:v>
                </c:pt>
                <c:pt idx="425">
                  <c:v>659</c:v>
                </c:pt>
                <c:pt idx="426">
                  <c:v>464</c:v>
                </c:pt>
                <c:pt idx="427">
                  <c:v>465</c:v>
                </c:pt>
                <c:pt idx="428">
                  <c:v>410</c:v>
                </c:pt>
                <c:pt idx="429">
                  <c:v>746</c:v>
                </c:pt>
                <c:pt idx="430">
                  <c:v>1132</c:v>
                </c:pt>
                <c:pt idx="431">
                  <c:v>574</c:v>
                </c:pt>
                <c:pt idx="432">
                  <c:v>382</c:v>
                </c:pt>
                <c:pt idx="433">
                  <c:v>388</c:v>
                </c:pt>
                <c:pt idx="434">
                  <c:v>425</c:v>
                </c:pt>
                <c:pt idx="435">
                  <c:v>412</c:v>
                </c:pt>
                <c:pt idx="436">
                  <c:v>850</c:v>
                </c:pt>
                <c:pt idx="437">
                  <c:v>943</c:v>
                </c:pt>
                <c:pt idx="438">
                  <c:v>518</c:v>
                </c:pt>
                <c:pt idx="439">
                  <c:v>345</c:v>
                </c:pt>
                <c:pt idx="440">
                  <c:v>376</c:v>
                </c:pt>
                <c:pt idx="441">
                  <c:v>552</c:v>
                </c:pt>
                <c:pt idx="442">
                  <c:v>474</c:v>
                </c:pt>
                <c:pt idx="443">
                  <c:v>882</c:v>
                </c:pt>
                <c:pt idx="444">
                  <c:v>1045</c:v>
                </c:pt>
                <c:pt idx="445">
                  <c:v>707</c:v>
                </c:pt>
                <c:pt idx="446">
                  <c:v>490</c:v>
                </c:pt>
                <c:pt idx="447">
                  <c:v>408</c:v>
                </c:pt>
                <c:pt idx="448">
                  <c:v>397</c:v>
                </c:pt>
                <c:pt idx="449">
                  <c:v>498</c:v>
                </c:pt>
                <c:pt idx="450">
                  <c:v>882</c:v>
                </c:pt>
                <c:pt idx="451">
                  <c:v>972</c:v>
                </c:pt>
                <c:pt idx="452">
                  <c:v>491</c:v>
                </c:pt>
                <c:pt idx="453">
                  <c:v>389</c:v>
                </c:pt>
                <c:pt idx="454">
                  <c:v>436</c:v>
                </c:pt>
                <c:pt idx="455">
                  <c:v>387</c:v>
                </c:pt>
                <c:pt idx="456">
                  <c:v>722</c:v>
                </c:pt>
                <c:pt idx="457">
                  <c:v>813</c:v>
                </c:pt>
                <c:pt idx="458">
                  <c:v>831</c:v>
                </c:pt>
                <c:pt idx="459">
                  <c:v>670</c:v>
                </c:pt>
                <c:pt idx="460">
                  <c:v>438</c:v>
                </c:pt>
                <c:pt idx="461">
                  <c:v>256</c:v>
                </c:pt>
                <c:pt idx="462">
                  <c:v>321</c:v>
                </c:pt>
                <c:pt idx="463">
                  <c:v>350</c:v>
                </c:pt>
                <c:pt idx="464">
                  <c:v>567</c:v>
                </c:pt>
                <c:pt idx="465">
                  <c:v>888</c:v>
                </c:pt>
                <c:pt idx="466">
                  <c:v>422</c:v>
                </c:pt>
                <c:pt idx="467">
                  <c:v>618</c:v>
                </c:pt>
                <c:pt idx="468">
                  <c:v>496</c:v>
                </c:pt>
                <c:pt idx="469">
                  <c:v>409</c:v>
                </c:pt>
                <c:pt idx="470">
                  <c:v>481</c:v>
                </c:pt>
                <c:pt idx="471">
                  <c:v>1143</c:v>
                </c:pt>
                <c:pt idx="472">
                  <c:v>1398</c:v>
                </c:pt>
                <c:pt idx="473">
                  <c:v>746</c:v>
                </c:pt>
                <c:pt idx="474">
                  <c:v>455</c:v>
                </c:pt>
                <c:pt idx="475">
                  <c:v>445</c:v>
                </c:pt>
                <c:pt idx="476">
                  <c:v>468</c:v>
                </c:pt>
                <c:pt idx="477">
                  <c:v>419</c:v>
                </c:pt>
                <c:pt idx="478">
                  <c:v>655</c:v>
                </c:pt>
                <c:pt idx="479">
                  <c:v>1107</c:v>
                </c:pt>
                <c:pt idx="480">
                  <c:v>657</c:v>
                </c:pt>
                <c:pt idx="481">
                  <c:v>330</c:v>
                </c:pt>
                <c:pt idx="482">
                  <c:v>338</c:v>
                </c:pt>
                <c:pt idx="483">
                  <c:v>378</c:v>
                </c:pt>
                <c:pt idx="484">
                  <c:v>402</c:v>
                </c:pt>
                <c:pt idx="485">
                  <c:v>510</c:v>
                </c:pt>
                <c:pt idx="486">
                  <c:v>499</c:v>
                </c:pt>
                <c:pt idx="487">
                  <c:v>234</c:v>
                </c:pt>
                <c:pt idx="488">
                  <c:v>130</c:v>
                </c:pt>
                <c:pt idx="489">
                  <c:v>167</c:v>
                </c:pt>
                <c:pt idx="490">
                  <c:v>200</c:v>
                </c:pt>
                <c:pt idx="491">
                  <c:v>252</c:v>
                </c:pt>
                <c:pt idx="492">
                  <c:v>538</c:v>
                </c:pt>
                <c:pt idx="493">
                  <c:v>695</c:v>
                </c:pt>
                <c:pt idx="494">
                  <c:v>435</c:v>
                </c:pt>
                <c:pt idx="495">
                  <c:v>261</c:v>
                </c:pt>
                <c:pt idx="496">
                  <c:v>270</c:v>
                </c:pt>
                <c:pt idx="497">
                  <c:v>278</c:v>
                </c:pt>
                <c:pt idx="498">
                  <c:v>317</c:v>
                </c:pt>
                <c:pt idx="499">
                  <c:v>586</c:v>
                </c:pt>
                <c:pt idx="500">
                  <c:v>596</c:v>
                </c:pt>
                <c:pt idx="501">
                  <c:v>478</c:v>
                </c:pt>
                <c:pt idx="502">
                  <c:v>357</c:v>
                </c:pt>
                <c:pt idx="503">
                  <c:v>573</c:v>
                </c:pt>
                <c:pt idx="504">
                  <c:v>703</c:v>
                </c:pt>
                <c:pt idx="505">
                  <c:v>694</c:v>
                </c:pt>
                <c:pt idx="506">
                  <c:v>776</c:v>
                </c:pt>
                <c:pt idx="507">
                  <c:v>794</c:v>
                </c:pt>
                <c:pt idx="508">
                  <c:v>1037</c:v>
                </c:pt>
                <c:pt idx="509">
                  <c:v>715</c:v>
                </c:pt>
                <c:pt idx="510">
                  <c:v>812</c:v>
                </c:pt>
                <c:pt idx="511">
                  <c:v>725</c:v>
                </c:pt>
                <c:pt idx="512">
                  <c:v>720</c:v>
                </c:pt>
                <c:pt idx="513">
                  <c:v>751</c:v>
                </c:pt>
                <c:pt idx="514">
                  <c:v>852</c:v>
                </c:pt>
                <c:pt idx="515">
                  <c:v>776</c:v>
                </c:pt>
                <c:pt idx="516">
                  <c:v>667</c:v>
                </c:pt>
                <c:pt idx="517">
                  <c:v>629</c:v>
                </c:pt>
                <c:pt idx="518">
                  <c:v>588</c:v>
                </c:pt>
                <c:pt idx="519">
                  <c:v>586</c:v>
                </c:pt>
                <c:pt idx="520">
                  <c:v>630</c:v>
                </c:pt>
                <c:pt idx="521">
                  <c:v>908</c:v>
                </c:pt>
                <c:pt idx="522">
                  <c:v>713</c:v>
                </c:pt>
                <c:pt idx="523">
                  <c:v>606</c:v>
                </c:pt>
                <c:pt idx="524">
                  <c:v>559</c:v>
                </c:pt>
                <c:pt idx="525">
                  <c:v>540</c:v>
                </c:pt>
                <c:pt idx="526">
                  <c:v>912</c:v>
                </c:pt>
                <c:pt idx="527">
                  <c:v>894</c:v>
                </c:pt>
                <c:pt idx="528">
                  <c:v>1089</c:v>
                </c:pt>
                <c:pt idx="529">
                  <c:v>1142</c:v>
                </c:pt>
                <c:pt idx="530">
                  <c:v>992</c:v>
                </c:pt>
                <c:pt idx="531">
                  <c:v>913</c:v>
                </c:pt>
                <c:pt idx="532">
                  <c:v>833</c:v>
                </c:pt>
                <c:pt idx="533">
                  <c:v>796</c:v>
                </c:pt>
                <c:pt idx="534">
                  <c:v>800</c:v>
                </c:pt>
                <c:pt idx="535">
                  <c:v>1019</c:v>
                </c:pt>
                <c:pt idx="536">
                  <c:v>744</c:v>
                </c:pt>
                <c:pt idx="537">
                  <c:v>721</c:v>
                </c:pt>
                <c:pt idx="538">
                  <c:v>713</c:v>
                </c:pt>
                <c:pt idx="539">
                  <c:v>687</c:v>
                </c:pt>
                <c:pt idx="540">
                  <c:v>715</c:v>
                </c:pt>
                <c:pt idx="541">
                  <c:v>746</c:v>
                </c:pt>
                <c:pt idx="542">
                  <c:v>791</c:v>
                </c:pt>
                <c:pt idx="543">
                  <c:v>668</c:v>
                </c:pt>
                <c:pt idx="544">
                  <c:v>646</c:v>
                </c:pt>
                <c:pt idx="545">
                  <c:v>635</c:v>
                </c:pt>
                <c:pt idx="546">
                  <c:v>624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A45-4B33-BA30-2C4E8D3481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90696880"/>
        <c:axId val="290701040"/>
      </c:lineChart>
      <c:lineChart>
        <c:grouping val="standard"/>
        <c:varyColors val="0"/>
        <c:ser>
          <c:idx val="1"/>
          <c:order val="1"/>
          <c:tx>
            <c:strRef>
              <c:f>安卓DAU!$C$3</c:f>
              <c:strCache>
                <c:ptCount val="1"/>
                <c:pt idx="0">
                  <c:v>DAU</c:v>
                </c:pt>
              </c:strCache>
            </c:strRef>
          </c:tx>
          <c:spPr>
            <a:ln w="15875" cap="rnd">
              <a:solidFill>
                <a:srgbClr val="2E5C7E"/>
              </a:solidFill>
              <a:round/>
            </a:ln>
            <a:effectLst/>
          </c:spPr>
          <c:marker>
            <c:symbol val="none"/>
          </c:marker>
          <c:cat>
            <c:numRef>
              <c:f>安卓DAU!$A$4:$A$550</c:f>
              <c:numCache>
                <c:formatCode>m/d/yyyy</c:formatCode>
                <c:ptCount val="547"/>
                <c:pt idx="0">
                  <c:v>43831</c:v>
                </c:pt>
                <c:pt idx="1">
                  <c:v>43832</c:v>
                </c:pt>
                <c:pt idx="2">
                  <c:v>43833</c:v>
                </c:pt>
                <c:pt idx="3">
                  <c:v>43834</c:v>
                </c:pt>
                <c:pt idx="4">
                  <c:v>43835</c:v>
                </c:pt>
                <c:pt idx="5">
                  <c:v>43836</c:v>
                </c:pt>
                <c:pt idx="6">
                  <c:v>43837</c:v>
                </c:pt>
                <c:pt idx="7">
                  <c:v>43838</c:v>
                </c:pt>
                <c:pt idx="8">
                  <c:v>43839</c:v>
                </c:pt>
                <c:pt idx="9">
                  <c:v>43840</c:v>
                </c:pt>
                <c:pt idx="10">
                  <c:v>43841</c:v>
                </c:pt>
                <c:pt idx="11">
                  <c:v>43842</c:v>
                </c:pt>
                <c:pt idx="12">
                  <c:v>43843</c:v>
                </c:pt>
                <c:pt idx="13">
                  <c:v>43844</c:v>
                </c:pt>
                <c:pt idx="14">
                  <c:v>43845</c:v>
                </c:pt>
                <c:pt idx="15">
                  <c:v>43846</c:v>
                </c:pt>
                <c:pt idx="16">
                  <c:v>43847</c:v>
                </c:pt>
                <c:pt idx="17">
                  <c:v>43848</c:v>
                </c:pt>
                <c:pt idx="18">
                  <c:v>43849</c:v>
                </c:pt>
                <c:pt idx="19">
                  <c:v>43850</c:v>
                </c:pt>
                <c:pt idx="20">
                  <c:v>43851</c:v>
                </c:pt>
                <c:pt idx="21">
                  <c:v>43852</c:v>
                </c:pt>
                <c:pt idx="22">
                  <c:v>43853</c:v>
                </c:pt>
                <c:pt idx="23">
                  <c:v>43854</c:v>
                </c:pt>
                <c:pt idx="24">
                  <c:v>43855</c:v>
                </c:pt>
                <c:pt idx="25">
                  <c:v>43856</c:v>
                </c:pt>
                <c:pt idx="26">
                  <c:v>43857</c:v>
                </c:pt>
                <c:pt idx="27">
                  <c:v>43858</c:v>
                </c:pt>
                <c:pt idx="28">
                  <c:v>43859</c:v>
                </c:pt>
                <c:pt idx="29">
                  <c:v>43860</c:v>
                </c:pt>
                <c:pt idx="30">
                  <c:v>43861</c:v>
                </c:pt>
                <c:pt idx="31">
                  <c:v>43862</c:v>
                </c:pt>
                <c:pt idx="32">
                  <c:v>43863</c:v>
                </c:pt>
                <c:pt idx="33">
                  <c:v>43864</c:v>
                </c:pt>
                <c:pt idx="34">
                  <c:v>43865</c:v>
                </c:pt>
                <c:pt idx="35">
                  <c:v>43866</c:v>
                </c:pt>
                <c:pt idx="36">
                  <c:v>43867</c:v>
                </c:pt>
                <c:pt idx="37">
                  <c:v>43868</c:v>
                </c:pt>
                <c:pt idx="38">
                  <c:v>43869</c:v>
                </c:pt>
                <c:pt idx="39">
                  <c:v>43870</c:v>
                </c:pt>
                <c:pt idx="40">
                  <c:v>43871</c:v>
                </c:pt>
                <c:pt idx="41">
                  <c:v>43872</c:v>
                </c:pt>
                <c:pt idx="42">
                  <c:v>43873</c:v>
                </c:pt>
                <c:pt idx="43">
                  <c:v>43874</c:v>
                </c:pt>
                <c:pt idx="44">
                  <c:v>43875</c:v>
                </c:pt>
                <c:pt idx="45">
                  <c:v>43876</c:v>
                </c:pt>
                <c:pt idx="46">
                  <c:v>43877</c:v>
                </c:pt>
                <c:pt idx="47">
                  <c:v>43878</c:v>
                </c:pt>
                <c:pt idx="48">
                  <c:v>43879</c:v>
                </c:pt>
                <c:pt idx="49">
                  <c:v>43880</c:v>
                </c:pt>
                <c:pt idx="50">
                  <c:v>43881</c:v>
                </c:pt>
                <c:pt idx="51">
                  <c:v>43882</c:v>
                </c:pt>
                <c:pt idx="52">
                  <c:v>43883</c:v>
                </c:pt>
                <c:pt idx="53">
                  <c:v>43884</c:v>
                </c:pt>
                <c:pt idx="54">
                  <c:v>43885</c:v>
                </c:pt>
                <c:pt idx="55">
                  <c:v>43886</c:v>
                </c:pt>
                <c:pt idx="56">
                  <c:v>43887</c:v>
                </c:pt>
                <c:pt idx="57">
                  <c:v>43888</c:v>
                </c:pt>
                <c:pt idx="58">
                  <c:v>43889</c:v>
                </c:pt>
                <c:pt idx="59">
                  <c:v>43890</c:v>
                </c:pt>
                <c:pt idx="60">
                  <c:v>43891</c:v>
                </c:pt>
                <c:pt idx="61">
                  <c:v>43892</c:v>
                </c:pt>
                <c:pt idx="62">
                  <c:v>43893</c:v>
                </c:pt>
                <c:pt idx="63">
                  <c:v>43894</c:v>
                </c:pt>
                <c:pt idx="64">
                  <c:v>43895</c:v>
                </c:pt>
                <c:pt idx="65">
                  <c:v>43896</c:v>
                </c:pt>
                <c:pt idx="66">
                  <c:v>43897</c:v>
                </c:pt>
                <c:pt idx="67">
                  <c:v>43898</c:v>
                </c:pt>
                <c:pt idx="68">
                  <c:v>43899</c:v>
                </c:pt>
                <c:pt idx="69">
                  <c:v>43900</c:v>
                </c:pt>
                <c:pt idx="70">
                  <c:v>43901</c:v>
                </c:pt>
                <c:pt idx="71">
                  <c:v>43902</c:v>
                </c:pt>
                <c:pt idx="72">
                  <c:v>43903</c:v>
                </c:pt>
                <c:pt idx="73">
                  <c:v>43904</c:v>
                </c:pt>
                <c:pt idx="74">
                  <c:v>43905</c:v>
                </c:pt>
                <c:pt idx="75">
                  <c:v>43906</c:v>
                </c:pt>
                <c:pt idx="76">
                  <c:v>43907</c:v>
                </c:pt>
                <c:pt idx="77">
                  <c:v>43908</c:v>
                </c:pt>
                <c:pt idx="78">
                  <c:v>43909</c:v>
                </c:pt>
                <c:pt idx="79">
                  <c:v>43910</c:v>
                </c:pt>
                <c:pt idx="80">
                  <c:v>43911</c:v>
                </c:pt>
                <c:pt idx="81">
                  <c:v>43912</c:v>
                </c:pt>
                <c:pt idx="82">
                  <c:v>43913</c:v>
                </c:pt>
                <c:pt idx="83">
                  <c:v>43914</c:v>
                </c:pt>
                <c:pt idx="84">
                  <c:v>43915</c:v>
                </c:pt>
                <c:pt idx="85">
                  <c:v>43916</c:v>
                </c:pt>
                <c:pt idx="86">
                  <c:v>43917</c:v>
                </c:pt>
                <c:pt idx="87">
                  <c:v>43918</c:v>
                </c:pt>
                <c:pt idx="88">
                  <c:v>43919</c:v>
                </c:pt>
                <c:pt idx="89">
                  <c:v>43920</c:v>
                </c:pt>
                <c:pt idx="90">
                  <c:v>43921</c:v>
                </c:pt>
                <c:pt idx="91">
                  <c:v>43922</c:v>
                </c:pt>
                <c:pt idx="92">
                  <c:v>43923</c:v>
                </c:pt>
                <c:pt idx="93">
                  <c:v>43924</c:v>
                </c:pt>
                <c:pt idx="94">
                  <c:v>43925</c:v>
                </c:pt>
                <c:pt idx="95">
                  <c:v>43926</c:v>
                </c:pt>
                <c:pt idx="96">
                  <c:v>43927</c:v>
                </c:pt>
                <c:pt idx="97">
                  <c:v>43928</c:v>
                </c:pt>
                <c:pt idx="98">
                  <c:v>43929</c:v>
                </c:pt>
                <c:pt idx="99">
                  <c:v>43930</c:v>
                </c:pt>
                <c:pt idx="100">
                  <c:v>43931</c:v>
                </c:pt>
                <c:pt idx="101">
                  <c:v>43932</c:v>
                </c:pt>
                <c:pt idx="102">
                  <c:v>43933</c:v>
                </c:pt>
                <c:pt idx="103">
                  <c:v>43934</c:v>
                </c:pt>
                <c:pt idx="104">
                  <c:v>43935</c:v>
                </c:pt>
                <c:pt idx="105">
                  <c:v>43936</c:v>
                </c:pt>
                <c:pt idx="106">
                  <c:v>43937</c:v>
                </c:pt>
                <c:pt idx="107">
                  <c:v>43938</c:v>
                </c:pt>
                <c:pt idx="108">
                  <c:v>43939</c:v>
                </c:pt>
                <c:pt idx="109">
                  <c:v>43940</c:v>
                </c:pt>
                <c:pt idx="110">
                  <c:v>43941</c:v>
                </c:pt>
                <c:pt idx="111">
                  <c:v>43942</c:v>
                </c:pt>
                <c:pt idx="112">
                  <c:v>43943</c:v>
                </c:pt>
                <c:pt idx="113">
                  <c:v>43944</c:v>
                </c:pt>
                <c:pt idx="114">
                  <c:v>43945</c:v>
                </c:pt>
                <c:pt idx="115">
                  <c:v>43946</c:v>
                </c:pt>
                <c:pt idx="116">
                  <c:v>43947</c:v>
                </c:pt>
                <c:pt idx="117">
                  <c:v>43948</c:v>
                </c:pt>
                <c:pt idx="118">
                  <c:v>43949</c:v>
                </c:pt>
                <c:pt idx="119">
                  <c:v>43950</c:v>
                </c:pt>
                <c:pt idx="120">
                  <c:v>43951</c:v>
                </c:pt>
                <c:pt idx="121">
                  <c:v>43952</c:v>
                </c:pt>
                <c:pt idx="122">
                  <c:v>43953</c:v>
                </c:pt>
                <c:pt idx="123">
                  <c:v>43954</c:v>
                </c:pt>
                <c:pt idx="124">
                  <c:v>43955</c:v>
                </c:pt>
                <c:pt idx="125">
                  <c:v>43956</c:v>
                </c:pt>
                <c:pt idx="126">
                  <c:v>43957</c:v>
                </c:pt>
                <c:pt idx="127">
                  <c:v>43958</c:v>
                </c:pt>
                <c:pt idx="128">
                  <c:v>43959</c:v>
                </c:pt>
                <c:pt idx="129">
                  <c:v>43960</c:v>
                </c:pt>
                <c:pt idx="130">
                  <c:v>43961</c:v>
                </c:pt>
                <c:pt idx="131">
                  <c:v>43962</c:v>
                </c:pt>
                <c:pt idx="132">
                  <c:v>43963</c:v>
                </c:pt>
                <c:pt idx="133">
                  <c:v>43964</c:v>
                </c:pt>
                <c:pt idx="134">
                  <c:v>43965</c:v>
                </c:pt>
                <c:pt idx="135">
                  <c:v>43966</c:v>
                </c:pt>
                <c:pt idx="136">
                  <c:v>43967</c:v>
                </c:pt>
                <c:pt idx="137">
                  <c:v>43968</c:v>
                </c:pt>
                <c:pt idx="138">
                  <c:v>43969</c:v>
                </c:pt>
                <c:pt idx="139">
                  <c:v>43970</c:v>
                </c:pt>
                <c:pt idx="140">
                  <c:v>43971</c:v>
                </c:pt>
                <c:pt idx="141">
                  <c:v>43972</c:v>
                </c:pt>
                <c:pt idx="142">
                  <c:v>43973</c:v>
                </c:pt>
                <c:pt idx="143">
                  <c:v>43974</c:v>
                </c:pt>
                <c:pt idx="144">
                  <c:v>43975</c:v>
                </c:pt>
                <c:pt idx="145">
                  <c:v>43976</c:v>
                </c:pt>
                <c:pt idx="146">
                  <c:v>43977</c:v>
                </c:pt>
                <c:pt idx="147">
                  <c:v>43978</c:v>
                </c:pt>
                <c:pt idx="148">
                  <c:v>43979</c:v>
                </c:pt>
                <c:pt idx="149">
                  <c:v>43980</c:v>
                </c:pt>
                <c:pt idx="150">
                  <c:v>43981</c:v>
                </c:pt>
                <c:pt idx="151">
                  <c:v>43982</c:v>
                </c:pt>
                <c:pt idx="152">
                  <c:v>43983</c:v>
                </c:pt>
                <c:pt idx="153">
                  <c:v>43984</c:v>
                </c:pt>
                <c:pt idx="154">
                  <c:v>43985</c:v>
                </c:pt>
                <c:pt idx="155">
                  <c:v>43986</c:v>
                </c:pt>
                <c:pt idx="156">
                  <c:v>43987</c:v>
                </c:pt>
                <c:pt idx="157">
                  <c:v>43988</c:v>
                </c:pt>
                <c:pt idx="158">
                  <c:v>43989</c:v>
                </c:pt>
                <c:pt idx="159">
                  <c:v>43990</c:v>
                </c:pt>
                <c:pt idx="160">
                  <c:v>43991</c:v>
                </c:pt>
                <c:pt idx="161">
                  <c:v>43992</c:v>
                </c:pt>
                <c:pt idx="162">
                  <c:v>43993</c:v>
                </c:pt>
                <c:pt idx="163">
                  <c:v>43994</c:v>
                </c:pt>
                <c:pt idx="164">
                  <c:v>43995</c:v>
                </c:pt>
                <c:pt idx="165">
                  <c:v>43996</c:v>
                </c:pt>
                <c:pt idx="166">
                  <c:v>43997</c:v>
                </c:pt>
                <c:pt idx="167">
                  <c:v>43998</c:v>
                </c:pt>
                <c:pt idx="168">
                  <c:v>43999</c:v>
                </c:pt>
                <c:pt idx="169">
                  <c:v>44000</c:v>
                </c:pt>
                <c:pt idx="170">
                  <c:v>44001</c:v>
                </c:pt>
                <c:pt idx="171">
                  <c:v>44002</c:v>
                </c:pt>
                <c:pt idx="172">
                  <c:v>44003</c:v>
                </c:pt>
                <c:pt idx="173">
                  <c:v>44004</c:v>
                </c:pt>
                <c:pt idx="174">
                  <c:v>44005</c:v>
                </c:pt>
                <c:pt idx="175">
                  <c:v>44006</c:v>
                </c:pt>
                <c:pt idx="176">
                  <c:v>44007</c:v>
                </c:pt>
                <c:pt idx="177">
                  <c:v>44008</c:v>
                </c:pt>
                <c:pt idx="178">
                  <c:v>44009</c:v>
                </c:pt>
                <c:pt idx="179">
                  <c:v>44010</c:v>
                </c:pt>
                <c:pt idx="180">
                  <c:v>44011</c:v>
                </c:pt>
                <c:pt idx="181">
                  <c:v>44012</c:v>
                </c:pt>
                <c:pt idx="182">
                  <c:v>44013</c:v>
                </c:pt>
                <c:pt idx="183">
                  <c:v>44014</c:v>
                </c:pt>
                <c:pt idx="184">
                  <c:v>44015</c:v>
                </c:pt>
                <c:pt idx="185">
                  <c:v>44016</c:v>
                </c:pt>
                <c:pt idx="186">
                  <c:v>44017</c:v>
                </c:pt>
                <c:pt idx="187">
                  <c:v>44018</c:v>
                </c:pt>
                <c:pt idx="188">
                  <c:v>44019</c:v>
                </c:pt>
                <c:pt idx="189">
                  <c:v>44020</c:v>
                </c:pt>
                <c:pt idx="190">
                  <c:v>44021</c:v>
                </c:pt>
                <c:pt idx="191">
                  <c:v>44022</c:v>
                </c:pt>
                <c:pt idx="192">
                  <c:v>44023</c:v>
                </c:pt>
                <c:pt idx="193">
                  <c:v>44024</c:v>
                </c:pt>
                <c:pt idx="194">
                  <c:v>44025</c:v>
                </c:pt>
                <c:pt idx="195">
                  <c:v>44026</c:v>
                </c:pt>
                <c:pt idx="196">
                  <c:v>44027</c:v>
                </c:pt>
                <c:pt idx="197">
                  <c:v>44028</c:v>
                </c:pt>
                <c:pt idx="198">
                  <c:v>44029</c:v>
                </c:pt>
                <c:pt idx="199">
                  <c:v>44030</c:v>
                </c:pt>
                <c:pt idx="200">
                  <c:v>44031</c:v>
                </c:pt>
                <c:pt idx="201">
                  <c:v>44032</c:v>
                </c:pt>
                <c:pt idx="202">
                  <c:v>44033</c:v>
                </c:pt>
                <c:pt idx="203">
                  <c:v>44034</c:v>
                </c:pt>
                <c:pt idx="204">
                  <c:v>44035</c:v>
                </c:pt>
                <c:pt idx="205">
                  <c:v>44036</c:v>
                </c:pt>
                <c:pt idx="206">
                  <c:v>44037</c:v>
                </c:pt>
                <c:pt idx="207">
                  <c:v>44038</c:v>
                </c:pt>
                <c:pt idx="208">
                  <c:v>44039</c:v>
                </c:pt>
                <c:pt idx="209">
                  <c:v>44040</c:v>
                </c:pt>
                <c:pt idx="210">
                  <c:v>44041</c:v>
                </c:pt>
                <c:pt idx="211">
                  <c:v>44042</c:v>
                </c:pt>
                <c:pt idx="212">
                  <c:v>44043</c:v>
                </c:pt>
                <c:pt idx="213">
                  <c:v>44044</c:v>
                </c:pt>
                <c:pt idx="214">
                  <c:v>44045</c:v>
                </c:pt>
                <c:pt idx="215">
                  <c:v>44046</c:v>
                </c:pt>
                <c:pt idx="216">
                  <c:v>44047</c:v>
                </c:pt>
                <c:pt idx="217">
                  <c:v>44048</c:v>
                </c:pt>
                <c:pt idx="218">
                  <c:v>44049</c:v>
                </c:pt>
                <c:pt idx="219">
                  <c:v>44050</c:v>
                </c:pt>
                <c:pt idx="220">
                  <c:v>44051</c:v>
                </c:pt>
                <c:pt idx="221">
                  <c:v>44052</c:v>
                </c:pt>
                <c:pt idx="222">
                  <c:v>44053</c:v>
                </c:pt>
                <c:pt idx="223">
                  <c:v>44054</c:v>
                </c:pt>
                <c:pt idx="224">
                  <c:v>44055</c:v>
                </c:pt>
                <c:pt idx="225">
                  <c:v>44056</c:v>
                </c:pt>
                <c:pt idx="226">
                  <c:v>44057</c:v>
                </c:pt>
                <c:pt idx="227">
                  <c:v>44058</c:v>
                </c:pt>
                <c:pt idx="228">
                  <c:v>44059</c:v>
                </c:pt>
                <c:pt idx="229">
                  <c:v>44060</c:v>
                </c:pt>
                <c:pt idx="230">
                  <c:v>44061</c:v>
                </c:pt>
                <c:pt idx="231">
                  <c:v>44062</c:v>
                </c:pt>
                <c:pt idx="232">
                  <c:v>44063</c:v>
                </c:pt>
                <c:pt idx="233">
                  <c:v>44064</c:v>
                </c:pt>
                <c:pt idx="234">
                  <c:v>44065</c:v>
                </c:pt>
                <c:pt idx="235">
                  <c:v>44066</c:v>
                </c:pt>
                <c:pt idx="236">
                  <c:v>44067</c:v>
                </c:pt>
                <c:pt idx="237">
                  <c:v>44068</c:v>
                </c:pt>
                <c:pt idx="238">
                  <c:v>44069</c:v>
                </c:pt>
                <c:pt idx="239">
                  <c:v>44070</c:v>
                </c:pt>
                <c:pt idx="240">
                  <c:v>44071</c:v>
                </c:pt>
                <c:pt idx="241">
                  <c:v>44072</c:v>
                </c:pt>
                <c:pt idx="242">
                  <c:v>44073</c:v>
                </c:pt>
                <c:pt idx="243">
                  <c:v>44074</c:v>
                </c:pt>
                <c:pt idx="244">
                  <c:v>44075</c:v>
                </c:pt>
                <c:pt idx="245">
                  <c:v>44076</c:v>
                </c:pt>
                <c:pt idx="246">
                  <c:v>44077</c:v>
                </c:pt>
                <c:pt idx="247">
                  <c:v>44078</c:v>
                </c:pt>
                <c:pt idx="248">
                  <c:v>44079</c:v>
                </c:pt>
                <c:pt idx="249">
                  <c:v>44080</c:v>
                </c:pt>
                <c:pt idx="250">
                  <c:v>44081</c:v>
                </c:pt>
                <c:pt idx="251">
                  <c:v>44082</c:v>
                </c:pt>
                <c:pt idx="252">
                  <c:v>44083</c:v>
                </c:pt>
                <c:pt idx="253">
                  <c:v>44084</c:v>
                </c:pt>
                <c:pt idx="254">
                  <c:v>44085</c:v>
                </c:pt>
                <c:pt idx="255">
                  <c:v>44086</c:v>
                </c:pt>
                <c:pt idx="256">
                  <c:v>44087</c:v>
                </c:pt>
                <c:pt idx="257">
                  <c:v>44088</c:v>
                </c:pt>
                <c:pt idx="258">
                  <c:v>44089</c:v>
                </c:pt>
                <c:pt idx="259">
                  <c:v>44090</c:v>
                </c:pt>
                <c:pt idx="260">
                  <c:v>44091</c:v>
                </c:pt>
                <c:pt idx="261">
                  <c:v>44092</c:v>
                </c:pt>
                <c:pt idx="262">
                  <c:v>44093</c:v>
                </c:pt>
                <c:pt idx="263">
                  <c:v>44094</c:v>
                </c:pt>
                <c:pt idx="264">
                  <c:v>44095</c:v>
                </c:pt>
                <c:pt idx="265">
                  <c:v>44096</c:v>
                </c:pt>
                <c:pt idx="266">
                  <c:v>44097</c:v>
                </c:pt>
                <c:pt idx="267">
                  <c:v>44098</c:v>
                </c:pt>
                <c:pt idx="268">
                  <c:v>44099</c:v>
                </c:pt>
                <c:pt idx="269">
                  <c:v>44100</c:v>
                </c:pt>
                <c:pt idx="270">
                  <c:v>44101</c:v>
                </c:pt>
                <c:pt idx="271">
                  <c:v>44102</c:v>
                </c:pt>
                <c:pt idx="272">
                  <c:v>44103</c:v>
                </c:pt>
                <c:pt idx="273">
                  <c:v>44104</c:v>
                </c:pt>
                <c:pt idx="274">
                  <c:v>44105</c:v>
                </c:pt>
                <c:pt idx="275">
                  <c:v>44106</c:v>
                </c:pt>
                <c:pt idx="276">
                  <c:v>44107</c:v>
                </c:pt>
                <c:pt idx="277">
                  <c:v>44108</c:v>
                </c:pt>
                <c:pt idx="278">
                  <c:v>44109</c:v>
                </c:pt>
                <c:pt idx="279">
                  <c:v>44110</c:v>
                </c:pt>
                <c:pt idx="280">
                  <c:v>44111</c:v>
                </c:pt>
                <c:pt idx="281">
                  <c:v>44112</c:v>
                </c:pt>
                <c:pt idx="282">
                  <c:v>44113</c:v>
                </c:pt>
                <c:pt idx="283">
                  <c:v>44114</c:v>
                </c:pt>
                <c:pt idx="284">
                  <c:v>44115</c:v>
                </c:pt>
                <c:pt idx="285">
                  <c:v>44116</c:v>
                </c:pt>
                <c:pt idx="286">
                  <c:v>44117</c:v>
                </c:pt>
                <c:pt idx="287">
                  <c:v>44118</c:v>
                </c:pt>
                <c:pt idx="288">
                  <c:v>44119</c:v>
                </c:pt>
                <c:pt idx="289">
                  <c:v>44120</c:v>
                </c:pt>
                <c:pt idx="290">
                  <c:v>44121</c:v>
                </c:pt>
                <c:pt idx="291">
                  <c:v>44122</c:v>
                </c:pt>
                <c:pt idx="292">
                  <c:v>44123</c:v>
                </c:pt>
                <c:pt idx="293">
                  <c:v>44124</c:v>
                </c:pt>
                <c:pt idx="294">
                  <c:v>44125</c:v>
                </c:pt>
                <c:pt idx="295">
                  <c:v>44126</c:v>
                </c:pt>
                <c:pt idx="296">
                  <c:v>44127</c:v>
                </c:pt>
                <c:pt idx="297">
                  <c:v>44128</c:v>
                </c:pt>
                <c:pt idx="298">
                  <c:v>44129</c:v>
                </c:pt>
                <c:pt idx="299">
                  <c:v>44130</c:v>
                </c:pt>
                <c:pt idx="300">
                  <c:v>44131</c:v>
                </c:pt>
                <c:pt idx="301">
                  <c:v>44132</c:v>
                </c:pt>
                <c:pt idx="302">
                  <c:v>44133</c:v>
                </c:pt>
                <c:pt idx="303">
                  <c:v>44134</c:v>
                </c:pt>
                <c:pt idx="304">
                  <c:v>44135</c:v>
                </c:pt>
                <c:pt idx="305">
                  <c:v>44136</c:v>
                </c:pt>
                <c:pt idx="306">
                  <c:v>44137</c:v>
                </c:pt>
                <c:pt idx="307">
                  <c:v>44138</c:v>
                </c:pt>
                <c:pt idx="308">
                  <c:v>44139</c:v>
                </c:pt>
                <c:pt idx="309">
                  <c:v>44140</c:v>
                </c:pt>
                <c:pt idx="310">
                  <c:v>44141</c:v>
                </c:pt>
                <c:pt idx="311">
                  <c:v>44142</c:v>
                </c:pt>
                <c:pt idx="312">
                  <c:v>44143</c:v>
                </c:pt>
                <c:pt idx="313">
                  <c:v>44144</c:v>
                </c:pt>
                <c:pt idx="314">
                  <c:v>44145</c:v>
                </c:pt>
                <c:pt idx="315">
                  <c:v>44146</c:v>
                </c:pt>
                <c:pt idx="316">
                  <c:v>44147</c:v>
                </c:pt>
                <c:pt idx="317">
                  <c:v>44148</c:v>
                </c:pt>
                <c:pt idx="318">
                  <c:v>44149</c:v>
                </c:pt>
                <c:pt idx="319">
                  <c:v>44150</c:v>
                </c:pt>
                <c:pt idx="320">
                  <c:v>44151</c:v>
                </c:pt>
                <c:pt idx="321">
                  <c:v>44152</c:v>
                </c:pt>
                <c:pt idx="322">
                  <c:v>44153</c:v>
                </c:pt>
                <c:pt idx="323">
                  <c:v>44154</c:v>
                </c:pt>
                <c:pt idx="324">
                  <c:v>44155</c:v>
                </c:pt>
                <c:pt idx="325">
                  <c:v>44156</c:v>
                </c:pt>
                <c:pt idx="326">
                  <c:v>44157</c:v>
                </c:pt>
                <c:pt idx="327">
                  <c:v>44158</c:v>
                </c:pt>
                <c:pt idx="328">
                  <c:v>44159</c:v>
                </c:pt>
                <c:pt idx="329">
                  <c:v>44160</c:v>
                </c:pt>
                <c:pt idx="330">
                  <c:v>44161</c:v>
                </c:pt>
                <c:pt idx="331">
                  <c:v>44162</c:v>
                </c:pt>
                <c:pt idx="332">
                  <c:v>44163</c:v>
                </c:pt>
                <c:pt idx="333">
                  <c:v>44164</c:v>
                </c:pt>
                <c:pt idx="334">
                  <c:v>44165</c:v>
                </c:pt>
                <c:pt idx="335">
                  <c:v>44166</c:v>
                </c:pt>
                <c:pt idx="336">
                  <c:v>44167</c:v>
                </c:pt>
                <c:pt idx="337">
                  <c:v>44168</c:v>
                </c:pt>
                <c:pt idx="338">
                  <c:v>44169</c:v>
                </c:pt>
                <c:pt idx="339">
                  <c:v>44170</c:v>
                </c:pt>
                <c:pt idx="340">
                  <c:v>44171</c:v>
                </c:pt>
                <c:pt idx="341">
                  <c:v>44172</c:v>
                </c:pt>
                <c:pt idx="342">
                  <c:v>44173</c:v>
                </c:pt>
                <c:pt idx="343">
                  <c:v>44174</c:v>
                </c:pt>
                <c:pt idx="344">
                  <c:v>44175</c:v>
                </c:pt>
                <c:pt idx="345">
                  <c:v>44176</c:v>
                </c:pt>
                <c:pt idx="346">
                  <c:v>44177</c:v>
                </c:pt>
                <c:pt idx="347">
                  <c:v>44178</c:v>
                </c:pt>
                <c:pt idx="348">
                  <c:v>44179</c:v>
                </c:pt>
                <c:pt idx="349">
                  <c:v>44180</c:v>
                </c:pt>
                <c:pt idx="350">
                  <c:v>44181</c:v>
                </c:pt>
                <c:pt idx="351">
                  <c:v>44182</c:v>
                </c:pt>
                <c:pt idx="352">
                  <c:v>44183</c:v>
                </c:pt>
                <c:pt idx="353">
                  <c:v>44184</c:v>
                </c:pt>
                <c:pt idx="354">
                  <c:v>44185</c:v>
                </c:pt>
                <c:pt idx="355">
                  <c:v>44186</c:v>
                </c:pt>
                <c:pt idx="356">
                  <c:v>44187</c:v>
                </c:pt>
                <c:pt idx="357">
                  <c:v>44188</c:v>
                </c:pt>
                <c:pt idx="358">
                  <c:v>44189</c:v>
                </c:pt>
                <c:pt idx="359">
                  <c:v>44190</c:v>
                </c:pt>
                <c:pt idx="360">
                  <c:v>44191</c:v>
                </c:pt>
                <c:pt idx="361">
                  <c:v>44192</c:v>
                </c:pt>
                <c:pt idx="362">
                  <c:v>44193</c:v>
                </c:pt>
                <c:pt idx="363">
                  <c:v>44194</c:v>
                </c:pt>
                <c:pt idx="364">
                  <c:v>44195</c:v>
                </c:pt>
                <c:pt idx="365">
                  <c:v>44196</c:v>
                </c:pt>
                <c:pt idx="366">
                  <c:v>44197</c:v>
                </c:pt>
                <c:pt idx="367">
                  <c:v>44198</c:v>
                </c:pt>
                <c:pt idx="368">
                  <c:v>44199</c:v>
                </c:pt>
                <c:pt idx="369">
                  <c:v>44200</c:v>
                </c:pt>
                <c:pt idx="370">
                  <c:v>44201</c:v>
                </c:pt>
                <c:pt idx="371">
                  <c:v>44202</c:v>
                </c:pt>
                <c:pt idx="372">
                  <c:v>44203</c:v>
                </c:pt>
                <c:pt idx="373">
                  <c:v>44204</c:v>
                </c:pt>
                <c:pt idx="374">
                  <c:v>44205</c:v>
                </c:pt>
                <c:pt idx="375">
                  <c:v>44206</c:v>
                </c:pt>
                <c:pt idx="376">
                  <c:v>44207</c:v>
                </c:pt>
                <c:pt idx="377">
                  <c:v>44208</c:v>
                </c:pt>
                <c:pt idx="378">
                  <c:v>44209</c:v>
                </c:pt>
                <c:pt idx="379">
                  <c:v>44210</c:v>
                </c:pt>
                <c:pt idx="380">
                  <c:v>44211</c:v>
                </c:pt>
                <c:pt idx="381">
                  <c:v>44212</c:v>
                </c:pt>
                <c:pt idx="382">
                  <c:v>44213</c:v>
                </c:pt>
                <c:pt idx="383">
                  <c:v>44214</c:v>
                </c:pt>
                <c:pt idx="384">
                  <c:v>44215</c:v>
                </c:pt>
                <c:pt idx="385">
                  <c:v>44216</c:v>
                </c:pt>
                <c:pt idx="386">
                  <c:v>44217</c:v>
                </c:pt>
                <c:pt idx="387">
                  <c:v>44218</c:v>
                </c:pt>
                <c:pt idx="388">
                  <c:v>44219</c:v>
                </c:pt>
                <c:pt idx="389">
                  <c:v>44220</c:v>
                </c:pt>
                <c:pt idx="390">
                  <c:v>44221</c:v>
                </c:pt>
                <c:pt idx="391">
                  <c:v>44222</c:v>
                </c:pt>
                <c:pt idx="392">
                  <c:v>44223</c:v>
                </c:pt>
                <c:pt idx="393">
                  <c:v>44224</c:v>
                </c:pt>
                <c:pt idx="394">
                  <c:v>44225</c:v>
                </c:pt>
                <c:pt idx="395">
                  <c:v>44226</c:v>
                </c:pt>
                <c:pt idx="396">
                  <c:v>44227</c:v>
                </c:pt>
                <c:pt idx="397">
                  <c:v>44228</c:v>
                </c:pt>
                <c:pt idx="398">
                  <c:v>44229</c:v>
                </c:pt>
                <c:pt idx="399">
                  <c:v>44230</c:v>
                </c:pt>
                <c:pt idx="400">
                  <c:v>44231</c:v>
                </c:pt>
                <c:pt idx="401">
                  <c:v>44232</c:v>
                </c:pt>
                <c:pt idx="402">
                  <c:v>44233</c:v>
                </c:pt>
                <c:pt idx="403">
                  <c:v>44234</c:v>
                </c:pt>
                <c:pt idx="404">
                  <c:v>44235</c:v>
                </c:pt>
                <c:pt idx="405">
                  <c:v>44236</c:v>
                </c:pt>
                <c:pt idx="406">
                  <c:v>44237</c:v>
                </c:pt>
                <c:pt idx="407">
                  <c:v>44238</c:v>
                </c:pt>
                <c:pt idx="408">
                  <c:v>44239</c:v>
                </c:pt>
                <c:pt idx="409">
                  <c:v>44240</c:v>
                </c:pt>
                <c:pt idx="410">
                  <c:v>44241</c:v>
                </c:pt>
                <c:pt idx="411">
                  <c:v>44242</c:v>
                </c:pt>
                <c:pt idx="412">
                  <c:v>44243</c:v>
                </c:pt>
                <c:pt idx="413">
                  <c:v>44244</c:v>
                </c:pt>
                <c:pt idx="414">
                  <c:v>44245</c:v>
                </c:pt>
                <c:pt idx="415">
                  <c:v>44246</c:v>
                </c:pt>
                <c:pt idx="416">
                  <c:v>44247</c:v>
                </c:pt>
                <c:pt idx="417">
                  <c:v>44248</c:v>
                </c:pt>
                <c:pt idx="418">
                  <c:v>44249</c:v>
                </c:pt>
                <c:pt idx="419">
                  <c:v>44250</c:v>
                </c:pt>
                <c:pt idx="420">
                  <c:v>44251</c:v>
                </c:pt>
                <c:pt idx="421">
                  <c:v>44252</c:v>
                </c:pt>
                <c:pt idx="422">
                  <c:v>44253</c:v>
                </c:pt>
                <c:pt idx="423">
                  <c:v>44254</c:v>
                </c:pt>
                <c:pt idx="424">
                  <c:v>44255</c:v>
                </c:pt>
                <c:pt idx="425">
                  <c:v>44256</c:v>
                </c:pt>
                <c:pt idx="426">
                  <c:v>44257</c:v>
                </c:pt>
                <c:pt idx="427">
                  <c:v>44258</c:v>
                </c:pt>
                <c:pt idx="428">
                  <c:v>44259</c:v>
                </c:pt>
                <c:pt idx="429">
                  <c:v>44260</c:v>
                </c:pt>
                <c:pt idx="430">
                  <c:v>44261</c:v>
                </c:pt>
                <c:pt idx="431">
                  <c:v>44262</c:v>
                </c:pt>
                <c:pt idx="432">
                  <c:v>44263</c:v>
                </c:pt>
                <c:pt idx="433">
                  <c:v>44264</c:v>
                </c:pt>
                <c:pt idx="434">
                  <c:v>44265</c:v>
                </c:pt>
                <c:pt idx="435">
                  <c:v>44266</c:v>
                </c:pt>
                <c:pt idx="436">
                  <c:v>44267</c:v>
                </c:pt>
                <c:pt idx="437">
                  <c:v>44268</c:v>
                </c:pt>
                <c:pt idx="438">
                  <c:v>44269</c:v>
                </c:pt>
                <c:pt idx="439">
                  <c:v>44270</c:v>
                </c:pt>
                <c:pt idx="440">
                  <c:v>44271</c:v>
                </c:pt>
                <c:pt idx="441">
                  <c:v>44272</c:v>
                </c:pt>
                <c:pt idx="442">
                  <c:v>44273</c:v>
                </c:pt>
                <c:pt idx="443">
                  <c:v>44274</c:v>
                </c:pt>
                <c:pt idx="444">
                  <c:v>44275</c:v>
                </c:pt>
                <c:pt idx="445">
                  <c:v>44276</c:v>
                </c:pt>
                <c:pt idx="446">
                  <c:v>44277</c:v>
                </c:pt>
                <c:pt idx="447">
                  <c:v>44278</c:v>
                </c:pt>
                <c:pt idx="448">
                  <c:v>44279</c:v>
                </c:pt>
                <c:pt idx="449">
                  <c:v>44280</c:v>
                </c:pt>
                <c:pt idx="450">
                  <c:v>44281</c:v>
                </c:pt>
                <c:pt idx="451">
                  <c:v>44282</c:v>
                </c:pt>
                <c:pt idx="452">
                  <c:v>44283</c:v>
                </c:pt>
                <c:pt idx="453">
                  <c:v>44284</c:v>
                </c:pt>
                <c:pt idx="454">
                  <c:v>44285</c:v>
                </c:pt>
                <c:pt idx="455">
                  <c:v>44286</c:v>
                </c:pt>
                <c:pt idx="456">
                  <c:v>44287</c:v>
                </c:pt>
                <c:pt idx="457">
                  <c:v>44288</c:v>
                </c:pt>
                <c:pt idx="458">
                  <c:v>44289</c:v>
                </c:pt>
                <c:pt idx="459">
                  <c:v>44290</c:v>
                </c:pt>
                <c:pt idx="460">
                  <c:v>44291</c:v>
                </c:pt>
                <c:pt idx="461">
                  <c:v>44292</c:v>
                </c:pt>
                <c:pt idx="462">
                  <c:v>44293</c:v>
                </c:pt>
                <c:pt idx="463">
                  <c:v>44294</c:v>
                </c:pt>
                <c:pt idx="464">
                  <c:v>44295</c:v>
                </c:pt>
                <c:pt idx="465">
                  <c:v>44296</c:v>
                </c:pt>
                <c:pt idx="466">
                  <c:v>44297</c:v>
                </c:pt>
                <c:pt idx="467">
                  <c:v>44298</c:v>
                </c:pt>
                <c:pt idx="468">
                  <c:v>44299</c:v>
                </c:pt>
                <c:pt idx="469">
                  <c:v>44300</c:v>
                </c:pt>
                <c:pt idx="470">
                  <c:v>44301</c:v>
                </c:pt>
                <c:pt idx="471">
                  <c:v>44302</c:v>
                </c:pt>
                <c:pt idx="472">
                  <c:v>44303</c:v>
                </c:pt>
                <c:pt idx="473">
                  <c:v>44304</c:v>
                </c:pt>
                <c:pt idx="474">
                  <c:v>44305</c:v>
                </c:pt>
                <c:pt idx="475">
                  <c:v>44306</c:v>
                </c:pt>
                <c:pt idx="476">
                  <c:v>44307</c:v>
                </c:pt>
                <c:pt idx="477">
                  <c:v>44308</c:v>
                </c:pt>
                <c:pt idx="478">
                  <c:v>44309</c:v>
                </c:pt>
                <c:pt idx="479">
                  <c:v>44310</c:v>
                </c:pt>
                <c:pt idx="480">
                  <c:v>44311</c:v>
                </c:pt>
                <c:pt idx="481">
                  <c:v>44312</c:v>
                </c:pt>
                <c:pt idx="482">
                  <c:v>44313</c:v>
                </c:pt>
                <c:pt idx="483">
                  <c:v>44314</c:v>
                </c:pt>
                <c:pt idx="484">
                  <c:v>44315</c:v>
                </c:pt>
                <c:pt idx="485">
                  <c:v>44316</c:v>
                </c:pt>
                <c:pt idx="486">
                  <c:v>44317</c:v>
                </c:pt>
                <c:pt idx="487">
                  <c:v>44318</c:v>
                </c:pt>
                <c:pt idx="488">
                  <c:v>44319</c:v>
                </c:pt>
                <c:pt idx="489">
                  <c:v>44320</c:v>
                </c:pt>
                <c:pt idx="490">
                  <c:v>44321</c:v>
                </c:pt>
                <c:pt idx="491">
                  <c:v>44322</c:v>
                </c:pt>
                <c:pt idx="492">
                  <c:v>44323</c:v>
                </c:pt>
                <c:pt idx="493">
                  <c:v>44324</c:v>
                </c:pt>
                <c:pt idx="494">
                  <c:v>44325</c:v>
                </c:pt>
                <c:pt idx="495">
                  <c:v>44326</c:v>
                </c:pt>
                <c:pt idx="496">
                  <c:v>44327</c:v>
                </c:pt>
                <c:pt idx="497">
                  <c:v>44328</c:v>
                </c:pt>
                <c:pt idx="498">
                  <c:v>44329</c:v>
                </c:pt>
                <c:pt idx="499">
                  <c:v>44330</c:v>
                </c:pt>
                <c:pt idx="500">
                  <c:v>44331</c:v>
                </c:pt>
                <c:pt idx="501">
                  <c:v>44332</c:v>
                </c:pt>
                <c:pt idx="502">
                  <c:v>44333</c:v>
                </c:pt>
                <c:pt idx="503">
                  <c:v>44334</c:v>
                </c:pt>
                <c:pt idx="504">
                  <c:v>44335</c:v>
                </c:pt>
                <c:pt idx="505">
                  <c:v>44336</c:v>
                </c:pt>
                <c:pt idx="506">
                  <c:v>44337</c:v>
                </c:pt>
                <c:pt idx="507">
                  <c:v>44338</c:v>
                </c:pt>
                <c:pt idx="508">
                  <c:v>44339</c:v>
                </c:pt>
                <c:pt idx="509">
                  <c:v>44340</c:v>
                </c:pt>
                <c:pt idx="510">
                  <c:v>44341</c:v>
                </c:pt>
                <c:pt idx="511">
                  <c:v>44342</c:v>
                </c:pt>
                <c:pt idx="512">
                  <c:v>44343</c:v>
                </c:pt>
                <c:pt idx="513">
                  <c:v>44344</c:v>
                </c:pt>
                <c:pt idx="514">
                  <c:v>44345</c:v>
                </c:pt>
                <c:pt idx="515">
                  <c:v>44346</c:v>
                </c:pt>
                <c:pt idx="516">
                  <c:v>44347</c:v>
                </c:pt>
                <c:pt idx="517">
                  <c:v>44348</c:v>
                </c:pt>
                <c:pt idx="518">
                  <c:v>44349</c:v>
                </c:pt>
                <c:pt idx="519">
                  <c:v>44350</c:v>
                </c:pt>
                <c:pt idx="520">
                  <c:v>44351</c:v>
                </c:pt>
                <c:pt idx="521">
                  <c:v>44352</c:v>
                </c:pt>
                <c:pt idx="522">
                  <c:v>44353</c:v>
                </c:pt>
                <c:pt idx="523">
                  <c:v>44354</c:v>
                </c:pt>
                <c:pt idx="524">
                  <c:v>44355</c:v>
                </c:pt>
                <c:pt idx="525">
                  <c:v>44356</c:v>
                </c:pt>
                <c:pt idx="526">
                  <c:v>44357</c:v>
                </c:pt>
                <c:pt idx="527">
                  <c:v>44358</c:v>
                </c:pt>
                <c:pt idx="528">
                  <c:v>44359</c:v>
                </c:pt>
                <c:pt idx="529">
                  <c:v>44360</c:v>
                </c:pt>
                <c:pt idx="530">
                  <c:v>44361</c:v>
                </c:pt>
                <c:pt idx="531">
                  <c:v>44362</c:v>
                </c:pt>
                <c:pt idx="532">
                  <c:v>44363</c:v>
                </c:pt>
                <c:pt idx="533">
                  <c:v>44364</c:v>
                </c:pt>
                <c:pt idx="534">
                  <c:v>44365</c:v>
                </c:pt>
                <c:pt idx="535">
                  <c:v>44366</c:v>
                </c:pt>
                <c:pt idx="536">
                  <c:v>44367</c:v>
                </c:pt>
                <c:pt idx="537">
                  <c:v>44368</c:v>
                </c:pt>
                <c:pt idx="538">
                  <c:v>44369</c:v>
                </c:pt>
                <c:pt idx="539">
                  <c:v>44370</c:v>
                </c:pt>
                <c:pt idx="540">
                  <c:v>44371</c:v>
                </c:pt>
                <c:pt idx="541">
                  <c:v>44372</c:v>
                </c:pt>
                <c:pt idx="542">
                  <c:v>44373</c:v>
                </c:pt>
                <c:pt idx="543">
                  <c:v>44374</c:v>
                </c:pt>
                <c:pt idx="544">
                  <c:v>44375</c:v>
                </c:pt>
                <c:pt idx="545">
                  <c:v>44376</c:v>
                </c:pt>
                <c:pt idx="546">
                  <c:v>44377</c:v>
                </c:pt>
              </c:numCache>
            </c:numRef>
          </c:cat>
          <c:val>
            <c:numRef>
              <c:f>安卓DAU!$C$4:$C$550</c:f>
              <c:numCache>
                <c:formatCode>0</c:formatCode>
                <c:ptCount val="547"/>
                <c:pt idx="0">
                  <c:v>2075</c:v>
                </c:pt>
                <c:pt idx="1">
                  <c:v>2134</c:v>
                </c:pt>
                <c:pt idx="2">
                  <c:v>1776</c:v>
                </c:pt>
                <c:pt idx="3">
                  <c:v>2055</c:v>
                </c:pt>
                <c:pt idx="4">
                  <c:v>1665</c:v>
                </c:pt>
                <c:pt idx="5">
                  <c:v>2412</c:v>
                </c:pt>
                <c:pt idx="6">
                  <c:v>1946</c:v>
                </c:pt>
                <c:pt idx="7">
                  <c:v>2443</c:v>
                </c:pt>
                <c:pt idx="8">
                  <c:v>2384</c:v>
                </c:pt>
                <c:pt idx="9">
                  <c:v>1949</c:v>
                </c:pt>
                <c:pt idx="10">
                  <c:v>2240</c:v>
                </c:pt>
                <c:pt idx="11">
                  <c:v>1846</c:v>
                </c:pt>
                <c:pt idx="12">
                  <c:v>2722</c:v>
                </c:pt>
                <c:pt idx="13">
                  <c:v>2118</c:v>
                </c:pt>
                <c:pt idx="14">
                  <c:v>2643</c:v>
                </c:pt>
                <c:pt idx="15">
                  <c:v>2584</c:v>
                </c:pt>
                <c:pt idx="16">
                  <c:v>2059</c:v>
                </c:pt>
                <c:pt idx="17">
                  <c:v>2459</c:v>
                </c:pt>
                <c:pt idx="18">
                  <c:v>3538</c:v>
                </c:pt>
                <c:pt idx="19">
                  <c:v>4999</c:v>
                </c:pt>
                <c:pt idx="20">
                  <c:v>3976</c:v>
                </c:pt>
                <c:pt idx="21">
                  <c:v>4473</c:v>
                </c:pt>
                <c:pt idx="22">
                  <c:v>3997</c:v>
                </c:pt>
                <c:pt idx="23">
                  <c:v>3971</c:v>
                </c:pt>
                <c:pt idx="24">
                  <c:v>4803</c:v>
                </c:pt>
                <c:pt idx="25">
                  <c:v>7095</c:v>
                </c:pt>
                <c:pt idx="26">
                  <c:v>9086</c:v>
                </c:pt>
                <c:pt idx="27">
                  <c:v>7834</c:v>
                </c:pt>
                <c:pt idx="28">
                  <c:v>8292</c:v>
                </c:pt>
                <c:pt idx="29">
                  <c:v>7313</c:v>
                </c:pt>
                <c:pt idx="30">
                  <c:v>7813</c:v>
                </c:pt>
                <c:pt idx="31">
                  <c:v>8637</c:v>
                </c:pt>
                <c:pt idx="32">
                  <c:v>2974</c:v>
                </c:pt>
                <c:pt idx="33">
                  <c:v>3548</c:v>
                </c:pt>
                <c:pt idx="34">
                  <c:v>3333</c:v>
                </c:pt>
                <c:pt idx="35">
                  <c:v>3506</c:v>
                </c:pt>
                <c:pt idx="36">
                  <c:v>3016</c:v>
                </c:pt>
                <c:pt idx="37">
                  <c:v>3016</c:v>
                </c:pt>
                <c:pt idx="38">
                  <c:v>3664</c:v>
                </c:pt>
                <c:pt idx="39">
                  <c:v>2655</c:v>
                </c:pt>
                <c:pt idx="40">
                  <c:v>2923</c:v>
                </c:pt>
                <c:pt idx="41">
                  <c:v>2544</c:v>
                </c:pt>
                <c:pt idx="42">
                  <c:v>3005</c:v>
                </c:pt>
                <c:pt idx="43">
                  <c:v>2473</c:v>
                </c:pt>
                <c:pt idx="44">
                  <c:v>2413</c:v>
                </c:pt>
                <c:pt idx="45">
                  <c:v>2949</c:v>
                </c:pt>
                <c:pt idx="46">
                  <c:v>951</c:v>
                </c:pt>
                <c:pt idx="47">
                  <c:v>1057</c:v>
                </c:pt>
                <c:pt idx="48">
                  <c:v>910</c:v>
                </c:pt>
                <c:pt idx="49">
                  <c:v>1082</c:v>
                </c:pt>
                <c:pt idx="50">
                  <c:v>918</c:v>
                </c:pt>
                <c:pt idx="51">
                  <c:v>883</c:v>
                </c:pt>
                <c:pt idx="52">
                  <c:v>1079</c:v>
                </c:pt>
                <c:pt idx="53">
                  <c:v>728</c:v>
                </c:pt>
                <c:pt idx="54">
                  <c:v>795</c:v>
                </c:pt>
                <c:pt idx="55">
                  <c:v>728</c:v>
                </c:pt>
                <c:pt idx="56">
                  <c:v>864</c:v>
                </c:pt>
                <c:pt idx="57">
                  <c:v>709</c:v>
                </c:pt>
                <c:pt idx="58">
                  <c:v>662</c:v>
                </c:pt>
                <c:pt idx="59">
                  <c:v>799</c:v>
                </c:pt>
                <c:pt idx="60">
                  <c:v>1406</c:v>
                </c:pt>
                <c:pt idx="61">
                  <c:v>1598</c:v>
                </c:pt>
                <c:pt idx="62">
                  <c:v>1417</c:v>
                </c:pt>
                <c:pt idx="63">
                  <c:v>1671</c:v>
                </c:pt>
                <c:pt idx="64">
                  <c:v>1382</c:v>
                </c:pt>
                <c:pt idx="65">
                  <c:v>1278</c:v>
                </c:pt>
                <c:pt idx="66">
                  <c:v>1599</c:v>
                </c:pt>
                <c:pt idx="74">
                  <c:v>1267</c:v>
                </c:pt>
                <c:pt idx="75">
                  <c:v>1401</c:v>
                </c:pt>
                <c:pt idx="76">
                  <c:v>1219</c:v>
                </c:pt>
                <c:pt idx="77">
                  <c:v>1432</c:v>
                </c:pt>
                <c:pt idx="78">
                  <c:v>1191</c:v>
                </c:pt>
                <c:pt idx="79">
                  <c:v>1146</c:v>
                </c:pt>
                <c:pt idx="80">
                  <c:v>1393</c:v>
                </c:pt>
                <c:pt idx="81">
                  <c:v>1562</c:v>
                </c:pt>
                <c:pt idx="82">
                  <c:v>1752</c:v>
                </c:pt>
                <c:pt idx="83">
                  <c:v>1460</c:v>
                </c:pt>
                <c:pt idx="84">
                  <c:v>1806</c:v>
                </c:pt>
                <c:pt idx="85">
                  <c:v>1401</c:v>
                </c:pt>
                <c:pt idx="86">
                  <c:v>1514</c:v>
                </c:pt>
                <c:pt idx="87">
                  <c:v>1797</c:v>
                </c:pt>
                <c:pt idx="88">
                  <c:v>2381</c:v>
                </c:pt>
                <c:pt idx="89">
                  <c:v>2634</c:v>
                </c:pt>
                <c:pt idx="90">
                  <c:v>2091</c:v>
                </c:pt>
                <c:pt idx="91">
                  <c:v>2655</c:v>
                </c:pt>
                <c:pt idx="92">
                  <c:v>2131</c:v>
                </c:pt>
                <c:pt idx="93">
                  <c:v>2315</c:v>
                </c:pt>
                <c:pt idx="94">
                  <c:v>2730</c:v>
                </c:pt>
                <c:pt idx="95">
                  <c:v>2091</c:v>
                </c:pt>
                <c:pt idx="96">
                  <c:v>2303</c:v>
                </c:pt>
                <c:pt idx="97">
                  <c:v>1871</c:v>
                </c:pt>
                <c:pt idx="98">
                  <c:v>2426</c:v>
                </c:pt>
                <c:pt idx="99">
                  <c:v>1961</c:v>
                </c:pt>
                <c:pt idx="100">
                  <c:v>2216</c:v>
                </c:pt>
                <c:pt idx="101">
                  <c:v>2428</c:v>
                </c:pt>
                <c:pt idx="102">
                  <c:v>1859</c:v>
                </c:pt>
                <c:pt idx="103">
                  <c:v>1972</c:v>
                </c:pt>
                <c:pt idx="104">
                  <c:v>1630</c:v>
                </c:pt>
                <c:pt idx="105">
                  <c:v>2059</c:v>
                </c:pt>
                <c:pt idx="106">
                  <c:v>1770</c:v>
                </c:pt>
                <c:pt idx="107">
                  <c:v>1821</c:v>
                </c:pt>
                <c:pt idx="108">
                  <c:v>1998</c:v>
                </c:pt>
                <c:pt idx="109">
                  <c:v>2623</c:v>
                </c:pt>
                <c:pt idx="110">
                  <c:v>2871</c:v>
                </c:pt>
                <c:pt idx="111">
                  <c:v>2124</c:v>
                </c:pt>
                <c:pt idx="112">
                  <c:v>3075</c:v>
                </c:pt>
                <c:pt idx="113">
                  <c:v>2815</c:v>
                </c:pt>
                <c:pt idx="114">
                  <c:v>2719</c:v>
                </c:pt>
                <c:pt idx="115">
                  <c:v>2963</c:v>
                </c:pt>
                <c:pt idx="116">
                  <c:v>2677</c:v>
                </c:pt>
                <c:pt idx="117">
                  <c:v>2979</c:v>
                </c:pt>
                <c:pt idx="118">
                  <c:v>2000</c:v>
                </c:pt>
                <c:pt idx="119">
                  <c:v>2993</c:v>
                </c:pt>
                <c:pt idx="120">
                  <c:v>2798</c:v>
                </c:pt>
                <c:pt idx="121">
                  <c:v>2703</c:v>
                </c:pt>
                <c:pt idx="122">
                  <c:v>2675</c:v>
                </c:pt>
                <c:pt idx="123">
                  <c:v>909</c:v>
                </c:pt>
                <c:pt idx="124">
                  <c:v>1074</c:v>
                </c:pt>
                <c:pt idx="125">
                  <c:v>787</c:v>
                </c:pt>
                <c:pt idx="126">
                  <c:v>1096</c:v>
                </c:pt>
                <c:pt idx="127">
                  <c:v>1069</c:v>
                </c:pt>
                <c:pt idx="128">
                  <c:v>1059</c:v>
                </c:pt>
                <c:pt idx="129">
                  <c:v>1032</c:v>
                </c:pt>
                <c:pt idx="130">
                  <c:v>1850</c:v>
                </c:pt>
                <c:pt idx="131">
                  <c:v>2239</c:v>
                </c:pt>
                <c:pt idx="132">
                  <c:v>1563</c:v>
                </c:pt>
                <c:pt idx="133">
                  <c:v>2217</c:v>
                </c:pt>
                <c:pt idx="134">
                  <c:v>2134</c:v>
                </c:pt>
                <c:pt idx="135">
                  <c:v>2255</c:v>
                </c:pt>
                <c:pt idx="136">
                  <c:v>2067</c:v>
                </c:pt>
                <c:pt idx="137">
                  <c:v>5632</c:v>
                </c:pt>
                <c:pt idx="138">
                  <c:v>6967</c:v>
                </c:pt>
                <c:pt idx="139">
                  <c:v>4973</c:v>
                </c:pt>
                <c:pt idx="140">
                  <c:v>6840</c:v>
                </c:pt>
                <c:pt idx="141">
                  <c:v>6807</c:v>
                </c:pt>
                <c:pt idx="142">
                  <c:v>6803</c:v>
                </c:pt>
                <c:pt idx="143">
                  <c:v>6658</c:v>
                </c:pt>
                <c:pt idx="144">
                  <c:v>4067</c:v>
                </c:pt>
                <c:pt idx="145">
                  <c:v>4706</c:v>
                </c:pt>
                <c:pt idx="146">
                  <c:v>3796</c:v>
                </c:pt>
                <c:pt idx="147">
                  <c:v>5303</c:v>
                </c:pt>
                <c:pt idx="148">
                  <c:v>5311</c:v>
                </c:pt>
                <c:pt idx="149">
                  <c:v>5117</c:v>
                </c:pt>
                <c:pt idx="150">
                  <c:v>5054</c:v>
                </c:pt>
                <c:pt idx="151">
                  <c:v>4216</c:v>
                </c:pt>
                <c:pt idx="152">
                  <c:v>5530</c:v>
                </c:pt>
                <c:pt idx="153">
                  <c:v>4418</c:v>
                </c:pt>
                <c:pt idx="154">
                  <c:v>5874</c:v>
                </c:pt>
                <c:pt idx="155">
                  <c:v>5955</c:v>
                </c:pt>
                <c:pt idx="156">
                  <c:v>5272</c:v>
                </c:pt>
                <c:pt idx="157">
                  <c:v>5522</c:v>
                </c:pt>
                <c:pt idx="158">
                  <c:v>1437</c:v>
                </c:pt>
                <c:pt idx="159">
                  <c:v>1867</c:v>
                </c:pt>
                <c:pt idx="160">
                  <c:v>1497</c:v>
                </c:pt>
                <c:pt idx="161">
                  <c:v>1918</c:v>
                </c:pt>
                <c:pt idx="162">
                  <c:v>1907</c:v>
                </c:pt>
                <c:pt idx="163">
                  <c:v>1711</c:v>
                </c:pt>
                <c:pt idx="164">
                  <c:v>1835</c:v>
                </c:pt>
                <c:pt idx="165">
                  <c:v>3947</c:v>
                </c:pt>
                <c:pt idx="166">
                  <c:v>5392</c:v>
                </c:pt>
                <c:pt idx="167">
                  <c:v>4375</c:v>
                </c:pt>
                <c:pt idx="168">
                  <c:v>5351</c:v>
                </c:pt>
                <c:pt idx="169">
                  <c:v>5240</c:v>
                </c:pt>
                <c:pt idx="170">
                  <c:v>4606</c:v>
                </c:pt>
                <c:pt idx="171">
                  <c:v>4956</c:v>
                </c:pt>
                <c:pt idx="172">
                  <c:v>1149</c:v>
                </c:pt>
                <c:pt idx="173">
                  <c:v>1389</c:v>
                </c:pt>
                <c:pt idx="174">
                  <c:v>1220</c:v>
                </c:pt>
                <c:pt idx="175">
                  <c:v>1415</c:v>
                </c:pt>
                <c:pt idx="176">
                  <c:v>1455</c:v>
                </c:pt>
                <c:pt idx="177">
                  <c:v>1266</c:v>
                </c:pt>
                <c:pt idx="178">
                  <c:v>1380</c:v>
                </c:pt>
                <c:pt idx="179">
                  <c:v>1309</c:v>
                </c:pt>
                <c:pt idx="180">
                  <c:v>1476</c:v>
                </c:pt>
                <c:pt idx="181">
                  <c:v>1355</c:v>
                </c:pt>
                <c:pt idx="182">
                  <c:v>1444</c:v>
                </c:pt>
                <c:pt idx="183">
                  <c:v>1501</c:v>
                </c:pt>
                <c:pt idx="184">
                  <c:v>1250</c:v>
                </c:pt>
                <c:pt idx="185">
                  <c:v>1469</c:v>
                </c:pt>
                <c:pt idx="186">
                  <c:v>1978</c:v>
                </c:pt>
                <c:pt idx="187">
                  <c:v>2339</c:v>
                </c:pt>
                <c:pt idx="188">
                  <c:v>2022</c:v>
                </c:pt>
                <c:pt idx="189">
                  <c:v>2287</c:v>
                </c:pt>
                <c:pt idx="190">
                  <c:v>2222</c:v>
                </c:pt>
                <c:pt idx="191">
                  <c:v>1957</c:v>
                </c:pt>
                <c:pt idx="192">
                  <c:v>2200</c:v>
                </c:pt>
                <c:pt idx="200">
                  <c:v>888</c:v>
                </c:pt>
                <c:pt idx="201">
                  <c:v>1075</c:v>
                </c:pt>
                <c:pt idx="202">
                  <c:v>963</c:v>
                </c:pt>
                <c:pt idx="203">
                  <c:v>1000</c:v>
                </c:pt>
                <c:pt idx="204">
                  <c:v>980</c:v>
                </c:pt>
                <c:pt idx="205">
                  <c:v>824</c:v>
                </c:pt>
                <c:pt idx="206">
                  <c:v>1041</c:v>
                </c:pt>
                <c:pt idx="207">
                  <c:v>1878</c:v>
                </c:pt>
                <c:pt idx="208">
                  <c:v>2334</c:v>
                </c:pt>
                <c:pt idx="209">
                  <c:v>2030</c:v>
                </c:pt>
                <c:pt idx="210">
                  <c:v>1936</c:v>
                </c:pt>
                <c:pt idx="211">
                  <c:v>2080</c:v>
                </c:pt>
                <c:pt idx="212">
                  <c:v>1850</c:v>
                </c:pt>
                <c:pt idx="213">
                  <c:v>2269</c:v>
                </c:pt>
                <c:pt idx="214">
                  <c:v>2875</c:v>
                </c:pt>
                <c:pt idx="215">
                  <c:v>3315</c:v>
                </c:pt>
                <c:pt idx="216">
                  <c:v>3034</c:v>
                </c:pt>
                <c:pt idx="217">
                  <c:v>2944</c:v>
                </c:pt>
                <c:pt idx="218">
                  <c:v>3220</c:v>
                </c:pt>
                <c:pt idx="219">
                  <c:v>2742</c:v>
                </c:pt>
                <c:pt idx="220">
                  <c:v>3379</c:v>
                </c:pt>
                <c:pt idx="221">
                  <c:v>1656</c:v>
                </c:pt>
                <c:pt idx="222">
                  <c:v>1944</c:v>
                </c:pt>
                <c:pt idx="223">
                  <c:v>1778</c:v>
                </c:pt>
                <c:pt idx="224">
                  <c:v>1775</c:v>
                </c:pt>
                <c:pt idx="225">
                  <c:v>1917</c:v>
                </c:pt>
                <c:pt idx="226">
                  <c:v>1718</c:v>
                </c:pt>
                <c:pt idx="227">
                  <c:v>1963</c:v>
                </c:pt>
                <c:pt idx="228">
                  <c:v>1477</c:v>
                </c:pt>
                <c:pt idx="229">
                  <c:v>1885</c:v>
                </c:pt>
                <c:pt idx="230">
                  <c:v>1543</c:v>
                </c:pt>
                <c:pt idx="231">
                  <c:v>1475</c:v>
                </c:pt>
                <c:pt idx="232">
                  <c:v>1588</c:v>
                </c:pt>
                <c:pt idx="233">
                  <c:v>1497</c:v>
                </c:pt>
                <c:pt idx="234">
                  <c:v>1595</c:v>
                </c:pt>
                <c:pt idx="235">
                  <c:v>2527</c:v>
                </c:pt>
                <c:pt idx="236">
                  <c:v>2873</c:v>
                </c:pt>
                <c:pt idx="237">
                  <c:v>2499</c:v>
                </c:pt>
                <c:pt idx="238">
                  <c:v>2433</c:v>
                </c:pt>
                <c:pt idx="239">
                  <c:v>2658</c:v>
                </c:pt>
                <c:pt idx="240">
                  <c:v>2662</c:v>
                </c:pt>
                <c:pt idx="241">
                  <c:v>2641</c:v>
                </c:pt>
                <c:pt idx="242">
                  <c:v>2024</c:v>
                </c:pt>
                <c:pt idx="243">
                  <c:v>2142</c:v>
                </c:pt>
                <c:pt idx="244">
                  <c:v>1984</c:v>
                </c:pt>
                <c:pt idx="245">
                  <c:v>1941</c:v>
                </c:pt>
                <c:pt idx="246">
                  <c:v>2171</c:v>
                </c:pt>
                <c:pt idx="247">
                  <c:v>2189</c:v>
                </c:pt>
                <c:pt idx="248">
                  <c:v>2094</c:v>
                </c:pt>
                <c:pt idx="249">
                  <c:v>4708</c:v>
                </c:pt>
                <c:pt idx="250">
                  <c:v>4627</c:v>
                </c:pt>
                <c:pt idx="251">
                  <c:v>4100</c:v>
                </c:pt>
                <c:pt idx="252">
                  <c:v>4153</c:v>
                </c:pt>
                <c:pt idx="253">
                  <c:v>4939</c:v>
                </c:pt>
                <c:pt idx="254">
                  <c:v>4730</c:v>
                </c:pt>
                <c:pt idx="255">
                  <c:v>4669</c:v>
                </c:pt>
                <c:pt idx="256">
                  <c:v>3805</c:v>
                </c:pt>
                <c:pt idx="257">
                  <c:v>3927</c:v>
                </c:pt>
                <c:pt idx="258">
                  <c:v>3348</c:v>
                </c:pt>
                <c:pt idx="259">
                  <c:v>3450</c:v>
                </c:pt>
                <c:pt idx="260">
                  <c:v>3849</c:v>
                </c:pt>
                <c:pt idx="261">
                  <c:v>3723</c:v>
                </c:pt>
                <c:pt idx="262">
                  <c:v>3636</c:v>
                </c:pt>
                <c:pt idx="263">
                  <c:v>7425</c:v>
                </c:pt>
                <c:pt idx="264">
                  <c:v>7340</c:v>
                </c:pt>
                <c:pt idx="265">
                  <c:v>6244</c:v>
                </c:pt>
                <c:pt idx="266">
                  <c:v>6694</c:v>
                </c:pt>
                <c:pt idx="267">
                  <c:v>7432</c:v>
                </c:pt>
                <c:pt idx="268">
                  <c:v>7682</c:v>
                </c:pt>
                <c:pt idx="269">
                  <c:v>7736</c:v>
                </c:pt>
                <c:pt idx="270">
                  <c:v>4442</c:v>
                </c:pt>
                <c:pt idx="271">
                  <c:v>4344</c:v>
                </c:pt>
                <c:pt idx="272">
                  <c:v>3828</c:v>
                </c:pt>
                <c:pt idx="273">
                  <c:v>3879</c:v>
                </c:pt>
                <c:pt idx="274">
                  <c:v>4409</c:v>
                </c:pt>
                <c:pt idx="275">
                  <c:v>4390</c:v>
                </c:pt>
                <c:pt idx="276">
                  <c:v>4593</c:v>
                </c:pt>
                <c:pt idx="277">
                  <c:v>3922</c:v>
                </c:pt>
                <c:pt idx="278">
                  <c:v>3800</c:v>
                </c:pt>
                <c:pt idx="279">
                  <c:v>3430</c:v>
                </c:pt>
                <c:pt idx="280">
                  <c:v>3420</c:v>
                </c:pt>
                <c:pt idx="281">
                  <c:v>3846</c:v>
                </c:pt>
                <c:pt idx="282">
                  <c:v>3624</c:v>
                </c:pt>
                <c:pt idx="283">
                  <c:v>3887</c:v>
                </c:pt>
                <c:pt idx="284">
                  <c:v>4868</c:v>
                </c:pt>
                <c:pt idx="285">
                  <c:v>4839</c:v>
                </c:pt>
                <c:pt idx="286">
                  <c:v>4300</c:v>
                </c:pt>
                <c:pt idx="287">
                  <c:v>4464</c:v>
                </c:pt>
                <c:pt idx="288">
                  <c:v>5079</c:v>
                </c:pt>
                <c:pt idx="289">
                  <c:v>4694</c:v>
                </c:pt>
                <c:pt idx="290">
                  <c:v>5034</c:v>
                </c:pt>
                <c:pt idx="291">
                  <c:v>3049</c:v>
                </c:pt>
                <c:pt idx="292">
                  <c:v>2991</c:v>
                </c:pt>
                <c:pt idx="293">
                  <c:v>2731</c:v>
                </c:pt>
                <c:pt idx="294">
                  <c:v>2934</c:v>
                </c:pt>
                <c:pt idx="295">
                  <c:v>3101</c:v>
                </c:pt>
                <c:pt idx="296">
                  <c:v>2979</c:v>
                </c:pt>
                <c:pt idx="297">
                  <c:v>3087</c:v>
                </c:pt>
                <c:pt idx="298">
                  <c:v>1778</c:v>
                </c:pt>
                <c:pt idx="299">
                  <c:v>1774</c:v>
                </c:pt>
                <c:pt idx="300">
                  <c:v>1697</c:v>
                </c:pt>
                <c:pt idx="301">
                  <c:v>1715</c:v>
                </c:pt>
                <c:pt idx="302">
                  <c:v>1736</c:v>
                </c:pt>
                <c:pt idx="303">
                  <c:v>1736</c:v>
                </c:pt>
                <c:pt idx="304">
                  <c:v>1857</c:v>
                </c:pt>
                <c:pt idx="305">
                  <c:v>1108</c:v>
                </c:pt>
                <c:pt idx="306">
                  <c:v>1111</c:v>
                </c:pt>
                <c:pt idx="307">
                  <c:v>1092</c:v>
                </c:pt>
                <c:pt idx="308">
                  <c:v>1035</c:v>
                </c:pt>
                <c:pt idx="309">
                  <c:v>1086</c:v>
                </c:pt>
                <c:pt idx="310">
                  <c:v>1049</c:v>
                </c:pt>
                <c:pt idx="311">
                  <c:v>1086</c:v>
                </c:pt>
                <c:pt idx="312">
                  <c:v>1607</c:v>
                </c:pt>
                <c:pt idx="313">
                  <c:v>1493</c:v>
                </c:pt>
                <c:pt idx="314">
                  <c:v>1507</c:v>
                </c:pt>
                <c:pt idx="315">
                  <c:v>1407</c:v>
                </c:pt>
                <c:pt idx="316">
                  <c:v>1509</c:v>
                </c:pt>
                <c:pt idx="317">
                  <c:v>1457</c:v>
                </c:pt>
                <c:pt idx="318">
                  <c:v>1505</c:v>
                </c:pt>
                <c:pt idx="319">
                  <c:v>1839</c:v>
                </c:pt>
                <c:pt idx="320">
                  <c:v>1723</c:v>
                </c:pt>
                <c:pt idx="321">
                  <c:v>1723</c:v>
                </c:pt>
                <c:pt idx="322">
                  <c:v>1672</c:v>
                </c:pt>
                <c:pt idx="323">
                  <c:v>1771</c:v>
                </c:pt>
                <c:pt idx="324">
                  <c:v>1706</c:v>
                </c:pt>
                <c:pt idx="325">
                  <c:v>1764</c:v>
                </c:pt>
                <c:pt idx="326">
                  <c:v>1785</c:v>
                </c:pt>
                <c:pt idx="327">
                  <c:v>1697</c:v>
                </c:pt>
                <c:pt idx="328">
                  <c:v>1653</c:v>
                </c:pt>
                <c:pt idx="329">
                  <c:v>1609</c:v>
                </c:pt>
                <c:pt idx="330">
                  <c:v>1724</c:v>
                </c:pt>
                <c:pt idx="331">
                  <c:v>1618</c:v>
                </c:pt>
                <c:pt idx="332">
                  <c:v>1636</c:v>
                </c:pt>
                <c:pt idx="333">
                  <c:v>921</c:v>
                </c:pt>
                <c:pt idx="334">
                  <c:v>889</c:v>
                </c:pt>
                <c:pt idx="335">
                  <c:v>905</c:v>
                </c:pt>
                <c:pt idx="336">
                  <c:v>832</c:v>
                </c:pt>
                <c:pt idx="337">
                  <c:v>909</c:v>
                </c:pt>
                <c:pt idx="338">
                  <c:v>888</c:v>
                </c:pt>
                <c:pt idx="339">
                  <c:v>864</c:v>
                </c:pt>
                <c:pt idx="340">
                  <c:v>1679</c:v>
                </c:pt>
                <c:pt idx="341">
                  <c:v>1655</c:v>
                </c:pt>
                <c:pt idx="342">
                  <c:v>1700</c:v>
                </c:pt>
                <c:pt idx="343">
                  <c:v>1553</c:v>
                </c:pt>
                <c:pt idx="344">
                  <c:v>1719</c:v>
                </c:pt>
                <c:pt idx="345">
                  <c:v>1665</c:v>
                </c:pt>
                <c:pt idx="346">
                  <c:v>1655</c:v>
                </c:pt>
                <c:pt idx="347">
                  <c:v>1179</c:v>
                </c:pt>
                <c:pt idx="348">
                  <c:v>1198</c:v>
                </c:pt>
                <c:pt idx="349">
                  <c:v>1244</c:v>
                </c:pt>
                <c:pt idx="350">
                  <c:v>1144</c:v>
                </c:pt>
                <c:pt idx="351">
                  <c:v>1258</c:v>
                </c:pt>
                <c:pt idx="352">
                  <c:v>1186</c:v>
                </c:pt>
                <c:pt idx="353">
                  <c:v>1166</c:v>
                </c:pt>
                <c:pt idx="354">
                  <c:v>1767</c:v>
                </c:pt>
                <c:pt idx="355">
                  <c:v>1859</c:v>
                </c:pt>
                <c:pt idx="356">
                  <c:v>1889</c:v>
                </c:pt>
                <c:pt idx="357">
                  <c:v>1844</c:v>
                </c:pt>
                <c:pt idx="358">
                  <c:v>1936</c:v>
                </c:pt>
                <c:pt idx="359">
                  <c:v>1845</c:v>
                </c:pt>
                <c:pt idx="360">
                  <c:v>1798</c:v>
                </c:pt>
                <c:pt idx="361">
                  <c:v>1689</c:v>
                </c:pt>
                <c:pt idx="362">
                  <c:v>1799</c:v>
                </c:pt>
                <c:pt idx="363">
                  <c:v>1851</c:v>
                </c:pt>
                <c:pt idx="364">
                  <c:v>1932</c:v>
                </c:pt>
                <c:pt idx="365">
                  <c:v>1971</c:v>
                </c:pt>
                <c:pt idx="366">
                  <c:v>1886</c:v>
                </c:pt>
                <c:pt idx="367">
                  <c:v>1915</c:v>
                </c:pt>
                <c:pt idx="368">
                  <c:v>1887</c:v>
                </c:pt>
                <c:pt idx="369">
                  <c:v>2088</c:v>
                </c:pt>
                <c:pt idx="370">
                  <c:v>2052</c:v>
                </c:pt>
                <c:pt idx="371">
                  <c:v>2150</c:v>
                </c:pt>
                <c:pt idx="372">
                  <c:v>2042</c:v>
                </c:pt>
                <c:pt idx="373">
                  <c:v>1992</c:v>
                </c:pt>
                <c:pt idx="374">
                  <c:v>2011</c:v>
                </c:pt>
                <c:pt idx="375">
                  <c:v>1775</c:v>
                </c:pt>
                <c:pt idx="376">
                  <c:v>1921</c:v>
                </c:pt>
                <c:pt idx="377">
                  <c:v>1952</c:v>
                </c:pt>
                <c:pt idx="378">
                  <c:v>1987</c:v>
                </c:pt>
                <c:pt idx="379">
                  <c:v>1943</c:v>
                </c:pt>
                <c:pt idx="380">
                  <c:v>1878</c:v>
                </c:pt>
                <c:pt idx="381">
                  <c:v>1916</c:v>
                </c:pt>
                <c:pt idx="382">
                  <c:v>2020</c:v>
                </c:pt>
                <c:pt idx="383">
                  <c:v>2219</c:v>
                </c:pt>
                <c:pt idx="384">
                  <c:v>2081</c:v>
                </c:pt>
                <c:pt idx="385">
                  <c:v>2179</c:v>
                </c:pt>
                <c:pt idx="386">
                  <c:v>2132</c:v>
                </c:pt>
                <c:pt idx="387">
                  <c:v>1989</c:v>
                </c:pt>
                <c:pt idx="388">
                  <c:v>2018</c:v>
                </c:pt>
                <c:pt idx="389">
                  <c:v>1103</c:v>
                </c:pt>
                <c:pt idx="390">
                  <c:v>1117</c:v>
                </c:pt>
                <c:pt idx="391">
                  <c:v>1056</c:v>
                </c:pt>
                <c:pt idx="392">
                  <c:v>1099</c:v>
                </c:pt>
                <c:pt idx="393">
                  <c:v>1065</c:v>
                </c:pt>
                <c:pt idx="394">
                  <c:v>1003</c:v>
                </c:pt>
                <c:pt idx="395">
                  <c:v>1077</c:v>
                </c:pt>
                <c:pt idx="396">
                  <c:v>1873</c:v>
                </c:pt>
                <c:pt idx="397">
                  <c:v>1919</c:v>
                </c:pt>
                <c:pt idx="398">
                  <c:v>1909</c:v>
                </c:pt>
                <c:pt idx="399">
                  <c:v>1968</c:v>
                </c:pt>
                <c:pt idx="400">
                  <c:v>1904</c:v>
                </c:pt>
                <c:pt idx="401">
                  <c:v>1773</c:v>
                </c:pt>
                <c:pt idx="402">
                  <c:v>1982</c:v>
                </c:pt>
                <c:pt idx="403">
                  <c:v>6828</c:v>
                </c:pt>
                <c:pt idx="404">
                  <c:v>7236</c:v>
                </c:pt>
                <c:pt idx="405">
                  <c:v>7301</c:v>
                </c:pt>
                <c:pt idx="406">
                  <c:v>7291</c:v>
                </c:pt>
                <c:pt idx="407">
                  <c:v>6923</c:v>
                </c:pt>
                <c:pt idx="408">
                  <c:v>6481</c:v>
                </c:pt>
                <c:pt idx="409">
                  <c:v>7838</c:v>
                </c:pt>
                <c:pt idx="410">
                  <c:v>3419</c:v>
                </c:pt>
                <c:pt idx="411">
                  <c:v>3680</c:v>
                </c:pt>
                <c:pt idx="412">
                  <c:v>3710</c:v>
                </c:pt>
                <c:pt idx="413">
                  <c:v>3805</c:v>
                </c:pt>
                <c:pt idx="414">
                  <c:v>3659</c:v>
                </c:pt>
                <c:pt idx="415">
                  <c:v>3705</c:v>
                </c:pt>
                <c:pt idx="416">
                  <c:v>4412</c:v>
                </c:pt>
                <c:pt idx="417">
                  <c:v>5008</c:v>
                </c:pt>
                <c:pt idx="418">
                  <c:v>5329</c:v>
                </c:pt>
                <c:pt idx="419">
                  <c:v>4990</c:v>
                </c:pt>
                <c:pt idx="420">
                  <c:v>5531</c:v>
                </c:pt>
                <c:pt idx="421">
                  <c:v>4965</c:v>
                </c:pt>
                <c:pt idx="422">
                  <c:v>5038</c:v>
                </c:pt>
                <c:pt idx="423">
                  <c:v>6076</c:v>
                </c:pt>
                <c:pt idx="424">
                  <c:v>4706</c:v>
                </c:pt>
                <c:pt idx="425">
                  <c:v>4811</c:v>
                </c:pt>
                <c:pt idx="426">
                  <c:v>4421</c:v>
                </c:pt>
                <c:pt idx="427">
                  <c:v>4741</c:v>
                </c:pt>
                <c:pt idx="428">
                  <c:v>4392</c:v>
                </c:pt>
                <c:pt idx="429">
                  <c:v>4477</c:v>
                </c:pt>
                <c:pt idx="430">
                  <c:v>5202</c:v>
                </c:pt>
                <c:pt idx="431">
                  <c:v>3023</c:v>
                </c:pt>
                <c:pt idx="432">
                  <c:v>3089</c:v>
                </c:pt>
                <c:pt idx="433">
                  <c:v>2742</c:v>
                </c:pt>
                <c:pt idx="434">
                  <c:v>2940</c:v>
                </c:pt>
                <c:pt idx="435">
                  <c:v>2718</c:v>
                </c:pt>
                <c:pt idx="436">
                  <c:v>2829</c:v>
                </c:pt>
                <c:pt idx="437">
                  <c:v>3207</c:v>
                </c:pt>
                <c:pt idx="438">
                  <c:v>1984</c:v>
                </c:pt>
                <c:pt idx="439">
                  <c:v>1984</c:v>
                </c:pt>
                <c:pt idx="440">
                  <c:v>1781</c:v>
                </c:pt>
                <c:pt idx="441">
                  <c:v>1880</c:v>
                </c:pt>
                <c:pt idx="442">
                  <c:v>1777</c:v>
                </c:pt>
                <c:pt idx="443">
                  <c:v>1825</c:v>
                </c:pt>
                <c:pt idx="444">
                  <c:v>2001</c:v>
                </c:pt>
                <c:pt idx="445">
                  <c:v>1574</c:v>
                </c:pt>
                <c:pt idx="446">
                  <c:v>1540</c:v>
                </c:pt>
                <c:pt idx="447">
                  <c:v>1352</c:v>
                </c:pt>
                <c:pt idx="448">
                  <c:v>1442</c:v>
                </c:pt>
                <c:pt idx="449">
                  <c:v>1391</c:v>
                </c:pt>
                <c:pt idx="450">
                  <c:v>1468</c:v>
                </c:pt>
                <c:pt idx="451">
                  <c:v>1551</c:v>
                </c:pt>
                <c:pt idx="452">
                  <c:v>1814</c:v>
                </c:pt>
                <c:pt idx="453">
                  <c:v>1657</c:v>
                </c:pt>
                <c:pt idx="454">
                  <c:v>1540</c:v>
                </c:pt>
                <c:pt idx="455">
                  <c:v>1615</c:v>
                </c:pt>
                <c:pt idx="456">
                  <c:v>1568</c:v>
                </c:pt>
                <c:pt idx="457">
                  <c:v>1686</c:v>
                </c:pt>
                <c:pt idx="458">
                  <c:v>1794</c:v>
                </c:pt>
                <c:pt idx="459">
                  <c:v>2737</c:v>
                </c:pt>
                <c:pt idx="460">
                  <c:v>2523</c:v>
                </c:pt>
                <c:pt idx="461">
                  <c:v>2318</c:v>
                </c:pt>
                <c:pt idx="462">
                  <c:v>2483</c:v>
                </c:pt>
                <c:pt idx="463">
                  <c:v>2390</c:v>
                </c:pt>
                <c:pt idx="464">
                  <c:v>2492</c:v>
                </c:pt>
                <c:pt idx="465">
                  <c:v>2711</c:v>
                </c:pt>
                <c:pt idx="466">
                  <c:v>3042</c:v>
                </c:pt>
                <c:pt idx="467">
                  <c:v>2810</c:v>
                </c:pt>
                <c:pt idx="468">
                  <c:v>2658</c:v>
                </c:pt>
                <c:pt idx="469">
                  <c:v>2870</c:v>
                </c:pt>
                <c:pt idx="470">
                  <c:v>2844</c:v>
                </c:pt>
                <c:pt idx="471">
                  <c:v>3004</c:v>
                </c:pt>
                <c:pt idx="472">
                  <c:v>3128</c:v>
                </c:pt>
                <c:pt idx="473">
                  <c:v>2662</c:v>
                </c:pt>
                <c:pt idx="474">
                  <c:v>2585</c:v>
                </c:pt>
                <c:pt idx="475">
                  <c:v>2394</c:v>
                </c:pt>
                <c:pt idx="476">
                  <c:v>2678</c:v>
                </c:pt>
                <c:pt idx="477">
                  <c:v>2616</c:v>
                </c:pt>
                <c:pt idx="478">
                  <c:v>2754</c:v>
                </c:pt>
                <c:pt idx="479">
                  <c:v>2886</c:v>
                </c:pt>
                <c:pt idx="480">
                  <c:v>1799</c:v>
                </c:pt>
                <c:pt idx="481">
                  <c:v>1808</c:v>
                </c:pt>
                <c:pt idx="482">
                  <c:v>1605</c:v>
                </c:pt>
                <c:pt idx="483">
                  <c:v>1836</c:v>
                </c:pt>
                <c:pt idx="484">
                  <c:v>1785</c:v>
                </c:pt>
                <c:pt idx="485">
                  <c:v>1874</c:v>
                </c:pt>
                <c:pt idx="486">
                  <c:v>1955</c:v>
                </c:pt>
                <c:pt idx="487">
                  <c:v>1439</c:v>
                </c:pt>
                <c:pt idx="488">
                  <c:v>1445</c:v>
                </c:pt>
                <c:pt idx="489">
                  <c:v>1253</c:v>
                </c:pt>
                <c:pt idx="490">
                  <c:v>1418</c:v>
                </c:pt>
                <c:pt idx="491">
                  <c:v>1417</c:v>
                </c:pt>
                <c:pt idx="492">
                  <c:v>1463</c:v>
                </c:pt>
                <c:pt idx="493">
                  <c:v>1476</c:v>
                </c:pt>
                <c:pt idx="494">
                  <c:v>2067</c:v>
                </c:pt>
                <c:pt idx="495">
                  <c:v>2017</c:v>
                </c:pt>
                <c:pt idx="496">
                  <c:v>1769</c:v>
                </c:pt>
                <c:pt idx="497">
                  <c:v>1957</c:v>
                </c:pt>
                <c:pt idx="498">
                  <c:v>1913</c:v>
                </c:pt>
                <c:pt idx="499">
                  <c:v>1943</c:v>
                </c:pt>
                <c:pt idx="500">
                  <c:v>1944</c:v>
                </c:pt>
                <c:pt idx="501">
                  <c:v>3772</c:v>
                </c:pt>
                <c:pt idx="502">
                  <c:v>3741</c:v>
                </c:pt>
                <c:pt idx="503">
                  <c:v>3211</c:v>
                </c:pt>
                <c:pt idx="504">
                  <c:v>3428</c:v>
                </c:pt>
                <c:pt idx="505">
                  <c:v>3599</c:v>
                </c:pt>
                <c:pt idx="506">
                  <c:v>3674</c:v>
                </c:pt>
                <c:pt idx="507">
                  <c:v>3560</c:v>
                </c:pt>
                <c:pt idx="508">
                  <c:v>2560</c:v>
                </c:pt>
                <c:pt idx="509">
                  <c:v>2616</c:v>
                </c:pt>
                <c:pt idx="510">
                  <c:v>2322</c:v>
                </c:pt>
                <c:pt idx="511">
                  <c:v>2615</c:v>
                </c:pt>
                <c:pt idx="512">
                  <c:v>2637</c:v>
                </c:pt>
                <c:pt idx="513">
                  <c:v>2751</c:v>
                </c:pt>
                <c:pt idx="514">
                  <c:v>2667</c:v>
                </c:pt>
                <c:pt idx="515">
                  <c:v>2268</c:v>
                </c:pt>
                <c:pt idx="516">
                  <c:v>2366</c:v>
                </c:pt>
                <c:pt idx="517">
                  <c:v>2093</c:v>
                </c:pt>
                <c:pt idx="518">
                  <c:v>2415</c:v>
                </c:pt>
                <c:pt idx="519">
                  <c:v>2412</c:v>
                </c:pt>
                <c:pt idx="520">
                  <c:v>2503</c:v>
                </c:pt>
                <c:pt idx="521">
                  <c:v>2338</c:v>
                </c:pt>
                <c:pt idx="522">
                  <c:v>2237</c:v>
                </c:pt>
                <c:pt idx="523">
                  <c:v>2263</c:v>
                </c:pt>
                <c:pt idx="524">
                  <c:v>2061</c:v>
                </c:pt>
                <c:pt idx="525">
                  <c:v>2380</c:v>
                </c:pt>
                <c:pt idx="526">
                  <c:v>2427</c:v>
                </c:pt>
                <c:pt idx="527">
                  <c:v>2557</c:v>
                </c:pt>
                <c:pt idx="528">
                  <c:v>2471</c:v>
                </c:pt>
                <c:pt idx="529">
                  <c:v>950</c:v>
                </c:pt>
                <c:pt idx="530">
                  <c:v>961</c:v>
                </c:pt>
                <c:pt idx="531">
                  <c:v>887</c:v>
                </c:pt>
                <c:pt idx="532">
                  <c:v>976</c:v>
                </c:pt>
                <c:pt idx="533">
                  <c:v>982</c:v>
                </c:pt>
                <c:pt idx="534">
                  <c:v>1036</c:v>
                </c:pt>
                <c:pt idx="535">
                  <c:v>989</c:v>
                </c:pt>
                <c:pt idx="536">
                  <c:v>1967</c:v>
                </c:pt>
                <c:pt idx="537">
                  <c:v>1992</c:v>
                </c:pt>
                <c:pt idx="538">
                  <c:v>1846</c:v>
                </c:pt>
                <c:pt idx="539">
                  <c:v>2003</c:v>
                </c:pt>
                <c:pt idx="540">
                  <c:v>2034</c:v>
                </c:pt>
                <c:pt idx="541">
                  <c:v>2169</c:v>
                </c:pt>
                <c:pt idx="542">
                  <c:v>1992</c:v>
                </c:pt>
                <c:pt idx="543">
                  <c:v>1449</c:v>
                </c:pt>
                <c:pt idx="544">
                  <c:v>1537</c:v>
                </c:pt>
                <c:pt idx="545">
                  <c:v>1327</c:v>
                </c:pt>
                <c:pt idx="546">
                  <c:v>1454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A45-4B33-BA30-2C4E8D3481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90698544"/>
        <c:axId val="290698128"/>
      </c:lineChart>
      <c:scatterChart>
        <c:scatterStyle val="lineMarker"/>
        <c:varyColors val="0"/>
        <c:ser>
          <c:idx val="2"/>
          <c:order val="2"/>
          <c:tx>
            <c:strRef>
              <c:f>安卓DAU!$D$3</c:f>
              <c:strCache>
                <c:ptCount val="1"/>
                <c:pt idx="0">
                  <c:v>上新机台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Pt>
            <c:idx val="15"/>
            <c:marker>
              <c:symbol val="circle"/>
              <c:size val="5"/>
              <c:spPr>
                <a:solidFill>
                  <a:schemeClr val="tx1"/>
                </a:solidFill>
                <a:ln w="9525">
                  <a:solidFill>
                    <a:srgbClr val="00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DA45-4B33-BA30-2C4E8D34818F}"/>
              </c:ext>
            </c:extLst>
          </c:dPt>
          <c:dPt>
            <c:idx val="42"/>
            <c:marker>
              <c:symbol val="circle"/>
              <c:size val="5"/>
              <c:spPr>
                <a:solidFill>
                  <a:schemeClr val="tx1"/>
                </a:solidFill>
                <a:ln w="9525">
                  <a:solidFill>
                    <a:srgbClr val="00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DA45-4B33-BA30-2C4E8D34818F}"/>
              </c:ext>
            </c:extLst>
          </c:dPt>
          <c:dPt>
            <c:idx val="78"/>
            <c:marker>
              <c:symbol val="circle"/>
              <c:size val="5"/>
              <c:spPr>
                <a:solidFill>
                  <a:srgbClr val="000000"/>
                </a:solidFill>
                <a:ln w="9525">
                  <a:solidFill>
                    <a:srgbClr val="00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F616-429B-8BFF-4950AE8828CF}"/>
              </c:ext>
            </c:extLst>
          </c:dPt>
          <c:dPt>
            <c:idx val="106"/>
            <c:marker>
              <c:symbol val="circle"/>
              <c:size val="5"/>
              <c:spPr>
                <a:solidFill>
                  <a:srgbClr val="000000"/>
                </a:solidFill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5-DA45-4B33-BA30-2C4E8D34818F}"/>
              </c:ext>
            </c:extLst>
          </c:dPt>
          <c:dPt>
            <c:idx val="141"/>
            <c:marker>
              <c:symbol val="circle"/>
              <c:size val="5"/>
              <c:spPr>
                <a:solidFill>
                  <a:srgbClr val="000000"/>
                </a:solidFill>
                <a:ln w="9525">
                  <a:solidFill>
                    <a:srgbClr val="00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6-DA45-4B33-BA30-2C4E8D34818F}"/>
              </c:ext>
            </c:extLst>
          </c:dPt>
          <c:dPt>
            <c:idx val="173"/>
            <c:marker>
              <c:symbol val="circle"/>
              <c:size val="5"/>
              <c:spPr>
                <a:solidFill>
                  <a:schemeClr val="tx1"/>
                </a:solidFill>
                <a:ln w="9525">
                  <a:solidFill>
                    <a:srgbClr val="00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7-DA45-4B33-BA30-2C4E8D34818F}"/>
              </c:ext>
            </c:extLst>
          </c:dPt>
          <c:dPt>
            <c:idx val="204"/>
            <c:marker>
              <c:symbol val="circle"/>
              <c:size val="5"/>
              <c:spPr>
                <a:solidFill>
                  <a:srgbClr val="D4CAD5"/>
                </a:solidFill>
                <a:ln w="47625">
                  <a:solidFill>
                    <a:srgbClr val="D4CAD5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8-DA45-4B33-BA30-2C4E8D34818F}"/>
              </c:ext>
            </c:extLst>
          </c:dPt>
          <c:dPt>
            <c:idx val="218"/>
            <c:marker>
              <c:symbol val="circle"/>
              <c:size val="5"/>
              <c:spPr>
                <a:solidFill>
                  <a:schemeClr val="tx1"/>
                </a:solidFill>
                <a:ln w="9525">
                  <a:solidFill>
                    <a:srgbClr val="00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9-DA45-4B33-BA30-2C4E8D34818F}"/>
              </c:ext>
            </c:extLst>
          </c:dPt>
          <c:dPt>
            <c:idx val="246"/>
            <c:marker>
              <c:symbol val="circle"/>
              <c:size val="5"/>
              <c:spPr>
                <a:solidFill>
                  <a:schemeClr val="tx1"/>
                </a:solidFill>
                <a:ln w="9525">
                  <a:solidFill>
                    <a:srgbClr val="00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A-DA45-4B33-BA30-2C4E8D34818F}"/>
              </c:ext>
            </c:extLst>
          </c:dPt>
          <c:dPt>
            <c:idx val="260"/>
            <c:marker>
              <c:symbol val="circle"/>
              <c:size val="5"/>
              <c:spPr>
                <a:solidFill>
                  <a:srgbClr val="2E5C7E"/>
                </a:solidFill>
                <a:ln w="31750">
                  <a:solidFill>
                    <a:srgbClr val="2E5C7E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B-DA45-4B33-BA30-2C4E8D34818F}"/>
              </c:ext>
            </c:extLst>
          </c:dPt>
          <c:dPt>
            <c:idx val="280"/>
            <c:marker>
              <c:symbol val="circle"/>
              <c:size val="5"/>
              <c:spPr>
                <a:solidFill>
                  <a:srgbClr val="000000"/>
                </a:solidFill>
                <a:ln w="9525">
                  <a:solidFill>
                    <a:srgbClr val="00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C-DA45-4B33-BA30-2C4E8D34818F}"/>
              </c:ext>
            </c:extLst>
          </c:dPt>
          <c:dPt>
            <c:idx val="295"/>
            <c:marker>
              <c:symbol val="circle"/>
              <c:size val="5"/>
              <c:spPr>
                <a:solidFill>
                  <a:srgbClr val="9DB9E0"/>
                </a:solidFill>
                <a:ln w="34925">
                  <a:solidFill>
                    <a:srgbClr val="9DB9E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D-DA45-4B33-BA30-2C4E8D34818F}"/>
              </c:ext>
            </c:extLst>
          </c:dPt>
          <c:dPt>
            <c:idx val="316"/>
            <c:marker>
              <c:symbol val="circle"/>
              <c:size val="5"/>
              <c:spPr>
                <a:solidFill>
                  <a:srgbClr val="000000"/>
                </a:solidFill>
                <a:ln w="9525">
                  <a:solidFill>
                    <a:srgbClr val="00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E-DA45-4B33-BA30-2C4E8D34818F}"/>
              </c:ext>
            </c:extLst>
          </c:dPt>
          <c:dPt>
            <c:idx val="358"/>
            <c:marker>
              <c:symbol val="circle"/>
              <c:size val="5"/>
              <c:spPr>
                <a:solidFill>
                  <a:schemeClr val="tx1"/>
                </a:solidFill>
                <a:ln w="9525">
                  <a:solidFill>
                    <a:srgbClr val="00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D-F616-429B-8BFF-4950AE8828CF}"/>
              </c:ext>
            </c:extLst>
          </c:dPt>
          <c:dPt>
            <c:idx val="393"/>
            <c:marker>
              <c:symbol val="circle"/>
              <c:size val="5"/>
              <c:spPr>
                <a:solidFill>
                  <a:srgbClr val="000000"/>
                </a:solidFill>
                <a:ln w="9525">
                  <a:solidFill>
                    <a:srgbClr val="00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0-DA45-4B33-BA30-2C4E8D34818F}"/>
              </c:ext>
            </c:extLst>
          </c:dPt>
          <c:dPt>
            <c:idx val="428"/>
            <c:marker>
              <c:symbol val="circle"/>
              <c:size val="5"/>
              <c:spPr>
                <a:solidFill>
                  <a:srgbClr val="000000"/>
                </a:solidFill>
                <a:ln w="9525">
                  <a:solidFill>
                    <a:srgbClr val="00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1-DA45-4B33-BA30-2C4E8D34818F}"/>
              </c:ext>
            </c:extLst>
          </c:dPt>
          <c:dPt>
            <c:idx val="463"/>
            <c:marker>
              <c:symbol val="circle"/>
              <c:size val="5"/>
              <c:spPr>
                <a:solidFill>
                  <a:schemeClr val="tx1"/>
                </a:solidFill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3-045F-439A-AFB9-583A1917B758}"/>
              </c:ext>
            </c:extLst>
          </c:dPt>
          <c:dPt>
            <c:idx val="499"/>
            <c:marker>
              <c:symbol val="circle"/>
              <c:size val="5"/>
              <c:spPr>
                <a:solidFill>
                  <a:schemeClr val="tx1"/>
                </a:solidFill>
                <a:ln w="9525">
                  <a:solidFill>
                    <a:srgbClr val="00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2-DA45-4B33-BA30-2C4E8D34818F}"/>
              </c:ext>
            </c:extLst>
          </c:dPt>
          <c:dPt>
            <c:idx val="526"/>
            <c:marker>
              <c:symbol val="circle"/>
              <c:size val="5"/>
              <c:spPr>
                <a:solidFill>
                  <a:srgbClr val="000000"/>
                </a:solidFill>
                <a:ln w="9525">
                  <a:solidFill>
                    <a:srgbClr val="00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3-DA45-4B33-BA30-2C4E8D34818F}"/>
              </c:ext>
            </c:extLst>
          </c:dPt>
          <c:xVal>
            <c:numRef>
              <c:f>安卓DAU!$A$4:$A$550</c:f>
              <c:numCache>
                <c:formatCode>m/d/yyyy</c:formatCode>
                <c:ptCount val="547"/>
                <c:pt idx="0">
                  <c:v>43831</c:v>
                </c:pt>
                <c:pt idx="1">
                  <c:v>43832</c:v>
                </c:pt>
                <c:pt idx="2">
                  <c:v>43833</c:v>
                </c:pt>
                <c:pt idx="3">
                  <c:v>43834</c:v>
                </c:pt>
                <c:pt idx="4">
                  <c:v>43835</c:v>
                </c:pt>
                <c:pt idx="5">
                  <c:v>43836</c:v>
                </c:pt>
                <c:pt idx="6">
                  <c:v>43837</c:v>
                </c:pt>
                <c:pt idx="7">
                  <c:v>43838</c:v>
                </c:pt>
                <c:pt idx="8">
                  <c:v>43839</c:v>
                </c:pt>
                <c:pt idx="9">
                  <c:v>43840</c:v>
                </c:pt>
                <c:pt idx="10">
                  <c:v>43841</c:v>
                </c:pt>
                <c:pt idx="11">
                  <c:v>43842</c:v>
                </c:pt>
                <c:pt idx="12">
                  <c:v>43843</c:v>
                </c:pt>
                <c:pt idx="13">
                  <c:v>43844</c:v>
                </c:pt>
                <c:pt idx="14">
                  <c:v>43845</c:v>
                </c:pt>
                <c:pt idx="15">
                  <c:v>43846</c:v>
                </c:pt>
                <c:pt idx="16">
                  <c:v>43847</c:v>
                </c:pt>
                <c:pt idx="17">
                  <c:v>43848</c:v>
                </c:pt>
                <c:pt idx="18">
                  <c:v>43849</c:v>
                </c:pt>
                <c:pt idx="19">
                  <c:v>43850</c:v>
                </c:pt>
                <c:pt idx="20">
                  <c:v>43851</c:v>
                </c:pt>
                <c:pt idx="21">
                  <c:v>43852</c:v>
                </c:pt>
                <c:pt idx="22">
                  <c:v>43853</c:v>
                </c:pt>
                <c:pt idx="23">
                  <c:v>43854</c:v>
                </c:pt>
                <c:pt idx="24">
                  <c:v>43855</c:v>
                </c:pt>
                <c:pt idx="25">
                  <c:v>43856</c:v>
                </c:pt>
                <c:pt idx="26">
                  <c:v>43857</c:v>
                </c:pt>
                <c:pt idx="27">
                  <c:v>43858</c:v>
                </c:pt>
                <c:pt idx="28">
                  <c:v>43859</c:v>
                </c:pt>
                <c:pt idx="29">
                  <c:v>43860</c:v>
                </c:pt>
                <c:pt idx="30">
                  <c:v>43861</c:v>
                </c:pt>
                <c:pt idx="31">
                  <c:v>43862</c:v>
                </c:pt>
                <c:pt idx="32">
                  <c:v>43863</c:v>
                </c:pt>
                <c:pt idx="33">
                  <c:v>43864</c:v>
                </c:pt>
                <c:pt idx="34">
                  <c:v>43865</c:v>
                </c:pt>
                <c:pt idx="35">
                  <c:v>43866</c:v>
                </c:pt>
                <c:pt idx="36">
                  <c:v>43867</c:v>
                </c:pt>
                <c:pt idx="37">
                  <c:v>43868</c:v>
                </c:pt>
                <c:pt idx="38">
                  <c:v>43869</c:v>
                </c:pt>
                <c:pt idx="39">
                  <c:v>43870</c:v>
                </c:pt>
                <c:pt idx="40">
                  <c:v>43871</c:v>
                </c:pt>
                <c:pt idx="41">
                  <c:v>43872</c:v>
                </c:pt>
                <c:pt idx="42">
                  <c:v>43873</c:v>
                </c:pt>
                <c:pt idx="43">
                  <c:v>43874</c:v>
                </c:pt>
                <c:pt idx="44">
                  <c:v>43875</c:v>
                </c:pt>
                <c:pt idx="45">
                  <c:v>43876</c:v>
                </c:pt>
                <c:pt idx="46">
                  <c:v>43877</c:v>
                </c:pt>
                <c:pt idx="47">
                  <c:v>43878</c:v>
                </c:pt>
                <c:pt idx="48">
                  <c:v>43879</c:v>
                </c:pt>
                <c:pt idx="49">
                  <c:v>43880</c:v>
                </c:pt>
                <c:pt idx="50">
                  <c:v>43881</c:v>
                </c:pt>
                <c:pt idx="51">
                  <c:v>43882</c:v>
                </c:pt>
                <c:pt idx="52">
                  <c:v>43883</c:v>
                </c:pt>
                <c:pt idx="53">
                  <c:v>43884</c:v>
                </c:pt>
                <c:pt idx="54">
                  <c:v>43885</c:v>
                </c:pt>
                <c:pt idx="55">
                  <c:v>43886</c:v>
                </c:pt>
                <c:pt idx="56">
                  <c:v>43887</c:v>
                </c:pt>
                <c:pt idx="57">
                  <c:v>43888</c:v>
                </c:pt>
                <c:pt idx="58">
                  <c:v>43889</c:v>
                </c:pt>
                <c:pt idx="59">
                  <c:v>43890</c:v>
                </c:pt>
                <c:pt idx="60">
                  <c:v>43891</c:v>
                </c:pt>
                <c:pt idx="61">
                  <c:v>43892</c:v>
                </c:pt>
                <c:pt idx="62">
                  <c:v>43893</c:v>
                </c:pt>
                <c:pt idx="63">
                  <c:v>43894</c:v>
                </c:pt>
                <c:pt idx="64">
                  <c:v>43895</c:v>
                </c:pt>
                <c:pt idx="65">
                  <c:v>43896</c:v>
                </c:pt>
                <c:pt idx="66">
                  <c:v>43897</c:v>
                </c:pt>
                <c:pt idx="67">
                  <c:v>43898</c:v>
                </c:pt>
                <c:pt idx="68">
                  <c:v>43899</c:v>
                </c:pt>
                <c:pt idx="69">
                  <c:v>43900</c:v>
                </c:pt>
                <c:pt idx="70">
                  <c:v>43901</c:v>
                </c:pt>
                <c:pt idx="71">
                  <c:v>43902</c:v>
                </c:pt>
                <c:pt idx="72">
                  <c:v>43903</c:v>
                </c:pt>
                <c:pt idx="73">
                  <c:v>43904</c:v>
                </c:pt>
                <c:pt idx="74">
                  <c:v>43905</c:v>
                </c:pt>
                <c:pt idx="75">
                  <c:v>43906</c:v>
                </c:pt>
                <c:pt idx="76">
                  <c:v>43907</c:v>
                </c:pt>
                <c:pt idx="77">
                  <c:v>43908</c:v>
                </c:pt>
                <c:pt idx="78">
                  <c:v>43909</c:v>
                </c:pt>
                <c:pt idx="79">
                  <c:v>43910</c:v>
                </c:pt>
                <c:pt idx="80">
                  <c:v>43911</c:v>
                </c:pt>
                <c:pt idx="81">
                  <c:v>43912</c:v>
                </c:pt>
                <c:pt idx="82">
                  <c:v>43913</c:v>
                </c:pt>
                <c:pt idx="83">
                  <c:v>43914</c:v>
                </c:pt>
                <c:pt idx="84">
                  <c:v>43915</c:v>
                </c:pt>
                <c:pt idx="85">
                  <c:v>43916</c:v>
                </c:pt>
                <c:pt idx="86">
                  <c:v>43917</c:v>
                </c:pt>
                <c:pt idx="87">
                  <c:v>43918</c:v>
                </c:pt>
                <c:pt idx="88">
                  <c:v>43919</c:v>
                </c:pt>
                <c:pt idx="89">
                  <c:v>43920</c:v>
                </c:pt>
                <c:pt idx="90">
                  <c:v>43921</c:v>
                </c:pt>
                <c:pt idx="91">
                  <c:v>43922</c:v>
                </c:pt>
                <c:pt idx="92">
                  <c:v>43923</c:v>
                </c:pt>
                <c:pt idx="93">
                  <c:v>43924</c:v>
                </c:pt>
                <c:pt idx="94">
                  <c:v>43925</c:v>
                </c:pt>
                <c:pt idx="95">
                  <c:v>43926</c:v>
                </c:pt>
                <c:pt idx="96">
                  <c:v>43927</c:v>
                </c:pt>
                <c:pt idx="97">
                  <c:v>43928</c:v>
                </c:pt>
                <c:pt idx="98">
                  <c:v>43929</c:v>
                </c:pt>
                <c:pt idx="99">
                  <c:v>43930</c:v>
                </c:pt>
                <c:pt idx="100">
                  <c:v>43931</c:v>
                </c:pt>
                <c:pt idx="101">
                  <c:v>43932</c:v>
                </c:pt>
                <c:pt idx="102">
                  <c:v>43933</c:v>
                </c:pt>
                <c:pt idx="103">
                  <c:v>43934</c:v>
                </c:pt>
                <c:pt idx="104">
                  <c:v>43935</c:v>
                </c:pt>
                <c:pt idx="105">
                  <c:v>43936</c:v>
                </c:pt>
                <c:pt idx="106">
                  <c:v>43937</c:v>
                </c:pt>
                <c:pt idx="107">
                  <c:v>43938</c:v>
                </c:pt>
                <c:pt idx="108">
                  <c:v>43939</c:v>
                </c:pt>
                <c:pt idx="109">
                  <c:v>43940</c:v>
                </c:pt>
                <c:pt idx="110">
                  <c:v>43941</c:v>
                </c:pt>
                <c:pt idx="111">
                  <c:v>43942</c:v>
                </c:pt>
                <c:pt idx="112">
                  <c:v>43943</c:v>
                </c:pt>
                <c:pt idx="113">
                  <c:v>43944</c:v>
                </c:pt>
                <c:pt idx="114">
                  <c:v>43945</c:v>
                </c:pt>
                <c:pt idx="115">
                  <c:v>43946</c:v>
                </c:pt>
                <c:pt idx="116">
                  <c:v>43947</c:v>
                </c:pt>
                <c:pt idx="117">
                  <c:v>43948</c:v>
                </c:pt>
                <c:pt idx="118">
                  <c:v>43949</c:v>
                </c:pt>
                <c:pt idx="119">
                  <c:v>43950</c:v>
                </c:pt>
                <c:pt idx="120">
                  <c:v>43951</c:v>
                </c:pt>
                <c:pt idx="121">
                  <c:v>43952</c:v>
                </c:pt>
                <c:pt idx="122">
                  <c:v>43953</c:v>
                </c:pt>
                <c:pt idx="123">
                  <c:v>43954</c:v>
                </c:pt>
                <c:pt idx="124">
                  <c:v>43955</c:v>
                </c:pt>
                <c:pt idx="125">
                  <c:v>43956</c:v>
                </c:pt>
                <c:pt idx="126">
                  <c:v>43957</c:v>
                </c:pt>
                <c:pt idx="127">
                  <c:v>43958</c:v>
                </c:pt>
                <c:pt idx="128">
                  <c:v>43959</c:v>
                </c:pt>
                <c:pt idx="129">
                  <c:v>43960</c:v>
                </c:pt>
                <c:pt idx="130">
                  <c:v>43961</c:v>
                </c:pt>
                <c:pt idx="131">
                  <c:v>43962</c:v>
                </c:pt>
                <c:pt idx="132">
                  <c:v>43963</c:v>
                </c:pt>
                <c:pt idx="133">
                  <c:v>43964</c:v>
                </c:pt>
                <c:pt idx="134">
                  <c:v>43965</c:v>
                </c:pt>
                <c:pt idx="135">
                  <c:v>43966</c:v>
                </c:pt>
                <c:pt idx="136">
                  <c:v>43967</c:v>
                </c:pt>
                <c:pt idx="137">
                  <c:v>43968</c:v>
                </c:pt>
                <c:pt idx="138">
                  <c:v>43969</c:v>
                </c:pt>
                <c:pt idx="139">
                  <c:v>43970</c:v>
                </c:pt>
                <c:pt idx="140">
                  <c:v>43971</c:v>
                </c:pt>
                <c:pt idx="141">
                  <c:v>43972</c:v>
                </c:pt>
                <c:pt idx="142">
                  <c:v>43973</c:v>
                </c:pt>
                <c:pt idx="143">
                  <c:v>43974</c:v>
                </c:pt>
                <c:pt idx="144">
                  <c:v>43975</c:v>
                </c:pt>
                <c:pt idx="145">
                  <c:v>43976</c:v>
                </c:pt>
                <c:pt idx="146">
                  <c:v>43977</c:v>
                </c:pt>
                <c:pt idx="147">
                  <c:v>43978</c:v>
                </c:pt>
                <c:pt idx="148">
                  <c:v>43979</c:v>
                </c:pt>
                <c:pt idx="149">
                  <c:v>43980</c:v>
                </c:pt>
                <c:pt idx="150">
                  <c:v>43981</c:v>
                </c:pt>
                <c:pt idx="151">
                  <c:v>43982</c:v>
                </c:pt>
                <c:pt idx="152">
                  <c:v>43983</c:v>
                </c:pt>
                <c:pt idx="153">
                  <c:v>43984</c:v>
                </c:pt>
                <c:pt idx="154">
                  <c:v>43985</c:v>
                </c:pt>
                <c:pt idx="155">
                  <c:v>43986</c:v>
                </c:pt>
                <c:pt idx="156">
                  <c:v>43987</c:v>
                </c:pt>
                <c:pt idx="157">
                  <c:v>43988</c:v>
                </c:pt>
                <c:pt idx="158">
                  <c:v>43989</c:v>
                </c:pt>
                <c:pt idx="159">
                  <c:v>43990</c:v>
                </c:pt>
                <c:pt idx="160">
                  <c:v>43991</c:v>
                </c:pt>
                <c:pt idx="161">
                  <c:v>43992</c:v>
                </c:pt>
                <c:pt idx="162">
                  <c:v>43993</c:v>
                </c:pt>
                <c:pt idx="163">
                  <c:v>43994</c:v>
                </c:pt>
                <c:pt idx="164">
                  <c:v>43995</c:v>
                </c:pt>
                <c:pt idx="165">
                  <c:v>43996</c:v>
                </c:pt>
                <c:pt idx="166">
                  <c:v>43997</c:v>
                </c:pt>
                <c:pt idx="167">
                  <c:v>43998</c:v>
                </c:pt>
                <c:pt idx="168">
                  <c:v>43999</c:v>
                </c:pt>
                <c:pt idx="169">
                  <c:v>44000</c:v>
                </c:pt>
                <c:pt idx="170">
                  <c:v>44001</c:v>
                </c:pt>
                <c:pt idx="171">
                  <c:v>44002</c:v>
                </c:pt>
                <c:pt idx="172">
                  <c:v>44003</c:v>
                </c:pt>
                <c:pt idx="173">
                  <c:v>44004</c:v>
                </c:pt>
                <c:pt idx="174">
                  <c:v>44005</c:v>
                </c:pt>
                <c:pt idx="175">
                  <c:v>44006</c:v>
                </c:pt>
                <c:pt idx="176">
                  <c:v>44007</c:v>
                </c:pt>
                <c:pt idx="177">
                  <c:v>44008</c:v>
                </c:pt>
                <c:pt idx="178">
                  <c:v>44009</c:v>
                </c:pt>
                <c:pt idx="179">
                  <c:v>44010</c:v>
                </c:pt>
                <c:pt idx="180">
                  <c:v>44011</c:v>
                </c:pt>
                <c:pt idx="181">
                  <c:v>44012</c:v>
                </c:pt>
                <c:pt idx="182">
                  <c:v>44013</c:v>
                </c:pt>
                <c:pt idx="183">
                  <c:v>44014</c:v>
                </c:pt>
                <c:pt idx="184">
                  <c:v>44015</c:v>
                </c:pt>
                <c:pt idx="185">
                  <c:v>44016</c:v>
                </c:pt>
                <c:pt idx="186">
                  <c:v>44017</c:v>
                </c:pt>
                <c:pt idx="187">
                  <c:v>44018</c:v>
                </c:pt>
                <c:pt idx="188">
                  <c:v>44019</c:v>
                </c:pt>
                <c:pt idx="189">
                  <c:v>44020</c:v>
                </c:pt>
                <c:pt idx="190">
                  <c:v>44021</c:v>
                </c:pt>
                <c:pt idx="191">
                  <c:v>44022</c:v>
                </c:pt>
                <c:pt idx="192">
                  <c:v>44023</c:v>
                </c:pt>
                <c:pt idx="193">
                  <c:v>44024</c:v>
                </c:pt>
                <c:pt idx="194">
                  <c:v>44025</c:v>
                </c:pt>
                <c:pt idx="195">
                  <c:v>44026</c:v>
                </c:pt>
                <c:pt idx="196">
                  <c:v>44027</c:v>
                </c:pt>
                <c:pt idx="197">
                  <c:v>44028</c:v>
                </c:pt>
                <c:pt idx="198">
                  <c:v>44029</c:v>
                </c:pt>
                <c:pt idx="199">
                  <c:v>44030</c:v>
                </c:pt>
                <c:pt idx="200">
                  <c:v>44031</c:v>
                </c:pt>
                <c:pt idx="201">
                  <c:v>44032</c:v>
                </c:pt>
                <c:pt idx="202">
                  <c:v>44033</c:v>
                </c:pt>
                <c:pt idx="203">
                  <c:v>44034</c:v>
                </c:pt>
                <c:pt idx="204">
                  <c:v>44035</c:v>
                </c:pt>
                <c:pt idx="205">
                  <c:v>44036</c:v>
                </c:pt>
                <c:pt idx="206">
                  <c:v>44037</c:v>
                </c:pt>
                <c:pt idx="207">
                  <c:v>44038</c:v>
                </c:pt>
                <c:pt idx="208">
                  <c:v>44039</c:v>
                </c:pt>
                <c:pt idx="209">
                  <c:v>44040</c:v>
                </c:pt>
                <c:pt idx="210">
                  <c:v>44041</c:v>
                </c:pt>
                <c:pt idx="211">
                  <c:v>44042</c:v>
                </c:pt>
                <c:pt idx="212">
                  <c:v>44043</c:v>
                </c:pt>
                <c:pt idx="213">
                  <c:v>44044</c:v>
                </c:pt>
                <c:pt idx="214">
                  <c:v>44045</c:v>
                </c:pt>
                <c:pt idx="215">
                  <c:v>44046</c:v>
                </c:pt>
                <c:pt idx="216">
                  <c:v>44047</c:v>
                </c:pt>
                <c:pt idx="217">
                  <c:v>44048</c:v>
                </c:pt>
                <c:pt idx="218">
                  <c:v>44049</c:v>
                </c:pt>
                <c:pt idx="219">
                  <c:v>44050</c:v>
                </c:pt>
                <c:pt idx="220">
                  <c:v>44051</c:v>
                </c:pt>
                <c:pt idx="221">
                  <c:v>44052</c:v>
                </c:pt>
                <c:pt idx="222">
                  <c:v>44053</c:v>
                </c:pt>
                <c:pt idx="223">
                  <c:v>44054</c:v>
                </c:pt>
                <c:pt idx="224">
                  <c:v>44055</c:v>
                </c:pt>
                <c:pt idx="225">
                  <c:v>44056</c:v>
                </c:pt>
                <c:pt idx="226">
                  <c:v>44057</c:v>
                </c:pt>
                <c:pt idx="227">
                  <c:v>44058</c:v>
                </c:pt>
                <c:pt idx="228">
                  <c:v>44059</c:v>
                </c:pt>
                <c:pt idx="229">
                  <c:v>44060</c:v>
                </c:pt>
                <c:pt idx="230">
                  <c:v>44061</c:v>
                </c:pt>
                <c:pt idx="231">
                  <c:v>44062</c:v>
                </c:pt>
                <c:pt idx="232">
                  <c:v>44063</c:v>
                </c:pt>
                <c:pt idx="233">
                  <c:v>44064</c:v>
                </c:pt>
                <c:pt idx="234">
                  <c:v>44065</c:v>
                </c:pt>
                <c:pt idx="235">
                  <c:v>44066</c:v>
                </c:pt>
                <c:pt idx="236">
                  <c:v>44067</c:v>
                </c:pt>
                <c:pt idx="237">
                  <c:v>44068</c:v>
                </c:pt>
                <c:pt idx="238">
                  <c:v>44069</c:v>
                </c:pt>
                <c:pt idx="239">
                  <c:v>44070</c:v>
                </c:pt>
                <c:pt idx="240">
                  <c:v>44071</c:v>
                </c:pt>
                <c:pt idx="241">
                  <c:v>44072</c:v>
                </c:pt>
                <c:pt idx="242">
                  <c:v>44073</c:v>
                </c:pt>
                <c:pt idx="243">
                  <c:v>44074</c:v>
                </c:pt>
                <c:pt idx="244">
                  <c:v>44075</c:v>
                </c:pt>
                <c:pt idx="245">
                  <c:v>44076</c:v>
                </c:pt>
                <c:pt idx="246">
                  <c:v>44077</c:v>
                </c:pt>
                <c:pt idx="247">
                  <c:v>44078</c:v>
                </c:pt>
                <c:pt idx="248">
                  <c:v>44079</c:v>
                </c:pt>
                <c:pt idx="249">
                  <c:v>44080</c:v>
                </c:pt>
                <c:pt idx="250">
                  <c:v>44081</c:v>
                </c:pt>
                <c:pt idx="251">
                  <c:v>44082</c:v>
                </c:pt>
                <c:pt idx="252">
                  <c:v>44083</c:v>
                </c:pt>
                <c:pt idx="253">
                  <c:v>44084</c:v>
                </c:pt>
                <c:pt idx="254">
                  <c:v>44085</c:v>
                </c:pt>
                <c:pt idx="255">
                  <c:v>44086</c:v>
                </c:pt>
                <c:pt idx="256">
                  <c:v>44087</c:v>
                </c:pt>
                <c:pt idx="257">
                  <c:v>44088</c:v>
                </c:pt>
                <c:pt idx="258">
                  <c:v>44089</c:v>
                </c:pt>
                <c:pt idx="259">
                  <c:v>44090</c:v>
                </c:pt>
                <c:pt idx="260">
                  <c:v>44091</c:v>
                </c:pt>
                <c:pt idx="261">
                  <c:v>44092</c:v>
                </c:pt>
                <c:pt idx="262">
                  <c:v>44093</c:v>
                </c:pt>
                <c:pt idx="263">
                  <c:v>44094</c:v>
                </c:pt>
                <c:pt idx="264">
                  <c:v>44095</c:v>
                </c:pt>
                <c:pt idx="265">
                  <c:v>44096</c:v>
                </c:pt>
                <c:pt idx="266">
                  <c:v>44097</c:v>
                </c:pt>
                <c:pt idx="267">
                  <c:v>44098</c:v>
                </c:pt>
                <c:pt idx="268">
                  <c:v>44099</c:v>
                </c:pt>
                <c:pt idx="269">
                  <c:v>44100</c:v>
                </c:pt>
                <c:pt idx="270">
                  <c:v>44101</c:v>
                </c:pt>
                <c:pt idx="271">
                  <c:v>44102</c:v>
                </c:pt>
                <c:pt idx="272">
                  <c:v>44103</c:v>
                </c:pt>
                <c:pt idx="273">
                  <c:v>44104</c:v>
                </c:pt>
                <c:pt idx="274">
                  <c:v>44105</c:v>
                </c:pt>
                <c:pt idx="275">
                  <c:v>44106</c:v>
                </c:pt>
                <c:pt idx="276">
                  <c:v>44107</c:v>
                </c:pt>
                <c:pt idx="277">
                  <c:v>44108</c:v>
                </c:pt>
                <c:pt idx="278">
                  <c:v>44109</c:v>
                </c:pt>
                <c:pt idx="279">
                  <c:v>44110</c:v>
                </c:pt>
                <c:pt idx="280">
                  <c:v>44111</c:v>
                </c:pt>
                <c:pt idx="281">
                  <c:v>44112</c:v>
                </c:pt>
                <c:pt idx="282">
                  <c:v>44113</c:v>
                </c:pt>
                <c:pt idx="283">
                  <c:v>44114</c:v>
                </c:pt>
                <c:pt idx="284">
                  <c:v>44115</c:v>
                </c:pt>
                <c:pt idx="285">
                  <c:v>44116</c:v>
                </c:pt>
                <c:pt idx="286">
                  <c:v>44117</c:v>
                </c:pt>
                <c:pt idx="287">
                  <c:v>44118</c:v>
                </c:pt>
                <c:pt idx="288">
                  <c:v>44119</c:v>
                </c:pt>
                <c:pt idx="289">
                  <c:v>44120</c:v>
                </c:pt>
                <c:pt idx="290">
                  <c:v>44121</c:v>
                </c:pt>
                <c:pt idx="291">
                  <c:v>44122</c:v>
                </c:pt>
                <c:pt idx="292">
                  <c:v>44123</c:v>
                </c:pt>
                <c:pt idx="293">
                  <c:v>44124</c:v>
                </c:pt>
                <c:pt idx="294">
                  <c:v>44125</c:v>
                </c:pt>
                <c:pt idx="295">
                  <c:v>44126</c:v>
                </c:pt>
                <c:pt idx="296">
                  <c:v>44127</c:v>
                </c:pt>
                <c:pt idx="297">
                  <c:v>44128</c:v>
                </c:pt>
                <c:pt idx="298">
                  <c:v>44129</c:v>
                </c:pt>
                <c:pt idx="299">
                  <c:v>44130</c:v>
                </c:pt>
                <c:pt idx="300">
                  <c:v>44131</c:v>
                </c:pt>
                <c:pt idx="301">
                  <c:v>44132</c:v>
                </c:pt>
                <c:pt idx="302">
                  <c:v>44133</c:v>
                </c:pt>
                <c:pt idx="303">
                  <c:v>44134</c:v>
                </c:pt>
                <c:pt idx="304">
                  <c:v>44135</c:v>
                </c:pt>
                <c:pt idx="305">
                  <c:v>44136</c:v>
                </c:pt>
                <c:pt idx="306">
                  <c:v>44137</c:v>
                </c:pt>
                <c:pt idx="307">
                  <c:v>44138</c:v>
                </c:pt>
                <c:pt idx="308">
                  <c:v>44139</c:v>
                </c:pt>
                <c:pt idx="309">
                  <c:v>44140</c:v>
                </c:pt>
                <c:pt idx="310">
                  <c:v>44141</c:v>
                </c:pt>
                <c:pt idx="311">
                  <c:v>44142</c:v>
                </c:pt>
                <c:pt idx="312">
                  <c:v>44143</c:v>
                </c:pt>
                <c:pt idx="313">
                  <c:v>44144</c:v>
                </c:pt>
                <c:pt idx="314">
                  <c:v>44145</c:v>
                </c:pt>
                <c:pt idx="315">
                  <c:v>44146</c:v>
                </c:pt>
                <c:pt idx="316">
                  <c:v>44147</c:v>
                </c:pt>
                <c:pt idx="317">
                  <c:v>44148</c:v>
                </c:pt>
                <c:pt idx="318">
                  <c:v>44149</c:v>
                </c:pt>
                <c:pt idx="319">
                  <c:v>44150</c:v>
                </c:pt>
                <c:pt idx="320">
                  <c:v>44151</c:v>
                </c:pt>
                <c:pt idx="321">
                  <c:v>44152</c:v>
                </c:pt>
                <c:pt idx="322">
                  <c:v>44153</c:v>
                </c:pt>
                <c:pt idx="323">
                  <c:v>44154</c:v>
                </c:pt>
                <c:pt idx="324">
                  <c:v>44155</c:v>
                </c:pt>
                <c:pt idx="325">
                  <c:v>44156</c:v>
                </c:pt>
                <c:pt idx="326">
                  <c:v>44157</c:v>
                </c:pt>
                <c:pt idx="327">
                  <c:v>44158</c:v>
                </c:pt>
                <c:pt idx="328">
                  <c:v>44159</c:v>
                </c:pt>
                <c:pt idx="329">
                  <c:v>44160</c:v>
                </c:pt>
                <c:pt idx="330">
                  <c:v>44161</c:v>
                </c:pt>
                <c:pt idx="331">
                  <c:v>44162</c:v>
                </c:pt>
                <c:pt idx="332">
                  <c:v>44163</c:v>
                </c:pt>
                <c:pt idx="333">
                  <c:v>44164</c:v>
                </c:pt>
                <c:pt idx="334">
                  <c:v>44165</c:v>
                </c:pt>
                <c:pt idx="335">
                  <c:v>44166</c:v>
                </c:pt>
                <c:pt idx="336">
                  <c:v>44167</c:v>
                </c:pt>
                <c:pt idx="337">
                  <c:v>44168</c:v>
                </c:pt>
                <c:pt idx="338">
                  <c:v>44169</c:v>
                </c:pt>
                <c:pt idx="339">
                  <c:v>44170</c:v>
                </c:pt>
                <c:pt idx="340">
                  <c:v>44171</c:v>
                </c:pt>
                <c:pt idx="341">
                  <c:v>44172</c:v>
                </c:pt>
                <c:pt idx="342">
                  <c:v>44173</c:v>
                </c:pt>
                <c:pt idx="343">
                  <c:v>44174</c:v>
                </c:pt>
                <c:pt idx="344">
                  <c:v>44175</c:v>
                </c:pt>
                <c:pt idx="345">
                  <c:v>44176</c:v>
                </c:pt>
                <c:pt idx="346">
                  <c:v>44177</c:v>
                </c:pt>
                <c:pt idx="347">
                  <c:v>44178</c:v>
                </c:pt>
                <c:pt idx="348">
                  <c:v>44179</c:v>
                </c:pt>
                <c:pt idx="349">
                  <c:v>44180</c:v>
                </c:pt>
                <c:pt idx="350">
                  <c:v>44181</c:v>
                </c:pt>
                <c:pt idx="351">
                  <c:v>44182</c:v>
                </c:pt>
                <c:pt idx="352">
                  <c:v>44183</c:v>
                </c:pt>
                <c:pt idx="353">
                  <c:v>44184</c:v>
                </c:pt>
                <c:pt idx="354">
                  <c:v>44185</c:v>
                </c:pt>
                <c:pt idx="355">
                  <c:v>44186</c:v>
                </c:pt>
                <c:pt idx="356">
                  <c:v>44187</c:v>
                </c:pt>
                <c:pt idx="357">
                  <c:v>44188</c:v>
                </c:pt>
                <c:pt idx="358">
                  <c:v>44189</c:v>
                </c:pt>
                <c:pt idx="359">
                  <c:v>44190</c:v>
                </c:pt>
                <c:pt idx="360">
                  <c:v>44191</c:v>
                </c:pt>
                <c:pt idx="361">
                  <c:v>44192</c:v>
                </c:pt>
                <c:pt idx="362">
                  <c:v>44193</c:v>
                </c:pt>
                <c:pt idx="363">
                  <c:v>44194</c:v>
                </c:pt>
                <c:pt idx="364">
                  <c:v>44195</c:v>
                </c:pt>
                <c:pt idx="365">
                  <c:v>44196</c:v>
                </c:pt>
                <c:pt idx="366">
                  <c:v>44197</c:v>
                </c:pt>
                <c:pt idx="367">
                  <c:v>44198</c:v>
                </c:pt>
                <c:pt idx="368">
                  <c:v>44199</c:v>
                </c:pt>
                <c:pt idx="369">
                  <c:v>44200</c:v>
                </c:pt>
                <c:pt idx="370">
                  <c:v>44201</c:v>
                </c:pt>
                <c:pt idx="371">
                  <c:v>44202</c:v>
                </c:pt>
                <c:pt idx="372">
                  <c:v>44203</c:v>
                </c:pt>
                <c:pt idx="373">
                  <c:v>44204</c:v>
                </c:pt>
                <c:pt idx="374">
                  <c:v>44205</c:v>
                </c:pt>
                <c:pt idx="375">
                  <c:v>44206</c:v>
                </c:pt>
                <c:pt idx="376">
                  <c:v>44207</c:v>
                </c:pt>
                <c:pt idx="377">
                  <c:v>44208</c:v>
                </c:pt>
                <c:pt idx="378">
                  <c:v>44209</c:v>
                </c:pt>
                <c:pt idx="379">
                  <c:v>44210</c:v>
                </c:pt>
                <c:pt idx="380">
                  <c:v>44211</c:v>
                </c:pt>
                <c:pt idx="381">
                  <c:v>44212</c:v>
                </c:pt>
                <c:pt idx="382">
                  <c:v>44213</c:v>
                </c:pt>
                <c:pt idx="383">
                  <c:v>44214</c:v>
                </c:pt>
                <c:pt idx="384">
                  <c:v>44215</c:v>
                </c:pt>
                <c:pt idx="385">
                  <c:v>44216</c:v>
                </c:pt>
                <c:pt idx="386">
                  <c:v>44217</c:v>
                </c:pt>
                <c:pt idx="387">
                  <c:v>44218</c:v>
                </c:pt>
                <c:pt idx="388">
                  <c:v>44219</c:v>
                </c:pt>
                <c:pt idx="389">
                  <c:v>44220</c:v>
                </c:pt>
                <c:pt idx="390">
                  <c:v>44221</c:v>
                </c:pt>
                <c:pt idx="391">
                  <c:v>44222</c:v>
                </c:pt>
                <c:pt idx="392">
                  <c:v>44223</c:v>
                </c:pt>
                <c:pt idx="393">
                  <c:v>44224</c:v>
                </c:pt>
                <c:pt idx="394">
                  <c:v>44225</c:v>
                </c:pt>
                <c:pt idx="395">
                  <c:v>44226</c:v>
                </c:pt>
                <c:pt idx="396">
                  <c:v>44227</c:v>
                </c:pt>
                <c:pt idx="397">
                  <c:v>44228</c:v>
                </c:pt>
                <c:pt idx="398">
                  <c:v>44229</c:v>
                </c:pt>
                <c:pt idx="399">
                  <c:v>44230</c:v>
                </c:pt>
                <c:pt idx="400">
                  <c:v>44231</c:v>
                </c:pt>
                <c:pt idx="401">
                  <c:v>44232</c:v>
                </c:pt>
                <c:pt idx="402">
                  <c:v>44233</c:v>
                </c:pt>
                <c:pt idx="403">
                  <c:v>44234</c:v>
                </c:pt>
                <c:pt idx="404">
                  <c:v>44235</c:v>
                </c:pt>
                <c:pt idx="405">
                  <c:v>44236</c:v>
                </c:pt>
                <c:pt idx="406">
                  <c:v>44237</c:v>
                </c:pt>
                <c:pt idx="407">
                  <c:v>44238</c:v>
                </c:pt>
                <c:pt idx="408">
                  <c:v>44239</c:v>
                </c:pt>
                <c:pt idx="409">
                  <c:v>44240</c:v>
                </c:pt>
                <c:pt idx="410">
                  <c:v>44241</c:v>
                </c:pt>
                <c:pt idx="411">
                  <c:v>44242</c:v>
                </c:pt>
                <c:pt idx="412">
                  <c:v>44243</c:v>
                </c:pt>
                <c:pt idx="413">
                  <c:v>44244</c:v>
                </c:pt>
                <c:pt idx="414">
                  <c:v>44245</c:v>
                </c:pt>
                <c:pt idx="415">
                  <c:v>44246</c:v>
                </c:pt>
                <c:pt idx="416">
                  <c:v>44247</c:v>
                </c:pt>
                <c:pt idx="417">
                  <c:v>44248</c:v>
                </c:pt>
                <c:pt idx="418">
                  <c:v>44249</c:v>
                </c:pt>
                <c:pt idx="419">
                  <c:v>44250</c:v>
                </c:pt>
                <c:pt idx="420">
                  <c:v>44251</c:v>
                </c:pt>
                <c:pt idx="421">
                  <c:v>44252</c:v>
                </c:pt>
                <c:pt idx="422">
                  <c:v>44253</c:v>
                </c:pt>
                <c:pt idx="423">
                  <c:v>44254</c:v>
                </c:pt>
                <c:pt idx="424">
                  <c:v>44255</c:v>
                </c:pt>
                <c:pt idx="425">
                  <c:v>44256</c:v>
                </c:pt>
                <c:pt idx="426">
                  <c:v>44257</c:v>
                </c:pt>
                <c:pt idx="427">
                  <c:v>44258</c:v>
                </c:pt>
                <c:pt idx="428">
                  <c:v>44259</c:v>
                </c:pt>
                <c:pt idx="429">
                  <c:v>44260</c:v>
                </c:pt>
                <c:pt idx="430">
                  <c:v>44261</c:v>
                </c:pt>
                <c:pt idx="431">
                  <c:v>44262</c:v>
                </c:pt>
                <c:pt idx="432">
                  <c:v>44263</c:v>
                </c:pt>
                <c:pt idx="433">
                  <c:v>44264</c:v>
                </c:pt>
                <c:pt idx="434">
                  <c:v>44265</c:v>
                </c:pt>
                <c:pt idx="435">
                  <c:v>44266</c:v>
                </c:pt>
                <c:pt idx="436">
                  <c:v>44267</c:v>
                </c:pt>
                <c:pt idx="437">
                  <c:v>44268</c:v>
                </c:pt>
                <c:pt idx="438">
                  <c:v>44269</c:v>
                </c:pt>
                <c:pt idx="439">
                  <c:v>44270</c:v>
                </c:pt>
                <c:pt idx="440">
                  <c:v>44271</c:v>
                </c:pt>
                <c:pt idx="441">
                  <c:v>44272</c:v>
                </c:pt>
                <c:pt idx="442">
                  <c:v>44273</c:v>
                </c:pt>
                <c:pt idx="443">
                  <c:v>44274</c:v>
                </c:pt>
                <c:pt idx="444">
                  <c:v>44275</c:v>
                </c:pt>
                <c:pt idx="445">
                  <c:v>44276</c:v>
                </c:pt>
                <c:pt idx="446">
                  <c:v>44277</c:v>
                </c:pt>
                <c:pt idx="447">
                  <c:v>44278</c:v>
                </c:pt>
                <c:pt idx="448">
                  <c:v>44279</c:v>
                </c:pt>
                <c:pt idx="449">
                  <c:v>44280</c:v>
                </c:pt>
                <c:pt idx="450">
                  <c:v>44281</c:v>
                </c:pt>
                <c:pt idx="451">
                  <c:v>44282</c:v>
                </c:pt>
                <c:pt idx="452">
                  <c:v>44283</c:v>
                </c:pt>
                <c:pt idx="453">
                  <c:v>44284</c:v>
                </c:pt>
                <c:pt idx="454">
                  <c:v>44285</c:v>
                </c:pt>
                <c:pt idx="455">
                  <c:v>44286</c:v>
                </c:pt>
                <c:pt idx="456">
                  <c:v>44287</c:v>
                </c:pt>
                <c:pt idx="457">
                  <c:v>44288</c:v>
                </c:pt>
                <c:pt idx="458">
                  <c:v>44289</c:v>
                </c:pt>
                <c:pt idx="459">
                  <c:v>44290</c:v>
                </c:pt>
                <c:pt idx="460">
                  <c:v>44291</c:v>
                </c:pt>
                <c:pt idx="461">
                  <c:v>44292</c:v>
                </c:pt>
                <c:pt idx="462">
                  <c:v>44293</c:v>
                </c:pt>
                <c:pt idx="463">
                  <c:v>44294</c:v>
                </c:pt>
                <c:pt idx="464">
                  <c:v>44295</c:v>
                </c:pt>
                <c:pt idx="465">
                  <c:v>44296</c:v>
                </c:pt>
                <c:pt idx="466">
                  <c:v>44297</c:v>
                </c:pt>
                <c:pt idx="467">
                  <c:v>44298</c:v>
                </c:pt>
                <c:pt idx="468">
                  <c:v>44299</c:v>
                </c:pt>
                <c:pt idx="469">
                  <c:v>44300</c:v>
                </c:pt>
                <c:pt idx="470">
                  <c:v>44301</c:v>
                </c:pt>
                <c:pt idx="471">
                  <c:v>44302</c:v>
                </c:pt>
                <c:pt idx="472">
                  <c:v>44303</c:v>
                </c:pt>
                <c:pt idx="473">
                  <c:v>44304</c:v>
                </c:pt>
                <c:pt idx="474">
                  <c:v>44305</c:v>
                </c:pt>
                <c:pt idx="475">
                  <c:v>44306</c:v>
                </c:pt>
                <c:pt idx="476">
                  <c:v>44307</c:v>
                </c:pt>
                <c:pt idx="477">
                  <c:v>44308</c:v>
                </c:pt>
                <c:pt idx="478">
                  <c:v>44309</c:v>
                </c:pt>
                <c:pt idx="479">
                  <c:v>44310</c:v>
                </c:pt>
                <c:pt idx="480">
                  <c:v>44311</c:v>
                </c:pt>
                <c:pt idx="481">
                  <c:v>44312</c:v>
                </c:pt>
                <c:pt idx="482">
                  <c:v>44313</c:v>
                </c:pt>
                <c:pt idx="483">
                  <c:v>44314</c:v>
                </c:pt>
                <c:pt idx="484">
                  <c:v>44315</c:v>
                </c:pt>
                <c:pt idx="485">
                  <c:v>44316</c:v>
                </c:pt>
                <c:pt idx="486">
                  <c:v>44317</c:v>
                </c:pt>
                <c:pt idx="487">
                  <c:v>44318</c:v>
                </c:pt>
                <c:pt idx="488">
                  <c:v>44319</c:v>
                </c:pt>
                <c:pt idx="489">
                  <c:v>44320</c:v>
                </c:pt>
                <c:pt idx="490">
                  <c:v>44321</c:v>
                </c:pt>
                <c:pt idx="491">
                  <c:v>44322</c:v>
                </c:pt>
                <c:pt idx="492">
                  <c:v>44323</c:v>
                </c:pt>
                <c:pt idx="493">
                  <c:v>44324</c:v>
                </c:pt>
                <c:pt idx="494">
                  <c:v>44325</c:v>
                </c:pt>
                <c:pt idx="495">
                  <c:v>44326</c:v>
                </c:pt>
                <c:pt idx="496">
                  <c:v>44327</c:v>
                </c:pt>
                <c:pt idx="497">
                  <c:v>44328</c:v>
                </c:pt>
                <c:pt idx="498">
                  <c:v>44329</c:v>
                </c:pt>
                <c:pt idx="499">
                  <c:v>44330</c:v>
                </c:pt>
                <c:pt idx="500">
                  <c:v>44331</c:v>
                </c:pt>
                <c:pt idx="501">
                  <c:v>44332</c:v>
                </c:pt>
                <c:pt idx="502">
                  <c:v>44333</c:v>
                </c:pt>
                <c:pt idx="503">
                  <c:v>44334</c:v>
                </c:pt>
                <c:pt idx="504">
                  <c:v>44335</c:v>
                </c:pt>
                <c:pt idx="505">
                  <c:v>44336</c:v>
                </c:pt>
                <c:pt idx="506">
                  <c:v>44337</c:v>
                </c:pt>
                <c:pt idx="507">
                  <c:v>44338</c:v>
                </c:pt>
                <c:pt idx="508">
                  <c:v>44339</c:v>
                </c:pt>
                <c:pt idx="509">
                  <c:v>44340</c:v>
                </c:pt>
                <c:pt idx="510">
                  <c:v>44341</c:v>
                </c:pt>
                <c:pt idx="511">
                  <c:v>44342</c:v>
                </c:pt>
                <c:pt idx="512">
                  <c:v>44343</c:v>
                </c:pt>
                <c:pt idx="513">
                  <c:v>44344</c:v>
                </c:pt>
                <c:pt idx="514">
                  <c:v>44345</c:v>
                </c:pt>
                <c:pt idx="515">
                  <c:v>44346</c:v>
                </c:pt>
                <c:pt idx="516">
                  <c:v>44347</c:v>
                </c:pt>
                <c:pt idx="517">
                  <c:v>44348</c:v>
                </c:pt>
                <c:pt idx="518">
                  <c:v>44349</c:v>
                </c:pt>
                <c:pt idx="519">
                  <c:v>44350</c:v>
                </c:pt>
                <c:pt idx="520">
                  <c:v>44351</c:v>
                </c:pt>
                <c:pt idx="521">
                  <c:v>44352</c:v>
                </c:pt>
                <c:pt idx="522">
                  <c:v>44353</c:v>
                </c:pt>
                <c:pt idx="523">
                  <c:v>44354</c:v>
                </c:pt>
                <c:pt idx="524">
                  <c:v>44355</c:v>
                </c:pt>
                <c:pt idx="525">
                  <c:v>44356</c:v>
                </c:pt>
                <c:pt idx="526">
                  <c:v>44357</c:v>
                </c:pt>
                <c:pt idx="527">
                  <c:v>44358</c:v>
                </c:pt>
                <c:pt idx="528">
                  <c:v>44359</c:v>
                </c:pt>
                <c:pt idx="529">
                  <c:v>44360</c:v>
                </c:pt>
                <c:pt idx="530">
                  <c:v>44361</c:v>
                </c:pt>
                <c:pt idx="531">
                  <c:v>44362</c:v>
                </c:pt>
                <c:pt idx="532">
                  <c:v>44363</c:v>
                </c:pt>
                <c:pt idx="533">
                  <c:v>44364</c:v>
                </c:pt>
                <c:pt idx="534">
                  <c:v>44365</c:v>
                </c:pt>
                <c:pt idx="535">
                  <c:v>44366</c:v>
                </c:pt>
                <c:pt idx="536">
                  <c:v>44367</c:v>
                </c:pt>
                <c:pt idx="537">
                  <c:v>44368</c:v>
                </c:pt>
                <c:pt idx="538">
                  <c:v>44369</c:v>
                </c:pt>
                <c:pt idx="539">
                  <c:v>44370</c:v>
                </c:pt>
                <c:pt idx="540">
                  <c:v>44371</c:v>
                </c:pt>
                <c:pt idx="541">
                  <c:v>44372</c:v>
                </c:pt>
                <c:pt idx="542">
                  <c:v>44373</c:v>
                </c:pt>
                <c:pt idx="543">
                  <c:v>44374</c:v>
                </c:pt>
                <c:pt idx="544">
                  <c:v>44375</c:v>
                </c:pt>
                <c:pt idx="545">
                  <c:v>44376</c:v>
                </c:pt>
                <c:pt idx="546">
                  <c:v>44377</c:v>
                </c:pt>
              </c:numCache>
            </c:numRef>
          </c:xVal>
          <c:yVal>
            <c:numRef>
              <c:f>安卓DAU!$D$4:$D$550</c:f>
              <c:numCache>
                <c:formatCode>General</c:formatCode>
                <c:ptCount val="547"/>
                <c:pt idx="15">
                  <c:v>50</c:v>
                </c:pt>
                <c:pt idx="42">
                  <c:v>50</c:v>
                </c:pt>
                <c:pt idx="78">
                  <c:v>50</c:v>
                </c:pt>
                <c:pt idx="106">
                  <c:v>50</c:v>
                </c:pt>
                <c:pt idx="141">
                  <c:v>50</c:v>
                </c:pt>
                <c:pt idx="173">
                  <c:v>50</c:v>
                </c:pt>
                <c:pt idx="204">
                  <c:v>50</c:v>
                </c:pt>
                <c:pt idx="218">
                  <c:v>50</c:v>
                </c:pt>
                <c:pt idx="246">
                  <c:v>50</c:v>
                </c:pt>
                <c:pt idx="260">
                  <c:v>50</c:v>
                </c:pt>
                <c:pt idx="280">
                  <c:v>50</c:v>
                </c:pt>
                <c:pt idx="295">
                  <c:v>50</c:v>
                </c:pt>
                <c:pt idx="316">
                  <c:v>50</c:v>
                </c:pt>
                <c:pt idx="358">
                  <c:v>50</c:v>
                </c:pt>
                <c:pt idx="393">
                  <c:v>50</c:v>
                </c:pt>
                <c:pt idx="428">
                  <c:v>50</c:v>
                </c:pt>
                <c:pt idx="463">
                  <c:v>50</c:v>
                </c:pt>
                <c:pt idx="499">
                  <c:v>50</c:v>
                </c:pt>
                <c:pt idx="526">
                  <c:v>50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4-DA45-4B33-BA30-2C4E8D3481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90698544"/>
        <c:axId val="290698128"/>
      </c:scatterChart>
      <c:dateAx>
        <c:axId val="290696880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90701040"/>
        <c:crosses val="autoZero"/>
        <c:auto val="1"/>
        <c:lblOffset val="100"/>
        <c:baseTimeUnit val="days"/>
      </c:dateAx>
      <c:valAx>
        <c:axId val="2907010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ot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90696880"/>
        <c:crossesAt val="43831"/>
        <c:crossBetween val="midCat"/>
      </c:valAx>
      <c:valAx>
        <c:axId val="290698128"/>
        <c:scaling>
          <c:orientation val="minMax"/>
          <c:max val="9000"/>
        </c:scaling>
        <c:delete val="0"/>
        <c:axPos val="r"/>
        <c:numFmt formatCode="0" sourceLinked="1"/>
        <c:majorTickMark val="out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90698544"/>
        <c:crosses val="max"/>
        <c:crossBetween val="between"/>
      </c:valAx>
      <c:dateAx>
        <c:axId val="290698544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290698128"/>
        <c:crosses val="autoZero"/>
        <c:auto val="1"/>
        <c:lblOffset val="100"/>
        <c:baseTimeUnit val="days"/>
      </c:date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8692610539067229"/>
          <c:y val="0.86363348710065524"/>
          <c:w val="0.22614770269100978"/>
          <c:h val="7.683287756730430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  <c:userShapes r:id="rId4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+mn-cs"/>
              </a:defRPr>
            </a:pPr>
            <a:r>
              <a:rPr lang="zh-CN" altLang="en-US" sz="1600" b="0" dirty="0">
                <a:latin typeface="+mj-ea"/>
                <a:ea typeface="+mj-ea"/>
              </a:rPr>
              <a:t>包你发</a:t>
            </a:r>
            <a:r>
              <a:rPr lang="en-US" altLang="zh-CN" sz="1600" b="0" dirty="0">
                <a:latin typeface="+mj-ea"/>
                <a:ea typeface="+mj-ea"/>
              </a:rPr>
              <a:t>2020.1-2021.6</a:t>
            </a:r>
            <a:r>
              <a:rPr lang="zh-CN" altLang="en-US" sz="1600" b="0" dirty="0">
                <a:latin typeface="+mj-ea"/>
                <a:ea typeface="+mj-ea"/>
              </a:rPr>
              <a:t>营运活动频率</a:t>
            </a:r>
          </a:p>
        </c:rich>
      </c:tx>
      <c:layout>
        <c:manualLayout>
          <c:xMode val="edge"/>
          <c:yMode val="edge"/>
          <c:x val="0.3603004246740541"/>
          <c:y val="1.388888888888888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n-cs"/>
            </a:defRPr>
          </a:pPr>
          <a:endParaRPr lang="zh-CN"/>
        </a:p>
      </c:txPr>
    </c:title>
    <c:autoTitleDeleted val="0"/>
    <c:plotArea>
      <c:layout>
        <c:manualLayout>
          <c:layoutTarget val="inner"/>
          <c:xMode val="edge"/>
          <c:yMode val="edge"/>
          <c:x val="2.7525222898818914E-2"/>
          <c:y val="0.16308435403907842"/>
          <c:w val="0.9469610976384959"/>
          <c:h val="0.66712676505674195"/>
        </c:manualLayout>
      </c:layout>
      <c:lineChart>
        <c:grouping val="standard"/>
        <c:varyColors val="0"/>
        <c:ser>
          <c:idx val="0"/>
          <c:order val="0"/>
          <c:tx>
            <c:strRef>
              <c:f>Sheet3!$B$2</c:f>
              <c:strCache>
                <c:ptCount val="1"/>
                <c:pt idx="0">
                  <c:v>上新机台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Sheet3!$A$3:$A$548</c:f>
              <c:numCache>
                <c:formatCode>m/d/yyyy</c:formatCode>
                <c:ptCount val="546"/>
                <c:pt idx="0">
                  <c:v>43831</c:v>
                </c:pt>
                <c:pt idx="1">
                  <c:v>43832</c:v>
                </c:pt>
                <c:pt idx="2">
                  <c:v>43833</c:v>
                </c:pt>
                <c:pt idx="3">
                  <c:v>43834</c:v>
                </c:pt>
                <c:pt idx="4">
                  <c:v>43835</c:v>
                </c:pt>
                <c:pt idx="5">
                  <c:v>43836</c:v>
                </c:pt>
                <c:pt idx="6">
                  <c:v>43837</c:v>
                </c:pt>
                <c:pt idx="7">
                  <c:v>43838</c:v>
                </c:pt>
                <c:pt idx="8">
                  <c:v>43839</c:v>
                </c:pt>
                <c:pt idx="9">
                  <c:v>43840</c:v>
                </c:pt>
                <c:pt idx="10">
                  <c:v>43841</c:v>
                </c:pt>
                <c:pt idx="11">
                  <c:v>43842</c:v>
                </c:pt>
                <c:pt idx="12">
                  <c:v>43843</c:v>
                </c:pt>
                <c:pt idx="13">
                  <c:v>43844</c:v>
                </c:pt>
                <c:pt idx="14">
                  <c:v>43845</c:v>
                </c:pt>
                <c:pt idx="15">
                  <c:v>43846</c:v>
                </c:pt>
                <c:pt idx="16">
                  <c:v>43847</c:v>
                </c:pt>
                <c:pt idx="17">
                  <c:v>43848</c:v>
                </c:pt>
                <c:pt idx="18">
                  <c:v>43849</c:v>
                </c:pt>
                <c:pt idx="19">
                  <c:v>43850</c:v>
                </c:pt>
                <c:pt idx="20">
                  <c:v>43851</c:v>
                </c:pt>
                <c:pt idx="21">
                  <c:v>43852</c:v>
                </c:pt>
                <c:pt idx="22">
                  <c:v>43853</c:v>
                </c:pt>
                <c:pt idx="23">
                  <c:v>43854</c:v>
                </c:pt>
                <c:pt idx="24">
                  <c:v>43855</c:v>
                </c:pt>
                <c:pt idx="25">
                  <c:v>43856</c:v>
                </c:pt>
                <c:pt idx="26">
                  <c:v>43857</c:v>
                </c:pt>
                <c:pt idx="27">
                  <c:v>43858</c:v>
                </c:pt>
                <c:pt idx="28">
                  <c:v>43859</c:v>
                </c:pt>
                <c:pt idx="29">
                  <c:v>43860</c:v>
                </c:pt>
                <c:pt idx="30">
                  <c:v>43861</c:v>
                </c:pt>
                <c:pt idx="31">
                  <c:v>43862</c:v>
                </c:pt>
                <c:pt idx="32">
                  <c:v>43863</c:v>
                </c:pt>
                <c:pt idx="33">
                  <c:v>43864</c:v>
                </c:pt>
                <c:pt idx="34">
                  <c:v>43865</c:v>
                </c:pt>
                <c:pt idx="35">
                  <c:v>43866</c:v>
                </c:pt>
                <c:pt idx="36">
                  <c:v>43867</c:v>
                </c:pt>
                <c:pt idx="37">
                  <c:v>43868</c:v>
                </c:pt>
                <c:pt idx="38">
                  <c:v>43869</c:v>
                </c:pt>
                <c:pt idx="39">
                  <c:v>43870</c:v>
                </c:pt>
                <c:pt idx="40">
                  <c:v>43871</c:v>
                </c:pt>
                <c:pt idx="41">
                  <c:v>43872</c:v>
                </c:pt>
                <c:pt idx="42">
                  <c:v>43873</c:v>
                </c:pt>
                <c:pt idx="43">
                  <c:v>43874</c:v>
                </c:pt>
                <c:pt idx="44">
                  <c:v>43875</c:v>
                </c:pt>
                <c:pt idx="45">
                  <c:v>43876</c:v>
                </c:pt>
                <c:pt idx="46">
                  <c:v>43877</c:v>
                </c:pt>
                <c:pt idx="47">
                  <c:v>43878</c:v>
                </c:pt>
                <c:pt idx="48">
                  <c:v>43879</c:v>
                </c:pt>
                <c:pt idx="49">
                  <c:v>43880</c:v>
                </c:pt>
                <c:pt idx="50">
                  <c:v>43881</c:v>
                </c:pt>
                <c:pt idx="51">
                  <c:v>43882</c:v>
                </c:pt>
                <c:pt idx="52">
                  <c:v>43883</c:v>
                </c:pt>
                <c:pt idx="53">
                  <c:v>43884</c:v>
                </c:pt>
                <c:pt idx="54">
                  <c:v>43885</c:v>
                </c:pt>
                <c:pt idx="55">
                  <c:v>43886</c:v>
                </c:pt>
                <c:pt idx="56">
                  <c:v>43887</c:v>
                </c:pt>
                <c:pt idx="57">
                  <c:v>43888</c:v>
                </c:pt>
                <c:pt idx="58">
                  <c:v>43889</c:v>
                </c:pt>
                <c:pt idx="59">
                  <c:v>43890</c:v>
                </c:pt>
                <c:pt idx="60">
                  <c:v>43891</c:v>
                </c:pt>
                <c:pt idx="61">
                  <c:v>43892</c:v>
                </c:pt>
                <c:pt idx="62">
                  <c:v>43893</c:v>
                </c:pt>
                <c:pt idx="63">
                  <c:v>43894</c:v>
                </c:pt>
                <c:pt idx="64">
                  <c:v>43895</c:v>
                </c:pt>
                <c:pt idx="65">
                  <c:v>43896</c:v>
                </c:pt>
                <c:pt idx="66">
                  <c:v>43897</c:v>
                </c:pt>
                <c:pt idx="67">
                  <c:v>43898</c:v>
                </c:pt>
                <c:pt idx="68">
                  <c:v>43899</c:v>
                </c:pt>
                <c:pt idx="69">
                  <c:v>43900</c:v>
                </c:pt>
                <c:pt idx="70">
                  <c:v>43901</c:v>
                </c:pt>
                <c:pt idx="71">
                  <c:v>43902</c:v>
                </c:pt>
                <c:pt idx="72">
                  <c:v>43903</c:v>
                </c:pt>
                <c:pt idx="73">
                  <c:v>43904</c:v>
                </c:pt>
                <c:pt idx="74">
                  <c:v>43905</c:v>
                </c:pt>
                <c:pt idx="75">
                  <c:v>43906</c:v>
                </c:pt>
                <c:pt idx="76">
                  <c:v>43907</c:v>
                </c:pt>
                <c:pt idx="77">
                  <c:v>43908</c:v>
                </c:pt>
                <c:pt idx="78">
                  <c:v>43909</c:v>
                </c:pt>
                <c:pt idx="79">
                  <c:v>43910</c:v>
                </c:pt>
                <c:pt idx="80">
                  <c:v>43911</c:v>
                </c:pt>
                <c:pt idx="81">
                  <c:v>43912</c:v>
                </c:pt>
                <c:pt idx="82">
                  <c:v>43913</c:v>
                </c:pt>
                <c:pt idx="83">
                  <c:v>43914</c:v>
                </c:pt>
                <c:pt idx="84">
                  <c:v>43915</c:v>
                </c:pt>
                <c:pt idx="85">
                  <c:v>43916</c:v>
                </c:pt>
                <c:pt idx="86">
                  <c:v>43917</c:v>
                </c:pt>
                <c:pt idx="87">
                  <c:v>43918</c:v>
                </c:pt>
                <c:pt idx="88">
                  <c:v>43919</c:v>
                </c:pt>
                <c:pt idx="89">
                  <c:v>43920</c:v>
                </c:pt>
                <c:pt idx="90">
                  <c:v>43921</c:v>
                </c:pt>
                <c:pt idx="91">
                  <c:v>43922</c:v>
                </c:pt>
                <c:pt idx="92">
                  <c:v>43923</c:v>
                </c:pt>
                <c:pt idx="93">
                  <c:v>43924</c:v>
                </c:pt>
                <c:pt idx="94">
                  <c:v>43925</c:v>
                </c:pt>
                <c:pt idx="95">
                  <c:v>43926</c:v>
                </c:pt>
                <c:pt idx="96">
                  <c:v>43927</c:v>
                </c:pt>
                <c:pt idx="97">
                  <c:v>43928</c:v>
                </c:pt>
                <c:pt idx="98">
                  <c:v>43929</c:v>
                </c:pt>
                <c:pt idx="99">
                  <c:v>43930</c:v>
                </c:pt>
                <c:pt idx="100">
                  <c:v>43931</c:v>
                </c:pt>
                <c:pt idx="101">
                  <c:v>43932</c:v>
                </c:pt>
                <c:pt idx="102">
                  <c:v>43933</c:v>
                </c:pt>
                <c:pt idx="103">
                  <c:v>43934</c:v>
                </c:pt>
                <c:pt idx="104">
                  <c:v>43935</c:v>
                </c:pt>
                <c:pt idx="105">
                  <c:v>43936</c:v>
                </c:pt>
                <c:pt idx="106">
                  <c:v>43937</c:v>
                </c:pt>
                <c:pt idx="107">
                  <c:v>43938</c:v>
                </c:pt>
                <c:pt idx="108">
                  <c:v>43939</c:v>
                </c:pt>
                <c:pt idx="109">
                  <c:v>43940</c:v>
                </c:pt>
                <c:pt idx="110">
                  <c:v>43941</c:v>
                </c:pt>
                <c:pt idx="111">
                  <c:v>43942</c:v>
                </c:pt>
                <c:pt idx="112">
                  <c:v>43943</c:v>
                </c:pt>
                <c:pt idx="113">
                  <c:v>43944</c:v>
                </c:pt>
                <c:pt idx="114">
                  <c:v>43945</c:v>
                </c:pt>
                <c:pt idx="115">
                  <c:v>43946</c:v>
                </c:pt>
                <c:pt idx="116">
                  <c:v>43947</c:v>
                </c:pt>
                <c:pt idx="117">
                  <c:v>43948</c:v>
                </c:pt>
                <c:pt idx="118">
                  <c:v>43949</c:v>
                </c:pt>
                <c:pt idx="119">
                  <c:v>43950</c:v>
                </c:pt>
                <c:pt idx="120">
                  <c:v>43951</c:v>
                </c:pt>
                <c:pt idx="121">
                  <c:v>43952</c:v>
                </c:pt>
                <c:pt idx="122">
                  <c:v>43953</c:v>
                </c:pt>
                <c:pt idx="123">
                  <c:v>43954</c:v>
                </c:pt>
                <c:pt idx="124">
                  <c:v>43955</c:v>
                </c:pt>
                <c:pt idx="125">
                  <c:v>43956</c:v>
                </c:pt>
                <c:pt idx="126">
                  <c:v>43957</c:v>
                </c:pt>
                <c:pt idx="127">
                  <c:v>43958</c:v>
                </c:pt>
                <c:pt idx="128">
                  <c:v>43959</c:v>
                </c:pt>
                <c:pt idx="129">
                  <c:v>43960</c:v>
                </c:pt>
                <c:pt idx="130">
                  <c:v>43961</c:v>
                </c:pt>
                <c:pt idx="131">
                  <c:v>43962</c:v>
                </c:pt>
                <c:pt idx="132">
                  <c:v>43963</c:v>
                </c:pt>
                <c:pt idx="133">
                  <c:v>43964</c:v>
                </c:pt>
                <c:pt idx="134">
                  <c:v>43965</c:v>
                </c:pt>
                <c:pt idx="135">
                  <c:v>43966</c:v>
                </c:pt>
                <c:pt idx="136">
                  <c:v>43967</c:v>
                </c:pt>
                <c:pt idx="137">
                  <c:v>43968</c:v>
                </c:pt>
                <c:pt idx="138">
                  <c:v>43969</c:v>
                </c:pt>
                <c:pt idx="139">
                  <c:v>43970</c:v>
                </c:pt>
                <c:pt idx="140">
                  <c:v>43971</c:v>
                </c:pt>
                <c:pt idx="141">
                  <c:v>43972</c:v>
                </c:pt>
                <c:pt idx="142">
                  <c:v>43973</c:v>
                </c:pt>
                <c:pt idx="143">
                  <c:v>43974</c:v>
                </c:pt>
                <c:pt idx="144">
                  <c:v>43975</c:v>
                </c:pt>
                <c:pt idx="145">
                  <c:v>43976</c:v>
                </c:pt>
                <c:pt idx="146">
                  <c:v>43977</c:v>
                </c:pt>
                <c:pt idx="147">
                  <c:v>43978</c:v>
                </c:pt>
                <c:pt idx="148">
                  <c:v>43979</c:v>
                </c:pt>
                <c:pt idx="149">
                  <c:v>43980</c:v>
                </c:pt>
                <c:pt idx="150">
                  <c:v>43981</c:v>
                </c:pt>
                <c:pt idx="151">
                  <c:v>43982</c:v>
                </c:pt>
                <c:pt idx="152">
                  <c:v>43983</c:v>
                </c:pt>
                <c:pt idx="153">
                  <c:v>43984</c:v>
                </c:pt>
                <c:pt idx="154">
                  <c:v>43985</c:v>
                </c:pt>
                <c:pt idx="155">
                  <c:v>43986</c:v>
                </c:pt>
                <c:pt idx="156">
                  <c:v>43987</c:v>
                </c:pt>
                <c:pt idx="157">
                  <c:v>43988</c:v>
                </c:pt>
                <c:pt idx="158">
                  <c:v>43989</c:v>
                </c:pt>
                <c:pt idx="159">
                  <c:v>43990</c:v>
                </c:pt>
                <c:pt idx="160">
                  <c:v>43991</c:v>
                </c:pt>
                <c:pt idx="161">
                  <c:v>43992</c:v>
                </c:pt>
                <c:pt idx="162">
                  <c:v>43993</c:v>
                </c:pt>
                <c:pt idx="163">
                  <c:v>43994</c:v>
                </c:pt>
                <c:pt idx="164">
                  <c:v>43995</c:v>
                </c:pt>
                <c:pt idx="165">
                  <c:v>43996</c:v>
                </c:pt>
                <c:pt idx="166">
                  <c:v>43997</c:v>
                </c:pt>
                <c:pt idx="167">
                  <c:v>43998</c:v>
                </c:pt>
                <c:pt idx="168">
                  <c:v>43999</c:v>
                </c:pt>
                <c:pt idx="169">
                  <c:v>44000</c:v>
                </c:pt>
                <c:pt idx="170">
                  <c:v>44001</c:v>
                </c:pt>
                <c:pt idx="171">
                  <c:v>44002</c:v>
                </c:pt>
                <c:pt idx="172">
                  <c:v>44003</c:v>
                </c:pt>
                <c:pt idx="173">
                  <c:v>44004</c:v>
                </c:pt>
                <c:pt idx="174">
                  <c:v>44005</c:v>
                </c:pt>
                <c:pt idx="175">
                  <c:v>44006</c:v>
                </c:pt>
                <c:pt idx="176">
                  <c:v>44007</c:v>
                </c:pt>
                <c:pt idx="177">
                  <c:v>44008</c:v>
                </c:pt>
                <c:pt idx="178">
                  <c:v>44009</c:v>
                </c:pt>
                <c:pt idx="179">
                  <c:v>44010</c:v>
                </c:pt>
                <c:pt idx="180">
                  <c:v>44011</c:v>
                </c:pt>
                <c:pt idx="181">
                  <c:v>44012</c:v>
                </c:pt>
                <c:pt idx="182">
                  <c:v>44013</c:v>
                </c:pt>
                <c:pt idx="183">
                  <c:v>44014</c:v>
                </c:pt>
                <c:pt idx="184">
                  <c:v>44015</c:v>
                </c:pt>
                <c:pt idx="185">
                  <c:v>44016</c:v>
                </c:pt>
                <c:pt idx="186">
                  <c:v>44017</c:v>
                </c:pt>
                <c:pt idx="187">
                  <c:v>44018</c:v>
                </c:pt>
                <c:pt idx="188">
                  <c:v>44019</c:v>
                </c:pt>
                <c:pt idx="189">
                  <c:v>44020</c:v>
                </c:pt>
                <c:pt idx="190">
                  <c:v>44021</c:v>
                </c:pt>
                <c:pt idx="191">
                  <c:v>44022</c:v>
                </c:pt>
                <c:pt idx="192">
                  <c:v>44023</c:v>
                </c:pt>
                <c:pt idx="193">
                  <c:v>44024</c:v>
                </c:pt>
                <c:pt idx="194">
                  <c:v>44025</c:v>
                </c:pt>
                <c:pt idx="195">
                  <c:v>44026</c:v>
                </c:pt>
                <c:pt idx="196">
                  <c:v>44027</c:v>
                </c:pt>
                <c:pt idx="197">
                  <c:v>44028</c:v>
                </c:pt>
                <c:pt idx="198">
                  <c:v>44029</c:v>
                </c:pt>
                <c:pt idx="199">
                  <c:v>44030</c:v>
                </c:pt>
                <c:pt idx="200">
                  <c:v>44031</c:v>
                </c:pt>
                <c:pt idx="201">
                  <c:v>44032</c:v>
                </c:pt>
                <c:pt idx="202">
                  <c:v>44033</c:v>
                </c:pt>
                <c:pt idx="203">
                  <c:v>44034</c:v>
                </c:pt>
                <c:pt idx="204">
                  <c:v>44035</c:v>
                </c:pt>
                <c:pt idx="205">
                  <c:v>44036</c:v>
                </c:pt>
                <c:pt idx="206">
                  <c:v>44037</c:v>
                </c:pt>
                <c:pt idx="207">
                  <c:v>44038</c:v>
                </c:pt>
                <c:pt idx="208">
                  <c:v>44039</c:v>
                </c:pt>
                <c:pt idx="209">
                  <c:v>44040</c:v>
                </c:pt>
                <c:pt idx="210">
                  <c:v>44041</c:v>
                </c:pt>
                <c:pt idx="211">
                  <c:v>44042</c:v>
                </c:pt>
                <c:pt idx="212">
                  <c:v>44043</c:v>
                </c:pt>
                <c:pt idx="213">
                  <c:v>44044</c:v>
                </c:pt>
                <c:pt idx="214">
                  <c:v>44045</c:v>
                </c:pt>
                <c:pt idx="215">
                  <c:v>44046</c:v>
                </c:pt>
                <c:pt idx="216">
                  <c:v>44047</c:v>
                </c:pt>
                <c:pt idx="217">
                  <c:v>44048</c:v>
                </c:pt>
                <c:pt idx="218">
                  <c:v>44049</c:v>
                </c:pt>
                <c:pt idx="219">
                  <c:v>44050</c:v>
                </c:pt>
                <c:pt idx="220">
                  <c:v>44051</c:v>
                </c:pt>
                <c:pt idx="221">
                  <c:v>44052</c:v>
                </c:pt>
                <c:pt idx="222">
                  <c:v>44053</c:v>
                </c:pt>
                <c:pt idx="223">
                  <c:v>44054</c:v>
                </c:pt>
                <c:pt idx="224">
                  <c:v>44055</c:v>
                </c:pt>
                <c:pt idx="225">
                  <c:v>44056</c:v>
                </c:pt>
                <c:pt idx="226">
                  <c:v>44057</c:v>
                </c:pt>
                <c:pt idx="227">
                  <c:v>44058</c:v>
                </c:pt>
                <c:pt idx="228">
                  <c:v>44059</c:v>
                </c:pt>
                <c:pt idx="229">
                  <c:v>44060</c:v>
                </c:pt>
                <c:pt idx="230">
                  <c:v>44061</c:v>
                </c:pt>
                <c:pt idx="231">
                  <c:v>44062</c:v>
                </c:pt>
                <c:pt idx="232">
                  <c:v>44063</c:v>
                </c:pt>
                <c:pt idx="233">
                  <c:v>44064</c:v>
                </c:pt>
                <c:pt idx="234">
                  <c:v>44065</c:v>
                </c:pt>
                <c:pt idx="235">
                  <c:v>44066</c:v>
                </c:pt>
                <c:pt idx="236">
                  <c:v>44067</c:v>
                </c:pt>
                <c:pt idx="237">
                  <c:v>44068</c:v>
                </c:pt>
                <c:pt idx="238">
                  <c:v>44069</c:v>
                </c:pt>
                <c:pt idx="239">
                  <c:v>44070</c:v>
                </c:pt>
                <c:pt idx="240">
                  <c:v>44071</c:v>
                </c:pt>
                <c:pt idx="241">
                  <c:v>44072</c:v>
                </c:pt>
                <c:pt idx="242">
                  <c:v>44073</c:v>
                </c:pt>
                <c:pt idx="243">
                  <c:v>44074</c:v>
                </c:pt>
                <c:pt idx="244">
                  <c:v>44075</c:v>
                </c:pt>
                <c:pt idx="245">
                  <c:v>44076</c:v>
                </c:pt>
                <c:pt idx="246">
                  <c:v>44077</c:v>
                </c:pt>
                <c:pt idx="247">
                  <c:v>44078</c:v>
                </c:pt>
                <c:pt idx="248">
                  <c:v>44079</c:v>
                </c:pt>
                <c:pt idx="249">
                  <c:v>44080</c:v>
                </c:pt>
                <c:pt idx="250">
                  <c:v>44081</c:v>
                </c:pt>
                <c:pt idx="251">
                  <c:v>44082</c:v>
                </c:pt>
                <c:pt idx="252">
                  <c:v>44083</c:v>
                </c:pt>
                <c:pt idx="253">
                  <c:v>44084</c:v>
                </c:pt>
                <c:pt idx="254">
                  <c:v>44085</c:v>
                </c:pt>
                <c:pt idx="255">
                  <c:v>44086</c:v>
                </c:pt>
                <c:pt idx="256">
                  <c:v>44087</c:v>
                </c:pt>
                <c:pt idx="257">
                  <c:v>44088</c:v>
                </c:pt>
                <c:pt idx="258">
                  <c:v>44089</c:v>
                </c:pt>
                <c:pt idx="259">
                  <c:v>44090</c:v>
                </c:pt>
                <c:pt idx="260">
                  <c:v>44091</c:v>
                </c:pt>
                <c:pt idx="261">
                  <c:v>44092</c:v>
                </c:pt>
                <c:pt idx="262">
                  <c:v>44093</c:v>
                </c:pt>
                <c:pt idx="263">
                  <c:v>44094</c:v>
                </c:pt>
                <c:pt idx="264">
                  <c:v>44095</c:v>
                </c:pt>
                <c:pt idx="265">
                  <c:v>44096</c:v>
                </c:pt>
                <c:pt idx="266">
                  <c:v>44097</c:v>
                </c:pt>
                <c:pt idx="267">
                  <c:v>44098</c:v>
                </c:pt>
                <c:pt idx="268">
                  <c:v>44099</c:v>
                </c:pt>
                <c:pt idx="269">
                  <c:v>44100</c:v>
                </c:pt>
                <c:pt idx="270">
                  <c:v>44101</c:v>
                </c:pt>
                <c:pt idx="271">
                  <c:v>44102</c:v>
                </c:pt>
                <c:pt idx="272">
                  <c:v>44103</c:v>
                </c:pt>
                <c:pt idx="273">
                  <c:v>44104</c:v>
                </c:pt>
                <c:pt idx="274">
                  <c:v>44105</c:v>
                </c:pt>
                <c:pt idx="275">
                  <c:v>44106</c:v>
                </c:pt>
                <c:pt idx="276">
                  <c:v>44107</c:v>
                </c:pt>
                <c:pt idx="277">
                  <c:v>44108</c:v>
                </c:pt>
                <c:pt idx="278">
                  <c:v>44109</c:v>
                </c:pt>
                <c:pt idx="279">
                  <c:v>44110</c:v>
                </c:pt>
                <c:pt idx="280">
                  <c:v>44111</c:v>
                </c:pt>
                <c:pt idx="281">
                  <c:v>44112</c:v>
                </c:pt>
                <c:pt idx="282">
                  <c:v>44113</c:v>
                </c:pt>
                <c:pt idx="283">
                  <c:v>44114</c:v>
                </c:pt>
                <c:pt idx="284">
                  <c:v>44115</c:v>
                </c:pt>
                <c:pt idx="285">
                  <c:v>44116</c:v>
                </c:pt>
                <c:pt idx="286">
                  <c:v>44117</c:v>
                </c:pt>
                <c:pt idx="287">
                  <c:v>44118</c:v>
                </c:pt>
                <c:pt idx="288">
                  <c:v>44119</c:v>
                </c:pt>
                <c:pt idx="289">
                  <c:v>44120</c:v>
                </c:pt>
                <c:pt idx="290">
                  <c:v>44121</c:v>
                </c:pt>
                <c:pt idx="291">
                  <c:v>44122</c:v>
                </c:pt>
                <c:pt idx="292">
                  <c:v>44123</c:v>
                </c:pt>
                <c:pt idx="293">
                  <c:v>44124</c:v>
                </c:pt>
                <c:pt idx="294">
                  <c:v>44125</c:v>
                </c:pt>
                <c:pt idx="295">
                  <c:v>44126</c:v>
                </c:pt>
                <c:pt idx="296">
                  <c:v>44127</c:v>
                </c:pt>
                <c:pt idx="297">
                  <c:v>44128</c:v>
                </c:pt>
                <c:pt idx="298">
                  <c:v>44129</c:v>
                </c:pt>
                <c:pt idx="299">
                  <c:v>44130</c:v>
                </c:pt>
                <c:pt idx="300">
                  <c:v>44131</c:v>
                </c:pt>
                <c:pt idx="301">
                  <c:v>44132</c:v>
                </c:pt>
                <c:pt idx="302">
                  <c:v>44133</c:v>
                </c:pt>
                <c:pt idx="303">
                  <c:v>44134</c:v>
                </c:pt>
                <c:pt idx="304">
                  <c:v>44135</c:v>
                </c:pt>
                <c:pt idx="305">
                  <c:v>44136</c:v>
                </c:pt>
                <c:pt idx="306">
                  <c:v>44137</c:v>
                </c:pt>
                <c:pt idx="307">
                  <c:v>44138</c:v>
                </c:pt>
                <c:pt idx="308">
                  <c:v>44139</c:v>
                </c:pt>
                <c:pt idx="309">
                  <c:v>44140</c:v>
                </c:pt>
                <c:pt idx="310">
                  <c:v>44141</c:v>
                </c:pt>
                <c:pt idx="311">
                  <c:v>44142</c:v>
                </c:pt>
                <c:pt idx="312">
                  <c:v>44143</c:v>
                </c:pt>
                <c:pt idx="313">
                  <c:v>44144</c:v>
                </c:pt>
                <c:pt idx="314">
                  <c:v>44145</c:v>
                </c:pt>
                <c:pt idx="315">
                  <c:v>44146</c:v>
                </c:pt>
                <c:pt idx="316">
                  <c:v>44147</c:v>
                </c:pt>
                <c:pt idx="317">
                  <c:v>44148</c:v>
                </c:pt>
                <c:pt idx="318">
                  <c:v>44149</c:v>
                </c:pt>
                <c:pt idx="319">
                  <c:v>44150</c:v>
                </c:pt>
                <c:pt idx="320">
                  <c:v>44151</c:v>
                </c:pt>
                <c:pt idx="321">
                  <c:v>44152</c:v>
                </c:pt>
                <c:pt idx="322">
                  <c:v>44153</c:v>
                </c:pt>
                <c:pt idx="323">
                  <c:v>44154</c:v>
                </c:pt>
                <c:pt idx="324">
                  <c:v>44155</c:v>
                </c:pt>
                <c:pt idx="325">
                  <c:v>44156</c:v>
                </c:pt>
                <c:pt idx="326">
                  <c:v>44157</c:v>
                </c:pt>
                <c:pt idx="327">
                  <c:v>44158</c:v>
                </c:pt>
                <c:pt idx="328">
                  <c:v>44159</c:v>
                </c:pt>
                <c:pt idx="329">
                  <c:v>44160</c:v>
                </c:pt>
                <c:pt idx="330">
                  <c:v>44161</c:v>
                </c:pt>
                <c:pt idx="331">
                  <c:v>44162</c:v>
                </c:pt>
                <c:pt idx="332">
                  <c:v>44163</c:v>
                </c:pt>
                <c:pt idx="333">
                  <c:v>44164</c:v>
                </c:pt>
                <c:pt idx="334">
                  <c:v>44165</c:v>
                </c:pt>
                <c:pt idx="335">
                  <c:v>44166</c:v>
                </c:pt>
                <c:pt idx="336">
                  <c:v>44167</c:v>
                </c:pt>
                <c:pt idx="337">
                  <c:v>44168</c:v>
                </c:pt>
                <c:pt idx="338">
                  <c:v>44169</c:v>
                </c:pt>
                <c:pt idx="339">
                  <c:v>44170</c:v>
                </c:pt>
                <c:pt idx="340">
                  <c:v>44171</c:v>
                </c:pt>
                <c:pt idx="341">
                  <c:v>44172</c:v>
                </c:pt>
                <c:pt idx="342">
                  <c:v>44173</c:v>
                </c:pt>
                <c:pt idx="343">
                  <c:v>44174</c:v>
                </c:pt>
                <c:pt idx="344">
                  <c:v>44175</c:v>
                </c:pt>
                <c:pt idx="345">
                  <c:v>44176</c:v>
                </c:pt>
                <c:pt idx="346">
                  <c:v>44177</c:v>
                </c:pt>
                <c:pt idx="347">
                  <c:v>44178</c:v>
                </c:pt>
                <c:pt idx="348">
                  <c:v>44179</c:v>
                </c:pt>
                <c:pt idx="349">
                  <c:v>44180</c:v>
                </c:pt>
                <c:pt idx="350">
                  <c:v>44181</c:v>
                </c:pt>
                <c:pt idx="351">
                  <c:v>44182</c:v>
                </c:pt>
                <c:pt idx="352">
                  <c:v>44183</c:v>
                </c:pt>
                <c:pt idx="353">
                  <c:v>44184</c:v>
                </c:pt>
                <c:pt idx="354">
                  <c:v>44185</c:v>
                </c:pt>
                <c:pt idx="355">
                  <c:v>44186</c:v>
                </c:pt>
                <c:pt idx="356">
                  <c:v>44187</c:v>
                </c:pt>
                <c:pt idx="357">
                  <c:v>44188</c:v>
                </c:pt>
                <c:pt idx="358">
                  <c:v>44189</c:v>
                </c:pt>
                <c:pt idx="359">
                  <c:v>44190</c:v>
                </c:pt>
                <c:pt idx="360">
                  <c:v>44191</c:v>
                </c:pt>
                <c:pt idx="361">
                  <c:v>44192</c:v>
                </c:pt>
                <c:pt idx="362">
                  <c:v>44193</c:v>
                </c:pt>
                <c:pt idx="363">
                  <c:v>44194</c:v>
                </c:pt>
                <c:pt idx="364">
                  <c:v>44195</c:v>
                </c:pt>
                <c:pt idx="365">
                  <c:v>44196</c:v>
                </c:pt>
                <c:pt idx="366">
                  <c:v>44197</c:v>
                </c:pt>
                <c:pt idx="367">
                  <c:v>44198</c:v>
                </c:pt>
                <c:pt idx="368">
                  <c:v>44199</c:v>
                </c:pt>
                <c:pt idx="369">
                  <c:v>44200</c:v>
                </c:pt>
                <c:pt idx="370">
                  <c:v>44201</c:v>
                </c:pt>
                <c:pt idx="371">
                  <c:v>44202</c:v>
                </c:pt>
                <c:pt idx="372">
                  <c:v>44203</c:v>
                </c:pt>
                <c:pt idx="373">
                  <c:v>44204</c:v>
                </c:pt>
                <c:pt idx="374">
                  <c:v>44205</c:v>
                </c:pt>
                <c:pt idx="375">
                  <c:v>44206</c:v>
                </c:pt>
                <c:pt idx="376">
                  <c:v>44207</c:v>
                </c:pt>
                <c:pt idx="377">
                  <c:v>44208</c:v>
                </c:pt>
                <c:pt idx="378">
                  <c:v>44209</c:v>
                </c:pt>
                <c:pt idx="379">
                  <c:v>44210</c:v>
                </c:pt>
                <c:pt idx="380">
                  <c:v>44211</c:v>
                </c:pt>
                <c:pt idx="381">
                  <c:v>44212</c:v>
                </c:pt>
                <c:pt idx="382">
                  <c:v>44213</c:v>
                </c:pt>
                <c:pt idx="383">
                  <c:v>44214</c:v>
                </c:pt>
                <c:pt idx="384">
                  <c:v>44215</c:v>
                </c:pt>
                <c:pt idx="385">
                  <c:v>44216</c:v>
                </c:pt>
                <c:pt idx="386">
                  <c:v>44217</c:v>
                </c:pt>
                <c:pt idx="387">
                  <c:v>44218</c:v>
                </c:pt>
                <c:pt idx="388">
                  <c:v>44219</c:v>
                </c:pt>
                <c:pt idx="389">
                  <c:v>44220</c:v>
                </c:pt>
                <c:pt idx="390">
                  <c:v>44221</c:v>
                </c:pt>
                <c:pt idx="391">
                  <c:v>44222</c:v>
                </c:pt>
                <c:pt idx="392">
                  <c:v>44223</c:v>
                </c:pt>
                <c:pt idx="393">
                  <c:v>44224</c:v>
                </c:pt>
                <c:pt idx="394">
                  <c:v>44225</c:v>
                </c:pt>
                <c:pt idx="395">
                  <c:v>44226</c:v>
                </c:pt>
                <c:pt idx="396">
                  <c:v>44227</c:v>
                </c:pt>
                <c:pt idx="397">
                  <c:v>44228</c:v>
                </c:pt>
                <c:pt idx="398">
                  <c:v>44229</c:v>
                </c:pt>
                <c:pt idx="399">
                  <c:v>44230</c:v>
                </c:pt>
                <c:pt idx="400">
                  <c:v>44231</c:v>
                </c:pt>
                <c:pt idx="401">
                  <c:v>44232</c:v>
                </c:pt>
                <c:pt idx="402">
                  <c:v>44233</c:v>
                </c:pt>
                <c:pt idx="403">
                  <c:v>44234</c:v>
                </c:pt>
                <c:pt idx="404">
                  <c:v>44235</c:v>
                </c:pt>
                <c:pt idx="405">
                  <c:v>44236</c:v>
                </c:pt>
                <c:pt idx="406">
                  <c:v>44237</c:v>
                </c:pt>
                <c:pt idx="407">
                  <c:v>44238</c:v>
                </c:pt>
                <c:pt idx="408">
                  <c:v>44239</c:v>
                </c:pt>
                <c:pt idx="409">
                  <c:v>44240</c:v>
                </c:pt>
                <c:pt idx="410">
                  <c:v>44241</c:v>
                </c:pt>
                <c:pt idx="411">
                  <c:v>44242</c:v>
                </c:pt>
                <c:pt idx="412">
                  <c:v>44243</c:v>
                </c:pt>
                <c:pt idx="413">
                  <c:v>44244</c:v>
                </c:pt>
                <c:pt idx="414">
                  <c:v>44245</c:v>
                </c:pt>
                <c:pt idx="415">
                  <c:v>44246</c:v>
                </c:pt>
                <c:pt idx="416">
                  <c:v>44247</c:v>
                </c:pt>
                <c:pt idx="417">
                  <c:v>44248</c:v>
                </c:pt>
                <c:pt idx="418">
                  <c:v>44249</c:v>
                </c:pt>
                <c:pt idx="419">
                  <c:v>44250</c:v>
                </c:pt>
                <c:pt idx="420">
                  <c:v>44251</c:v>
                </c:pt>
                <c:pt idx="421">
                  <c:v>44252</c:v>
                </c:pt>
                <c:pt idx="422">
                  <c:v>44253</c:v>
                </c:pt>
                <c:pt idx="423">
                  <c:v>44254</c:v>
                </c:pt>
                <c:pt idx="424">
                  <c:v>44255</c:v>
                </c:pt>
                <c:pt idx="425">
                  <c:v>44256</c:v>
                </c:pt>
                <c:pt idx="426">
                  <c:v>44257</c:v>
                </c:pt>
                <c:pt idx="427">
                  <c:v>44258</c:v>
                </c:pt>
                <c:pt idx="428">
                  <c:v>44259</c:v>
                </c:pt>
                <c:pt idx="429">
                  <c:v>44260</c:v>
                </c:pt>
                <c:pt idx="430">
                  <c:v>44261</c:v>
                </c:pt>
                <c:pt idx="431">
                  <c:v>44262</c:v>
                </c:pt>
                <c:pt idx="432">
                  <c:v>44263</c:v>
                </c:pt>
                <c:pt idx="433">
                  <c:v>44264</c:v>
                </c:pt>
                <c:pt idx="434">
                  <c:v>44265</c:v>
                </c:pt>
                <c:pt idx="435">
                  <c:v>44266</c:v>
                </c:pt>
                <c:pt idx="436">
                  <c:v>44267</c:v>
                </c:pt>
                <c:pt idx="437">
                  <c:v>44268</c:v>
                </c:pt>
                <c:pt idx="438">
                  <c:v>44269</c:v>
                </c:pt>
                <c:pt idx="439">
                  <c:v>44270</c:v>
                </c:pt>
                <c:pt idx="440">
                  <c:v>44271</c:v>
                </c:pt>
                <c:pt idx="441">
                  <c:v>44272</c:v>
                </c:pt>
                <c:pt idx="442">
                  <c:v>44273</c:v>
                </c:pt>
                <c:pt idx="443">
                  <c:v>44274</c:v>
                </c:pt>
                <c:pt idx="444">
                  <c:v>44275</c:v>
                </c:pt>
                <c:pt idx="445">
                  <c:v>44276</c:v>
                </c:pt>
                <c:pt idx="446">
                  <c:v>44277</c:v>
                </c:pt>
                <c:pt idx="447">
                  <c:v>44278</c:v>
                </c:pt>
                <c:pt idx="448">
                  <c:v>44279</c:v>
                </c:pt>
                <c:pt idx="449">
                  <c:v>44280</c:v>
                </c:pt>
                <c:pt idx="450">
                  <c:v>44281</c:v>
                </c:pt>
                <c:pt idx="451">
                  <c:v>44282</c:v>
                </c:pt>
                <c:pt idx="452">
                  <c:v>44283</c:v>
                </c:pt>
                <c:pt idx="453">
                  <c:v>44284</c:v>
                </c:pt>
                <c:pt idx="454">
                  <c:v>44285</c:v>
                </c:pt>
                <c:pt idx="455">
                  <c:v>44286</c:v>
                </c:pt>
                <c:pt idx="456">
                  <c:v>44287</c:v>
                </c:pt>
                <c:pt idx="457">
                  <c:v>44288</c:v>
                </c:pt>
                <c:pt idx="458">
                  <c:v>44289</c:v>
                </c:pt>
                <c:pt idx="459">
                  <c:v>44290</c:v>
                </c:pt>
                <c:pt idx="460">
                  <c:v>44291</c:v>
                </c:pt>
                <c:pt idx="461">
                  <c:v>44292</c:v>
                </c:pt>
                <c:pt idx="462">
                  <c:v>44293</c:v>
                </c:pt>
                <c:pt idx="463">
                  <c:v>44294</c:v>
                </c:pt>
                <c:pt idx="464">
                  <c:v>44295</c:v>
                </c:pt>
                <c:pt idx="465">
                  <c:v>44296</c:v>
                </c:pt>
                <c:pt idx="466">
                  <c:v>44297</c:v>
                </c:pt>
                <c:pt idx="467">
                  <c:v>44298</c:v>
                </c:pt>
                <c:pt idx="468">
                  <c:v>44299</c:v>
                </c:pt>
                <c:pt idx="469">
                  <c:v>44300</c:v>
                </c:pt>
                <c:pt idx="470">
                  <c:v>44301</c:v>
                </c:pt>
                <c:pt idx="471">
                  <c:v>44302</c:v>
                </c:pt>
                <c:pt idx="472">
                  <c:v>44303</c:v>
                </c:pt>
                <c:pt idx="473">
                  <c:v>44304</c:v>
                </c:pt>
                <c:pt idx="474">
                  <c:v>44305</c:v>
                </c:pt>
                <c:pt idx="475">
                  <c:v>44306</c:v>
                </c:pt>
                <c:pt idx="476">
                  <c:v>44307</c:v>
                </c:pt>
                <c:pt idx="477">
                  <c:v>44308</c:v>
                </c:pt>
                <c:pt idx="478">
                  <c:v>44309</c:v>
                </c:pt>
                <c:pt idx="479">
                  <c:v>44310</c:v>
                </c:pt>
                <c:pt idx="480">
                  <c:v>44311</c:v>
                </c:pt>
                <c:pt idx="481">
                  <c:v>44312</c:v>
                </c:pt>
                <c:pt idx="482">
                  <c:v>44313</c:v>
                </c:pt>
                <c:pt idx="483">
                  <c:v>44314</c:v>
                </c:pt>
                <c:pt idx="484">
                  <c:v>44315</c:v>
                </c:pt>
                <c:pt idx="485">
                  <c:v>44316</c:v>
                </c:pt>
                <c:pt idx="486">
                  <c:v>44317</c:v>
                </c:pt>
                <c:pt idx="487">
                  <c:v>44318</c:v>
                </c:pt>
                <c:pt idx="488">
                  <c:v>44319</c:v>
                </c:pt>
                <c:pt idx="489">
                  <c:v>44320</c:v>
                </c:pt>
                <c:pt idx="490">
                  <c:v>44321</c:v>
                </c:pt>
                <c:pt idx="491">
                  <c:v>44322</c:v>
                </c:pt>
                <c:pt idx="492">
                  <c:v>44323</c:v>
                </c:pt>
                <c:pt idx="493">
                  <c:v>44324</c:v>
                </c:pt>
                <c:pt idx="494">
                  <c:v>44325</c:v>
                </c:pt>
                <c:pt idx="495">
                  <c:v>44326</c:v>
                </c:pt>
                <c:pt idx="496">
                  <c:v>44327</c:v>
                </c:pt>
                <c:pt idx="497">
                  <c:v>44328</c:v>
                </c:pt>
                <c:pt idx="498">
                  <c:v>44329</c:v>
                </c:pt>
                <c:pt idx="499">
                  <c:v>44330</c:v>
                </c:pt>
                <c:pt idx="500">
                  <c:v>44331</c:v>
                </c:pt>
                <c:pt idx="501">
                  <c:v>44332</c:v>
                </c:pt>
                <c:pt idx="502">
                  <c:v>44333</c:v>
                </c:pt>
                <c:pt idx="503">
                  <c:v>44334</c:v>
                </c:pt>
                <c:pt idx="504">
                  <c:v>44335</c:v>
                </c:pt>
                <c:pt idx="505">
                  <c:v>44336</c:v>
                </c:pt>
                <c:pt idx="506">
                  <c:v>44337</c:v>
                </c:pt>
                <c:pt idx="507">
                  <c:v>44338</c:v>
                </c:pt>
                <c:pt idx="508">
                  <c:v>44339</c:v>
                </c:pt>
                <c:pt idx="509">
                  <c:v>44340</c:v>
                </c:pt>
                <c:pt idx="510">
                  <c:v>44341</c:v>
                </c:pt>
                <c:pt idx="511">
                  <c:v>44342</c:v>
                </c:pt>
                <c:pt idx="512">
                  <c:v>44343</c:v>
                </c:pt>
                <c:pt idx="513">
                  <c:v>44344</c:v>
                </c:pt>
                <c:pt idx="514">
                  <c:v>44345</c:v>
                </c:pt>
                <c:pt idx="515">
                  <c:v>44346</c:v>
                </c:pt>
                <c:pt idx="516">
                  <c:v>44347</c:v>
                </c:pt>
                <c:pt idx="517">
                  <c:v>44348</c:v>
                </c:pt>
                <c:pt idx="518">
                  <c:v>44349</c:v>
                </c:pt>
                <c:pt idx="519">
                  <c:v>44350</c:v>
                </c:pt>
                <c:pt idx="520">
                  <c:v>44351</c:v>
                </c:pt>
                <c:pt idx="521">
                  <c:v>44352</c:v>
                </c:pt>
                <c:pt idx="522">
                  <c:v>44353</c:v>
                </c:pt>
                <c:pt idx="523">
                  <c:v>44354</c:v>
                </c:pt>
                <c:pt idx="524">
                  <c:v>44355</c:v>
                </c:pt>
                <c:pt idx="525">
                  <c:v>44356</c:v>
                </c:pt>
                <c:pt idx="526">
                  <c:v>44357</c:v>
                </c:pt>
                <c:pt idx="527">
                  <c:v>44358</c:v>
                </c:pt>
                <c:pt idx="528">
                  <c:v>44359</c:v>
                </c:pt>
                <c:pt idx="529">
                  <c:v>44360</c:v>
                </c:pt>
                <c:pt idx="530">
                  <c:v>44361</c:v>
                </c:pt>
                <c:pt idx="531">
                  <c:v>44362</c:v>
                </c:pt>
                <c:pt idx="532">
                  <c:v>44363</c:v>
                </c:pt>
                <c:pt idx="533">
                  <c:v>44364</c:v>
                </c:pt>
                <c:pt idx="534">
                  <c:v>44365</c:v>
                </c:pt>
                <c:pt idx="535">
                  <c:v>44366</c:v>
                </c:pt>
                <c:pt idx="536">
                  <c:v>44367</c:v>
                </c:pt>
                <c:pt idx="537">
                  <c:v>44368</c:v>
                </c:pt>
                <c:pt idx="538">
                  <c:v>44369</c:v>
                </c:pt>
                <c:pt idx="539">
                  <c:v>44370</c:v>
                </c:pt>
                <c:pt idx="540">
                  <c:v>44371</c:v>
                </c:pt>
                <c:pt idx="541">
                  <c:v>44372</c:v>
                </c:pt>
                <c:pt idx="542">
                  <c:v>44373</c:v>
                </c:pt>
                <c:pt idx="543">
                  <c:v>44374</c:v>
                </c:pt>
                <c:pt idx="544">
                  <c:v>44375</c:v>
                </c:pt>
                <c:pt idx="545">
                  <c:v>44376</c:v>
                </c:pt>
              </c:numCache>
            </c:numRef>
          </c:cat>
          <c:val>
            <c:numRef>
              <c:f>Sheet3!$B$3:$B$548</c:f>
              <c:numCache>
                <c:formatCode>General</c:formatCode>
                <c:ptCount val="546"/>
                <c:pt idx="15">
                  <c:v>50</c:v>
                </c:pt>
                <c:pt idx="42">
                  <c:v>50</c:v>
                </c:pt>
                <c:pt idx="76">
                  <c:v>50</c:v>
                </c:pt>
                <c:pt idx="106">
                  <c:v>50</c:v>
                </c:pt>
                <c:pt idx="141">
                  <c:v>50</c:v>
                </c:pt>
                <c:pt idx="173">
                  <c:v>50</c:v>
                </c:pt>
                <c:pt idx="204">
                  <c:v>50</c:v>
                </c:pt>
                <c:pt idx="218">
                  <c:v>50</c:v>
                </c:pt>
                <c:pt idx="246">
                  <c:v>50</c:v>
                </c:pt>
                <c:pt idx="260">
                  <c:v>50</c:v>
                </c:pt>
                <c:pt idx="280">
                  <c:v>50</c:v>
                </c:pt>
                <c:pt idx="295">
                  <c:v>50</c:v>
                </c:pt>
                <c:pt idx="316">
                  <c:v>50</c:v>
                </c:pt>
                <c:pt idx="356">
                  <c:v>50</c:v>
                </c:pt>
                <c:pt idx="393">
                  <c:v>50</c:v>
                </c:pt>
                <c:pt idx="428">
                  <c:v>50</c:v>
                </c:pt>
                <c:pt idx="499">
                  <c:v>50</c:v>
                </c:pt>
                <c:pt idx="526">
                  <c:v>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CC8-4140-B968-02DA341257F4}"/>
            </c:ext>
          </c:extLst>
        </c:ser>
        <c:ser>
          <c:idx val="1"/>
          <c:order val="1"/>
          <c:tx>
            <c:strRef>
              <c:f>Sheet3!$C$2</c:f>
              <c:strCache>
                <c:ptCount val="1"/>
                <c:pt idx="0">
                  <c:v>储值Funpay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Sheet3!$A$3:$A$548</c:f>
              <c:numCache>
                <c:formatCode>m/d/yyyy</c:formatCode>
                <c:ptCount val="546"/>
                <c:pt idx="0">
                  <c:v>43831</c:v>
                </c:pt>
                <c:pt idx="1">
                  <c:v>43832</c:v>
                </c:pt>
                <c:pt idx="2">
                  <c:v>43833</c:v>
                </c:pt>
                <c:pt idx="3">
                  <c:v>43834</c:v>
                </c:pt>
                <c:pt idx="4">
                  <c:v>43835</c:v>
                </c:pt>
                <c:pt idx="5">
                  <c:v>43836</c:v>
                </c:pt>
                <c:pt idx="6">
                  <c:v>43837</c:v>
                </c:pt>
                <c:pt idx="7">
                  <c:v>43838</c:v>
                </c:pt>
                <c:pt idx="8">
                  <c:v>43839</c:v>
                </c:pt>
                <c:pt idx="9">
                  <c:v>43840</c:v>
                </c:pt>
                <c:pt idx="10">
                  <c:v>43841</c:v>
                </c:pt>
                <c:pt idx="11">
                  <c:v>43842</c:v>
                </c:pt>
                <c:pt idx="12">
                  <c:v>43843</c:v>
                </c:pt>
                <c:pt idx="13">
                  <c:v>43844</c:v>
                </c:pt>
                <c:pt idx="14">
                  <c:v>43845</c:v>
                </c:pt>
                <c:pt idx="15">
                  <c:v>43846</c:v>
                </c:pt>
                <c:pt idx="16">
                  <c:v>43847</c:v>
                </c:pt>
                <c:pt idx="17">
                  <c:v>43848</c:v>
                </c:pt>
                <c:pt idx="18">
                  <c:v>43849</c:v>
                </c:pt>
                <c:pt idx="19">
                  <c:v>43850</c:v>
                </c:pt>
                <c:pt idx="20">
                  <c:v>43851</c:v>
                </c:pt>
                <c:pt idx="21">
                  <c:v>43852</c:v>
                </c:pt>
                <c:pt idx="22">
                  <c:v>43853</c:v>
                </c:pt>
                <c:pt idx="23">
                  <c:v>43854</c:v>
                </c:pt>
                <c:pt idx="24">
                  <c:v>43855</c:v>
                </c:pt>
                <c:pt idx="25">
                  <c:v>43856</c:v>
                </c:pt>
                <c:pt idx="26">
                  <c:v>43857</c:v>
                </c:pt>
                <c:pt idx="27">
                  <c:v>43858</c:v>
                </c:pt>
                <c:pt idx="28">
                  <c:v>43859</c:v>
                </c:pt>
                <c:pt idx="29">
                  <c:v>43860</c:v>
                </c:pt>
                <c:pt idx="30">
                  <c:v>43861</c:v>
                </c:pt>
                <c:pt idx="31">
                  <c:v>43862</c:v>
                </c:pt>
                <c:pt idx="32">
                  <c:v>43863</c:v>
                </c:pt>
                <c:pt idx="33">
                  <c:v>43864</c:v>
                </c:pt>
                <c:pt idx="34">
                  <c:v>43865</c:v>
                </c:pt>
                <c:pt idx="35">
                  <c:v>43866</c:v>
                </c:pt>
                <c:pt idx="36">
                  <c:v>43867</c:v>
                </c:pt>
                <c:pt idx="37">
                  <c:v>43868</c:v>
                </c:pt>
                <c:pt idx="38">
                  <c:v>43869</c:v>
                </c:pt>
                <c:pt idx="39">
                  <c:v>43870</c:v>
                </c:pt>
                <c:pt idx="40">
                  <c:v>43871</c:v>
                </c:pt>
                <c:pt idx="41">
                  <c:v>43872</c:v>
                </c:pt>
                <c:pt idx="42">
                  <c:v>43873</c:v>
                </c:pt>
                <c:pt idx="43">
                  <c:v>43874</c:v>
                </c:pt>
                <c:pt idx="44">
                  <c:v>43875</c:v>
                </c:pt>
                <c:pt idx="45">
                  <c:v>43876</c:v>
                </c:pt>
                <c:pt idx="46">
                  <c:v>43877</c:v>
                </c:pt>
                <c:pt idx="47">
                  <c:v>43878</c:v>
                </c:pt>
                <c:pt idx="48">
                  <c:v>43879</c:v>
                </c:pt>
                <c:pt idx="49">
                  <c:v>43880</c:v>
                </c:pt>
                <c:pt idx="50">
                  <c:v>43881</c:v>
                </c:pt>
                <c:pt idx="51">
                  <c:v>43882</c:v>
                </c:pt>
                <c:pt idx="52">
                  <c:v>43883</c:v>
                </c:pt>
                <c:pt idx="53">
                  <c:v>43884</c:v>
                </c:pt>
                <c:pt idx="54">
                  <c:v>43885</c:v>
                </c:pt>
                <c:pt idx="55">
                  <c:v>43886</c:v>
                </c:pt>
                <c:pt idx="56">
                  <c:v>43887</c:v>
                </c:pt>
                <c:pt idx="57">
                  <c:v>43888</c:v>
                </c:pt>
                <c:pt idx="58">
                  <c:v>43889</c:v>
                </c:pt>
                <c:pt idx="59">
                  <c:v>43890</c:v>
                </c:pt>
                <c:pt idx="60">
                  <c:v>43891</c:v>
                </c:pt>
                <c:pt idx="61">
                  <c:v>43892</c:v>
                </c:pt>
                <c:pt idx="62">
                  <c:v>43893</c:v>
                </c:pt>
                <c:pt idx="63">
                  <c:v>43894</c:v>
                </c:pt>
                <c:pt idx="64">
                  <c:v>43895</c:v>
                </c:pt>
                <c:pt idx="65">
                  <c:v>43896</c:v>
                </c:pt>
                <c:pt idx="66">
                  <c:v>43897</c:v>
                </c:pt>
                <c:pt idx="67">
                  <c:v>43898</c:v>
                </c:pt>
                <c:pt idx="68">
                  <c:v>43899</c:v>
                </c:pt>
                <c:pt idx="69">
                  <c:v>43900</c:v>
                </c:pt>
                <c:pt idx="70">
                  <c:v>43901</c:v>
                </c:pt>
                <c:pt idx="71">
                  <c:v>43902</c:v>
                </c:pt>
                <c:pt idx="72">
                  <c:v>43903</c:v>
                </c:pt>
                <c:pt idx="73">
                  <c:v>43904</c:v>
                </c:pt>
                <c:pt idx="74">
                  <c:v>43905</c:v>
                </c:pt>
                <c:pt idx="75">
                  <c:v>43906</c:v>
                </c:pt>
                <c:pt idx="76">
                  <c:v>43907</c:v>
                </c:pt>
                <c:pt idx="77">
                  <c:v>43908</c:v>
                </c:pt>
                <c:pt idx="78">
                  <c:v>43909</c:v>
                </c:pt>
                <c:pt idx="79">
                  <c:v>43910</c:v>
                </c:pt>
                <c:pt idx="80">
                  <c:v>43911</c:v>
                </c:pt>
                <c:pt idx="81">
                  <c:v>43912</c:v>
                </c:pt>
                <c:pt idx="82">
                  <c:v>43913</c:v>
                </c:pt>
                <c:pt idx="83">
                  <c:v>43914</c:v>
                </c:pt>
                <c:pt idx="84">
                  <c:v>43915</c:v>
                </c:pt>
                <c:pt idx="85">
                  <c:v>43916</c:v>
                </c:pt>
                <c:pt idx="86">
                  <c:v>43917</c:v>
                </c:pt>
                <c:pt idx="87">
                  <c:v>43918</c:v>
                </c:pt>
                <c:pt idx="88">
                  <c:v>43919</c:v>
                </c:pt>
                <c:pt idx="89">
                  <c:v>43920</c:v>
                </c:pt>
                <c:pt idx="90">
                  <c:v>43921</c:v>
                </c:pt>
                <c:pt idx="91">
                  <c:v>43922</c:v>
                </c:pt>
                <c:pt idx="92">
                  <c:v>43923</c:v>
                </c:pt>
                <c:pt idx="93">
                  <c:v>43924</c:v>
                </c:pt>
                <c:pt idx="94">
                  <c:v>43925</c:v>
                </c:pt>
                <c:pt idx="95">
                  <c:v>43926</c:v>
                </c:pt>
                <c:pt idx="96">
                  <c:v>43927</c:v>
                </c:pt>
                <c:pt idx="97">
                  <c:v>43928</c:v>
                </c:pt>
                <c:pt idx="98">
                  <c:v>43929</c:v>
                </c:pt>
                <c:pt idx="99">
                  <c:v>43930</c:v>
                </c:pt>
                <c:pt idx="100">
                  <c:v>43931</c:v>
                </c:pt>
                <c:pt idx="101">
                  <c:v>43932</c:v>
                </c:pt>
                <c:pt idx="102">
                  <c:v>43933</c:v>
                </c:pt>
                <c:pt idx="103">
                  <c:v>43934</c:v>
                </c:pt>
                <c:pt idx="104">
                  <c:v>43935</c:v>
                </c:pt>
                <c:pt idx="105">
                  <c:v>43936</c:v>
                </c:pt>
                <c:pt idx="106">
                  <c:v>43937</c:v>
                </c:pt>
                <c:pt idx="107">
                  <c:v>43938</c:v>
                </c:pt>
                <c:pt idx="108">
                  <c:v>43939</c:v>
                </c:pt>
                <c:pt idx="109">
                  <c:v>43940</c:v>
                </c:pt>
                <c:pt idx="110">
                  <c:v>43941</c:v>
                </c:pt>
                <c:pt idx="111">
                  <c:v>43942</c:v>
                </c:pt>
                <c:pt idx="112">
                  <c:v>43943</c:v>
                </c:pt>
                <c:pt idx="113">
                  <c:v>43944</c:v>
                </c:pt>
                <c:pt idx="114">
                  <c:v>43945</c:v>
                </c:pt>
                <c:pt idx="115">
                  <c:v>43946</c:v>
                </c:pt>
                <c:pt idx="116">
                  <c:v>43947</c:v>
                </c:pt>
                <c:pt idx="117">
                  <c:v>43948</c:v>
                </c:pt>
                <c:pt idx="118">
                  <c:v>43949</c:v>
                </c:pt>
                <c:pt idx="119">
                  <c:v>43950</c:v>
                </c:pt>
                <c:pt idx="120">
                  <c:v>43951</c:v>
                </c:pt>
                <c:pt idx="121">
                  <c:v>43952</c:v>
                </c:pt>
                <c:pt idx="122">
                  <c:v>43953</c:v>
                </c:pt>
                <c:pt idx="123">
                  <c:v>43954</c:v>
                </c:pt>
                <c:pt idx="124">
                  <c:v>43955</c:v>
                </c:pt>
                <c:pt idx="125">
                  <c:v>43956</c:v>
                </c:pt>
                <c:pt idx="126">
                  <c:v>43957</c:v>
                </c:pt>
                <c:pt idx="127">
                  <c:v>43958</c:v>
                </c:pt>
                <c:pt idx="128">
                  <c:v>43959</c:v>
                </c:pt>
                <c:pt idx="129">
                  <c:v>43960</c:v>
                </c:pt>
                <c:pt idx="130">
                  <c:v>43961</c:v>
                </c:pt>
                <c:pt idx="131">
                  <c:v>43962</c:v>
                </c:pt>
                <c:pt idx="132">
                  <c:v>43963</c:v>
                </c:pt>
                <c:pt idx="133">
                  <c:v>43964</c:v>
                </c:pt>
                <c:pt idx="134">
                  <c:v>43965</c:v>
                </c:pt>
                <c:pt idx="135">
                  <c:v>43966</c:v>
                </c:pt>
                <c:pt idx="136">
                  <c:v>43967</c:v>
                </c:pt>
                <c:pt idx="137">
                  <c:v>43968</c:v>
                </c:pt>
                <c:pt idx="138">
                  <c:v>43969</c:v>
                </c:pt>
                <c:pt idx="139">
                  <c:v>43970</c:v>
                </c:pt>
                <c:pt idx="140">
                  <c:v>43971</c:v>
                </c:pt>
                <c:pt idx="141">
                  <c:v>43972</c:v>
                </c:pt>
                <c:pt idx="142">
                  <c:v>43973</c:v>
                </c:pt>
                <c:pt idx="143">
                  <c:v>43974</c:v>
                </c:pt>
                <c:pt idx="144">
                  <c:v>43975</c:v>
                </c:pt>
                <c:pt idx="145">
                  <c:v>43976</c:v>
                </c:pt>
                <c:pt idx="146">
                  <c:v>43977</c:v>
                </c:pt>
                <c:pt idx="147">
                  <c:v>43978</c:v>
                </c:pt>
                <c:pt idx="148">
                  <c:v>43979</c:v>
                </c:pt>
                <c:pt idx="149">
                  <c:v>43980</c:v>
                </c:pt>
                <c:pt idx="150">
                  <c:v>43981</c:v>
                </c:pt>
                <c:pt idx="151">
                  <c:v>43982</c:v>
                </c:pt>
                <c:pt idx="152">
                  <c:v>43983</c:v>
                </c:pt>
                <c:pt idx="153">
                  <c:v>43984</c:v>
                </c:pt>
                <c:pt idx="154">
                  <c:v>43985</c:v>
                </c:pt>
                <c:pt idx="155">
                  <c:v>43986</c:v>
                </c:pt>
                <c:pt idx="156">
                  <c:v>43987</c:v>
                </c:pt>
                <c:pt idx="157">
                  <c:v>43988</c:v>
                </c:pt>
                <c:pt idx="158">
                  <c:v>43989</c:v>
                </c:pt>
                <c:pt idx="159">
                  <c:v>43990</c:v>
                </c:pt>
                <c:pt idx="160">
                  <c:v>43991</c:v>
                </c:pt>
                <c:pt idx="161">
                  <c:v>43992</c:v>
                </c:pt>
                <c:pt idx="162">
                  <c:v>43993</c:v>
                </c:pt>
                <c:pt idx="163">
                  <c:v>43994</c:v>
                </c:pt>
                <c:pt idx="164">
                  <c:v>43995</c:v>
                </c:pt>
                <c:pt idx="165">
                  <c:v>43996</c:v>
                </c:pt>
                <c:pt idx="166">
                  <c:v>43997</c:v>
                </c:pt>
                <c:pt idx="167">
                  <c:v>43998</c:v>
                </c:pt>
                <c:pt idx="168">
                  <c:v>43999</c:v>
                </c:pt>
                <c:pt idx="169">
                  <c:v>44000</c:v>
                </c:pt>
                <c:pt idx="170">
                  <c:v>44001</c:v>
                </c:pt>
                <c:pt idx="171">
                  <c:v>44002</c:v>
                </c:pt>
                <c:pt idx="172">
                  <c:v>44003</c:v>
                </c:pt>
                <c:pt idx="173">
                  <c:v>44004</c:v>
                </c:pt>
                <c:pt idx="174">
                  <c:v>44005</c:v>
                </c:pt>
                <c:pt idx="175">
                  <c:v>44006</c:v>
                </c:pt>
                <c:pt idx="176">
                  <c:v>44007</c:v>
                </c:pt>
                <c:pt idx="177">
                  <c:v>44008</c:v>
                </c:pt>
                <c:pt idx="178">
                  <c:v>44009</c:v>
                </c:pt>
                <c:pt idx="179">
                  <c:v>44010</c:v>
                </c:pt>
                <c:pt idx="180">
                  <c:v>44011</c:v>
                </c:pt>
                <c:pt idx="181">
                  <c:v>44012</c:v>
                </c:pt>
                <c:pt idx="182">
                  <c:v>44013</c:v>
                </c:pt>
                <c:pt idx="183">
                  <c:v>44014</c:v>
                </c:pt>
                <c:pt idx="184">
                  <c:v>44015</c:v>
                </c:pt>
                <c:pt idx="185">
                  <c:v>44016</c:v>
                </c:pt>
                <c:pt idx="186">
                  <c:v>44017</c:v>
                </c:pt>
                <c:pt idx="187">
                  <c:v>44018</c:v>
                </c:pt>
                <c:pt idx="188">
                  <c:v>44019</c:v>
                </c:pt>
                <c:pt idx="189">
                  <c:v>44020</c:v>
                </c:pt>
                <c:pt idx="190">
                  <c:v>44021</c:v>
                </c:pt>
                <c:pt idx="191">
                  <c:v>44022</c:v>
                </c:pt>
                <c:pt idx="192">
                  <c:v>44023</c:v>
                </c:pt>
                <c:pt idx="193">
                  <c:v>44024</c:v>
                </c:pt>
                <c:pt idx="194">
                  <c:v>44025</c:v>
                </c:pt>
                <c:pt idx="195">
                  <c:v>44026</c:v>
                </c:pt>
                <c:pt idx="196">
                  <c:v>44027</c:v>
                </c:pt>
                <c:pt idx="197">
                  <c:v>44028</c:v>
                </c:pt>
                <c:pt idx="198">
                  <c:v>44029</c:v>
                </c:pt>
                <c:pt idx="199">
                  <c:v>44030</c:v>
                </c:pt>
                <c:pt idx="200">
                  <c:v>44031</c:v>
                </c:pt>
                <c:pt idx="201">
                  <c:v>44032</c:v>
                </c:pt>
                <c:pt idx="202">
                  <c:v>44033</c:v>
                </c:pt>
                <c:pt idx="203">
                  <c:v>44034</c:v>
                </c:pt>
                <c:pt idx="204">
                  <c:v>44035</c:v>
                </c:pt>
                <c:pt idx="205">
                  <c:v>44036</c:v>
                </c:pt>
                <c:pt idx="206">
                  <c:v>44037</c:v>
                </c:pt>
                <c:pt idx="207">
                  <c:v>44038</c:v>
                </c:pt>
                <c:pt idx="208">
                  <c:v>44039</c:v>
                </c:pt>
                <c:pt idx="209">
                  <c:v>44040</c:v>
                </c:pt>
                <c:pt idx="210">
                  <c:v>44041</c:v>
                </c:pt>
                <c:pt idx="211">
                  <c:v>44042</c:v>
                </c:pt>
                <c:pt idx="212">
                  <c:v>44043</c:v>
                </c:pt>
                <c:pt idx="213">
                  <c:v>44044</c:v>
                </c:pt>
                <c:pt idx="214">
                  <c:v>44045</c:v>
                </c:pt>
                <c:pt idx="215">
                  <c:v>44046</c:v>
                </c:pt>
                <c:pt idx="216">
                  <c:v>44047</c:v>
                </c:pt>
                <c:pt idx="217">
                  <c:v>44048</c:v>
                </c:pt>
                <c:pt idx="218">
                  <c:v>44049</c:v>
                </c:pt>
                <c:pt idx="219">
                  <c:v>44050</c:v>
                </c:pt>
                <c:pt idx="220">
                  <c:v>44051</c:v>
                </c:pt>
                <c:pt idx="221">
                  <c:v>44052</c:v>
                </c:pt>
                <c:pt idx="222">
                  <c:v>44053</c:v>
                </c:pt>
                <c:pt idx="223">
                  <c:v>44054</c:v>
                </c:pt>
                <c:pt idx="224">
                  <c:v>44055</c:v>
                </c:pt>
                <c:pt idx="225">
                  <c:v>44056</c:v>
                </c:pt>
                <c:pt idx="226">
                  <c:v>44057</c:v>
                </c:pt>
                <c:pt idx="227">
                  <c:v>44058</c:v>
                </c:pt>
                <c:pt idx="228">
                  <c:v>44059</c:v>
                </c:pt>
                <c:pt idx="229">
                  <c:v>44060</c:v>
                </c:pt>
                <c:pt idx="230">
                  <c:v>44061</c:v>
                </c:pt>
                <c:pt idx="231">
                  <c:v>44062</c:v>
                </c:pt>
                <c:pt idx="232">
                  <c:v>44063</c:v>
                </c:pt>
                <c:pt idx="233">
                  <c:v>44064</c:v>
                </c:pt>
                <c:pt idx="234">
                  <c:v>44065</c:v>
                </c:pt>
                <c:pt idx="235">
                  <c:v>44066</c:v>
                </c:pt>
                <c:pt idx="236">
                  <c:v>44067</c:v>
                </c:pt>
                <c:pt idx="237">
                  <c:v>44068</c:v>
                </c:pt>
                <c:pt idx="238">
                  <c:v>44069</c:v>
                </c:pt>
                <c:pt idx="239">
                  <c:v>44070</c:v>
                </c:pt>
                <c:pt idx="240">
                  <c:v>44071</c:v>
                </c:pt>
                <c:pt idx="241">
                  <c:v>44072</c:v>
                </c:pt>
                <c:pt idx="242">
                  <c:v>44073</c:v>
                </c:pt>
                <c:pt idx="243">
                  <c:v>44074</c:v>
                </c:pt>
                <c:pt idx="244">
                  <c:v>44075</c:v>
                </c:pt>
                <c:pt idx="245">
                  <c:v>44076</c:v>
                </c:pt>
                <c:pt idx="246">
                  <c:v>44077</c:v>
                </c:pt>
                <c:pt idx="247">
                  <c:v>44078</c:v>
                </c:pt>
                <c:pt idx="248">
                  <c:v>44079</c:v>
                </c:pt>
                <c:pt idx="249">
                  <c:v>44080</c:v>
                </c:pt>
                <c:pt idx="250">
                  <c:v>44081</c:v>
                </c:pt>
                <c:pt idx="251">
                  <c:v>44082</c:v>
                </c:pt>
                <c:pt idx="252">
                  <c:v>44083</c:v>
                </c:pt>
                <c:pt idx="253">
                  <c:v>44084</c:v>
                </c:pt>
                <c:pt idx="254">
                  <c:v>44085</c:v>
                </c:pt>
                <c:pt idx="255">
                  <c:v>44086</c:v>
                </c:pt>
                <c:pt idx="256">
                  <c:v>44087</c:v>
                </c:pt>
                <c:pt idx="257">
                  <c:v>44088</c:v>
                </c:pt>
                <c:pt idx="258">
                  <c:v>44089</c:v>
                </c:pt>
                <c:pt idx="259">
                  <c:v>44090</c:v>
                </c:pt>
                <c:pt idx="260">
                  <c:v>44091</c:v>
                </c:pt>
                <c:pt idx="261">
                  <c:v>44092</c:v>
                </c:pt>
                <c:pt idx="262">
                  <c:v>44093</c:v>
                </c:pt>
                <c:pt idx="263">
                  <c:v>44094</c:v>
                </c:pt>
                <c:pt idx="264">
                  <c:v>44095</c:v>
                </c:pt>
                <c:pt idx="265">
                  <c:v>44096</c:v>
                </c:pt>
                <c:pt idx="266">
                  <c:v>44097</c:v>
                </c:pt>
                <c:pt idx="267">
                  <c:v>44098</c:v>
                </c:pt>
                <c:pt idx="268">
                  <c:v>44099</c:v>
                </c:pt>
                <c:pt idx="269">
                  <c:v>44100</c:v>
                </c:pt>
                <c:pt idx="270">
                  <c:v>44101</c:v>
                </c:pt>
                <c:pt idx="271">
                  <c:v>44102</c:v>
                </c:pt>
                <c:pt idx="272">
                  <c:v>44103</c:v>
                </c:pt>
                <c:pt idx="273">
                  <c:v>44104</c:v>
                </c:pt>
                <c:pt idx="274">
                  <c:v>44105</c:v>
                </c:pt>
                <c:pt idx="275">
                  <c:v>44106</c:v>
                </c:pt>
                <c:pt idx="276">
                  <c:v>44107</c:v>
                </c:pt>
                <c:pt idx="277">
                  <c:v>44108</c:v>
                </c:pt>
                <c:pt idx="278">
                  <c:v>44109</c:v>
                </c:pt>
                <c:pt idx="279">
                  <c:v>44110</c:v>
                </c:pt>
                <c:pt idx="280">
                  <c:v>44111</c:v>
                </c:pt>
                <c:pt idx="281">
                  <c:v>44112</c:v>
                </c:pt>
                <c:pt idx="282">
                  <c:v>44113</c:v>
                </c:pt>
                <c:pt idx="283">
                  <c:v>44114</c:v>
                </c:pt>
                <c:pt idx="284">
                  <c:v>44115</c:v>
                </c:pt>
                <c:pt idx="285">
                  <c:v>44116</c:v>
                </c:pt>
                <c:pt idx="286">
                  <c:v>44117</c:v>
                </c:pt>
                <c:pt idx="287">
                  <c:v>44118</c:v>
                </c:pt>
                <c:pt idx="288">
                  <c:v>44119</c:v>
                </c:pt>
                <c:pt idx="289">
                  <c:v>44120</c:v>
                </c:pt>
                <c:pt idx="290">
                  <c:v>44121</c:v>
                </c:pt>
                <c:pt idx="291">
                  <c:v>44122</c:v>
                </c:pt>
                <c:pt idx="292">
                  <c:v>44123</c:v>
                </c:pt>
                <c:pt idx="293">
                  <c:v>44124</c:v>
                </c:pt>
                <c:pt idx="294">
                  <c:v>44125</c:v>
                </c:pt>
                <c:pt idx="295">
                  <c:v>44126</c:v>
                </c:pt>
                <c:pt idx="296">
                  <c:v>44127</c:v>
                </c:pt>
                <c:pt idx="297">
                  <c:v>44128</c:v>
                </c:pt>
                <c:pt idx="298">
                  <c:v>44129</c:v>
                </c:pt>
                <c:pt idx="299">
                  <c:v>44130</c:v>
                </c:pt>
                <c:pt idx="300">
                  <c:v>44131</c:v>
                </c:pt>
                <c:pt idx="301">
                  <c:v>44132</c:v>
                </c:pt>
                <c:pt idx="302">
                  <c:v>44133</c:v>
                </c:pt>
                <c:pt idx="303">
                  <c:v>44134</c:v>
                </c:pt>
                <c:pt idx="304">
                  <c:v>44135</c:v>
                </c:pt>
                <c:pt idx="305">
                  <c:v>44136</c:v>
                </c:pt>
                <c:pt idx="306">
                  <c:v>44137</c:v>
                </c:pt>
                <c:pt idx="307">
                  <c:v>44138</c:v>
                </c:pt>
                <c:pt idx="308">
                  <c:v>44139</c:v>
                </c:pt>
                <c:pt idx="309">
                  <c:v>44140</c:v>
                </c:pt>
                <c:pt idx="310">
                  <c:v>44141</c:v>
                </c:pt>
                <c:pt idx="311">
                  <c:v>44142</c:v>
                </c:pt>
                <c:pt idx="312">
                  <c:v>44143</c:v>
                </c:pt>
                <c:pt idx="313">
                  <c:v>44144</c:v>
                </c:pt>
                <c:pt idx="314">
                  <c:v>44145</c:v>
                </c:pt>
                <c:pt idx="315">
                  <c:v>44146</c:v>
                </c:pt>
                <c:pt idx="316">
                  <c:v>44147</c:v>
                </c:pt>
                <c:pt idx="317">
                  <c:v>44148</c:v>
                </c:pt>
                <c:pt idx="318">
                  <c:v>44149</c:v>
                </c:pt>
                <c:pt idx="319">
                  <c:v>44150</c:v>
                </c:pt>
                <c:pt idx="320">
                  <c:v>44151</c:v>
                </c:pt>
                <c:pt idx="321">
                  <c:v>44152</c:v>
                </c:pt>
                <c:pt idx="322">
                  <c:v>44153</c:v>
                </c:pt>
                <c:pt idx="323">
                  <c:v>44154</c:v>
                </c:pt>
                <c:pt idx="324">
                  <c:v>44155</c:v>
                </c:pt>
                <c:pt idx="325">
                  <c:v>44156</c:v>
                </c:pt>
                <c:pt idx="326">
                  <c:v>44157</c:v>
                </c:pt>
                <c:pt idx="327">
                  <c:v>44158</c:v>
                </c:pt>
                <c:pt idx="328">
                  <c:v>44159</c:v>
                </c:pt>
                <c:pt idx="329">
                  <c:v>44160</c:v>
                </c:pt>
                <c:pt idx="330">
                  <c:v>44161</c:v>
                </c:pt>
                <c:pt idx="331">
                  <c:v>44162</c:v>
                </c:pt>
                <c:pt idx="332">
                  <c:v>44163</c:v>
                </c:pt>
                <c:pt idx="333">
                  <c:v>44164</c:v>
                </c:pt>
                <c:pt idx="334">
                  <c:v>44165</c:v>
                </c:pt>
                <c:pt idx="335">
                  <c:v>44166</c:v>
                </c:pt>
                <c:pt idx="336">
                  <c:v>44167</c:v>
                </c:pt>
                <c:pt idx="337">
                  <c:v>44168</c:v>
                </c:pt>
                <c:pt idx="338">
                  <c:v>44169</c:v>
                </c:pt>
                <c:pt idx="339">
                  <c:v>44170</c:v>
                </c:pt>
                <c:pt idx="340">
                  <c:v>44171</c:v>
                </c:pt>
                <c:pt idx="341">
                  <c:v>44172</c:v>
                </c:pt>
                <c:pt idx="342">
                  <c:v>44173</c:v>
                </c:pt>
                <c:pt idx="343">
                  <c:v>44174</c:v>
                </c:pt>
                <c:pt idx="344">
                  <c:v>44175</c:v>
                </c:pt>
                <c:pt idx="345">
                  <c:v>44176</c:v>
                </c:pt>
                <c:pt idx="346">
                  <c:v>44177</c:v>
                </c:pt>
                <c:pt idx="347">
                  <c:v>44178</c:v>
                </c:pt>
                <c:pt idx="348">
                  <c:v>44179</c:v>
                </c:pt>
                <c:pt idx="349">
                  <c:v>44180</c:v>
                </c:pt>
                <c:pt idx="350">
                  <c:v>44181</c:v>
                </c:pt>
                <c:pt idx="351">
                  <c:v>44182</c:v>
                </c:pt>
                <c:pt idx="352">
                  <c:v>44183</c:v>
                </c:pt>
                <c:pt idx="353">
                  <c:v>44184</c:v>
                </c:pt>
                <c:pt idx="354">
                  <c:v>44185</c:v>
                </c:pt>
                <c:pt idx="355">
                  <c:v>44186</c:v>
                </c:pt>
                <c:pt idx="356">
                  <c:v>44187</c:v>
                </c:pt>
                <c:pt idx="357">
                  <c:v>44188</c:v>
                </c:pt>
                <c:pt idx="358">
                  <c:v>44189</c:v>
                </c:pt>
                <c:pt idx="359">
                  <c:v>44190</c:v>
                </c:pt>
                <c:pt idx="360">
                  <c:v>44191</c:v>
                </c:pt>
                <c:pt idx="361">
                  <c:v>44192</c:v>
                </c:pt>
                <c:pt idx="362">
                  <c:v>44193</c:v>
                </c:pt>
                <c:pt idx="363">
                  <c:v>44194</c:v>
                </c:pt>
                <c:pt idx="364">
                  <c:v>44195</c:v>
                </c:pt>
                <c:pt idx="365">
                  <c:v>44196</c:v>
                </c:pt>
                <c:pt idx="366">
                  <c:v>44197</c:v>
                </c:pt>
                <c:pt idx="367">
                  <c:v>44198</c:v>
                </c:pt>
                <c:pt idx="368">
                  <c:v>44199</c:v>
                </c:pt>
                <c:pt idx="369">
                  <c:v>44200</c:v>
                </c:pt>
                <c:pt idx="370">
                  <c:v>44201</c:v>
                </c:pt>
                <c:pt idx="371">
                  <c:v>44202</c:v>
                </c:pt>
                <c:pt idx="372">
                  <c:v>44203</c:v>
                </c:pt>
                <c:pt idx="373">
                  <c:v>44204</c:v>
                </c:pt>
                <c:pt idx="374">
                  <c:v>44205</c:v>
                </c:pt>
                <c:pt idx="375">
                  <c:v>44206</c:v>
                </c:pt>
                <c:pt idx="376">
                  <c:v>44207</c:v>
                </c:pt>
                <c:pt idx="377">
                  <c:v>44208</c:v>
                </c:pt>
                <c:pt idx="378">
                  <c:v>44209</c:v>
                </c:pt>
                <c:pt idx="379">
                  <c:v>44210</c:v>
                </c:pt>
                <c:pt idx="380">
                  <c:v>44211</c:v>
                </c:pt>
                <c:pt idx="381">
                  <c:v>44212</c:v>
                </c:pt>
                <c:pt idx="382">
                  <c:v>44213</c:v>
                </c:pt>
                <c:pt idx="383">
                  <c:v>44214</c:v>
                </c:pt>
                <c:pt idx="384">
                  <c:v>44215</c:v>
                </c:pt>
                <c:pt idx="385">
                  <c:v>44216</c:v>
                </c:pt>
                <c:pt idx="386">
                  <c:v>44217</c:v>
                </c:pt>
                <c:pt idx="387">
                  <c:v>44218</c:v>
                </c:pt>
                <c:pt idx="388">
                  <c:v>44219</c:v>
                </c:pt>
                <c:pt idx="389">
                  <c:v>44220</c:v>
                </c:pt>
                <c:pt idx="390">
                  <c:v>44221</c:v>
                </c:pt>
                <c:pt idx="391">
                  <c:v>44222</c:v>
                </c:pt>
                <c:pt idx="392">
                  <c:v>44223</c:v>
                </c:pt>
                <c:pt idx="393">
                  <c:v>44224</c:v>
                </c:pt>
                <c:pt idx="394">
                  <c:v>44225</c:v>
                </c:pt>
                <c:pt idx="395">
                  <c:v>44226</c:v>
                </c:pt>
                <c:pt idx="396">
                  <c:v>44227</c:v>
                </c:pt>
                <c:pt idx="397">
                  <c:v>44228</c:v>
                </c:pt>
                <c:pt idx="398">
                  <c:v>44229</c:v>
                </c:pt>
                <c:pt idx="399">
                  <c:v>44230</c:v>
                </c:pt>
                <c:pt idx="400">
                  <c:v>44231</c:v>
                </c:pt>
                <c:pt idx="401">
                  <c:v>44232</c:v>
                </c:pt>
                <c:pt idx="402">
                  <c:v>44233</c:v>
                </c:pt>
                <c:pt idx="403">
                  <c:v>44234</c:v>
                </c:pt>
                <c:pt idx="404">
                  <c:v>44235</c:v>
                </c:pt>
                <c:pt idx="405">
                  <c:v>44236</c:v>
                </c:pt>
                <c:pt idx="406">
                  <c:v>44237</c:v>
                </c:pt>
                <c:pt idx="407">
                  <c:v>44238</c:v>
                </c:pt>
                <c:pt idx="408">
                  <c:v>44239</c:v>
                </c:pt>
                <c:pt idx="409">
                  <c:v>44240</c:v>
                </c:pt>
                <c:pt idx="410">
                  <c:v>44241</c:v>
                </c:pt>
                <c:pt idx="411">
                  <c:v>44242</c:v>
                </c:pt>
                <c:pt idx="412">
                  <c:v>44243</c:v>
                </c:pt>
                <c:pt idx="413">
                  <c:v>44244</c:v>
                </c:pt>
                <c:pt idx="414">
                  <c:v>44245</c:v>
                </c:pt>
                <c:pt idx="415">
                  <c:v>44246</c:v>
                </c:pt>
                <c:pt idx="416">
                  <c:v>44247</c:v>
                </c:pt>
                <c:pt idx="417">
                  <c:v>44248</c:v>
                </c:pt>
                <c:pt idx="418">
                  <c:v>44249</c:v>
                </c:pt>
                <c:pt idx="419">
                  <c:v>44250</c:v>
                </c:pt>
                <c:pt idx="420">
                  <c:v>44251</c:v>
                </c:pt>
                <c:pt idx="421">
                  <c:v>44252</c:v>
                </c:pt>
                <c:pt idx="422">
                  <c:v>44253</c:v>
                </c:pt>
                <c:pt idx="423">
                  <c:v>44254</c:v>
                </c:pt>
                <c:pt idx="424">
                  <c:v>44255</c:v>
                </c:pt>
                <c:pt idx="425">
                  <c:v>44256</c:v>
                </c:pt>
                <c:pt idx="426">
                  <c:v>44257</c:v>
                </c:pt>
                <c:pt idx="427">
                  <c:v>44258</c:v>
                </c:pt>
                <c:pt idx="428">
                  <c:v>44259</c:v>
                </c:pt>
                <c:pt idx="429">
                  <c:v>44260</c:v>
                </c:pt>
                <c:pt idx="430">
                  <c:v>44261</c:v>
                </c:pt>
                <c:pt idx="431">
                  <c:v>44262</c:v>
                </c:pt>
                <c:pt idx="432">
                  <c:v>44263</c:v>
                </c:pt>
                <c:pt idx="433">
                  <c:v>44264</c:v>
                </c:pt>
                <c:pt idx="434">
                  <c:v>44265</c:v>
                </c:pt>
                <c:pt idx="435">
                  <c:v>44266</c:v>
                </c:pt>
                <c:pt idx="436">
                  <c:v>44267</c:v>
                </c:pt>
                <c:pt idx="437">
                  <c:v>44268</c:v>
                </c:pt>
                <c:pt idx="438">
                  <c:v>44269</c:v>
                </c:pt>
                <c:pt idx="439">
                  <c:v>44270</c:v>
                </c:pt>
                <c:pt idx="440">
                  <c:v>44271</c:v>
                </c:pt>
                <c:pt idx="441">
                  <c:v>44272</c:v>
                </c:pt>
                <c:pt idx="442">
                  <c:v>44273</c:v>
                </c:pt>
                <c:pt idx="443">
                  <c:v>44274</c:v>
                </c:pt>
                <c:pt idx="444">
                  <c:v>44275</c:v>
                </c:pt>
                <c:pt idx="445">
                  <c:v>44276</c:v>
                </c:pt>
                <c:pt idx="446">
                  <c:v>44277</c:v>
                </c:pt>
                <c:pt idx="447">
                  <c:v>44278</c:v>
                </c:pt>
                <c:pt idx="448">
                  <c:v>44279</c:v>
                </c:pt>
                <c:pt idx="449">
                  <c:v>44280</c:v>
                </c:pt>
                <c:pt idx="450">
                  <c:v>44281</c:v>
                </c:pt>
                <c:pt idx="451">
                  <c:v>44282</c:v>
                </c:pt>
                <c:pt idx="452">
                  <c:v>44283</c:v>
                </c:pt>
                <c:pt idx="453">
                  <c:v>44284</c:v>
                </c:pt>
                <c:pt idx="454">
                  <c:v>44285</c:v>
                </c:pt>
                <c:pt idx="455">
                  <c:v>44286</c:v>
                </c:pt>
                <c:pt idx="456">
                  <c:v>44287</c:v>
                </c:pt>
                <c:pt idx="457">
                  <c:v>44288</c:v>
                </c:pt>
                <c:pt idx="458">
                  <c:v>44289</c:v>
                </c:pt>
                <c:pt idx="459">
                  <c:v>44290</c:v>
                </c:pt>
                <c:pt idx="460">
                  <c:v>44291</c:v>
                </c:pt>
                <c:pt idx="461">
                  <c:v>44292</c:v>
                </c:pt>
                <c:pt idx="462">
                  <c:v>44293</c:v>
                </c:pt>
                <c:pt idx="463">
                  <c:v>44294</c:v>
                </c:pt>
                <c:pt idx="464">
                  <c:v>44295</c:v>
                </c:pt>
                <c:pt idx="465">
                  <c:v>44296</c:v>
                </c:pt>
                <c:pt idx="466">
                  <c:v>44297</c:v>
                </c:pt>
                <c:pt idx="467">
                  <c:v>44298</c:v>
                </c:pt>
                <c:pt idx="468">
                  <c:v>44299</c:v>
                </c:pt>
                <c:pt idx="469">
                  <c:v>44300</c:v>
                </c:pt>
                <c:pt idx="470">
                  <c:v>44301</c:v>
                </c:pt>
                <c:pt idx="471">
                  <c:v>44302</c:v>
                </c:pt>
                <c:pt idx="472">
                  <c:v>44303</c:v>
                </c:pt>
                <c:pt idx="473">
                  <c:v>44304</c:v>
                </c:pt>
                <c:pt idx="474">
                  <c:v>44305</c:v>
                </c:pt>
                <c:pt idx="475">
                  <c:v>44306</c:v>
                </c:pt>
                <c:pt idx="476">
                  <c:v>44307</c:v>
                </c:pt>
                <c:pt idx="477">
                  <c:v>44308</c:v>
                </c:pt>
                <c:pt idx="478">
                  <c:v>44309</c:v>
                </c:pt>
                <c:pt idx="479">
                  <c:v>44310</c:v>
                </c:pt>
                <c:pt idx="480">
                  <c:v>44311</c:v>
                </c:pt>
                <c:pt idx="481">
                  <c:v>44312</c:v>
                </c:pt>
                <c:pt idx="482">
                  <c:v>44313</c:v>
                </c:pt>
                <c:pt idx="483">
                  <c:v>44314</c:v>
                </c:pt>
                <c:pt idx="484">
                  <c:v>44315</c:v>
                </c:pt>
                <c:pt idx="485">
                  <c:v>44316</c:v>
                </c:pt>
                <c:pt idx="486">
                  <c:v>44317</c:v>
                </c:pt>
                <c:pt idx="487">
                  <c:v>44318</c:v>
                </c:pt>
                <c:pt idx="488">
                  <c:v>44319</c:v>
                </c:pt>
                <c:pt idx="489">
                  <c:v>44320</c:v>
                </c:pt>
                <c:pt idx="490">
                  <c:v>44321</c:v>
                </c:pt>
                <c:pt idx="491">
                  <c:v>44322</c:v>
                </c:pt>
                <c:pt idx="492">
                  <c:v>44323</c:v>
                </c:pt>
                <c:pt idx="493">
                  <c:v>44324</c:v>
                </c:pt>
                <c:pt idx="494">
                  <c:v>44325</c:v>
                </c:pt>
                <c:pt idx="495">
                  <c:v>44326</c:v>
                </c:pt>
                <c:pt idx="496">
                  <c:v>44327</c:v>
                </c:pt>
                <c:pt idx="497">
                  <c:v>44328</c:v>
                </c:pt>
                <c:pt idx="498">
                  <c:v>44329</c:v>
                </c:pt>
                <c:pt idx="499">
                  <c:v>44330</c:v>
                </c:pt>
                <c:pt idx="500">
                  <c:v>44331</c:v>
                </c:pt>
                <c:pt idx="501">
                  <c:v>44332</c:v>
                </c:pt>
                <c:pt idx="502">
                  <c:v>44333</c:v>
                </c:pt>
                <c:pt idx="503">
                  <c:v>44334</c:v>
                </c:pt>
                <c:pt idx="504">
                  <c:v>44335</c:v>
                </c:pt>
                <c:pt idx="505">
                  <c:v>44336</c:v>
                </c:pt>
                <c:pt idx="506">
                  <c:v>44337</c:v>
                </c:pt>
                <c:pt idx="507">
                  <c:v>44338</c:v>
                </c:pt>
                <c:pt idx="508">
                  <c:v>44339</c:v>
                </c:pt>
                <c:pt idx="509">
                  <c:v>44340</c:v>
                </c:pt>
                <c:pt idx="510">
                  <c:v>44341</c:v>
                </c:pt>
                <c:pt idx="511">
                  <c:v>44342</c:v>
                </c:pt>
                <c:pt idx="512">
                  <c:v>44343</c:v>
                </c:pt>
                <c:pt idx="513">
                  <c:v>44344</c:v>
                </c:pt>
                <c:pt idx="514">
                  <c:v>44345</c:v>
                </c:pt>
                <c:pt idx="515">
                  <c:v>44346</c:v>
                </c:pt>
                <c:pt idx="516">
                  <c:v>44347</c:v>
                </c:pt>
                <c:pt idx="517">
                  <c:v>44348</c:v>
                </c:pt>
                <c:pt idx="518">
                  <c:v>44349</c:v>
                </c:pt>
                <c:pt idx="519">
                  <c:v>44350</c:v>
                </c:pt>
                <c:pt idx="520">
                  <c:v>44351</c:v>
                </c:pt>
                <c:pt idx="521">
                  <c:v>44352</c:v>
                </c:pt>
                <c:pt idx="522">
                  <c:v>44353</c:v>
                </c:pt>
                <c:pt idx="523">
                  <c:v>44354</c:v>
                </c:pt>
                <c:pt idx="524">
                  <c:v>44355</c:v>
                </c:pt>
                <c:pt idx="525">
                  <c:v>44356</c:v>
                </c:pt>
                <c:pt idx="526">
                  <c:v>44357</c:v>
                </c:pt>
                <c:pt idx="527">
                  <c:v>44358</c:v>
                </c:pt>
                <c:pt idx="528">
                  <c:v>44359</c:v>
                </c:pt>
                <c:pt idx="529">
                  <c:v>44360</c:v>
                </c:pt>
                <c:pt idx="530">
                  <c:v>44361</c:v>
                </c:pt>
                <c:pt idx="531">
                  <c:v>44362</c:v>
                </c:pt>
                <c:pt idx="532">
                  <c:v>44363</c:v>
                </c:pt>
                <c:pt idx="533">
                  <c:v>44364</c:v>
                </c:pt>
                <c:pt idx="534">
                  <c:v>44365</c:v>
                </c:pt>
                <c:pt idx="535">
                  <c:v>44366</c:v>
                </c:pt>
                <c:pt idx="536">
                  <c:v>44367</c:v>
                </c:pt>
                <c:pt idx="537">
                  <c:v>44368</c:v>
                </c:pt>
                <c:pt idx="538">
                  <c:v>44369</c:v>
                </c:pt>
                <c:pt idx="539">
                  <c:v>44370</c:v>
                </c:pt>
                <c:pt idx="540">
                  <c:v>44371</c:v>
                </c:pt>
                <c:pt idx="541">
                  <c:v>44372</c:v>
                </c:pt>
                <c:pt idx="542">
                  <c:v>44373</c:v>
                </c:pt>
                <c:pt idx="543">
                  <c:v>44374</c:v>
                </c:pt>
                <c:pt idx="544">
                  <c:v>44375</c:v>
                </c:pt>
                <c:pt idx="545">
                  <c:v>44376</c:v>
                </c:pt>
              </c:numCache>
            </c:numRef>
          </c:cat>
          <c:val>
            <c:numRef>
              <c:f>Sheet3!$C$3:$C$548</c:f>
              <c:numCache>
                <c:formatCode>General</c:formatCode>
                <c:ptCount val="546"/>
                <c:pt idx="14">
                  <c:v>1300</c:v>
                </c:pt>
                <c:pt idx="15">
                  <c:v>1300</c:v>
                </c:pt>
                <c:pt idx="16">
                  <c:v>1300</c:v>
                </c:pt>
                <c:pt idx="17">
                  <c:v>1300</c:v>
                </c:pt>
                <c:pt idx="18">
                  <c:v>1300</c:v>
                </c:pt>
                <c:pt idx="19">
                  <c:v>1300</c:v>
                </c:pt>
                <c:pt idx="20">
                  <c:v>1300</c:v>
                </c:pt>
                <c:pt idx="21">
                  <c:v>1300</c:v>
                </c:pt>
                <c:pt idx="22">
                  <c:v>1300</c:v>
                </c:pt>
                <c:pt idx="23">
                  <c:v>1300</c:v>
                </c:pt>
                <c:pt idx="24">
                  <c:v>1300</c:v>
                </c:pt>
                <c:pt idx="25">
                  <c:v>1300</c:v>
                </c:pt>
                <c:pt idx="26">
                  <c:v>1300</c:v>
                </c:pt>
                <c:pt idx="27">
                  <c:v>1300</c:v>
                </c:pt>
                <c:pt idx="28">
                  <c:v>1300</c:v>
                </c:pt>
                <c:pt idx="29">
                  <c:v>1300</c:v>
                </c:pt>
                <c:pt idx="30">
                  <c:v>1300</c:v>
                </c:pt>
                <c:pt idx="31">
                  <c:v>1300</c:v>
                </c:pt>
                <c:pt idx="32">
                  <c:v>1300</c:v>
                </c:pt>
                <c:pt idx="33">
                  <c:v>1300</c:v>
                </c:pt>
                <c:pt idx="34">
                  <c:v>1300</c:v>
                </c:pt>
                <c:pt idx="35">
                  <c:v>1300</c:v>
                </c:pt>
                <c:pt idx="36">
                  <c:v>1300</c:v>
                </c:pt>
                <c:pt idx="37">
                  <c:v>1300</c:v>
                </c:pt>
                <c:pt idx="38">
                  <c:v>1300</c:v>
                </c:pt>
                <c:pt idx="39">
                  <c:v>1300</c:v>
                </c:pt>
                <c:pt idx="40">
                  <c:v>1300</c:v>
                </c:pt>
                <c:pt idx="41">
                  <c:v>1300</c:v>
                </c:pt>
                <c:pt idx="167">
                  <c:v>1300</c:v>
                </c:pt>
                <c:pt idx="168">
                  <c:v>1300</c:v>
                </c:pt>
                <c:pt idx="169">
                  <c:v>1300</c:v>
                </c:pt>
                <c:pt idx="170">
                  <c:v>1300</c:v>
                </c:pt>
                <c:pt idx="171">
                  <c:v>1300</c:v>
                </c:pt>
                <c:pt idx="172">
                  <c:v>1300</c:v>
                </c:pt>
                <c:pt idx="173">
                  <c:v>1300</c:v>
                </c:pt>
                <c:pt idx="174">
                  <c:v>1300</c:v>
                </c:pt>
                <c:pt idx="175">
                  <c:v>1300</c:v>
                </c:pt>
                <c:pt idx="176">
                  <c:v>1300</c:v>
                </c:pt>
                <c:pt idx="177">
                  <c:v>1300</c:v>
                </c:pt>
                <c:pt idx="178">
                  <c:v>1300</c:v>
                </c:pt>
                <c:pt idx="179">
                  <c:v>1300</c:v>
                </c:pt>
                <c:pt idx="180">
                  <c:v>1300</c:v>
                </c:pt>
                <c:pt idx="266">
                  <c:v>1300</c:v>
                </c:pt>
                <c:pt idx="267">
                  <c:v>1300</c:v>
                </c:pt>
                <c:pt idx="268">
                  <c:v>1300</c:v>
                </c:pt>
                <c:pt idx="269">
                  <c:v>1300</c:v>
                </c:pt>
                <c:pt idx="270">
                  <c:v>1300</c:v>
                </c:pt>
                <c:pt idx="271">
                  <c:v>1300</c:v>
                </c:pt>
                <c:pt idx="272">
                  <c:v>1300</c:v>
                </c:pt>
                <c:pt idx="273">
                  <c:v>1300</c:v>
                </c:pt>
                <c:pt idx="274">
                  <c:v>1300</c:v>
                </c:pt>
                <c:pt idx="275">
                  <c:v>1300</c:v>
                </c:pt>
                <c:pt idx="276">
                  <c:v>1300</c:v>
                </c:pt>
                <c:pt idx="277">
                  <c:v>1300</c:v>
                </c:pt>
                <c:pt idx="278">
                  <c:v>1300</c:v>
                </c:pt>
                <c:pt idx="279">
                  <c:v>1300</c:v>
                </c:pt>
                <c:pt idx="406">
                  <c:v>1300</c:v>
                </c:pt>
                <c:pt idx="407">
                  <c:v>1300</c:v>
                </c:pt>
                <c:pt idx="408">
                  <c:v>1300</c:v>
                </c:pt>
                <c:pt idx="409">
                  <c:v>1300</c:v>
                </c:pt>
                <c:pt idx="410">
                  <c:v>1300</c:v>
                </c:pt>
                <c:pt idx="411">
                  <c:v>1300</c:v>
                </c:pt>
                <c:pt idx="412">
                  <c:v>1300</c:v>
                </c:pt>
                <c:pt idx="413">
                  <c:v>1300</c:v>
                </c:pt>
                <c:pt idx="414">
                  <c:v>1300</c:v>
                </c:pt>
                <c:pt idx="415">
                  <c:v>1300</c:v>
                </c:pt>
                <c:pt idx="416">
                  <c:v>1300</c:v>
                </c:pt>
                <c:pt idx="417">
                  <c:v>1300</c:v>
                </c:pt>
                <c:pt idx="418">
                  <c:v>1300</c:v>
                </c:pt>
                <c:pt idx="419">
                  <c:v>1300</c:v>
                </c:pt>
                <c:pt idx="532">
                  <c:v>1300</c:v>
                </c:pt>
                <c:pt idx="533">
                  <c:v>1300</c:v>
                </c:pt>
                <c:pt idx="534">
                  <c:v>1300</c:v>
                </c:pt>
                <c:pt idx="535">
                  <c:v>1300</c:v>
                </c:pt>
                <c:pt idx="536">
                  <c:v>1300</c:v>
                </c:pt>
                <c:pt idx="537">
                  <c:v>1300</c:v>
                </c:pt>
                <c:pt idx="538">
                  <c:v>1300</c:v>
                </c:pt>
                <c:pt idx="539">
                  <c:v>1300</c:v>
                </c:pt>
                <c:pt idx="540">
                  <c:v>1300</c:v>
                </c:pt>
                <c:pt idx="541">
                  <c:v>1300</c:v>
                </c:pt>
                <c:pt idx="542">
                  <c:v>1300</c:v>
                </c:pt>
                <c:pt idx="543">
                  <c:v>1300</c:v>
                </c:pt>
                <c:pt idx="544">
                  <c:v>1300</c:v>
                </c:pt>
                <c:pt idx="545">
                  <c:v>1300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CC8-4140-B968-02DA341257F4}"/>
            </c:ext>
          </c:extLst>
        </c:ser>
        <c:ser>
          <c:idx val="2"/>
          <c:order val="2"/>
          <c:tx>
            <c:strRef>
              <c:f>Sheet3!$D$2</c:f>
              <c:strCache>
                <c:ptCount val="1"/>
                <c:pt idx="0">
                  <c:v>包你发限量专属卡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Sheet3!$A$3:$A$548</c:f>
              <c:numCache>
                <c:formatCode>m/d/yyyy</c:formatCode>
                <c:ptCount val="546"/>
                <c:pt idx="0">
                  <c:v>43831</c:v>
                </c:pt>
                <c:pt idx="1">
                  <c:v>43832</c:v>
                </c:pt>
                <c:pt idx="2">
                  <c:v>43833</c:v>
                </c:pt>
                <c:pt idx="3">
                  <c:v>43834</c:v>
                </c:pt>
                <c:pt idx="4">
                  <c:v>43835</c:v>
                </c:pt>
                <c:pt idx="5">
                  <c:v>43836</c:v>
                </c:pt>
                <c:pt idx="6">
                  <c:v>43837</c:v>
                </c:pt>
                <c:pt idx="7">
                  <c:v>43838</c:v>
                </c:pt>
                <c:pt idx="8">
                  <c:v>43839</c:v>
                </c:pt>
                <c:pt idx="9">
                  <c:v>43840</c:v>
                </c:pt>
                <c:pt idx="10">
                  <c:v>43841</c:v>
                </c:pt>
                <c:pt idx="11">
                  <c:v>43842</c:v>
                </c:pt>
                <c:pt idx="12">
                  <c:v>43843</c:v>
                </c:pt>
                <c:pt idx="13">
                  <c:v>43844</c:v>
                </c:pt>
                <c:pt idx="14">
                  <c:v>43845</c:v>
                </c:pt>
                <c:pt idx="15">
                  <c:v>43846</c:v>
                </c:pt>
                <c:pt idx="16">
                  <c:v>43847</c:v>
                </c:pt>
                <c:pt idx="17">
                  <c:v>43848</c:v>
                </c:pt>
                <c:pt idx="18">
                  <c:v>43849</c:v>
                </c:pt>
                <c:pt idx="19">
                  <c:v>43850</c:v>
                </c:pt>
                <c:pt idx="20">
                  <c:v>43851</c:v>
                </c:pt>
                <c:pt idx="21">
                  <c:v>43852</c:v>
                </c:pt>
                <c:pt idx="22">
                  <c:v>43853</c:v>
                </c:pt>
                <c:pt idx="23">
                  <c:v>43854</c:v>
                </c:pt>
                <c:pt idx="24">
                  <c:v>43855</c:v>
                </c:pt>
                <c:pt idx="25">
                  <c:v>43856</c:v>
                </c:pt>
                <c:pt idx="26">
                  <c:v>43857</c:v>
                </c:pt>
                <c:pt idx="27">
                  <c:v>43858</c:v>
                </c:pt>
                <c:pt idx="28">
                  <c:v>43859</c:v>
                </c:pt>
                <c:pt idx="29">
                  <c:v>43860</c:v>
                </c:pt>
                <c:pt idx="30">
                  <c:v>43861</c:v>
                </c:pt>
                <c:pt idx="31">
                  <c:v>43862</c:v>
                </c:pt>
                <c:pt idx="32">
                  <c:v>43863</c:v>
                </c:pt>
                <c:pt idx="33">
                  <c:v>43864</c:v>
                </c:pt>
                <c:pt idx="34">
                  <c:v>43865</c:v>
                </c:pt>
                <c:pt idx="35">
                  <c:v>43866</c:v>
                </c:pt>
                <c:pt idx="36">
                  <c:v>43867</c:v>
                </c:pt>
                <c:pt idx="37">
                  <c:v>43868</c:v>
                </c:pt>
                <c:pt idx="38">
                  <c:v>43869</c:v>
                </c:pt>
                <c:pt idx="39">
                  <c:v>43870</c:v>
                </c:pt>
                <c:pt idx="40">
                  <c:v>43871</c:v>
                </c:pt>
                <c:pt idx="41">
                  <c:v>43872</c:v>
                </c:pt>
                <c:pt idx="42">
                  <c:v>43873</c:v>
                </c:pt>
                <c:pt idx="43">
                  <c:v>43874</c:v>
                </c:pt>
                <c:pt idx="44">
                  <c:v>43875</c:v>
                </c:pt>
                <c:pt idx="45">
                  <c:v>43876</c:v>
                </c:pt>
                <c:pt idx="46">
                  <c:v>43877</c:v>
                </c:pt>
                <c:pt idx="47">
                  <c:v>43878</c:v>
                </c:pt>
                <c:pt idx="48">
                  <c:v>43879</c:v>
                </c:pt>
                <c:pt idx="49">
                  <c:v>43880</c:v>
                </c:pt>
                <c:pt idx="50">
                  <c:v>43881</c:v>
                </c:pt>
                <c:pt idx="51">
                  <c:v>43882</c:v>
                </c:pt>
                <c:pt idx="52">
                  <c:v>43883</c:v>
                </c:pt>
                <c:pt idx="53">
                  <c:v>43884</c:v>
                </c:pt>
                <c:pt idx="54">
                  <c:v>43885</c:v>
                </c:pt>
                <c:pt idx="55">
                  <c:v>43886</c:v>
                </c:pt>
                <c:pt idx="56">
                  <c:v>43887</c:v>
                </c:pt>
                <c:pt idx="57">
                  <c:v>43888</c:v>
                </c:pt>
                <c:pt idx="58">
                  <c:v>43889</c:v>
                </c:pt>
                <c:pt idx="59">
                  <c:v>43890</c:v>
                </c:pt>
                <c:pt idx="60">
                  <c:v>43891</c:v>
                </c:pt>
                <c:pt idx="61">
                  <c:v>43892</c:v>
                </c:pt>
                <c:pt idx="62">
                  <c:v>43893</c:v>
                </c:pt>
                <c:pt idx="63">
                  <c:v>43894</c:v>
                </c:pt>
                <c:pt idx="64">
                  <c:v>43895</c:v>
                </c:pt>
                <c:pt idx="65">
                  <c:v>43896</c:v>
                </c:pt>
                <c:pt idx="66">
                  <c:v>43897</c:v>
                </c:pt>
                <c:pt idx="67">
                  <c:v>43898</c:v>
                </c:pt>
                <c:pt idx="68">
                  <c:v>43899</c:v>
                </c:pt>
                <c:pt idx="69">
                  <c:v>43900</c:v>
                </c:pt>
                <c:pt idx="70">
                  <c:v>43901</c:v>
                </c:pt>
                <c:pt idx="71">
                  <c:v>43902</c:v>
                </c:pt>
                <c:pt idx="72">
                  <c:v>43903</c:v>
                </c:pt>
                <c:pt idx="73">
                  <c:v>43904</c:v>
                </c:pt>
                <c:pt idx="74">
                  <c:v>43905</c:v>
                </c:pt>
                <c:pt idx="75">
                  <c:v>43906</c:v>
                </c:pt>
                <c:pt idx="76">
                  <c:v>43907</c:v>
                </c:pt>
                <c:pt idx="77">
                  <c:v>43908</c:v>
                </c:pt>
                <c:pt idx="78">
                  <c:v>43909</c:v>
                </c:pt>
                <c:pt idx="79">
                  <c:v>43910</c:v>
                </c:pt>
                <c:pt idx="80">
                  <c:v>43911</c:v>
                </c:pt>
                <c:pt idx="81">
                  <c:v>43912</c:v>
                </c:pt>
                <c:pt idx="82">
                  <c:v>43913</c:v>
                </c:pt>
                <c:pt idx="83">
                  <c:v>43914</c:v>
                </c:pt>
                <c:pt idx="84">
                  <c:v>43915</c:v>
                </c:pt>
                <c:pt idx="85">
                  <c:v>43916</c:v>
                </c:pt>
                <c:pt idx="86">
                  <c:v>43917</c:v>
                </c:pt>
                <c:pt idx="87">
                  <c:v>43918</c:v>
                </c:pt>
                <c:pt idx="88">
                  <c:v>43919</c:v>
                </c:pt>
                <c:pt idx="89">
                  <c:v>43920</c:v>
                </c:pt>
                <c:pt idx="90">
                  <c:v>43921</c:v>
                </c:pt>
                <c:pt idx="91">
                  <c:v>43922</c:v>
                </c:pt>
                <c:pt idx="92">
                  <c:v>43923</c:v>
                </c:pt>
                <c:pt idx="93">
                  <c:v>43924</c:v>
                </c:pt>
                <c:pt idx="94">
                  <c:v>43925</c:v>
                </c:pt>
                <c:pt idx="95">
                  <c:v>43926</c:v>
                </c:pt>
                <c:pt idx="96">
                  <c:v>43927</c:v>
                </c:pt>
                <c:pt idx="97">
                  <c:v>43928</c:v>
                </c:pt>
                <c:pt idx="98">
                  <c:v>43929</c:v>
                </c:pt>
                <c:pt idx="99">
                  <c:v>43930</c:v>
                </c:pt>
                <c:pt idx="100">
                  <c:v>43931</c:v>
                </c:pt>
                <c:pt idx="101">
                  <c:v>43932</c:v>
                </c:pt>
                <c:pt idx="102">
                  <c:v>43933</c:v>
                </c:pt>
                <c:pt idx="103">
                  <c:v>43934</c:v>
                </c:pt>
                <c:pt idx="104">
                  <c:v>43935</c:v>
                </c:pt>
                <c:pt idx="105">
                  <c:v>43936</c:v>
                </c:pt>
                <c:pt idx="106">
                  <c:v>43937</c:v>
                </c:pt>
                <c:pt idx="107">
                  <c:v>43938</c:v>
                </c:pt>
                <c:pt idx="108">
                  <c:v>43939</c:v>
                </c:pt>
                <c:pt idx="109">
                  <c:v>43940</c:v>
                </c:pt>
                <c:pt idx="110">
                  <c:v>43941</c:v>
                </c:pt>
                <c:pt idx="111">
                  <c:v>43942</c:v>
                </c:pt>
                <c:pt idx="112">
                  <c:v>43943</c:v>
                </c:pt>
                <c:pt idx="113">
                  <c:v>43944</c:v>
                </c:pt>
                <c:pt idx="114">
                  <c:v>43945</c:v>
                </c:pt>
                <c:pt idx="115">
                  <c:v>43946</c:v>
                </c:pt>
                <c:pt idx="116">
                  <c:v>43947</c:v>
                </c:pt>
                <c:pt idx="117">
                  <c:v>43948</c:v>
                </c:pt>
                <c:pt idx="118">
                  <c:v>43949</c:v>
                </c:pt>
                <c:pt idx="119">
                  <c:v>43950</c:v>
                </c:pt>
                <c:pt idx="120">
                  <c:v>43951</c:v>
                </c:pt>
                <c:pt idx="121">
                  <c:v>43952</c:v>
                </c:pt>
                <c:pt idx="122">
                  <c:v>43953</c:v>
                </c:pt>
                <c:pt idx="123">
                  <c:v>43954</c:v>
                </c:pt>
                <c:pt idx="124">
                  <c:v>43955</c:v>
                </c:pt>
                <c:pt idx="125">
                  <c:v>43956</c:v>
                </c:pt>
                <c:pt idx="126">
                  <c:v>43957</c:v>
                </c:pt>
                <c:pt idx="127">
                  <c:v>43958</c:v>
                </c:pt>
                <c:pt idx="128">
                  <c:v>43959</c:v>
                </c:pt>
                <c:pt idx="129">
                  <c:v>43960</c:v>
                </c:pt>
                <c:pt idx="130">
                  <c:v>43961</c:v>
                </c:pt>
                <c:pt idx="131">
                  <c:v>43962</c:v>
                </c:pt>
                <c:pt idx="132">
                  <c:v>43963</c:v>
                </c:pt>
                <c:pt idx="133">
                  <c:v>43964</c:v>
                </c:pt>
                <c:pt idx="134">
                  <c:v>43965</c:v>
                </c:pt>
                <c:pt idx="135">
                  <c:v>43966</c:v>
                </c:pt>
                <c:pt idx="136">
                  <c:v>43967</c:v>
                </c:pt>
                <c:pt idx="137">
                  <c:v>43968</c:v>
                </c:pt>
                <c:pt idx="138">
                  <c:v>43969</c:v>
                </c:pt>
                <c:pt idx="139">
                  <c:v>43970</c:v>
                </c:pt>
                <c:pt idx="140">
                  <c:v>43971</c:v>
                </c:pt>
                <c:pt idx="141">
                  <c:v>43972</c:v>
                </c:pt>
                <c:pt idx="142">
                  <c:v>43973</c:v>
                </c:pt>
                <c:pt idx="143">
                  <c:v>43974</c:v>
                </c:pt>
                <c:pt idx="144">
                  <c:v>43975</c:v>
                </c:pt>
                <c:pt idx="145">
                  <c:v>43976</c:v>
                </c:pt>
                <c:pt idx="146">
                  <c:v>43977</c:v>
                </c:pt>
                <c:pt idx="147">
                  <c:v>43978</c:v>
                </c:pt>
                <c:pt idx="148">
                  <c:v>43979</c:v>
                </c:pt>
                <c:pt idx="149">
                  <c:v>43980</c:v>
                </c:pt>
                <c:pt idx="150">
                  <c:v>43981</c:v>
                </c:pt>
                <c:pt idx="151">
                  <c:v>43982</c:v>
                </c:pt>
                <c:pt idx="152">
                  <c:v>43983</c:v>
                </c:pt>
                <c:pt idx="153">
                  <c:v>43984</c:v>
                </c:pt>
                <c:pt idx="154">
                  <c:v>43985</c:v>
                </c:pt>
                <c:pt idx="155">
                  <c:v>43986</c:v>
                </c:pt>
                <c:pt idx="156">
                  <c:v>43987</c:v>
                </c:pt>
                <c:pt idx="157">
                  <c:v>43988</c:v>
                </c:pt>
                <c:pt idx="158">
                  <c:v>43989</c:v>
                </c:pt>
                <c:pt idx="159">
                  <c:v>43990</c:v>
                </c:pt>
                <c:pt idx="160">
                  <c:v>43991</c:v>
                </c:pt>
                <c:pt idx="161">
                  <c:v>43992</c:v>
                </c:pt>
                <c:pt idx="162">
                  <c:v>43993</c:v>
                </c:pt>
                <c:pt idx="163">
                  <c:v>43994</c:v>
                </c:pt>
                <c:pt idx="164">
                  <c:v>43995</c:v>
                </c:pt>
                <c:pt idx="165">
                  <c:v>43996</c:v>
                </c:pt>
                <c:pt idx="166">
                  <c:v>43997</c:v>
                </c:pt>
                <c:pt idx="167">
                  <c:v>43998</c:v>
                </c:pt>
                <c:pt idx="168">
                  <c:v>43999</c:v>
                </c:pt>
                <c:pt idx="169">
                  <c:v>44000</c:v>
                </c:pt>
                <c:pt idx="170">
                  <c:v>44001</c:v>
                </c:pt>
                <c:pt idx="171">
                  <c:v>44002</c:v>
                </c:pt>
                <c:pt idx="172">
                  <c:v>44003</c:v>
                </c:pt>
                <c:pt idx="173">
                  <c:v>44004</c:v>
                </c:pt>
                <c:pt idx="174">
                  <c:v>44005</c:v>
                </c:pt>
                <c:pt idx="175">
                  <c:v>44006</c:v>
                </c:pt>
                <c:pt idx="176">
                  <c:v>44007</c:v>
                </c:pt>
                <c:pt idx="177">
                  <c:v>44008</c:v>
                </c:pt>
                <c:pt idx="178">
                  <c:v>44009</c:v>
                </c:pt>
                <c:pt idx="179">
                  <c:v>44010</c:v>
                </c:pt>
                <c:pt idx="180">
                  <c:v>44011</c:v>
                </c:pt>
                <c:pt idx="181">
                  <c:v>44012</c:v>
                </c:pt>
                <c:pt idx="182">
                  <c:v>44013</c:v>
                </c:pt>
                <c:pt idx="183">
                  <c:v>44014</c:v>
                </c:pt>
                <c:pt idx="184">
                  <c:v>44015</c:v>
                </c:pt>
                <c:pt idx="185">
                  <c:v>44016</c:v>
                </c:pt>
                <c:pt idx="186">
                  <c:v>44017</c:v>
                </c:pt>
                <c:pt idx="187">
                  <c:v>44018</c:v>
                </c:pt>
                <c:pt idx="188">
                  <c:v>44019</c:v>
                </c:pt>
                <c:pt idx="189">
                  <c:v>44020</c:v>
                </c:pt>
                <c:pt idx="190">
                  <c:v>44021</c:v>
                </c:pt>
                <c:pt idx="191">
                  <c:v>44022</c:v>
                </c:pt>
                <c:pt idx="192">
                  <c:v>44023</c:v>
                </c:pt>
                <c:pt idx="193">
                  <c:v>44024</c:v>
                </c:pt>
                <c:pt idx="194">
                  <c:v>44025</c:v>
                </c:pt>
                <c:pt idx="195">
                  <c:v>44026</c:v>
                </c:pt>
                <c:pt idx="196">
                  <c:v>44027</c:v>
                </c:pt>
                <c:pt idx="197">
                  <c:v>44028</c:v>
                </c:pt>
                <c:pt idx="198">
                  <c:v>44029</c:v>
                </c:pt>
                <c:pt idx="199">
                  <c:v>44030</c:v>
                </c:pt>
                <c:pt idx="200">
                  <c:v>44031</c:v>
                </c:pt>
                <c:pt idx="201">
                  <c:v>44032</c:v>
                </c:pt>
                <c:pt idx="202">
                  <c:v>44033</c:v>
                </c:pt>
                <c:pt idx="203">
                  <c:v>44034</c:v>
                </c:pt>
                <c:pt idx="204">
                  <c:v>44035</c:v>
                </c:pt>
                <c:pt idx="205">
                  <c:v>44036</c:v>
                </c:pt>
                <c:pt idx="206">
                  <c:v>44037</c:v>
                </c:pt>
                <c:pt idx="207">
                  <c:v>44038</c:v>
                </c:pt>
                <c:pt idx="208">
                  <c:v>44039</c:v>
                </c:pt>
                <c:pt idx="209">
                  <c:v>44040</c:v>
                </c:pt>
                <c:pt idx="210">
                  <c:v>44041</c:v>
                </c:pt>
                <c:pt idx="211">
                  <c:v>44042</c:v>
                </c:pt>
                <c:pt idx="212">
                  <c:v>44043</c:v>
                </c:pt>
                <c:pt idx="213">
                  <c:v>44044</c:v>
                </c:pt>
                <c:pt idx="214">
                  <c:v>44045</c:v>
                </c:pt>
                <c:pt idx="215">
                  <c:v>44046</c:v>
                </c:pt>
                <c:pt idx="216">
                  <c:v>44047</c:v>
                </c:pt>
                <c:pt idx="217">
                  <c:v>44048</c:v>
                </c:pt>
                <c:pt idx="218">
                  <c:v>44049</c:v>
                </c:pt>
                <c:pt idx="219">
                  <c:v>44050</c:v>
                </c:pt>
                <c:pt idx="220">
                  <c:v>44051</c:v>
                </c:pt>
                <c:pt idx="221">
                  <c:v>44052</c:v>
                </c:pt>
                <c:pt idx="222">
                  <c:v>44053</c:v>
                </c:pt>
                <c:pt idx="223">
                  <c:v>44054</c:v>
                </c:pt>
                <c:pt idx="224">
                  <c:v>44055</c:v>
                </c:pt>
                <c:pt idx="225">
                  <c:v>44056</c:v>
                </c:pt>
                <c:pt idx="226">
                  <c:v>44057</c:v>
                </c:pt>
                <c:pt idx="227">
                  <c:v>44058</c:v>
                </c:pt>
                <c:pt idx="228">
                  <c:v>44059</c:v>
                </c:pt>
                <c:pt idx="229">
                  <c:v>44060</c:v>
                </c:pt>
                <c:pt idx="230">
                  <c:v>44061</c:v>
                </c:pt>
                <c:pt idx="231">
                  <c:v>44062</c:v>
                </c:pt>
                <c:pt idx="232">
                  <c:v>44063</c:v>
                </c:pt>
                <c:pt idx="233">
                  <c:v>44064</c:v>
                </c:pt>
                <c:pt idx="234">
                  <c:v>44065</c:v>
                </c:pt>
                <c:pt idx="235">
                  <c:v>44066</c:v>
                </c:pt>
                <c:pt idx="236">
                  <c:v>44067</c:v>
                </c:pt>
                <c:pt idx="237">
                  <c:v>44068</c:v>
                </c:pt>
                <c:pt idx="238">
                  <c:v>44069</c:v>
                </c:pt>
                <c:pt idx="239">
                  <c:v>44070</c:v>
                </c:pt>
                <c:pt idx="240">
                  <c:v>44071</c:v>
                </c:pt>
                <c:pt idx="241">
                  <c:v>44072</c:v>
                </c:pt>
                <c:pt idx="242">
                  <c:v>44073</c:v>
                </c:pt>
                <c:pt idx="243">
                  <c:v>44074</c:v>
                </c:pt>
                <c:pt idx="244">
                  <c:v>44075</c:v>
                </c:pt>
                <c:pt idx="245">
                  <c:v>44076</c:v>
                </c:pt>
                <c:pt idx="246">
                  <c:v>44077</c:v>
                </c:pt>
                <c:pt idx="247">
                  <c:v>44078</c:v>
                </c:pt>
                <c:pt idx="248">
                  <c:v>44079</c:v>
                </c:pt>
                <c:pt idx="249">
                  <c:v>44080</c:v>
                </c:pt>
                <c:pt idx="250">
                  <c:v>44081</c:v>
                </c:pt>
                <c:pt idx="251">
                  <c:v>44082</c:v>
                </c:pt>
                <c:pt idx="252">
                  <c:v>44083</c:v>
                </c:pt>
                <c:pt idx="253">
                  <c:v>44084</c:v>
                </c:pt>
                <c:pt idx="254">
                  <c:v>44085</c:v>
                </c:pt>
                <c:pt idx="255">
                  <c:v>44086</c:v>
                </c:pt>
                <c:pt idx="256">
                  <c:v>44087</c:v>
                </c:pt>
                <c:pt idx="257">
                  <c:v>44088</c:v>
                </c:pt>
                <c:pt idx="258">
                  <c:v>44089</c:v>
                </c:pt>
                <c:pt idx="259">
                  <c:v>44090</c:v>
                </c:pt>
                <c:pt idx="260">
                  <c:v>44091</c:v>
                </c:pt>
                <c:pt idx="261">
                  <c:v>44092</c:v>
                </c:pt>
                <c:pt idx="262">
                  <c:v>44093</c:v>
                </c:pt>
                <c:pt idx="263">
                  <c:v>44094</c:v>
                </c:pt>
                <c:pt idx="264">
                  <c:v>44095</c:v>
                </c:pt>
                <c:pt idx="265">
                  <c:v>44096</c:v>
                </c:pt>
                <c:pt idx="266">
                  <c:v>44097</c:v>
                </c:pt>
                <c:pt idx="267">
                  <c:v>44098</c:v>
                </c:pt>
                <c:pt idx="268">
                  <c:v>44099</c:v>
                </c:pt>
                <c:pt idx="269">
                  <c:v>44100</c:v>
                </c:pt>
                <c:pt idx="270">
                  <c:v>44101</c:v>
                </c:pt>
                <c:pt idx="271">
                  <c:v>44102</c:v>
                </c:pt>
                <c:pt idx="272">
                  <c:v>44103</c:v>
                </c:pt>
                <c:pt idx="273">
                  <c:v>44104</c:v>
                </c:pt>
                <c:pt idx="274">
                  <c:v>44105</c:v>
                </c:pt>
                <c:pt idx="275">
                  <c:v>44106</c:v>
                </c:pt>
                <c:pt idx="276">
                  <c:v>44107</c:v>
                </c:pt>
                <c:pt idx="277">
                  <c:v>44108</c:v>
                </c:pt>
                <c:pt idx="278">
                  <c:v>44109</c:v>
                </c:pt>
                <c:pt idx="279">
                  <c:v>44110</c:v>
                </c:pt>
                <c:pt idx="280">
                  <c:v>44111</c:v>
                </c:pt>
                <c:pt idx="281">
                  <c:v>44112</c:v>
                </c:pt>
                <c:pt idx="282">
                  <c:v>44113</c:v>
                </c:pt>
                <c:pt idx="283">
                  <c:v>44114</c:v>
                </c:pt>
                <c:pt idx="284">
                  <c:v>44115</c:v>
                </c:pt>
                <c:pt idx="285">
                  <c:v>44116</c:v>
                </c:pt>
                <c:pt idx="286">
                  <c:v>44117</c:v>
                </c:pt>
                <c:pt idx="287">
                  <c:v>44118</c:v>
                </c:pt>
                <c:pt idx="288">
                  <c:v>44119</c:v>
                </c:pt>
                <c:pt idx="289">
                  <c:v>44120</c:v>
                </c:pt>
                <c:pt idx="290">
                  <c:v>44121</c:v>
                </c:pt>
                <c:pt idx="291">
                  <c:v>44122</c:v>
                </c:pt>
                <c:pt idx="292">
                  <c:v>44123</c:v>
                </c:pt>
                <c:pt idx="293">
                  <c:v>44124</c:v>
                </c:pt>
                <c:pt idx="294">
                  <c:v>44125</c:v>
                </c:pt>
                <c:pt idx="295">
                  <c:v>44126</c:v>
                </c:pt>
                <c:pt idx="296">
                  <c:v>44127</c:v>
                </c:pt>
                <c:pt idx="297">
                  <c:v>44128</c:v>
                </c:pt>
                <c:pt idx="298">
                  <c:v>44129</c:v>
                </c:pt>
                <c:pt idx="299">
                  <c:v>44130</c:v>
                </c:pt>
                <c:pt idx="300">
                  <c:v>44131</c:v>
                </c:pt>
                <c:pt idx="301">
                  <c:v>44132</c:v>
                </c:pt>
                <c:pt idx="302">
                  <c:v>44133</c:v>
                </c:pt>
                <c:pt idx="303">
                  <c:v>44134</c:v>
                </c:pt>
                <c:pt idx="304">
                  <c:v>44135</c:v>
                </c:pt>
                <c:pt idx="305">
                  <c:v>44136</c:v>
                </c:pt>
                <c:pt idx="306">
                  <c:v>44137</c:v>
                </c:pt>
                <c:pt idx="307">
                  <c:v>44138</c:v>
                </c:pt>
                <c:pt idx="308">
                  <c:v>44139</c:v>
                </c:pt>
                <c:pt idx="309">
                  <c:v>44140</c:v>
                </c:pt>
                <c:pt idx="310">
                  <c:v>44141</c:v>
                </c:pt>
                <c:pt idx="311">
                  <c:v>44142</c:v>
                </c:pt>
                <c:pt idx="312">
                  <c:v>44143</c:v>
                </c:pt>
                <c:pt idx="313">
                  <c:v>44144</c:v>
                </c:pt>
                <c:pt idx="314">
                  <c:v>44145</c:v>
                </c:pt>
                <c:pt idx="315">
                  <c:v>44146</c:v>
                </c:pt>
                <c:pt idx="316">
                  <c:v>44147</c:v>
                </c:pt>
                <c:pt idx="317">
                  <c:v>44148</c:v>
                </c:pt>
                <c:pt idx="318">
                  <c:v>44149</c:v>
                </c:pt>
                <c:pt idx="319">
                  <c:v>44150</c:v>
                </c:pt>
                <c:pt idx="320">
                  <c:v>44151</c:v>
                </c:pt>
                <c:pt idx="321">
                  <c:v>44152</c:v>
                </c:pt>
                <c:pt idx="322">
                  <c:v>44153</c:v>
                </c:pt>
                <c:pt idx="323">
                  <c:v>44154</c:v>
                </c:pt>
                <c:pt idx="324">
                  <c:v>44155</c:v>
                </c:pt>
                <c:pt idx="325">
                  <c:v>44156</c:v>
                </c:pt>
                <c:pt idx="326">
                  <c:v>44157</c:v>
                </c:pt>
                <c:pt idx="327">
                  <c:v>44158</c:v>
                </c:pt>
                <c:pt idx="328">
                  <c:v>44159</c:v>
                </c:pt>
                <c:pt idx="329">
                  <c:v>44160</c:v>
                </c:pt>
                <c:pt idx="330">
                  <c:v>44161</c:v>
                </c:pt>
                <c:pt idx="331">
                  <c:v>44162</c:v>
                </c:pt>
                <c:pt idx="332">
                  <c:v>44163</c:v>
                </c:pt>
                <c:pt idx="333">
                  <c:v>44164</c:v>
                </c:pt>
                <c:pt idx="334">
                  <c:v>44165</c:v>
                </c:pt>
                <c:pt idx="335">
                  <c:v>44166</c:v>
                </c:pt>
                <c:pt idx="336">
                  <c:v>44167</c:v>
                </c:pt>
                <c:pt idx="337">
                  <c:v>44168</c:v>
                </c:pt>
                <c:pt idx="338">
                  <c:v>44169</c:v>
                </c:pt>
                <c:pt idx="339">
                  <c:v>44170</c:v>
                </c:pt>
                <c:pt idx="340">
                  <c:v>44171</c:v>
                </c:pt>
                <c:pt idx="341">
                  <c:v>44172</c:v>
                </c:pt>
                <c:pt idx="342">
                  <c:v>44173</c:v>
                </c:pt>
                <c:pt idx="343">
                  <c:v>44174</c:v>
                </c:pt>
                <c:pt idx="344">
                  <c:v>44175</c:v>
                </c:pt>
                <c:pt idx="345">
                  <c:v>44176</c:v>
                </c:pt>
                <c:pt idx="346">
                  <c:v>44177</c:v>
                </c:pt>
                <c:pt idx="347">
                  <c:v>44178</c:v>
                </c:pt>
                <c:pt idx="348">
                  <c:v>44179</c:v>
                </c:pt>
                <c:pt idx="349">
                  <c:v>44180</c:v>
                </c:pt>
                <c:pt idx="350">
                  <c:v>44181</c:v>
                </c:pt>
                <c:pt idx="351">
                  <c:v>44182</c:v>
                </c:pt>
                <c:pt idx="352">
                  <c:v>44183</c:v>
                </c:pt>
                <c:pt idx="353">
                  <c:v>44184</c:v>
                </c:pt>
                <c:pt idx="354">
                  <c:v>44185</c:v>
                </c:pt>
                <c:pt idx="355">
                  <c:v>44186</c:v>
                </c:pt>
                <c:pt idx="356">
                  <c:v>44187</c:v>
                </c:pt>
                <c:pt idx="357">
                  <c:v>44188</c:v>
                </c:pt>
                <c:pt idx="358">
                  <c:v>44189</c:v>
                </c:pt>
                <c:pt idx="359">
                  <c:v>44190</c:v>
                </c:pt>
                <c:pt idx="360">
                  <c:v>44191</c:v>
                </c:pt>
                <c:pt idx="361">
                  <c:v>44192</c:v>
                </c:pt>
                <c:pt idx="362">
                  <c:v>44193</c:v>
                </c:pt>
                <c:pt idx="363">
                  <c:v>44194</c:v>
                </c:pt>
                <c:pt idx="364">
                  <c:v>44195</c:v>
                </c:pt>
                <c:pt idx="365">
                  <c:v>44196</c:v>
                </c:pt>
                <c:pt idx="366">
                  <c:v>44197</c:v>
                </c:pt>
                <c:pt idx="367">
                  <c:v>44198</c:v>
                </c:pt>
                <c:pt idx="368">
                  <c:v>44199</c:v>
                </c:pt>
                <c:pt idx="369">
                  <c:v>44200</c:v>
                </c:pt>
                <c:pt idx="370">
                  <c:v>44201</c:v>
                </c:pt>
                <c:pt idx="371">
                  <c:v>44202</c:v>
                </c:pt>
                <c:pt idx="372">
                  <c:v>44203</c:v>
                </c:pt>
                <c:pt idx="373">
                  <c:v>44204</c:v>
                </c:pt>
                <c:pt idx="374">
                  <c:v>44205</c:v>
                </c:pt>
                <c:pt idx="375">
                  <c:v>44206</c:v>
                </c:pt>
                <c:pt idx="376">
                  <c:v>44207</c:v>
                </c:pt>
                <c:pt idx="377">
                  <c:v>44208</c:v>
                </c:pt>
                <c:pt idx="378">
                  <c:v>44209</c:v>
                </c:pt>
                <c:pt idx="379">
                  <c:v>44210</c:v>
                </c:pt>
                <c:pt idx="380">
                  <c:v>44211</c:v>
                </c:pt>
                <c:pt idx="381">
                  <c:v>44212</c:v>
                </c:pt>
                <c:pt idx="382">
                  <c:v>44213</c:v>
                </c:pt>
                <c:pt idx="383">
                  <c:v>44214</c:v>
                </c:pt>
                <c:pt idx="384">
                  <c:v>44215</c:v>
                </c:pt>
                <c:pt idx="385">
                  <c:v>44216</c:v>
                </c:pt>
                <c:pt idx="386">
                  <c:v>44217</c:v>
                </c:pt>
                <c:pt idx="387">
                  <c:v>44218</c:v>
                </c:pt>
                <c:pt idx="388">
                  <c:v>44219</c:v>
                </c:pt>
                <c:pt idx="389">
                  <c:v>44220</c:v>
                </c:pt>
                <c:pt idx="390">
                  <c:v>44221</c:v>
                </c:pt>
                <c:pt idx="391">
                  <c:v>44222</c:v>
                </c:pt>
                <c:pt idx="392">
                  <c:v>44223</c:v>
                </c:pt>
                <c:pt idx="393">
                  <c:v>44224</c:v>
                </c:pt>
                <c:pt idx="394">
                  <c:v>44225</c:v>
                </c:pt>
                <c:pt idx="395">
                  <c:v>44226</c:v>
                </c:pt>
                <c:pt idx="396">
                  <c:v>44227</c:v>
                </c:pt>
                <c:pt idx="397">
                  <c:v>44228</c:v>
                </c:pt>
                <c:pt idx="398">
                  <c:v>44229</c:v>
                </c:pt>
                <c:pt idx="399">
                  <c:v>44230</c:v>
                </c:pt>
                <c:pt idx="400">
                  <c:v>44231</c:v>
                </c:pt>
                <c:pt idx="401">
                  <c:v>44232</c:v>
                </c:pt>
                <c:pt idx="402">
                  <c:v>44233</c:v>
                </c:pt>
                <c:pt idx="403">
                  <c:v>44234</c:v>
                </c:pt>
                <c:pt idx="404">
                  <c:v>44235</c:v>
                </c:pt>
                <c:pt idx="405">
                  <c:v>44236</c:v>
                </c:pt>
                <c:pt idx="406">
                  <c:v>44237</c:v>
                </c:pt>
                <c:pt idx="407">
                  <c:v>44238</c:v>
                </c:pt>
                <c:pt idx="408">
                  <c:v>44239</c:v>
                </c:pt>
                <c:pt idx="409">
                  <c:v>44240</c:v>
                </c:pt>
                <c:pt idx="410">
                  <c:v>44241</c:v>
                </c:pt>
                <c:pt idx="411">
                  <c:v>44242</c:v>
                </c:pt>
                <c:pt idx="412">
                  <c:v>44243</c:v>
                </c:pt>
                <c:pt idx="413">
                  <c:v>44244</c:v>
                </c:pt>
                <c:pt idx="414">
                  <c:v>44245</c:v>
                </c:pt>
                <c:pt idx="415">
                  <c:v>44246</c:v>
                </c:pt>
                <c:pt idx="416">
                  <c:v>44247</c:v>
                </c:pt>
                <c:pt idx="417">
                  <c:v>44248</c:v>
                </c:pt>
                <c:pt idx="418">
                  <c:v>44249</c:v>
                </c:pt>
                <c:pt idx="419">
                  <c:v>44250</c:v>
                </c:pt>
                <c:pt idx="420">
                  <c:v>44251</c:v>
                </c:pt>
                <c:pt idx="421">
                  <c:v>44252</c:v>
                </c:pt>
                <c:pt idx="422">
                  <c:v>44253</c:v>
                </c:pt>
                <c:pt idx="423">
                  <c:v>44254</c:v>
                </c:pt>
                <c:pt idx="424">
                  <c:v>44255</c:v>
                </c:pt>
                <c:pt idx="425">
                  <c:v>44256</c:v>
                </c:pt>
                <c:pt idx="426">
                  <c:v>44257</c:v>
                </c:pt>
                <c:pt idx="427">
                  <c:v>44258</c:v>
                </c:pt>
                <c:pt idx="428">
                  <c:v>44259</c:v>
                </c:pt>
                <c:pt idx="429">
                  <c:v>44260</c:v>
                </c:pt>
                <c:pt idx="430">
                  <c:v>44261</c:v>
                </c:pt>
                <c:pt idx="431">
                  <c:v>44262</c:v>
                </c:pt>
                <c:pt idx="432">
                  <c:v>44263</c:v>
                </c:pt>
                <c:pt idx="433">
                  <c:v>44264</c:v>
                </c:pt>
                <c:pt idx="434">
                  <c:v>44265</c:v>
                </c:pt>
                <c:pt idx="435">
                  <c:v>44266</c:v>
                </c:pt>
                <c:pt idx="436">
                  <c:v>44267</c:v>
                </c:pt>
                <c:pt idx="437">
                  <c:v>44268</c:v>
                </c:pt>
                <c:pt idx="438">
                  <c:v>44269</c:v>
                </c:pt>
                <c:pt idx="439">
                  <c:v>44270</c:v>
                </c:pt>
                <c:pt idx="440">
                  <c:v>44271</c:v>
                </c:pt>
                <c:pt idx="441">
                  <c:v>44272</c:v>
                </c:pt>
                <c:pt idx="442">
                  <c:v>44273</c:v>
                </c:pt>
                <c:pt idx="443">
                  <c:v>44274</c:v>
                </c:pt>
                <c:pt idx="444">
                  <c:v>44275</c:v>
                </c:pt>
                <c:pt idx="445">
                  <c:v>44276</c:v>
                </c:pt>
                <c:pt idx="446">
                  <c:v>44277</c:v>
                </c:pt>
                <c:pt idx="447">
                  <c:v>44278</c:v>
                </c:pt>
                <c:pt idx="448">
                  <c:v>44279</c:v>
                </c:pt>
                <c:pt idx="449">
                  <c:v>44280</c:v>
                </c:pt>
                <c:pt idx="450">
                  <c:v>44281</c:v>
                </c:pt>
                <c:pt idx="451">
                  <c:v>44282</c:v>
                </c:pt>
                <c:pt idx="452">
                  <c:v>44283</c:v>
                </c:pt>
                <c:pt idx="453">
                  <c:v>44284</c:v>
                </c:pt>
                <c:pt idx="454">
                  <c:v>44285</c:v>
                </c:pt>
                <c:pt idx="455">
                  <c:v>44286</c:v>
                </c:pt>
                <c:pt idx="456">
                  <c:v>44287</c:v>
                </c:pt>
                <c:pt idx="457">
                  <c:v>44288</c:v>
                </c:pt>
                <c:pt idx="458">
                  <c:v>44289</c:v>
                </c:pt>
                <c:pt idx="459">
                  <c:v>44290</c:v>
                </c:pt>
                <c:pt idx="460">
                  <c:v>44291</c:v>
                </c:pt>
                <c:pt idx="461">
                  <c:v>44292</c:v>
                </c:pt>
                <c:pt idx="462">
                  <c:v>44293</c:v>
                </c:pt>
                <c:pt idx="463">
                  <c:v>44294</c:v>
                </c:pt>
                <c:pt idx="464">
                  <c:v>44295</c:v>
                </c:pt>
                <c:pt idx="465">
                  <c:v>44296</c:v>
                </c:pt>
                <c:pt idx="466">
                  <c:v>44297</c:v>
                </c:pt>
                <c:pt idx="467">
                  <c:v>44298</c:v>
                </c:pt>
                <c:pt idx="468">
                  <c:v>44299</c:v>
                </c:pt>
                <c:pt idx="469">
                  <c:v>44300</c:v>
                </c:pt>
                <c:pt idx="470">
                  <c:v>44301</c:v>
                </c:pt>
                <c:pt idx="471">
                  <c:v>44302</c:v>
                </c:pt>
                <c:pt idx="472">
                  <c:v>44303</c:v>
                </c:pt>
                <c:pt idx="473">
                  <c:v>44304</c:v>
                </c:pt>
                <c:pt idx="474">
                  <c:v>44305</c:v>
                </c:pt>
                <c:pt idx="475">
                  <c:v>44306</c:v>
                </c:pt>
                <c:pt idx="476">
                  <c:v>44307</c:v>
                </c:pt>
                <c:pt idx="477">
                  <c:v>44308</c:v>
                </c:pt>
                <c:pt idx="478">
                  <c:v>44309</c:v>
                </c:pt>
                <c:pt idx="479">
                  <c:v>44310</c:v>
                </c:pt>
                <c:pt idx="480">
                  <c:v>44311</c:v>
                </c:pt>
                <c:pt idx="481">
                  <c:v>44312</c:v>
                </c:pt>
                <c:pt idx="482">
                  <c:v>44313</c:v>
                </c:pt>
                <c:pt idx="483">
                  <c:v>44314</c:v>
                </c:pt>
                <c:pt idx="484">
                  <c:v>44315</c:v>
                </c:pt>
                <c:pt idx="485">
                  <c:v>44316</c:v>
                </c:pt>
                <c:pt idx="486">
                  <c:v>44317</c:v>
                </c:pt>
                <c:pt idx="487">
                  <c:v>44318</c:v>
                </c:pt>
                <c:pt idx="488">
                  <c:v>44319</c:v>
                </c:pt>
                <c:pt idx="489">
                  <c:v>44320</c:v>
                </c:pt>
                <c:pt idx="490">
                  <c:v>44321</c:v>
                </c:pt>
                <c:pt idx="491">
                  <c:v>44322</c:v>
                </c:pt>
                <c:pt idx="492">
                  <c:v>44323</c:v>
                </c:pt>
                <c:pt idx="493">
                  <c:v>44324</c:v>
                </c:pt>
                <c:pt idx="494">
                  <c:v>44325</c:v>
                </c:pt>
                <c:pt idx="495">
                  <c:v>44326</c:v>
                </c:pt>
                <c:pt idx="496">
                  <c:v>44327</c:v>
                </c:pt>
                <c:pt idx="497">
                  <c:v>44328</c:v>
                </c:pt>
                <c:pt idx="498">
                  <c:v>44329</c:v>
                </c:pt>
                <c:pt idx="499">
                  <c:v>44330</c:v>
                </c:pt>
                <c:pt idx="500">
                  <c:v>44331</c:v>
                </c:pt>
                <c:pt idx="501">
                  <c:v>44332</c:v>
                </c:pt>
                <c:pt idx="502">
                  <c:v>44333</c:v>
                </c:pt>
                <c:pt idx="503">
                  <c:v>44334</c:v>
                </c:pt>
                <c:pt idx="504">
                  <c:v>44335</c:v>
                </c:pt>
                <c:pt idx="505">
                  <c:v>44336</c:v>
                </c:pt>
                <c:pt idx="506">
                  <c:v>44337</c:v>
                </c:pt>
                <c:pt idx="507">
                  <c:v>44338</c:v>
                </c:pt>
                <c:pt idx="508">
                  <c:v>44339</c:v>
                </c:pt>
                <c:pt idx="509">
                  <c:v>44340</c:v>
                </c:pt>
                <c:pt idx="510">
                  <c:v>44341</c:v>
                </c:pt>
                <c:pt idx="511">
                  <c:v>44342</c:v>
                </c:pt>
                <c:pt idx="512">
                  <c:v>44343</c:v>
                </c:pt>
                <c:pt idx="513">
                  <c:v>44344</c:v>
                </c:pt>
                <c:pt idx="514">
                  <c:v>44345</c:v>
                </c:pt>
                <c:pt idx="515">
                  <c:v>44346</c:v>
                </c:pt>
                <c:pt idx="516">
                  <c:v>44347</c:v>
                </c:pt>
                <c:pt idx="517">
                  <c:v>44348</c:v>
                </c:pt>
                <c:pt idx="518">
                  <c:v>44349</c:v>
                </c:pt>
                <c:pt idx="519">
                  <c:v>44350</c:v>
                </c:pt>
                <c:pt idx="520">
                  <c:v>44351</c:v>
                </c:pt>
                <c:pt idx="521">
                  <c:v>44352</c:v>
                </c:pt>
                <c:pt idx="522">
                  <c:v>44353</c:v>
                </c:pt>
                <c:pt idx="523">
                  <c:v>44354</c:v>
                </c:pt>
                <c:pt idx="524">
                  <c:v>44355</c:v>
                </c:pt>
                <c:pt idx="525">
                  <c:v>44356</c:v>
                </c:pt>
                <c:pt idx="526">
                  <c:v>44357</c:v>
                </c:pt>
                <c:pt idx="527">
                  <c:v>44358</c:v>
                </c:pt>
                <c:pt idx="528">
                  <c:v>44359</c:v>
                </c:pt>
                <c:pt idx="529">
                  <c:v>44360</c:v>
                </c:pt>
                <c:pt idx="530">
                  <c:v>44361</c:v>
                </c:pt>
                <c:pt idx="531">
                  <c:v>44362</c:v>
                </c:pt>
                <c:pt idx="532">
                  <c:v>44363</c:v>
                </c:pt>
                <c:pt idx="533">
                  <c:v>44364</c:v>
                </c:pt>
                <c:pt idx="534">
                  <c:v>44365</c:v>
                </c:pt>
                <c:pt idx="535">
                  <c:v>44366</c:v>
                </c:pt>
                <c:pt idx="536">
                  <c:v>44367</c:v>
                </c:pt>
                <c:pt idx="537">
                  <c:v>44368</c:v>
                </c:pt>
                <c:pt idx="538">
                  <c:v>44369</c:v>
                </c:pt>
                <c:pt idx="539">
                  <c:v>44370</c:v>
                </c:pt>
                <c:pt idx="540">
                  <c:v>44371</c:v>
                </c:pt>
                <c:pt idx="541">
                  <c:v>44372</c:v>
                </c:pt>
                <c:pt idx="542">
                  <c:v>44373</c:v>
                </c:pt>
                <c:pt idx="543">
                  <c:v>44374</c:v>
                </c:pt>
                <c:pt idx="544">
                  <c:v>44375</c:v>
                </c:pt>
                <c:pt idx="545">
                  <c:v>44376</c:v>
                </c:pt>
              </c:numCache>
            </c:numRef>
          </c:cat>
          <c:val>
            <c:numRef>
              <c:f>Sheet3!$D$3:$D$548</c:f>
              <c:numCache>
                <c:formatCode>General</c:formatCode>
                <c:ptCount val="546"/>
                <c:pt idx="31">
                  <c:v>1400</c:v>
                </c:pt>
                <c:pt idx="32">
                  <c:v>1400</c:v>
                </c:pt>
                <c:pt idx="33">
                  <c:v>1400</c:v>
                </c:pt>
                <c:pt idx="34">
                  <c:v>1400</c:v>
                </c:pt>
                <c:pt idx="35">
                  <c:v>1400</c:v>
                </c:pt>
                <c:pt idx="36">
                  <c:v>1400</c:v>
                </c:pt>
                <c:pt idx="37">
                  <c:v>1400</c:v>
                </c:pt>
                <c:pt idx="38">
                  <c:v>1400</c:v>
                </c:pt>
                <c:pt idx="39">
                  <c:v>1400</c:v>
                </c:pt>
                <c:pt idx="40">
                  <c:v>1400</c:v>
                </c:pt>
                <c:pt idx="41">
                  <c:v>1400</c:v>
                </c:pt>
                <c:pt idx="42">
                  <c:v>1400</c:v>
                </c:pt>
                <c:pt idx="43">
                  <c:v>1400</c:v>
                </c:pt>
                <c:pt idx="44">
                  <c:v>1400</c:v>
                </c:pt>
                <c:pt idx="45">
                  <c:v>1400</c:v>
                </c:pt>
                <c:pt idx="46">
                  <c:v>1400</c:v>
                </c:pt>
                <c:pt idx="47">
                  <c:v>1400</c:v>
                </c:pt>
                <c:pt idx="48">
                  <c:v>1400</c:v>
                </c:pt>
                <c:pt idx="49">
                  <c:v>1400</c:v>
                </c:pt>
                <c:pt idx="50">
                  <c:v>1400</c:v>
                </c:pt>
                <c:pt idx="51">
                  <c:v>1400</c:v>
                </c:pt>
                <c:pt idx="52">
                  <c:v>1400</c:v>
                </c:pt>
                <c:pt idx="53">
                  <c:v>1400</c:v>
                </c:pt>
                <c:pt idx="54">
                  <c:v>1400</c:v>
                </c:pt>
                <c:pt idx="55">
                  <c:v>1400</c:v>
                </c:pt>
                <c:pt idx="56">
                  <c:v>1400</c:v>
                </c:pt>
                <c:pt idx="57">
                  <c:v>1400</c:v>
                </c:pt>
                <c:pt idx="58">
                  <c:v>1400</c:v>
                </c:pt>
                <c:pt idx="59">
                  <c:v>1400</c:v>
                </c:pt>
                <c:pt idx="274">
                  <c:v>1400</c:v>
                </c:pt>
                <c:pt idx="275">
                  <c:v>1400</c:v>
                </c:pt>
                <c:pt idx="276">
                  <c:v>1400</c:v>
                </c:pt>
                <c:pt idx="277">
                  <c:v>1400</c:v>
                </c:pt>
                <c:pt idx="278">
                  <c:v>1400</c:v>
                </c:pt>
                <c:pt idx="279">
                  <c:v>1400</c:v>
                </c:pt>
                <c:pt idx="280">
                  <c:v>1400</c:v>
                </c:pt>
                <c:pt idx="281">
                  <c:v>1400</c:v>
                </c:pt>
                <c:pt idx="282">
                  <c:v>1400</c:v>
                </c:pt>
                <c:pt idx="283">
                  <c:v>1400</c:v>
                </c:pt>
                <c:pt idx="284">
                  <c:v>1400</c:v>
                </c:pt>
                <c:pt idx="285">
                  <c:v>1400</c:v>
                </c:pt>
                <c:pt idx="286">
                  <c:v>1400</c:v>
                </c:pt>
                <c:pt idx="287">
                  <c:v>1400</c:v>
                </c:pt>
                <c:pt idx="288">
                  <c:v>1400</c:v>
                </c:pt>
                <c:pt idx="289">
                  <c:v>1400</c:v>
                </c:pt>
                <c:pt idx="290">
                  <c:v>1400</c:v>
                </c:pt>
                <c:pt idx="291">
                  <c:v>1400</c:v>
                </c:pt>
                <c:pt idx="292">
                  <c:v>1400</c:v>
                </c:pt>
                <c:pt idx="293">
                  <c:v>1400</c:v>
                </c:pt>
                <c:pt idx="294">
                  <c:v>1400</c:v>
                </c:pt>
                <c:pt idx="295">
                  <c:v>1400</c:v>
                </c:pt>
                <c:pt idx="296">
                  <c:v>1400</c:v>
                </c:pt>
                <c:pt idx="297">
                  <c:v>1400</c:v>
                </c:pt>
                <c:pt idx="298">
                  <c:v>1400</c:v>
                </c:pt>
                <c:pt idx="299">
                  <c:v>1400</c:v>
                </c:pt>
                <c:pt idx="300">
                  <c:v>1400</c:v>
                </c:pt>
                <c:pt idx="301">
                  <c:v>1400</c:v>
                </c:pt>
                <c:pt idx="302">
                  <c:v>1400</c:v>
                </c:pt>
                <c:pt idx="303">
                  <c:v>1400</c:v>
                </c:pt>
                <c:pt idx="304">
                  <c:v>1400</c:v>
                </c:pt>
                <c:pt idx="517">
                  <c:v>1400</c:v>
                </c:pt>
                <c:pt idx="518">
                  <c:v>1400</c:v>
                </c:pt>
                <c:pt idx="519">
                  <c:v>1400</c:v>
                </c:pt>
                <c:pt idx="520">
                  <c:v>1400</c:v>
                </c:pt>
                <c:pt idx="521">
                  <c:v>1400</c:v>
                </c:pt>
                <c:pt idx="522">
                  <c:v>1400</c:v>
                </c:pt>
                <c:pt idx="523">
                  <c:v>1400</c:v>
                </c:pt>
                <c:pt idx="524">
                  <c:v>1400</c:v>
                </c:pt>
                <c:pt idx="525">
                  <c:v>1400</c:v>
                </c:pt>
                <c:pt idx="526">
                  <c:v>1400</c:v>
                </c:pt>
                <c:pt idx="527">
                  <c:v>1400</c:v>
                </c:pt>
                <c:pt idx="528">
                  <c:v>1400</c:v>
                </c:pt>
                <c:pt idx="529">
                  <c:v>1400</c:v>
                </c:pt>
                <c:pt idx="530">
                  <c:v>1400</c:v>
                </c:pt>
                <c:pt idx="531">
                  <c:v>1400</c:v>
                </c:pt>
                <c:pt idx="532">
                  <c:v>1400</c:v>
                </c:pt>
                <c:pt idx="533">
                  <c:v>1400</c:v>
                </c:pt>
                <c:pt idx="534">
                  <c:v>1400</c:v>
                </c:pt>
                <c:pt idx="535">
                  <c:v>1400</c:v>
                </c:pt>
                <c:pt idx="536">
                  <c:v>1400</c:v>
                </c:pt>
                <c:pt idx="537">
                  <c:v>1400</c:v>
                </c:pt>
                <c:pt idx="538">
                  <c:v>1400</c:v>
                </c:pt>
                <c:pt idx="539">
                  <c:v>1400</c:v>
                </c:pt>
                <c:pt idx="540">
                  <c:v>1400</c:v>
                </c:pt>
                <c:pt idx="541">
                  <c:v>1400</c:v>
                </c:pt>
                <c:pt idx="542">
                  <c:v>1400</c:v>
                </c:pt>
                <c:pt idx="543">
                  <c:v>1400</c:v>
                </c:pt>
                <c:pt idx="544">
                  <c:v>1400</c:v>
                </c:pt>
                <c:pt idx="545">
                  <c:v>1400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CC8-4140-B968-02DA341257F4}"/>
            </c:ext>
          </c:extLst>
        </c:ser>
        <c:ser>
          <c:idx val="3"/>
          <c:order val="3"/>
          <c:tx>
            <c:strRef>
              <c:f>Sheet3!$E$2</c:f>
              <c:strCache>
                <c:ptCount val="1"/>
                <c:pt idx="0">
                  <c:v>机台上新送道具活动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Sheet3!$A$3:$A$548</c:f>
              <c:numCache>
                <c:formatCode>m/d/yyyy</c:formatCode>
                <c:ptCount val="546"/>
                <c:pt idx="0">
                  <c:v>43831</c:v>
                </c:pt>
                <c:pt idx="1">
                  <c:v>43832</c:v>
                </c:pt>
                <c:pt idx="2">
                  <c:v>43833</c:v>
                </c:pt>
                <c:pt idx="3">
                  <c:v>43834</c:v>
                </c:pt>
                <c:pt idx="4">
                  <c:v>43835</c:v>
                </c:pt>
                <c:pt idx="5">
                  <c:v>43836</c:v>
                </c:pt>
                <c:pt idx="6">
                  <c:v>43837</c:v>
                </c:pt>
                <c:pt idx="7">
                  <c:v>43838</c:v>
                </c:pt>
                <c:pt idx="8">
                  <c:v>43839</c:v>
                </c:pt>
                <c:pt idx="9">
                  <c:v>43840</c:v>
                </c:pt>
                <c:pt idx="10">
                  <c:v>43841</c:v>
                </c:pt>
                <c:pt idx="11">
                  <c:v>43842</c:v>
                </c:pt>
                <c:pt idx="12">
                  <c:v>43843</c:v>
                </c:pt>
                <c:pt idx="13">
                  <c:v>43844</c:v>
                </c:pt>
                <c:pt idx="14">
                  <c:v>43845</c:v>
                </c:pt>
                <c:pt idx="15">
                  <c:v>43846</c:v>
                </c:pt>
                <c:pt idx="16">
                  <c:v>43847</c:v>
                </c:pt>
                <c:pt idx="17">
                  <c:v>43848</c:v>
                </c:pt>
                <c:pt idx="18">
                  <c:v>43849</c:v>
                </c:pt>
                <c:pt idx="19">
                  <c:v>43850</c:v>
                </c:pt>
                <c:pt idx="20">
                  <c:v>43851</c:v>
                </c:pt>
                <c:pt idx="21">
                  <c:v>43852</c:v>
                </c:pt>
                <c:pt idx="22">
                  <c:v>43853</c:v>
                </c:pt>
                <c:pt idx="23">
                  <c:v>43854</c:v>
                </c:pt>
                <c:pt idx="24">
                  <c:v>43855</c:v>
                </c:pt>
                <c:pt idx="25">
                  <c:v>43856</c:v>
                </c:pt>
                <c:pt idx="26">
                  <c:v>43857</c:v>
                </c:pt>
                <c:pt idx="27">
                  <c:v>43858</c:v>
                </c:pt>
                <c:pt idx="28">
                  <c:v>43859</c:v>
                </c:pt>
                <c:pt idx="29">
                  <c:v>43860</c:v>
                </c:pt>
                <c:pt idx="30">
                  <c:v>43861</c:v>
                </c:pt>
                <c:pt idx="31">
                  <c:v>43862</c:v>
                </c:pt>
                <c:pt idx="32">
                  <c:v>43863</c:v>
                </c:pt>
                <c:pt idx="33">
                  <c:v>43864</c:v>
                </c:pt>
                <c:pt idx="34">
                  <c:v>43865</c:v>
                </c:pt>
                <c:pt idx="35">
                  <c:v>43866</c:v>
                </c:pt>
                <c:pt idx="36">
                  <c:v>43867</c:v>
                </c:pt>
                <c:pt idx="37">
                  <c:v>43868</c:v>
                </c:pt>
                <c:pt idx="38">
                  <c:v>43869</c:v>
                </c:pt>
                <c:pt idx="39">
                  <c:v>43870</c:v>
                </c:pt>
                <c:pt idx="40">
                  <c:v>43871</c:v>
                </c:pt>
                <c:pt idx="41">
                  <c:v>43872</c:v>
                </c:pt>
                <c:pt idx="42">
                  <c:v>43873</c:v>
                </c:pt>
                <c:pt idx="43">
                  <c:v>43874</c:v>
                </c:pt>
                <c:pt idx="44">
                  <c:v>43875</c:v>
                </c:pt>
                <c:pt idx="45">
                  <c:v>43876</c:v>
                </c:pt>
                <c:pt idx="46">
                  <c:v>43877</c:v>
                </c:pt>
                <c:pt idx="47">
                  <c:v>43878</c:v>
                </c:pt>
                <c:pt idx="48">
                  <c:v>43879</c:v>
                </c:pt>
                <c:pt idx="49">
                  <c:v>43880</c:v>
                </c:pt>
                <c:pt idx="50">
                  <c:v>43881</c:v>
                </c:pt>
                <c:pt idx="51">
                  <c:v>43882</c:v>
                </c:pt>
                <c:pt idx="52">
                  <c:v>43883</c:v>
                </c:pt>
                <c:pt idx="53">
                  <c:v>43884</c:v>
                </c:pt>
                <c:pt idx="54">
                  <c:v>43885</c:v>
                </c:pt>
                <c:pt idx="55">
                  <c:v>43886</c:v>
                </c:pt>
                <c:pt idx="56">
                  <c:v>43887</c:v>
                </c:pt>
                <c:pt idx="57">
                  <c:v>43888</c:v>
                </c:pt>
                <c:pt idx="58">
                  <c:v>43889</c:v>
                </c:pt>
                <c:pt idx="59">
                  <c:v>43890</c:v>
                </c:pt>
                <c:pt idx="60">
                  <c:v>43891</c:v>
                </c:pt>
                <c:pt idx="61">
                  <c:v>43892</c:v>
                </c:pt>
                <c:pt idx="62">
                  <c:v>43893</c:v>
                </c:pt>
                <c:pt idx="63">
                  <c:v>43894</c:v>
                </c:pt>
                <c:pt idx="64">
                  <c:v>43895</c:v>
                </c:pt>
                <c:pt idx="65">
                  <c:v>43896</c:v>
                </c:pt>
                <c:pt idx="66">
                  <c:v>43897</c:v>
                </c:pt>
                <c:pt idx="67">
                  <c:v>43898</c:v>
                </c:pt>
                <c:pt idx="68">
                  <c:v>43899</c:v>
                </c:pt>
                <c:pt idx="69">
                  <c:v>43900</c:v>
                </c:pt>
                <c:pt idx="70">
                  <c:v>43901</c:v>
                </c:pt>
                <c:pt idx="71">
                  <c:v>43902</c:v>
                </c:pt>
                <c:pt idx="72">
                  <c:v>43903</c:v>
                </c:pt>
                <c:pt idx="73">
                  <c:v>43904</c:v>
                </c:pt>
                <c:pt idx="74">
                  <c:v>43905</c:v>
                </c:pt>
                <c:pt idx="75">
                  <c:v>43906</c:v>
                </c:pt>
                <c:pt idx="76">
                  <c:v>43907</c:v>
                </c:pt>
                <c:pt idx="77">
                  <c:v>43908</c:v>
                </c:pt>
                <c:pt idx="78">
                  <c:v>43909</c:v>
                </c:pt>
                <c:pt idx="79">
                  <c:v>43910</c:v>
                </c:pt>
                <c:pt idx="80">
                  <c:v>43911</c:v>
                </c:pt>
                <c:pt idx="81">
                  <c:v>43912</c:v>
                </c:pt>
                <c:pt idx="82">
                  <c:v>43913</c:v>
                </c:pt>
                <c:pt idx="83">
                  <c:v>43914</c:v>
                </c:pt>
                <c:pt idx="84">
                  <c:v>43915</c:v>
                </c:pt>
                <c:pt idx="85">
                  <c:v>43916</c:v>
                </c:pt>
                <c:pt idx="86">
                  <c:v>43917</c:v>
                </c:pt>
                <c:pt idx="87">
                  <c:v>43918</c:v>
                </c:pt>
                <c:pt idx="88">
                  <c:v>43919</c:v>
                </c:pt>
                <c:pt idx="89">
                  <c:v>43920</c:v>
                </c:pt>
                <c:pt idx="90">
                  <c:v>43921</c:v>
                </c:pt>
                <c:pt idx="91">
                  <c:v>43922</c:v>
                </c:pt>
                <c:pt idx="92">
                  <c:v>43923</c:v>
                </c:pt>
                <c:pt idx="93">
                  <c:v>43924</c:v>
                </c:pt>
                <c:pt idx="94">
                  <c:v>43925</c:v>
                </c:pt>
                <c:pt idx="95">
                  <c:v>43926</c:v>
                </c:pt>
                <c:pt idx="96">
                  <c:v>43927</c:v>
                </c:pt>
                <c:pt idx="97">
                  <c:v>43928</c:v>
                </c:pt>
                <c:pt idx="98">
                  <c:v>43929</c:v>
                </c:pt>
                <c:pt idx="99">
                  <c:v>43930</c:v>
                </c:pt>
                <c:pt idx="100">
                  <c:v>43931</c:v>
                </c:pt>
                <c:pt idx="101">
                  <c:v>43932</c:v>
                </c:pt>
                <c:pt idx="102">
                  <c:v>43933</c:v>
                </c:pt>
                <c:pt idx="103">
                  <c:v>43934</c:v>
                </c:pt>
                <c:pt idx="104">
                  <c:v>43935</c:v>
                </c:pt>
                <c:pt idx="105">
                  <c:v>43936</c:v>
                </c:pt>
                <c:pt idx="106">
                  <c:v>43937</c:v>
                </c:pt>
                <c:pt idx="107">
                  <c:v>43938</c:v>
                </c:pt>
                <c:pt idx="108">
                  <c:v>43939</c:v>
                </c:pt>
                <c:pt idx="109">
                  <c:v>43940</c:v>
                </c:pt>
                <c:pt idx="110">
                  <c:v>43941</c:v>
                </c:pt>
                <c:pt idx="111">
                  <c:v>43942</c:v>
                </c:pt>
                <c:pt idx="112">
                  <c:v>43943</c:v>
                </c:pt>
                <c:pt idx="113">
                  <c:v>43944</c:v>
                </c:pt>
                <c:pt idx="114">
                  <c:v>43945</c:v>
                </c:pt>
                <c:pt idx="115">
                  <c:v>43946</c:v>
                </c:pt>
                <c:pt idx="116">
                  <c:v>43947</c:v>
                </c:pt>
                <c:pt idx="117">
                  <c:v>43948</c:v>
                </c:pt>
                <c:pt idx="118">
                  <c:v>43949</c:v>
                </c:pt>
                <c:pt idx="119">
                  <c:v>43950</c:v>
                </c:pt>
                <c:pt idx="120">
                  <c:v>43951</c:v>
                </c:pt>
                <c:pt idx="121">
                  <c:v>43952</c:v>
                </c:pt>
                <c:pt idx="122">
                  <c:v>43953</c:v>
                </c:pt>
                <c:pt idx="123">
                  <c:v>43954</c:v>
                </c:pt>
                <c:pt idx="124">
                  <c:v>43955</c:v>
                </c:pt>
                <c:pt idx="125">
                  <c:v>43956</c:v>
                </c:pt>
                <c:pt idx="126">
                  <c:v>43957</c:v>
                </c:pt>
                <c:pt idx="127">
                  <c:v>43958</c:v>
                </c:pt>
                <c:pt idx="128">
                  <c:v>43959</c:v>
                </c:pt>
                <c:pt idx="129">
                  <c:v>43960</c:v>
                </c:pt>
                <c:pt idx="130">
                  <c:v>43961</c:v>
                </c:pt>
                <c:pt idx="131">
                  <c:v>43962</c:v>
                </c:pt>
                <c:pt idx="132">
                  <c:v>43963</c:v>
                </c:pt>
                <c:pt idx="133">
                  <c:v>43964</c:v>
                </c:pt>
                <c:pt idx="134">
                  <c:v>43965</c:v>
                </c:pt>
                <c:pt idx="135">
                  <c:v>43966</c:v>
                </c:pt>
                <c:pt idx="136">
                  <c:v>43967</c:v>
                </c:pt>
                <c:pt idx="137">
                  <c:v>43968</c:v>
                </c:pt>
                <c:pt idx="138">
                  <c:v>43969</c:v>
                </c:pt>
                <c:pt idx="139">
                  <c:v>43970</c:v>
                </c:pt>
                <c:pt idx="140">
                  <c:v>43971</c:v>
                </c:pt>
                <c:pt idx="141">
                  <c:v>43972</c:v>
                </c:pt>
                <c:pt idx="142">
                  <c:v>43973</c:v>
                </c:pt>
                <c:pt idx="143">
                  <c:v>43974</c:v>
                </c:pt>
                <c:pt idx="144">
                  <c:v>43975</c:v>
                </c:pt>
                <c:pt idx="145">
                  <c:v>43976</c:v>
                </c:pt>
                <c:pt idx="146">
                  <c:v>43977</c:v>
                </c:pt>
                <c:pt idx="147">
                  <c:v>43978</c:v>
                </c:pt>
                <c:pt idx="148">
                  <c:v>43979</c:v>
                </c:pt>
                <c:pt idx="149">
                  <c:v>43980</c:v>
                </c:pt>
                <c:pt idx="150">
                  <c:v>43981</c:v>
                </c:pt>
                <c:pt idx="151">
                  <c:v>43982</c:v>
                </c:pt>
                <c:pt idx="152">
                  <c:v>43983</c:v>
                </c:pt>
                <c:pt idx="153">
                  <c:v>43984</c:v>
                </c:pt>
                <c:pt idx="154">
                  <c:v>43985</c:v>
                </c:pt>
                <c:pt idx="155">
                  <c:v>43986</c:v>
                </c:pt>
                <c:pt idx="156">
                  <c:v>43987</c:v>
                </c:pt>
                <c:pt idx="157">
                  <c:v>43988</c:v>
                </c:pt>
                <c:pt idx="158">
                  <c:v>43989</c:v>
                </c:pt>
                <c:pt idx="159">
                  <c:v>43990</c:v>
                </c:pt>
                <c:pt idx="160">
                  <c:v>43991</c:v>
                </c:pt>
                <c:pt idx="161">
                  <c:v>43992</c:v>
                </c:pt>
                <c:pt idx="162">
                  <c:v>43993</c:v>
                </c:pt>
                <c:pt idx="163">
                  <c:v>43994</c:v>
                </c:pt>
                <c:pt idx="164">
                  <c:v>43995</c:v>
                </c:pt>
                <c:pt idx="165">
                  <c:v>43996</c:v>
                </c:pt>
                <c:pt idx="166">
                  <c:v>43997</c:v>
                </c:pt>
                <c:pt idx="167">
                  <c:v>43998</c:v>
                </c:pt>
                <c:pt idx="168">
                  <c:v>43999</c:v>
                </c:pt>
                <c:pt idx="169">
                  <c:v>44000</c:v>
                </c:pt>
                <c:pt idx="170">
                  <c:v>44001</c:v>
                </c:pt>
                <c:pt idx="171">
                  <c:v>44002</c:v>
                </c:pt>
                <c:pt idx="172">
                  <c:v>44003</c:v>
                </c:pt>
                <c:pt idx="173">
                  <c:v>44004</c:v>
                </c:pt>
                <c:pt idx="174">
                  <c:v>44005</c:v>
                </c:pt>
                <c:pt idx="175">
                  <c:v>44006</c:v>
                </c:pt>
                <c:pt idx="176">
                  <c:v>44007</c:v>
                </c:pt>
                <c:pt idx="177">
                  <c:v>44008</c:v>
                </c:pt>
                <c:pt idx="178">
                  <c:v>44009</c:v>
                </c:pt>
                <c:pt idx="179">
                  <c:v>44010</c:v>
                </c:pt>
                <c:pt idx="180">
                  <c:v>44011</c:v>
                </c:pt>
                <c:pt idx="181">
                  <c:v>44012</c:v>
                </c:pt>
                <c:pt idx="182">
                  <c:v>44013</c:v>
                </c:pt>
                <c:pt idx="183">
                  <c:v>44014</c:v>
                </c:pt>
                <c:pt idx="184">
                  <c:v>44015</c:v>
                </c:pt>
                <c:pt idx="185">
                  <c:v>44016</c:v>
                </c:pt>
                <c:pt idx="186">
                  <c:v>44017</c:v>
                </c:pt>
                <c:pt idx="187">
                  <c:v>44018</c:v>
                </c:pt>
                <c:pt idx="188">
                  <c:v>44019</c:v>
                </c:pt>
                <c:pt idx="189">
                  <c:v>44020</c:v>
                </c:pt>
                <c:pt idx="190">
                  <c:v>44021</c:v>
                </c:pt>
                <c:pt idx="191">
                  <c:v>44022</c:v>
                </c:pt>
                <c:pt idx="192">
                  <c:v>44023</c:v>
                </c:pt>
                <c:pt idx="193">
                  <c:v>44024</c:v>
                </c:pt>
                <c:pt idx="194">
                  <c:v>44025</c:v>
                </c:pt>
                <c:pt idx="195">
                  <c:v>44026</c:v>
                </c:pt>
                <c:pt idx="196">
                  <c:v>44027</c:v>
                </c:pt>
                <c:pt idx="197">
                  <c:v>44028</c:v>
                </c:pt>
                <c:pt idx="198">
                  <c:v>44029</c:v>
                </c:pt>
                <c:pt idx="199">
                  <c:v>44030</c:v>
                </c:pt>
                <c:pt idx="200">
                  <c:v>44031</c:v>
                </c:pt>
                <c:pt idx="201">
                  <c:v>44032</c:v>
                </c:pt>
                <c:pt idx="202">
                  <c:v>44033</c:v>
                </c:pt>
                <c:pt idx="203">
                  <c:v>44034</c:v>
                </c:pt>
                <c:pt idx="204">
                  <c:v>44035</c:v>
                </c:pt>
                <c:pt idx="205">
                  <c:v>44036</c:v>
                </c:pt>
                <c:pt idx="206">
                  <c:v>44037</c:v>
                </c:pt>
                <c:pt idx="207">
                  <c:v>44038</c:v>
                </c:pt>
                <c:pt idx="208">
                  <c:v>44039</c:v>
                </c:pt>
                <c:pt idx="209">
                  <c:v>44040</c:v>
                </c:pt>
                <c:pt idx="210">
                  <c:v>44041</c:v>
                </c:pt>
                <c:pt idx="211">
                  <c:v>44042</c:v>
                </c:pt>
                <c:pt idx="212">
                  <c:v>44043</c:v>
                </c:pt>
                <c:pt idx="213">
                  <c:v>44044</c:v>
                </c:pt>
                <c:pt idx="214">
                  <c:v>44045</c:v>
                </c:pt>
                <c:pt idx="215">
                  <c:v>44046</c:v>
                </c:pt>
                <c:pt idx="216">
                  <c:v>44047</c:v>
                </c:pt>
                <c:pt idx="217">
                  <c:v>44048</c:v>
                </c:pt>
                <c:pt idx="218">
                  <c:v>44049</c:v>
                </c:pt>
                <c:pt idx="219">
                  <c:v>44050</c:v>
                </c:pt>
                <c:pt idx="220">
                  <c:v>44051</c:v>
                </c:pt>
                <c:pt idx="221">
                  <c:v>44052</c:v>
                </c:pt>
                <c:pt idx="222">
                  <c:v>44053</c:v>
                </c:pt>
                <c:pt idx="223">
                  <c:v>44054</c:v>
                </c:pt>
                <c:pt idx="224">
                  <c:v>44055</c:v>
                </c:pt>
                <c:pt idx="225">
                  <c:v>44056</c:v>
                </c:pt>
                <c:pt idx="226">
                  <c:v>44057</c:v>
                </c:pt>
                <c:pt idx="227">
                  <c:v>44058</c:v>
                </c:pt>
                <c:pt idx="228">
                  <c:v>44059</c:v>
                </c:pt>
                <c:pt idx="229">
                  <c:v>44060</c:v>
                </c:pt>
                <c:pt idx="230">
                  <c:v>44061</c:v>
                </c:pt>
                <c:pt idx="231">
                  <c:v>44062</c:v>
                </c:pt>
                <c:pt idx="232">
                  <c:v>44063</c:v>
                </c:pt>
                <c:pt idx="233">
                  <c:v>44064</c:v>
                </c:pt>
                <c:pt idx="234">
                  <c:v>44065</c:v>
                </c:pt>
                <c:pt idx="235">
                  <c:v>44066</c:v>
                </c:pt>
                <c:pt idx="236">
                  <c:v>44067</c:v>
                </c:pt>
                <c:pt idx="237">
                  <c:v>44068</c:v>
                </c:pt>
                <c:pt idx="238">
                  <c:v>44069</c:v>
                </c:pt>
                <c:pt idx="239">
                  <c:v>44070</c:v>
                </c:pt>
                <c:pt idx="240">
                  <c:v>44071</c:v>
                </c:pt>
                <c:pt idx="241">
                  <c:v>44072</c:v>
                </c:pt>
                <c:pt idx="242">
                  <c:v>44073</c:v>
                </c:pt>
                <c:pt idx="243">
                  <c:v>44074</c:v>
                </c:pt>
                <c:pt idx="244">
                  <c:v>44075</c:v>
                </c:pt>
                <c:pt idx="245">
                  <c:v>44076</c:v>
                </c:pt>
                <c:pt idx="246">
                  <c:v>44077</c:v>
                </c:pt>
                <c:pt idx="247">
                  <c:v>44078</c:v>
                </c:pt>
                <c:pt idx="248">
                  <c:v>44079</c:v>
                </c:pt>
                <c:pt idx="249">
                  <c:v>44080</c:v>
                </c:pt>
                <c:pt idx="250">
                  <c:v>44081</c:v>
                </c:pt>
                <c:pt idx="251">
                  <c:v>44082</c:v>
                </c:pt>
                <c:pt idx="252">
                  <c:v>44083</c:v>
                </c:pt>
                <c:pt idx="253">
                  <c:v>44084</c:v>
                </c:pt>
                <c:pt idx="254">
                  <c:v>44085</c:v>
                </c:pt>
                <c:pt idx="255">
                  <c:v>44086</c:v>
                </c:pt>
                <c:pt idx="256">
                  <c:v>44087</c:v>
                </c:pt>
                <c:pt idx="257">
                  <c:v>44088</c:v>
                </c:pt>
                <c:pt idx="258">
                  <c:v>44089</c:v>
                </c:pt>
                <c:pt idx="259">
                  <c:v>44090</c:v>
                </c:pt>
                <c:pt idx="260">
                  <c:v>44091</c:v>
                </c:pt>
                <c:pt idx="261">
                  <c:v>44092</c:v>
                </c:pt>
                <c:pt idx="262">
                  <c:v>44093</c:v>
                </c:pt>
                <c:pt idx="263">
                  <c:v>44094</c:v>
                </c:pt>
                <c:pt idx="264">
                  <c:v>44095</c:v>
                </c:pt>
                <c:pt idx="265">
                  <c:v>44096</c:v>
                </c:pt>
                <c:pt idx="266">
                  <c:v>44097</c:v>
                </c:pt>
                <c:pt idx="267">
                  <c:v>44098</c:v>
                </c:pt>
                <c:pt idx="268">
                  <c:v>44099</c:v>
                </c:pt>
                <c:pt idx="269">
                  <c:v>44100</c:v>
                </c:pt>
                <c:pt idx="270">
                  <c:v>44101</c:v>
                </c:pt>
                <c:pt idx="271">
                  <c:v>44102</c:v>
                </c:pt>
                <c:pt idx="272">
                  <c:v>44103</c:v>
                </c:pt>
                <c:pt idx="273">
                  <c:v>44104</c:v>
                </c:pt>
                <c:pt idx="274">
                  <c:v>44105</c:v>
                </c:pt>
                <c:pt idx="275">
                  <c:v>44106</c:v>
                </c:pt>
                <c:pt idx="276">
                  <c:v>44107</c:v>
                </c:pt>
                <c:pt idx="277">
                  <c:v>44108</c:v>
                </c:pt>
                <c:pt idx="278">
                  <c:v>44109</c:v>
                </c:pt>
                <c:pt idx="279">
                  <c:v>44110</c:v>
                </c:pt>
                <c:pt idx="280">
                  <c:v>44111</c:v>
                </c:pt>
                <c:pt idx="281">
                  <c:v>44112</c:v>
                </c:pt>
                <c:pt idx="282">
                  <c:v>44113</c:v>
                </c:pt>
                <c:pt idx="283">
                  <c:v>44114</c:v>
                </c:pt>
                <c:pt idx="284">
                  <c:v>44115</c:v>
                </c:pt>
                <c:pt idx="285">
                  <c:v>44116</c:v>
                </c:pt>
                <c:pt idx="286">
                  <c:v>44117</c:v>
                </c:pt>
                <c:pt idx="287">
                  <c:v>44118</c:v>
                </c:pt>
                <c:pt idx="288">
                  <c:v>44119</c:v>
                </c:pt>
                <c:pt idx="289">
                  <c:v>44120</c:v>
                </c:pt>
                <c:pt idx="290">
                  <c:v>44121</c:v>
                </c:pt>
                <c:pt idx="291">
                  <c:v>44122</c:v>
                </c:pt>
                <c:pt idx="292">
                  <c:v>44123</c:v>
                </c:pt>
                <c:pt idx="293">
                  <c:v>44124</c:v>
                </c:pt>
                <c:pt idx="294">
                  <c:v>44125</c:v>
                </c:pt>
                <c:pt idx="295">
                  <c:v>44126</c:v>
                </c:pt>
                <c:pt idx="296">
                  <c:v>44127</c:v>
                </c:pt>
                <c:pt idx="297">
                  <c:v>44128</c:v>
                </c:pt>
                <c:pt idx="298">
                  <c:v>44129</c:v>
                </c:pt>
                <c:pt idx="299">
                  <c:v>44130</c:v>
                </c:pt>
                <c:pt idx="300">
                  <c:v>44131</c:v>
                </c:pt>
                <c:pt idx="301">
                  <c:v>44132</c:v>
                </c:pt>
                <c:pt idx="302">
                  <c:v>44133</c:v>
                </c:pt>
                <c:pt idx="303">
                  <c:v>44134</c:v>
                </c:pt>
                <c:pt idx="304">
                  <c:v>44135</c:v>
                </c:pt>
                <c:pt idx="305">
                  <c:v>44136</c:v>
                </c:pt>
                <c:pt idx="306">
                  <c:v>44137</c:v>
                </c:pt>
                <c:pt idx="307">
                  <c:v>44138</c:v>
                </c:pt>
                <c:pt idx="308">
                  <c:v>44139</c:v>
                </c:pt>
                <c:pt idx="309">
                  <c:v>44140</c:v>
                </c:pt>
                <c:pt idx="310">
                  <c:v>44141</c:v>
                </c:pt>
                <c:pt idx="311">
                  <c:v>44142</c:v>
                </c:pt>
                <c:pt idx="312">
                  <c:v>44143</c:v>
                </c:pt>
                <c:pt idx="313">
                  <c:v>44144</c:v>
                </c:pt>
                <c:pt idx="314">
                  <c:v>44145</c:v>
                </c:pt>
                <c:pt idx="315">
                  <c:v>44146</c:v>
                </c:pt>
                <c:pt idx="316">
                  <c:v>44147</c:v>
                </c:pt>
                <c:pt idx="317">
                  <c:v>44148</c:v>
                </c:pt>
                <c:pt idx="318">
                  <c:v>44149</c:v>
                </c:pt>
                <c:pt idx="319">
                  <c:v>44150</c:v>
                </c:pt>
                <c:pt idx="320">
                  <c:v>44151</c:v>
                </c:pt>
                <c:pt idx="321">
                  <c:v>44152</c:v>
                </c:pt>
                <c:pt idx="322">
                  <c:v>44153</c:v>
                </c:pt>
                <c:pt idx="323">
                  <c:v>44154</c:v>
                </c:pt>
                <c:pt idx="324">
                  <c:v>44155</c:v>
                </c:pt>
                <c:pt idx="325">
                  <c:v>44156</c:v>
                </c:pt>
                <c:pt idx="326">
                  <c:v>44157</c:v>
                </c:pt>
                <c:pt idx="327">
                  <c:v>44158</c:v>
                </c:pt>
                <c:pt idx="328">
                  <c:v>44159</c:v>
                </c:pt>
                <c:pt idx="329">
                  <c:v>44160</c:v>
                </c:pt>
                <c:pt idx="330">
                  <c:v>44161</c:v>
                </c:pt>
                <c:pt idx="331">
                  <c:v>44162</c:v>
                </c:pt>
                <c:pt idx="332">
                  <c:v>44163</c:v>
                </c:pt>
                <c:pt idx="333">
                  <c:v>44164</c:v>
                </c:pt>
                <c:pt idx="334">
                  <c:v>44165</c:v>
                </c:pt>
                <c:pt idx="335">
                  <c:v>44166</c:v>
                </c:pt>
                <c:pt idx="336">
                  <c:v>44167</c:v>
                </c:pt>
                <c:pt idx="337">
                  <c:v>44168</c:v>
                </c:pt>
                <c:pt idx="338">
                  <c:v>44169</c:v>
                </c:pt>
                <c:pt idx="339">
                  <c:v>44170</c:v>
                </c:pt>
                <c:pt idx="340">
                  <c:v>44171</c:v>
                </c:pt>
                <c:pt idx="341">
                  <c:v>44172</c:v>
                </c:pt>
                <c:pt idx="342">
                  <c:v>44173</c:v>
                </c:pt>
                <c:pt idx="343">
                  <c:v>44174</c:v>
                </c:pt>
                <c:pt idx="344">
                  <c:v>44175</c:v>
                </c:pt>
                <c:pt idx="345">
                  <c:v>44176</c:v>
                </c:pt>
                <c:pt idx="346">
                  <c:v>44177</c:v>
                </c:pt>
                <c:pt idx="347">
                  <c:v>44178</c:v>
                </c:pt>
                <c:pt idx="348">
                  <c:v>44179</c:v>
                </c:pt>
                <c:pt idx="349">
                  <c:v>44180</c:v>
                </c:pt>
                <c:pt idx="350">
                  <c:v>44181</c:v>
                </c:pt>
                <c:pt idx="351">
                  <c:v>44182</c:v>
                </c:pt>
                <c:pt idx="352">
                  <c:v>44183</c:v>
                </c:pt>
                <c:pt idx="353">
                  <c:v>44184</c:v>
                </c:pt>
                <c:pt idx="354">
                  <c:v>44185</c:v>
                </c:pt>
                <c:pt idx="355">
                  <c:v>44186</c:v>
                </c:pt>
                <c:pt idx="356">
                  <c:v>44187</c:v>
                </c:pt>
                <c:pt idx="357">
                  <c:v>44188</c:v>
                </c:pt>
                <c:pt idx="358">
                  <c:v>44189</c:v>
                </c:pt>
                <c:pt idx="359">
                  <c:v>44190</c:v>
                </c:pt>
                <c:pt idx="360">
                  <c:v>44191</c:v>
                </c:pt>
                <c:pt idx="361">
                  <c:v>44192</c:v>
                </c:pt>
                <c:pt idx="362">
                  <c:v>44193</c:v>
                </c:pt>
                <c:pt idx="363">
                  <c:v>44194</c:v>
                </c:pt>
                <c:pt idx="364">
                  <c:v>44195</c:v>
                </c:pt>
                <c:pt idx="365">
                  <c:v>44196</c:v>
                </c:pt>
                <c:pt idx="366">
                  <c:v>44197</c:v>
                </c:pt>
                <c:pt idx="367">
                  <c:v>44198</c:v>
                </c:pt>
                <c:pt idx="368">
                  <c:v>44199</c:v>
                </c:pt>
                <c:pt idx="369">
                  <c:v>44200</c:v>
                </c:pt>
                <c:pt idx="370">
                  <c:v>44201</c:v>
                </c:pt>
                <c:pt idx="371">
                  <c:v>44202</c:v>
                </c:pt>
                <c:pt idx="372">
                  <c:v>44203</c:v>
                </c:pt>
                <c:pt idx="373">
                  <c:v>44204</c:v>
                </c:pt>
                <c:pt idx="374">
                  <c:v>44205</c:v>
                </c:pt>
                <c:pt idx="375">
                  <c:v>44206</c:v>
                </c:pt>
                <c:pt idx="376">
                  <c:v>44207</c:v>
                </c:pt>
                <c:pt idx="377">
                  <c:v>44208</c:v>
                </c:pt>
                <c:pt idx="378">
                  <c:v>44209</c:v>
                </c:pt>
                <c:pt idx="379">
                  <c:v>44210</c:v>
                </c:pt>
                <c:pt idx="380">
                  <c:v>44211</c:v>
                </c:pt>
                <c:pt idx="381">
                  <c:v>44212</c:v>
                </c:pt>
                <c:pt idx="382">
                  <c:v>44213</c:v>
                </c:pt>
                <c:pt idx="383">
                  <c:v>44214</c:v>
                </c:pt>
                <c:pt idx="384">
                  <c:v>44215</c:v>
                </c:pt>
                <c:pt idx="385">
                  <c:v>44216</c:v>
                </c:pt>
                <c:pt idx="386">
                  <c:v>44217</c:v>
                </c:pt>
                <c:pt idx="387">
                  <c:v>44218</c:v>
                </c:pt>
                <c:pt idx="388">
                  <c:v>44219</c:v>
                </c:pt>
                <c:pt idx="389">
                  <c:v>44220</c:v>
                </c:pt>
                <c:pt idx="390">
                  <c:v>44221</c:v>
                </c:pt>
                <c:pt idx="391">
                  <c:v>44222</c:v>
                </c:pt>
                <c:pt idx="392">
                  <c:v>44223</c:v>
                </c:pt>
                <c:pt idx="393">
                  <c:v>44224</c:v>
                </c:pt>
                <c:pt idx="394">
                  <c:v>44225</c:v>
                </c:pt>
                <c:pt idx="395">
                  <c:v>44226</c:v>
                </c:pt>
                <c:pt idx="396">
                  <c:v>44227</c:v>
                </c:pt>
                <c:pt idx="397">
                  <c:v>44228</c:v>
                </c:pt>
                <c:pt idx="398">
                  <c:v>44229</c:v>
                </c:pt>
                <c:pt idx="399">
                  <c:v>44230</c:v>
                </c:pt>
                <c:pt idx="400">
                  <c:v>44231</c:v>
                </c:pt>
                <c:pt idx="401">
                  <c:v>44232</c:v>
                </c:pt>
                <c:pt idx="402">
                  <c:v>44233</c:v>
                </c:pt>
                <c:pt idx="403">
                  <c:v>44234</c:v>
                </c:pt>
                <c:pt idx="404">
                  <c:v>44235</c:v>
                </c:pt>
                <c:pt idx="405">
                  <c:v>44236</c:v>
                </c:pt>
                <c:pt idx="406">
                  <c:v>44237</c:v>
                </c:pt>
                <c:pt idx="407">
                  <c:v>44238</c:v>
                </c:pt>
                <c:pt idx="408">
                  <c:v>44239</c:v>
                </c:pt>
                <c:pt idx="409">
                  <c:v>44240</c:v>
                </c:pt>
                <c:pt idx="410">
                  <c:v>44241</c:v>
                </c:pt>
                <c:pt idx="411">
                  <c:v>44242</c:v>
                </c:pt>
                <c:pt idx="412">
                  <c:v>44243</c:v>
                </c:pt>
                <c:pt idx="413">
                  <c:v>44244</c:v>
                </c:pt>
                <c:pt idx="414">
                  <c:v>44245</c:v>
                </c:pt>
                <c:pt idx="415">
                  <c:v>44246</c:v>
                </c:pt>
                <c:pt idx="416">
                  <c:v>44247</c:v>
                </c:pt>
                <c:pt idx="417">
                  <c:v>44248</c:v>
                </c:pt>
                <c:pt idx="418">
                  <c:v>44249</c:v>
                </c:pt>
                <c:pt idx="419">
                  <c:v>44250</c:v>
                </c:pt>
                <c:pt idx="420">
                  <c:v>44251</c:v>
                </c:pt>
                <c:pt idx="421">
                  <c:v>44252</c:v>
                </c:pt>
                <c:pt idx="422">
                  <c:v>44253</c:v>
                </c:pt>
                <c:pt idx="423">
                  <c:v>44254</c:v>
                </c:pt>
                <c:pt idx="424">
                  <c:v>44255</c:v>
                </c:pt>
                <c:pt idx="425">
                  <c:v>44256</c:v>
                </c:pt>
                <c:pt idx="426">
                  <c:v>44257</c:v>
                </c:pt>
                <c:pt idx="427">
                  <c:v>44258</c:v>
                </c:pt>
                <c:pt idx="428">
                  <c:v>44259</c:v>
                </c:pt>
                <c:pt idx="429">
                  <c:v>44260</c:v>
                </c:pt>
                <c:pt idx="430">
                  <c:v>44261</c:v>
                </c:pt>
                <c:pt idx="431">
                  <c:v>44262</c:v>
                </c:pt>
                <c:pt idx="432">
                  <c:v>44263</c:v>
                </c:pt>
                <c:pt idx="433">
                  <c:v>44264</c:v>
                </c:pt>
                <c:pt idx="434">
                  <c:v>44265</c:v>
                </c:pt>
                <c:pt idx="435">
                  <c:v>44266</c:v>
                </c:pt>
                <c:pt idx="436">
                  <c:v>44267</c:v>
                </c:pt>
                <c:pt idx="437">
                  <c:v>44268</c:v>
                </c:pt>
                <c:pt idx="438">
                  <c:v>44269</c:v>
                </c:pt>
                <c:pt idx="439">
                  <c:v>44270</c:v>
                </c:pt>
                <c:pt idx="440">
                  <c:v>44271</c:v>
                </c:pt>
                <c:pt idx="441">
                  <c:v>44272</c:v>
                </c:pt>
                <c:pt idx="442">
                  <c:v>44273</c:v>
                </c:pt>
                <c:pt idx="443">
                  <c:v>44274</c:v>
                </c:pt>
                <c:pt idx="444">
                  <c:v>44275</c:v>
                </c:pt>
                <c:pt idx="445">
                  <c:v>44276</c:v>
                </c:pt>
                <c:pt idx="446">
                  <c:v>44277</c:v>
                </c:pt>
                <c:pt idx="447">
                  <c:v>44278</c:v>
                </c:pt>
                <c:pt idx="448">
                  <c:v>44279</c:v>
                </c:pt>
                <c:pt idx="449">
                  <c:v>44280</c:v>
                </c:pt>
                <c:pt idx="450">
                  <c:v>44281</c:v>
                </c:pt>
                <c:pt idx="451">
                  <c:v>44282</c:v>
                </c:pt>
                <c:pt idx="452">
                  <c:v>44283</c:v>
                </c:pt>
                <c:pt idx="453">
                  <c:v>44284</c:v>
                </c:pt>
                <c:pt idx="454">
                  <c:v>44285</c:v>
                </c:pt>
                <c:pt idx="455">
                  <c:v>44286</c:v>
                </c:pt>
                <c:pt idx="456">
                  <c:v>44287</c:v>
                </c:pt>
                <c:pt idx="457">
                  <c:v>44288</c:v>
                </c:pt>
                <c:pt idx="458">
                  <c:v>44289</c:v>
                </c:pt>
                <c:pt idx="459">
                  <c:v>44290</c:v>
                </c:pt>
                <c:pt idx="460">
                  <c:v>44291</c:v>
                </c:pt>
                <c:pt idx="461">
                  <c:v>44292</c:v>
                </c:pt>
                <c:pt idx="462">
                  <c:v>44293</c:v>
                </c:pt>
                <c:pt idx="463">
                  <c:v>44294</c:v>
                </c:pt>
                <c:pt idx="464">
                  <c:v>44295</c:v>
                </c:pt>
                <c:pt idx="465">
                  <c:v>44296</c:v>
                </c:pt>
                <c:pt idx="466">
                  <c:v>44297</c:v>
                </c:pt>
                <c:pt idx="467">
                  <c:v>44298</c:v>
                </c:pt>
                <c:pt idx="468">
                  <c:v>44299</c:v>
                </c:pt>
                <c:pt idx="469">
                  <c:v>44300</c:v>
                </c:pt>
                <c:pt idx="470">
                  <c:v>44301</c:v>
                </c:pt>
                <c:pt idx="471">
                  <c:v>44302</c:v>
                </c:pt>
                <c:pt idx="472">
                  <c:v>44303</c:v>
                </c:pt>
                <c:pt idx="473">
                  <c:v>44304</c:v>
                </c:pt>
                <c:pt idx="474">
                  <c:v>44305</c:v>
                </c:pt>
                <c:pt idx="475">
                  <c:v>44306</c:v>
                </c:pt>
                <c:pt idx="476">
                  <c:v>44307</c:v>
                </c:pt>
                <c:pt idx="477">
                  <c:v>44308</c:v>
                </c:pt>
                <c:pt idx="478">
                  <c:v>44309</c:v>
                </c:pt>
                <c:pt idx="479">
                  <c:v>44310</c:v>
                </c:pt>
                <c:pt idx="480">
                  <c:v>44311</c:v>
                </c:pt>
                <c:pt idx="481">
                  <c:v>44312</c:v>
                </c:pt>
                <c:pt idx="482">
                  <c:v>44313</c:v>
                </c:pt>
                <c:pt idx="483">
                  <c:v>44314</c:v>
                </c:pt>
                <c:pt idx="484">
                  <c:v>44315</c:v>
                </c:pt>
                <c:pt idx="485">
                  <c:v>44316</c:v>
                </c:pt>
                <c:pt idx="486">
                  <c:v>44317</c:v>
                </c:pt>
                <c:pt idx="487">
                  <c:v>44318</c:v>
                </c:pt>
                <c:pt idx="488">
                  <c:v>44319</c:v>
                </c:pt>
                <c:pt idx="489">
                  <c:v>44320</c:v>
                </c:pt>
                <c:pt idx="490">
                  <c:v>44321</c:v>
                </c:pt>
                <c:pt idx="491">
                  <c:v>44322</c:v>
                </c:pt>
                <c:pt idx="492">
                  <c:v>44323</c:v>
                </c:pt>
                <c:pt idx="493">
                  <c:v>44324</c:v>
                </c:pt>
                <c:pt idx="494">
                  <c:v>44325</c:v>
                </c:pt>
                <c:pt idx="495">
                  <c:v>44326</c:v>
                </c:pt>
                <c:pt idx="496">
                  <c:v>44327</c:v>
                </c:pt>
                <c:pt idx="497">
                  <c:v>44328</c:v>
                </c:pt>
                <c:pt idx="498">
                  <c:v>44329</c:v>
                </c:pt>
                <c:pt idx="499">
                  <c:v>44330</c:v>
                </c:pt>
                <c:pt idx="500">
                  <c:v>44331</c:v>
                </c:pt>
                <c:pt idx="501">
                  <c:v>44332</c:v>
                </c:pt>
                <c:pt idx="502">
                  <c:v>44333</c:v>
                </c:pt>
                <c:pt idx="503">
                  <c:v>44334</c:v>
                </c:pt>
                <c:pt idx="504">
                  <c:v>44335</c:v>
                </c:pt>
                <c:pt idx="505">
                  <c:v>44336</c:v>
                </c:pt>
                <c:pt idx="506">
                  <c:v>44337</c:v>
                </c:pt>
                <c:pt idx="507">
                  <c:v>44338</c:v>
                </c:pt>
                <c:pt idx="508">
                  <c:v>44339</c:v>
                </c:pt>
                <c:pt idx="509">
                  <c:v>44340</c:v>
                </c:pt>
                <c:pt idx="510">
                  <c:v>44341</c:v>
                </c:pt>
                <c:pt idx="511">
                  <c:v>44342</c:v>
                </c:pt>
                <c:pt idx="512">
                  <c:v>44343</c:v>
                </c:pt>
                <c:pt idx="513">
                  <c:v>44344</c:v>
                </c:pt>
                <c:pt idx="514">
                  <c:v>44345</c:v>
                </c:pt>
                <c:pt idx="515">
                  <c:v>44346</c:v>
                </c:pt>
                <c:pt idx="516">
                  <c:v>44347</c:v>
                </c:pt>
                <c:pt idx="517">
                  <c:v>44348</c:v>
                </c:pt>
                <c:pt idx="518">
                  <c:v>44349</c:v>
                </c:pt>
                <c:pt idx="519">
                  <c:v>44350</c:v>
                </c:pt>
                <c:pt idx="520">
                  <c:v>44351</c:v>
                </c:pt>
                <c:pt idx="521">
                  <c:v>44352</c:v>
                </c:pt>
                <c:pt idx="522">
                  <c:v>44353</c:v>
                </c:pt>
                <c:pt idx="523">
                  <c:v>44354</c:v>
                </c:pt>
                <c:pt idx="524">
                  <c:v>44355</c:v>
                </c:pt>
                <c:pt idx="525">
                  <c:v>44356</c:v>
                </c:pt>
                <c:pt idx="526">
                  <c:v>44357</c:v>
                </c:pt>
                <c:pt idx="527">
                  <c:v>44358</c:v>
                </c:pt>
                <c:pt idx="528">
                  <c:v>44359</c:v>
                </c:pt>
                <c:pt idx="529">
                  <c:v>44360</c:v>
                </c:pt>
                <c:pt idx="530">
                  <c:v>44361</c:v>
                </c:pt>
                <c:pt idx="531">
                  <c:v>44362</c:v>
                </c:pt>
                <c:pt idx="532">
                  <c:v>44363</c:v>
                </c:pt>
                <c:pt idx="533">
                  <c:v>44364</c:v>
                </c:pt>
                <c:pt idx="534">
                  <c:v>44365</c:v>
                </c:pt>
                <c:pt idx="535">
                  <c:v>44366</c:v>
                </c:pt>
                <c:pt idx="536">
                  <c:v>44367</c:v>
                </c:pt>
                <c:pt idx="537">
                  <c:v>44368</c:v>
                </c:pt>
                <c:pt idx="538">
                  <c:v>44369</c:v>
                </c:pt>
                <c:pt idx="539">
                  <c:v>44370</c:v>
                </c:pt>
                <c:pt idx="540">
                  <c:v>44371</c:v>
                </c:pt>
                <c:pt idx="541">
                  <c:v>44372</c:v>
                </c:pt>
                <c:pt idx="542">
                  <c:v>44373</c:v>
                </c:pt>
                <c:pt idx="543">
                  <c:v>44374</c:v>
                </c:pt>
                <c:pt idx="544">
                  <c:v>44375</c:v>
                </c:pt>
                <c:pt idx="545">
                  <c:v>44376</c:v>
                </c:pt>
              </c:numCache>
            </c:numRef>
          </c:cat>
          <c:val>
            <c:numRef>
              <c:f>Sheet3!$E$3:$E$548</c:f>
              <c:numCache>
                <c:formatCode>General</c:formatCode>
                <c:ptCount val="546"/>
                <c:pt idx="78">
                  <c:v>1500</c:v>
                </c:pt>
                <c:pt idx="79">
                  <c:v>1500</c:v>
                </c:pt>
                <c:pt idx="80">
                  <c:v>1500</c:v>
                </c:pt>
                <c:pt idx="81">
                  <c:v>1500</c:v>
                </c:pt>
                <c:pt idx="82">
                  <c:v>1500</c:v>
                </c:pt>
                <c:pt idx="83">
                  <c:v>1500</c:v>
                </c:pt>
                <c:pt idx="84">
                  <c:v>1500</c:v>
                </c:pt>
                <c:pt idx="85">
                  <c:v>1500</c:v>
                </c:pt>
                <c:pt idx="86">
                  <c:v>1500</c:v>
                </c:pt>
                <c:pt idx="87">
                  <c:v>1500</c:v>
                </c:pt>
                <c:pt idx="88">
                  <c:v>1500</c:v>
                </c:pt>
                <c:pt idx="106">
                  <c:v>1500</c:v>
                </c:pt>
                <c:pt idx="107">
                  <c:v>1500</c:v>
                </c:pt>
                <c:pt idx="108">
                  <c:v>1500</c:v>
                </c:pt>
                <c:pt idx="109">
                  <c:v>1500</c:v>
                </c:pt>
                <c:pt idx="110">
                  <c:v>1500</c:v>
                </c:pt>
                <c:pt idx="111">
                  <c:v>1500</c:v>
                </c:pt>
                <c:pt idx="112">
                  <c:v>1500</c:v>
                </c:pt>
                <c:pt idx="113">
                  <c:v>1500</c:v>
                </c:pt>
                <c:pt idx="114">
                  <c:v>1500</c:v>
                </c:pt>
                <c:pt idx="115">
                  <c:v>1500</c:v>
                </c:pt>
                <c:pt idx="116">
                  <c:v>1500</c:v>
                </c:pt>
                <c:pt idx="141">
                  <c:v>1500</c:v>
                </c:pt>
                <c:pt idx="142">
                  <c:v>1500</c:v>
                </c:pt>
                <c:pt idx="143">
                  <c:v>1500</c:v>
                </c:pt>
                <c:pt idx="144">
                  <c:v>1500</c:v>
                </c:pt>
                <c:pt idx="145">
                  <c:v>1500</c:v>
                </c:pt>
                <c:pt idx="146">
                  <c:v>1500</c:v>
                </c:pt>
                <c:pt idx="147">
                  <c:v>1500</c:v>
                </c:pt>
                <c:pt idx="148">
                  <c:v>1500</c:v>
                </c:pt>
                <c:pt idx="149">
                  <c:v>1500</c:v>
                </c:pt>
                <c:pt idx="150">
                  <c:v>1500</c:v>
                </c:pt>
                <c:pt idx="151">
                  <c:v>1500</c:v>
                </c:pt>
                <c:pt idx="173">
                  <c:v>1500</c:v>
                </c:pt>
                <c:pt idx="174">
                  <c:v>1500</c:v>
                </c:pt>
                <c:pt idx="175">
                  <c:v>1500</c:v>
                </c:pt>
                <c:pt idx="176">
                  <c:v>1500</c:v>
                </c:pt>
                <c:pt idx="177">
                  <c:v>1500</c:v>
                </c:pt>
                <c:pt idx="178">
                  <c:v>1500</c:v>
                </c:pt>
                <c:pt idx="179">
                  <c:v>1500</c:v>
                </c:pt>
                <c:pt idx="180">
                  <c:v>1500</c:v>
                </c:pt>
                <c:pt idx="181">
                  <c:v>1500</c:v>
                </c:pt>
                <c:pt idx="182">
                  <c:v>1500</c:v>
                </c:pt>
                <c:pt idx="183">
                  <c:v>1500</c:v>
                </c:pt>
                <c:pt idx="184">
                  <c:v>1500</c:v>
                </c:pt>
                <c:pt idx="185">
                  <c:v>1500</c:v>
                </c:pt>
                <c:pt idx="186">
                  <c:v>1500</c:v>
                </c:pt>
                <c:pt idx="218">
                  <c:v>1500</c:v>
                </c:pt>
                <c:pt idx="219">
                  <c:v>1500</c:v>
                </c:pt>
                <c:pt idx="220">
                  <c:v>1500</c:v>
                </c:pt>
                <c:pt idx="221">
                  <c:v>1500</c:v>
                </c:pt>
                <c:pt idx="222">
                  <c:v>1500</c:v>
                </c:pt>
                <c:pt idx="223">
                  <c:v>1500</c:v>
                </c:pt>
                <c:pt idx="224">
                  <c:v>1500</c:v>
                </c:pt>
                <c:pt idx="225">
                  <c:v>1500</c:v>
                </c:pt>
                <c:pt idx="226">
                  <c:v>1500</c:v>
                </c:pt>
                <c:pt idx="227">
                  <c:v>1500</c:v>
                </c:pt>
                <c:pt idx="228">
                  <c:v>1500</c:v>
                </c:pt>
                <c:pt idx="246">
                  <c:v>1500</c:v>
                </c:pt>
                <c:pt idx="247">
                  <c:v>1500</c:v>
                </c:pt>
                <c:pt idx="248">
                  <c:v>1500</c:v>
                </c:pt>
                <c:pt idx="249">
                  <c:v>1500</c:v>
                </c:pt>
                <c:pt idx="250">
                  <c:v>1500</c:v>
                </c:pt>
                <c:pt idx="251">
                  <c:v>1500</c:v>
                </c:pt>
                <c:pt idx="252">
                  <c:v>1500</c:v>
                </c:pt>
                <c:pt idx="253">
                  <c:v>1500</c:v>
                </c:pt>
                <c:pt idx="254">
                  <c:v>1500</c:v>
                </c:pt>
                <c:pt idx="255">
                  <c:v>1500</c:v>
                </c:pt>
                <c:pt idx="256">
                  <c:v>1500</c:v>
                </c:pt>
                <c:pt idx="280">
                  <c:v>1500</c:v>
                </c:pt>
                <c:pt idx="281">
                  <c:v>1500</c:v>
                </c:pt>
                <c:pt idx="282">
                  <c:v>1500</c:v>
                </c:pt>
                <c:pt idx="283">
                  <c:v>1500</c:v>
                </c:pt>
                <c:pt idx="284">
                  <c:v>1500</c:v>
                </c:pt>
                <c:pt idx="285">
                  <c:v>1500</c:v>
                </c:pt>
                <c:pt idx="286">
                  <c:v>1500</c:v>
                </c:pt>
                <c:pt idx="287">
                  <c:v>1500</c:v>
                </c:pt>
                <c:pt idx="288">
                  <c:v>1500</c:v>
                </c:pt>
                <c:pt idx="289">
                  <c:v>1500</c:v>
                </c:pt>
                <c:pt idx="290">
                  <c:v>1500</c:v>
                </c:pt>
                <c:pt idx="291">
                  <c:v>1500</c:v>
                </c:pt>
                <c:pt idx="316">
                  <c:v>1500</c:v>
                </c:pt>
                <c:pt idx="317">
                  <c:v>1500</c:v>
                </c:pt>
                <c:pt idx="318">
                  <c:v>1500</c:v>
                </c:pt>
                <c:pt idx="319">
                  <c:v>1500</c:v>
                </c:pt>
                <c:pt idx="320">
                  <c:v>1500</c:v>
                </c:pt>
                <c:pt idx="321">
                  <c:v>1500</c:v>
                </c:pt>
                <c:pt idx="322">
                  <c:v>1500</c:v>
                </c:pt>
                <c:pt idx="323">
                  <c:v>1500</c:v>
                </c:pt>
                <c:pt idx="324">
                  <c:v>1500</c:v>
                </c:pt>
                <c:pt idx="325">
                  <c:v>1500</c:v>
                </c:pt>
                <c:pt idx="326">
                  <c:v>1500</c:v>
                </c:pt>
                <c:pt idx="358">
                  <c:v>1500</c:v>
                </c:pt>
                <c:pt idx="359">
                  <c:v>1500</c:v>
                </c:pt>
                <c:pt idx="360">
                  <c:v>1500</c:v>
                </c:pt>
                <c:pt idx="361">
                  <c:v>1500</c:v>
                </c:pt>
                <c:pt idx="362">
                  <c:v>1500</c:v>
                </c:pt>
                <c:pt idx="363">
                  <c:v>1500</c:v>
                </c:pt>
                <c:pt idx="364">
                  <c:v>1500</c:v>
                </c:pt>
                <c:pt idx="365">
                  <c:v>1500</c:v>
                </c:pt>
                <c:pt idx="366">
                  <c:v>1500</c:v>
                </c:pt>
                <c:pt idx="367">
                  <c:v>1500</c:v>
                </c:pt>
                <c:pt idx="368">
                  <c:v>1500</c:v>
                </c:pt>
                <c:pt idx="393">
                  <c:v>1500</c:v>
                </c:pt>
                <c:pt idx="394">
                  <c:v>1500</c:v>
                </c:pt>
                <c:pt idx="395">
                  <c:v>1500</c:v>
                </c:pt>
                <c:pt idx="396">
                  <c:v>1500</c:v>
                </c:pt>
                <c:pt idx="397">
                  <c:v>1500</c:v>
                </c:pt>
                <c:pt idx="398">
                  <c:v>1500</c:v>
                </c:pt>
                <c:pt idx="399">
                  <c:v>1500</c:v>
                </c:pt>
                <c:pt idx="400">
                  <c:v>1500</c:v>
                </c:pt>
                <c:pt idx="401">
                  <c:v>1500</c:v>
                </c:pt>
                <c:pt idx="402">
                  <c:v>1500</c:v>
                </c:pt>
                <c:pt idx="403">
                  <c:v>1500</c:v>
                </c:pt>
                <c:pt idx="498">
                  <c:v>1500</c:v>
                </c:pt>
                <c:pt idx="499">
                  <c:v>1500</c:v>
                </c:pt>
                <c:pt idx="500">
                  <c:v>1500</c:v>
                </c:pt>
                <c:pt idx="501">
                  <c:v>1500</c:v>
                </c:pt>
                <c:pt idx="502">
                  <c:v>1500</c:v>
                </c:pt>
                <c:pt idx="503">
                  <c:v>1500</c:v>
                </c:pt>
                <c:pt idx="504">
                  <c:v>1500</c:v>
                </c:pt>
                <c:pt idx="505">
                  <c:v>1500</c:v>
                </c:pt>
                <c:pt idx="506">
                  <c:v>1500</c:v>
                </c:pt>
                <c:pt idx="507">
                  <c:v>1500</c:v>
                </c:pt>
                <c:pt idx="508">
                  <c:v>1500</c:v>
                </c:pt>
                <c:pt idx="526">
                  <c:v>1500</c:v>
                </c:pt>
                <c:pt idx="527">
                  <c:v>1500</c:v>
                </c:pt>
                <c:pt idx="528">
                  <c:v>1500</c:v>
                </c:pt>
                <c:pt idx="529">
                  <c:v>1500</c:v>
                </c:pt>
                <c:pt idx="530">
                  <c:v>1500</c:v>
                </c:pt>
                <c:pt idx="531">
                  <c:v>1500</c:v>
                </c:pt>
                <c:pt idx="532">
                  <c:v>1500</c:v>
                </c:pt>
                <c:pt idx="533">
                  <c:v>1500</c:v>
                </c:pt>
                <c:pt idx="534">
                  <c:v>1500</c:v>
                </c:pt>
                <c:pt idx="535">
                  <c:v>1500</c:v>
                </c:pt>
                <c:pt idx="536">
                  <c:v>1500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CC8-4140-B968-02DA341257F4}"/>
            </c:ext>
          </c:extLst>
        </c:ser>
        <c:ser>
          <c:idx val="4"/>
          <c:order val="4"/>
          <c:tx>
            <c:strRef>
              <c:f>Sheet3!$F$2</c:f>
              <c:strCache>
                <c:ptCount val="1"/>
                <c:pt idx="0">
                  <c:v>莱尔富超商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Sheet3!$A$3:$A$548</c:f>
              <c:numCache>
                <c:formatCode>m/d/yyyy</c:formatCode>
                <c:ptCount val="546"/>
                <c:pt idx="0">
                  <c:v>43831</c:v>
                </c:pt>
                <c:pt idx="1">
                  <c:v>43832</c:v>
                </c:pt>
                <c:pt idx="2">
                  <c:v>43833</c:v>
                </c:pt>
                <c:pt idx="3">
                  <c:v>43834</c:v>
                </c:pt>
                <c:pt idx="4">
                  <c:v>43835</c:v>
                </c:pt>
                <c:pt idx="5">
                  <c:v>43836</c:v>
                </c:pt>
                <c:pt idx="6">
                  <c:v>43837</c:v>
                </c:pt>
                <c:pt idx="7">
                  <c:v>43838</c:v>
                </c:pt>
                <c:pt idx="8">
                  <c:v>43839</c:v>
                </c:pt>
                <c:pt idx="9">
                  <c:v>43840</c:v>
                </c:pt>
                <c:pt idx="10">
                  <c:v>43841</c:v>
                </c:pt>
                <c:pt idx="11">
                  <c:v>43842</c:v>
                </c:pt>
                <c:pt idx="12">
                  <c:v>43843</c:v>
                </c:pt>
                <c:pt idx="13">
                  <c:v>43844</c:v>
                </c:pt>
                <c:pt idx="14">
                  <c:v>43845</c:v>
                </c:pt>
                <c:pt idx="15">
                  <c:v>43846</c:v>
                </c:pt>
                <c:pt idx="16">
                  <c:v>43847</c:v>
                </c:pt>
                <c:pt idx="17">
                  <c:v>43848</c:v>
                </c:pt>
                <c:pt idx="18">
                  <c:v>43849</c:v>
                </c:pt>
                <c:pt idx="19">
                  <c:v>43850</c:v>
                </c:pt>
                <c:pt idx="20">
                  <c:v>43851</c:v>
                </c:pt>
                <c:pt idx="21">
                  <c:v>43852</c:v>
                </c:pt>
                <c:pt idx="22">
                  <c:v>43853</c:v>
                </c:pt>
                <c:pt idx="23">
                  <c:v>43854</c:v>
                </c:pt>
                <c:pt idx="24">
                  <c:v>43855</c:v>
                </c:pt>
                <c:pt idx="25">
                  <c:v>43856</c:v>
                </c:pt>
                <c:pt idx="26">
                  <c:v>43857</c:v>
                </c:pt>
                <c:pt idx="27">
                  <c:v>43858</c:v>
                </c:pt>
                <c:pt idx="28">
                  <c:v>43859</c:v>
                </c:pt>
                <c:pt idx="29">
                  <c:v>43860</c:v>
                </c:pt>
                <c:pt idx="30">
                  <c:v>43861</c:v>
                </c:pt>
                <c:pt idx="31">
                  <c:v>43862</c:v>
                </c:pt>
                <c:pt idx="32">
                  <c:v>43863</c:v>
                </c:pt>
                <c:pt idx="33">
                  <c:v>43864</c:v>
                </c:pt>
                <c:pt idx="34">
                  <c:v>43865</c:v>
                </c:pt>
                <c:pt idx="35">
                  <c:v>43866</c:v>
                </c:pt>
                <c:pt idx="36">
                  <c:v>43867</c:v>
                </c:pt>
                <c:pt idx="37">
                  <c:v>43868</c:v>
                </c:pt>
                <c:pt idx="38">
                  <c:v>43869</c:v>
                </c:pt>
                <c:pt idx="39">
                  <c:v>43870</c:v>
                </c:pt>
                <c:pt idx="40">
                  <c:v>43871</c:v>
                </c:pt>
                <c:pt idx="41">
                  <c:v>43872</c:v>
                </c:pt>
                <c:pt idx="42">
                  <c:v>43873</c:v>
                </c:pt>
                <c:pt idx="43">
                  <c:v>43874</c:v>
                </c:pt>
                <c:pt idx="44">
                  <c:v>43875</c:v>
                </c:pt>
                <c:pt idx="45">
                  <c:v>43876</c:v>
                </c:pt>
                <c:pt idx="46">
                  <c:v>43877</c:v>
                </c:pt>
                <c:pt idx="47">
                  <c:v>43878</c:v>
                </c:pt>
                <c:pt idx="48">
                  <c:v>43879</c:v>
                </c:pt>
                <c:pt idx="49">
                  <c:v>43880</c:v>
                </c:pt>
                <c:pt idx="50">
                  <c:v>43881</c:v>
                </c:pt>
                <c:pt idx="51">
                  <c:v>43882</c:v>
                </c:pt>
                <c:pt idx="52">
                  <c:v>43883</c:v>
                </c:pt>
                <c:pt idx="53">
                  <c:v>43884</c:v>
                </c:pt>
                <c:pt idx="54">
                  <c:v>43885</c:v>
                </c:pt>
                <c:pt idx="55">
                  <c:v>43886</c:v>
                </c:pt>
                <c:pt idx="56">
                  <c:v>43887</c:v>
                </c:pt>
                <c:pt idx="57">
                  <c:v>43888</c:v>
                </c:pt>
                <c:pt idx="58">
                  <c:v>43889</c:v>
                </c:pt>
                <c:pt idx="59">
                  <c:v>43890</c:v>
                </c:pt>
                <c:pt idx="60">
                  <c:v>43891</c:v>
                </c:pt>
                <c:pt idx="61">
                  <c:v>43892</c:v>
                </c:pt>
                <c:pt idx="62">
                  <c:v>43893</c:v>
                </c:pt>
                <c:pt idx="63">
                  <c:v>43894</c:v>
                </c:pt>
                <c:pt idx="64">
                  <c:v>43895</c:v>
                </c:pt>
                <c:pt idx="65">
                  <c:v>43896</c:v>
                </c:pt>
                <c:pt idx="66">
                  <c:v>43897</c:v>
                </c:pt>
                <c:pt idx="67">
                  <c:v>43898</c:v>
                </c:pt>
                <c:pt idx="68">
                  <c:v>43899</c:v>
                </c:pt>
                <c:pt idx="69">
                  <c:v>43900</c:v>
                </c:pt>
                <c:pt idx="70">
                  <c:v>43901</c:v>
                </c:pt>
                <c:pt idx="71">
                  <c:v>43902</c:v>
                </c:pt>
                <c:pt idx="72">
                  <c:v>43903</c:v>
                </c:pt>
                <c:pt idx="73">
                  <c:v>43904</c:v>
                </c:pt>
                <c:pt idx="74">
                  <c:v>43905</c:v>
                </c:pt>
                <c:pt idx="75">
                  <c:v>43906</c:v>
                </c:pt>
                <c:pt idx="76">
                  <c:v>43907</c:v>
                </c:pt>
                <c:pt idx="77">
                  <c:v>43908</c:v>
                </c:pt>
                <c:pt idx="78">
                  <c:v>43909</c:v>
                </c:pt>
                <c:pt idx="79">
                  <c:v>43910</c:v>
                </c:pt>
                <c:pt idx="80">
                  <c:v>43911</c:v>
                </c:pt>
                <c:pt idx="81">
                  <c:v>43912</c:v>
                </c:pt>
                <c:pt idx="82">
                  <c:v>43913</c:v>
                </c:pt>
                <c:pt idx="83">
                  <c:v>43914</c:v>
                </c:pt>
                <c:pt idx="84">
                  <c:v>43915</c:v>
                </c:pt>
                <c:pt idx="85">
                  <c:v>43916</c:v>
                </c:pt>
                <c:pt idx="86">
                  <c:v>43917</c:v>
                </c:pt>
                <c:pt idx="87">
                  <c:v>43918</c:v>
                </c:pt>
                <c:pt idx="88">
                  <c:v>43919</c:v>
                </c:pt>
                <c:pt idx="89">
                  <c:v>43920</c:v>
                </c:pt>
                <c:pt idx="90">
                  <c:v>43921</c:v>
                </c:pt>
                <c:pt idx="91">
                  <c:v>43922</c:v>
                </c:pt>
                <c:pt idx="92">
                  <c:v>43923</c:v>
                </c:pt>
                <c:pt idx="93">
                  <c:v>43924</c:v>
                </c:pt>
                <c:pt idx="94">
                  <c:v>43925</c:v>
                </c:pt>
                <c:pt idx="95">
                  <c:v>43926</c:v>
                </c:pt>
                <c:pt idx="96">
                  <c:v>43927</c:v>
                </c:pt>
                <c:pt idx="97">
                  <c:v>43928</c:v>
                </c:pt>
                <c:pt idx="98">
                  <c:v>43929</c:v>
                </c:pt>
                <c:pt idx="99">
                  <c:v>43930</c:v>
                </c:pt>
                <c:pt idx="100">
                  <c:v>43931</c:v>
                </c:pt>
                <c:pt idx="101">
                  <c:v>43932</c:v>
                </c:pt>
                <c:pt idx="102">
                  <c:v>43933</c:v>
                </c:pt>
                <c:pt idx="103">
                  <c:v>43934</c:v>
                </c:pt>
                <c:pt idx="104">
                  <c:v>43935</c:v>
                </c:pt>
                <c:pt idx="105">
                  <c:v>43936</c:v>
                </c:pt>
                <c:pt idx="106">
                  <c:v>43937</c:v>
                </c:pt>
                <c:pt idx="107">
                  <c:v>43938</c:v>
                </c:pt>
                <c:pt idx="108">
                  <c:v>43939</c:v>
                </c:pt>
                <c:pt idx="109">
                  <c:v>43940</c:v>
                </c:pt>
                <c:pt idx="110">
                  <c:v>43941</c:v>
                </c:pt>
                <c:pt idx="111">
                  <c:v>43942</c:v>
                </c:pt>
                <c:pt idx="112">
                  <c:v>43943</c:v>
                </c:pt>
                <c:pt idx="113">
                  <c:v>43944</c:v>
                </c:pt>
                <c:pt idx="114">
                  <c:v>43945</c:v>
                </c:pt>
                <c:pt idx="115">
                  <c:v>43946</c:v>
                </c:pt>
                <c:pt idx="116">
                  <c:v>43947</c:v>
                </c:pt>
                <c:pt idx="117">
                  <c:v>43948</c:v>
                </c:pt>
                <c:pt idx="118">
                  <c:v>43949</c:v>
                </c:pt>
                <c:pt idx="119">
                  <c:v>43950</c:v>
                </c:pt>
                <c:pt idx="120">
                  <c:v>43951</c:v>
                </c:pt>
                <c:pt idx="121">
                  <c:v>43952</c:v>
                </c:pt>
                <c:pt idx="122">
                  <c:v>43953</c:v>
                </c:pt>
                <c:pt idx="123">
                  <c:v>43954</c:v>
                </c:pt>
                <c:pt idx="124">
                  <c:v>43955</c:v>
                </c:pt>
                <c:pt idx="125">
                  <c:v>43956</c:v>
                </c:pt>
                <c:pt idx="126">
                  <c:v>43957</c:v>
                </c:pt>
                <c:pt idx="127">
                  <c:v>43958</c:v>
                </c:pt>
                <c:pt idx="128">
                  <c:v>43959</c:v>
                </c:pt>
                <c:pt idx="129">
                  <c:v>43960</c:v>
                </c:pt>
                <c:pt idx="130">
                  <c:v>43961</c:v>
                </c:pt>
                <c:pt idx="131">
                  <c:v>43962</c:v>
                </c:pt>
                <c:pt idx="132">
                  <c:v>43963</c:v>
                </c:pt>
                <c:pt idx="133">
                  <c:v>43964</c:v>
                </c:pt>
                <c:pt idx="134">
                  <c:v>43965</c:v>
                </c:pt>
                <c:pt idx="135">
                  <c:v>43966</c:v>
                </c:pt>
                <c:pt idx="136">
                  <c:v>43967</c:v>
                </c:pt>
                <c:pt idx="137">
                  <c:v>43968</c:v>
                </c:pt>
                <c:pt idx="138">
                  <c:v>43969</c:v>
                </c:pt>
                <c:pt idx="139">
                  <c:v>43970</c:v>
                </c:pt>
                <c:pt idx="140">
                  <c:v>43971</c:v>
                </c:pt>
                <c:pt idx="141">
                  <c:v>43972</c:v>
                </c:pt>
                <c:pt idx="142">
                  <c:v>43973</c:v>
                </c:pt>
                <c:pt idx="143">
                  <c:v>43974</c:v>
                </c:pt>
                <c:pt idx="144">
                  <c:v>43975</c:v>
                </c:pt>
                <c:pt idx="145">
                  <c:v>43976</c:v>
                </c:pt>
                <c:pt idx="146">
                  <c:v>43977</c:v>
                </c:pt>
                <c:pt idx="147">
                  <c:v>43978</c:v>
                </c:pt>
                <c:pt idx="148">
                  <c:v>43979</c:v>
                </c:pt>
                <c:pt idx="149">
                  <c:v>43980</c:v>
                </c:pt>
                <c:pt idx="150">
                  <c:v>43981</c:v>
                </c:pt>
                <c:pt idx="151">
                  <c:v>43982</c:v>
                </c:pt>
                <c:pt idx="152">
                  <c:v>43983</c:v>
                </c:pt>
                <c:pt idx="153">
                  <c:v>43984</c:v>
                </c:pt>
                <c:pt idx="154">
                  <c:v>43985</c:v>
                </c:pt>
                <c:pt idx="155">
                  <c:v>43986</c:v>
                </c:pt>
                <c:pt idx="156">
                  <c:v>43987</c:v>
                </c:pt>
                <c:pt idx="157">
                  <c:v>43988</c:v>
                </c:pt>
                <c:pt idx="158">
                  <c:v>43989</c:v>
                </c:pt>
                <c:pt idx="159">
                  <c:v>43990</c:v>
                </c:pt>
                <c:pt idx="160">
                  <c:v>43991</c:v>
                </c:pt>
                <c:pt idx="161">
                  <c:v>43992</c:v>
                </c:pt>
                <c:pt idx="162">
                  <c:v>43993</c:v>
                </c:pt>
                <c:pt idx="163">
                  <c:v>43994</c:v>
                </c:pt>
                <c:pt idx="164">
                  <c:v>43995</c:v>
                </c:pt>
                <c:pt idx="165">
                  <c:v>43996</c:v>
                </c:pt>
                <c:pt idx="166">
                  <c:v>43997</c:v>
                </c:pt>
                <c:pt idx="167">
                  <c:v>43998</c:v>
                </c:pt>
                <c:pt idx="168">
                  <c:v>43999</c:v>
                </c:pt>
                <c:pt idx="169">
                  <c:v>44000</c:v>
                </c:pt>
                <c:pt idx="170">
                  <c:v>44001</c:v>
                </c:pt>
                <c:pt idx="171">
                  <c:v>44002</c:v>
                </c:pt>
                <c:pt idx="172">
                  <c:v>44003</c:v>
                </c:pt>
                <c:pt idx="173">
                  <c:v>44004</c:v>
                </c:pt>
                <c:pt idx="174">
                  <c:v>44005</c:v>
                </c:pt>
                <c:pt idx="175">
                  <c:v>44006</c:v>
                </c:pt>
                <c:pt idx="176">
                  <c:v>44007</c:v>
                </c:pt>
                <c:pt idx="177">
                  <c:v>44008</c:v>
                </c:pt>
                <c:pt idx="178">
                  <c:v>44009</c:v>
                </c:pt>
                <c:pt idx="179">
                  <c:v>44010</c:v>
                </c:pt>
                <c:pt idx="180">
                  <c:v>44011</c:v>
                </c:pt>
                <c:pt idx="181">
                  <c:v>44012</c:v>
                </c:pt>
                <c:pt idx="182">
                  <c:v>44013</c:v>
                </c:pt>
                <c:pt idx="183">
                  <c:v>44014</c:v>
                </c:pt>
                <c:pt idx="184">
                  <c:v>44015</c:v>
                </c:pt>
                <c:pt idx="185">
                  <c:v>44016</c:v>
                </c:pt>
                <c:pt idx="186">
                  <c:v>44017</c:v>
                </c:pt>
                <c:pt idx="187">
                  <c:v>44018</c:v>
                </c:pt>
                <c:pt idx="188">
                  <c:v>44019</c:v>
                </c:pt>
                <c:pt idx="189">
                  <c:v>44020</c:v>
                </c:pt>
                <c:pt idx="190">
                  <c:v>44021</c:v>
                </c:pt>
                <c:pt idx="191">
                  <c:v>44022</c:v>
                </c:pt>
                <c:pt idx="192">
                  <c:v>44023</c:v>
                </c:pt>
                <c:pt idx="193">
                  <c:v>44024</c:v>
                </c:pt>
                <c:pt idx="194">
                  <c:v>44025</c:v>
                </c:pt>
                <c:pt idx="195">
                  <c:v>44026</c:v>
                </c:pt>
                <c:pt idx="196">
                  <c:v>44027</c:v>
                </c:pt>
                <c:pt idx="197">
                  <c:v>44028</c:v>
                </c:pt>
                <c:pt idx="198">
                  <c:v>44029</c:v>
                </c:pt>
                <c:pt idx="199">
                  <c:v>44030</c:v>
                </c:pt>
                <c:pt idx="200">
                  <c:v>44031</c:v>
                </c:pt>
                <c:pt idx="201">
                  <c:v>44032</c:v>
                </c:pt>
                <c:pt idx="202">
                  <c:v>44033</c:v>
                </c:pt>
                <c:pt idx="203">
                  <c:v>44034</c:v>
                </c:pt>
                <c:pt idx="204">
                  <c:v>44035</c:v>
                </c:pt>
                <c:pt idx="205">
                  <c:v>44036</c:v>
                </c:pt>
                <c:pt idx="206">
                  <c:v>44037</c:v>
                </c:pt>
                <c:pt idx="207">
                  <c:v>44038</c:v>
                </c:pt>
                <c:pt idx="208">
                  <c:v>44039</c:v>
                </c:pt>
                <c:pt idx="209">
                  <c:v>44040</c:v>
                </c:pt>
                <c:pt idx="210">
                  <c:v>44041</c:v>
                </c:pt>
                <c:pt idx="211">
                  <c:v>44042</c:v>
                </c:pt>
                <c:pt idx="212">
                  <c:v>44043</c:v>
                </c:pt>
                <c:pt idx="213">
                  <c:v>44044</c:v>
                </c:pt>
                <c:pt idx="214">
                  <c:v>44045</c:v>
                </c:pt>
                <c:pt idx="215">
                  <c:v>44046</c:v>
                </c:pt>
                <c:pt idx="216">
                  <c:v>44047</c:v>
                </c:pt>
                <c:pt idx="217">
                  <c:v>44048</c:v>
                </c:pt>
                <c:pt idx="218">
                  <c:v>44049</c:v>
                </c:pt>
                <c:pt idx="219">
                  <c:v>44050</c:v>
                </c:pt>
                <c:pt idx="220">
                  <c:v>44051</c:v>
                </c:pt>
                <c:pt idx="221">
                  <c:v>44052</c:v>
                </c:pt>
                <c:pt idx="222">
                  <c:v>44053</c:v>
                </c:pt>
                <c:pt idx="223">
                  <c:v>44054</c:v>
                </c:pt>
                <c:pt idx="224">
                  <c:v>44055</c:v>
                </c:pt>
                <c:pt idx="225">
                  <c:v>44056</c:v>
                </c:pt>
                <c:pt idx="226">
                  <c:v>44057</c:v>
                </c:pt>
                <c:pt idx="227">
                  <c:v>44058</c:v>
                </c:pt>
                <c:pt idx="228">
                  <c:v>44059</c:v>
                </c:pt>
                <c:pt idx="229">
                  <c:v>44060</c:v>
                </c:pt>
                <c:pt idx="230">
                  <c:v>44061</c:v>
                </c:pt>
                <c:pt idx="231">
                  <c:v>44062</c:v>
                </c:pt>
                <c:pt idx="232">
                  <c:v>44063</c:v>
                </c:pt>
                <c:pt idx="233">
                  <c:v>44064</c:v>
                </c:pt>
                <c:pt idx="234">
                  <c:v>44065</c:v>
                </c:pt>
                <c:pt idx="235">
                  <c:v>44066</c:v>
                </c:pt>
                <c:pt idx="236">
                  <c:v>44067</c:v>
                </c:pt>
                <c:pt idx="237">
                  <c:v>44068</c:v>
                </c:pt>
                <c:pt idx="238">
                  <c:v>44069</c:v>
                </c:pt>
                <c:pt idx="239">
                  <c:v>44070</c:v>
                </c:pt>
                <c:pt idx="240">
                  <c:v>44071</c:v>
                </c:pt>
                <c:pt idx="241">
                  <c:v>44072</c:v>
                </c:pt>
                <c:pt idx="242">
                  <c:v>44073</c:v>
                </c:pt>
                <c:pt idx="243">
                  <c:v>44074</c:v>
                </c:pt>
                <c:pt idx="244">
                  <c:v>44075</c:v>
                </c:pt>
                <c:pt idx="245">
                  <c:v>44076</c:v>
                </c:pt>
                <c:pt idx="246">
                  <c:v>44077</c:v>
                </c:pt>
                <c:pt idx="247">
                  <c:v>44078</c:v>
                </c:pt>
                <c:pt idx="248">
                  <c:v>44079</c:v>
                </c:pt>
                <c:pt idx="249">
                  <c:v>44080</c:v>
                </c:pt>
                <c:pt idx="250">
                  <c:v>44081</c:v>
                </c:pt>
                <c:pt idx="251">
                  <c:v>44082</c:v>
                </c:pt>
                <c:pt idx="252">
                  <c:v>44083</c:v>
                </c:pt>
                <c:pt idx="253">
                  <c:v>44084</c:v>
                </c:pt>
                <c:pt idx="254">
                  <c:v>44085</c:v>
                </c:pt>
                <c:pt idx="255">
                  <c:v>44086</c:v>
                </c:pt>
                <c:pt idx="256">
                  <c:v>44087</c:v>
                </c:pt>
                <c:pt idx="257">
                  <c:v>44088</c:v>
                </c:pt>
                <c:pt idx="258">
                  <c:v>44089</c:v>
                </c:pt>
                <c:pt idx="259">
                  <c:v>44090</c:v>
                </c:pt>
                <c:pt idx="260">
                  <c:v>44091</c:v>
                </c:pt>
                <c:pt idx="261">
                  <c:v>44092</c:v>
                </c:pt>
                <c:pt idx="262">
                  <c:v>44093</c:v>
                </c:pt>
                <c:pt idx="263">
                  <c:v>44094</c:v>
                </c:pt>
                <c:pt idx="264">
                  <c:v>44095</c:v>
                </c:pt>
                <c:pt idx="265">
                  <c:v>44096</c:v>
                </c:pt>
                <c:pt idx="266">
                  <c:v>44097</c:v>
                </c:pt>
                <c:pt idx="267">
                  <c:v>44098</c:v>
                </c:pt>
                <c:pt idx="268">
                  <c:v>44099</c:v>
                </c:pt>
                <c:pt idx="269">
                  <c:v>44100</c:v>
                </c:pt>
                <c:pt idx="270">
                  <c:v>44101</c:v>
                </c:pt>
                <c:pt idx="271">
                  <c:v>44102</c:v>
                </c:pt>
                <c:pt idx="272">
                  <c:v>44103</c:v>
                </c:pt>
                <c:pt idx="273">
                  <c:v>44104</c:v>
                </c:pt>
                <c:pt idx="274">
                  <c:v>44105</c:v>
                </c:pt>
                <c:pt idx="275">
                  <c:v>44106</c:v>
                </c:pt>
                <c:pt idx="276">
                  <c:v>44107</c:v>
                </c:pt>
                <c:pt idx="277">
                  <c:v>44108</c:v>
                </c:pt>
                <c:pt idx="278">
                  <c:v>44109</c:v>
                </c:pt>
                <c:pt idx="279">
                  <c:v>44110</c:v>
                </c:pt>
                <c:pt idx="280">
                  <c:v>44111</c:v>
                </c:pt>
                <c:pt idx="281">
                  <c:v>44112</c:v>
                </c:pt>
                <c:pt idx="282">
                  <c:v>44113</c:v>
                </c:pt>
                <c:pt idx="283">
                  <c:v>44114</c:v>
                </c:pt>
                <c:pt idx="284">
                  <c:v>44115</c:v>
                </c:pt>
                <c:pt idx="285">
                  <c:v>44116</c:v>
                </c:pt>
                <c:pt idx="286">
                  <c:v>44117</c:v>
                </c:pt>
                <c:pt idx="287">
                  <c:v>44118</c:v>
                </c:pt>
                <c:pt idx="288">
                  <c:v>44119</c:v>
                </c:pt>
                <c:pt idx="289">
                  <c:v>44120</c:v>
                </c:pt>
                <c:pt idx="290">
                  <c:v>44121</c:v>
                </c:pt>
                <c:pt idx="291">
                  <c:v>44122</c:v>
                </c:pt>
                <c:pt idx="292">
                  <c:v>44123</c:v>
                </c:pt>
                <c:pt idx="293">
                  <c:v>44124</c:v>
                </c:pt>
                <c:pt idx="294">
                  <c:v>44125</c:v>
                </c:pt>
                <c:pt idx="295">
                  <c:v>44126</c:v>
                </c:pt>
                <c:pt idx="296">
                  <c:v>44127</c:v>
                </c:pt>
                <c:pt idx="297">
                  <c:v>44128</c:v>
                </c:pt>
                <c:pt idx="298">
                  <c:v>44129</c:v>
                </c:pt>
                <c:pt idx="299">
                  <c:v>44130</c:v>
                </c:pt>
                <c:pt idx="300">
                  <c:v>44131</c:v>
                </c:pt>
                <c:pt idx="301">
                  <c:v>44132</c:v>
                </c:pt>
                <c:pt idx="302">
                  <c:v>44133</c:v>
                </c:pt>
                <c:pt idx="303">
                  <c:v>44134</c:v>
                </c:pt>
                <c:pt idx="304">
                  <c:v>44135</c:v>
                </c:pt>
                <c:pt idx="305">
                  <c:v>44136</c:v>
                </c:pt>
                <c:pt idx="306">
                  <c:v>44137</c:v>
                </c:pt>
                <c:pt idx="307">
                  <c:v>44138</c:v>
                </c:pt>
                <c:pt idx="308">
                  <c:v>44139</c:v>
                </c:pt>
                <c:pt idx="309">
                  <c:v>44140</c:v>
                </c:pt>
                <c:pt idx="310">
                  <c:v>44141</c:v>
                </c:pt>
                <c:pt idx="311">
                  <c:v>44142</c:v>
                </c:pt>
                <c:pt idx="312">
                  <c:v>44143</c:v>
                </c:pt>
                <c:pt idx="313">
                  <c:v>44144</c:v>
                </c:pt>
                <c:pt idx="314">
                  <c:v>44145</c:v>
                </c:pt>
                <c:pt idx="315">
                  <c:v>44146</c:v>
                </c:pt>
                <c:pt idx="316">
                  <c:v>44147</c:v>
                </c:pt>
                <c:pt idx="317">
                  <c:v>44148</c:v>
                </c:pt>
                <c:pt idx="318">
                  <c:v>44149</c:v>
                </c:pt>
                <c:pt idx="319">
                  <c:v>44150</c:v>
                </c:pt>
                <c:pt idx="320">
                  <c:v>44151</c:v>
                </c:pt>
                <c:pt idx="321">
                  <c:v>44152</c:v>
                </c:pt>
                <c:pt idx="322">
                  <c:v>44153</c:v>
                </c:pt>
                <c:pt idx="323">
                  <c:v>44154</c:v>
                </c:pt>
                <c:pt idx="324">
                  <c:v>44155</c:v>
                </c:pt>
                <c:pt idx="325">
                  <c:v>44156</c:v>
                </c:pt>
                <c:pt idx="326">
                  <c:v>44157</c:v>
                </c:pt>
                <c:pt idx="327">
                  <c:v>44158</c:v>
                </c:pt>
                <c:pt idx="328">
                  <c:v>44159</c:v>
                </c:pt>
                <c:pt idx="329">
                  <c:v>44160</c:v>
                </c:pt>
                <c:pt idx="330">
                  <c:v>44161</c:v>
                </c:pt>
                <c:pt idx="331">
                  <c:v>44162</c:v>
                </c:pt>
                <c:pt idx="332">
                  <c:v>44163</c:v>
                </c:pt>
                <c:pt idx="333">
                  <c:v>44164</c:v>
                </c:pt>
                <c:pt idx="334">
                  <c:v>44165</c:v>
                </c:pt>
                <c:pt idx="335">
                  <c:v>44166</c:v>
                </c:pt>
                <c:pt idx="336">
                  <c:v>44167</c:v>
                </c:pt>
                <c:pt idx="337">
                  <c:v>44168</c:v>
                </c:pt>
                <c:pt idx="338">
                  <c:v>44169</c:v>
                </c:pt>
                <c:pt idx="339">
                  <c:v>44170</c:v>
                </c:pt>
                <c:pt idx="340">
                  <c:v>44171</c:v>
                </c:pt>
                <c:pt idx="341">
                  <c:v>44172</c:v>
                </c:pt>
                <c:pt idx="342">
                  <c:v>44173</c:v>
                </c:pt>
                <c:pt idx="343">
                  <c:v>44174</c:v>
                </c:pt>
                <c:pt idx="344">
                  <c:v>44175</c:v>
                </c:pt>
                <c:pt idx="345">
                  <c:v>44176</c:v>
                </c:pt>
                <c:pt idx="346">
                  <c:v>44177</c:v>
                </c:pt>
                <c:pt idx="347">
                  <c:v>44178</c:v>
                </c:pt>
                <c:pt idx="348">
                  <c:v>44179</c:v>
                </c:pt>
                <c:pt idx="349">
                  <c:v>44180</c:v>
                </c:pt>
                <c:pt idx="350">
                  <c:v>44181</c:v>
                </c:pt>
                <c:pt idx="351">
                  <c:v>44182</c:v>
                </c:pt>
                <c:pt idx="352">
                  <c:v>44183</c:v>
                </c:pt>
                <c:pt idx="353">
                  <c:v>44184</c:v>
                </c:pt>
                <c:pt idx="354">
                  <c:v>44185</c:v>
                </c:pt>
                <c:pt idx="355">
                  <c:v>44186</c:v>
                </c:pt>
                <c:pt idx="356">
                  <c:v>44187</c:v>
                </c:pt>
                <c:pt idx="357">
                  <c:v>44188</c:v>
                </c:pt>
                <c:pt idx="358">
                  <c:v>44189</c:v>
                </c:pt>
                <c:pt idx="359">
                  <c:v>44190</c:v>
                </c:pt>
                <c:pt idx="360">
                  <c:v>44191</c:v>
                </c:pt>
                <c:pt idx="361">
                  <c:v>44192</c:v>
                </c:pt>
                <c:pt idx="362">
                  <c:v>44193</c:v>
                </c:pt>
                <c:pt idx="363">
                  <c:v>44194</c:v>
                </c:pt>
                <c:pt idx="364">
                  <c:v>44195</c:v>
                </c:pt>
                <c:pt idx="365">
                  <c:v>44196</c:v>
                </c:pt>
                <c:pt idx="366">
                  <c:v>44197</c:v>
                </c:pt>
                <c:pt idx="367">
                  <c:v>44198</c:v>
                </c:pt>
                <c:pt idx="368">
                  <c:v>44199</c:v>
                </c:pt>
                <c:pt idx="369">
                  <c:v>44200</c:v>
                </c:pt>
                <c:pt idx="370">
                  <c:v>44201</c:v>
                </c:pt>
                <c:pt idx="371">
                  <c:v>44202</c:v>
                </c:pt>
                <c:pt idx="372">
                  <c:v>44203</c:v>
                </c:pt>
                <c:pt idx="373">
                  <c:v>44204</c:v>
                </c:pt>
                <c:pt idx="374">
                  <c:v>44205</c:v>
                </c:pt>
                <c:pt idx="375">
                  <c:v>44206</c:v>
                </c:pt>
                <c:pt idx="376">
                  <c:v>44207</c:v>
                </c:pt>
                <c:pt idx="377">
                  <c:v>44208</c:v>
                </c:pt>
                <c:pt idx="378">
                  <c:v>44209</c:v>
                </c:pt>
                <c:pt idx="379">
                  <c:v>44210</c:v>
                </c:pt>
                <c:pt idx="380">
                  <c:v>44211</c:v>
                </c:pt>
                <c:pt idx="381">
                  <c:v>44212</c:v>
                </c:pt>
                <c:pt idx="382">
                  <c:v>44213</c:v>
                </c:pt>
                <c:pt idx="383">
                  <c:v>44214</c:v>
                </c:pt>
                <c:pt idx="384">
                  <c:v>44215</c:v>
                </c:pt>
                <c:pt idx="385">
                  <c:v>44216</c:v>
                </c:pt>
                <c:pt idx="386">
                  <c:v>44217</c:v>
                </c:pt>
                <c:pt idx="387">
                  <c:v>44218</c:v>
                </c:pt>
                <c:pt idx="388">
                  <c:v>44219</c:v>
                </c:pt>
                <c:pt idx="389">
                  <c:v>44220</c:v>
                </c:pt>
                <c:pt idx="390">
                  <c:v>44221</c:v>
                </c:pt>
                <c:pt idx="391">
                  <c:v>44222</c:v>
                </c:pt>
                <c:pt idx="392">
                  <c:v>44223</c:v>
                </c:pt>
                <c:pt idx="393">
                  <c:v>44224</c:v>
                </c:pt>
                <c:pt idx="394">
                  <c:v>44225</c:v>
                </c:pt>
                <c:pt idx="395">
                  <c:v>44226</c:v>
                </c:pt>
                <c:pt idx="396">
                  <c:v>44227</c:v>
                </c:pt>
                <c:pt idx="397">
                  <c:v>44228</c:v>
                </c:pt>
                <c:pt idx="398">
                  <c:v>44229</c:v>
                </c:pt>
                <c:pt idx="399">
                  <c:v>44230</c:v>
                </c:pt>
                <c:pt idx="400">
                  <c:v>44231</c:v>
                </c:pt>
                <c:pt idx="401">
                  <c:v>44232</c:v>
                </c:pt>
                <c:pt idx="402">
                  <c:v>44233</c:v>
                </c:pt>
                <c:pt idx="403">
                  <c:v>44234</c:v>
                </c:pt>
                <c:pt idx="404">
                  <c:v>44235</c:v>
                </c:pt>
                <c:pt idx="405">
                  <c:v>44236</c:v>
                </c:pt>
                <c:pt idx="406">
                  <c:v>44237</c:v>
                </c:pt>
                <c:pt idx="407">
                  <c:v>44238</c:v>
                </c:pt>
                <c:pt idx="408">
                  <c:v>44239</c:v>
                </c:pt>
                <c:pt idx="409">
                  <c:v>44240</c:v>
                </c:pt>
                <c:pt idx="410">
                  <c:v>44241</c:v>
                </c:pt>
                <c:pt idx="411">
                  <c:v>44242</c:v>
                </c:pt>
                <c:pt idx="412">
                  <c:v>44243</c:v>
                </c:pt>
                <c:pt idx="413">
                  <c:v>44244</c:v>
                </c:pt>
                <c:pt idx="414">
                  <c:v>44245</c:v>
                </c:pt>
                <c:pt idx="415">
                  <c:v>44246</c:v>
                </c:pt>
                <c:pt idx="416">
                  <c:v>44247</c:v>
                </c:pt>
                <c:pt idx="417">
                  <c:v>44248</c:v>
                </c:pt>
                <c:pt idx="418">
                  <c:v>44249</c:v>
                </c:pt>
                <c:pt idx="419">
                  <c:v>44250</c:v>
                </c:pt>
                <c:pt idx="420">
                  <c:v>44251</c:v>
                </c:pt>
                <c:pt idx="421">
                  <c:v>44252</c:v>
                </c:pt>
                <c:pt idx="422">
                  <c:v>44253</c:v>
                </c:pt>
                <c:pt idx="423">
                  <c:v>44254</c:v>
                </c:pt>
                <c:pt idx="424">
                  <c:v>44255</c:v>
                </c:pt>
                <c:pt idx="425">
                  <c:v>44256</c:v>
                </c:pt>
                <c:pt idx="426">
                  <c:v>44257</c:v>
                </c:pt>
                <c:pt idx="427">
                  <c:v>44258</c:v>
                </c:pt>
                <c:pt idx="428">
                  <c:v>44259</c:v>
                </c:pt>
                <c:pt idx="429">
                  <c:v>44260</c:v>
                </c:pt>
                <c:pt idx="430">
                  <c:v>44261</c:v>
                </c:pt>
                <c:pt idx="431">
                  <c:v>44262</c:v>
                </c:pt>
                <c:pt idx="432">
                  <c:v>44263</c:v>
                </c:pt>
                <c:pt idx="433">
                  <c:v>44264</c:v>
                </c:pt>
                <c:pt idx="434">
                  <c:v>44265</c:v>
                </c:pt>
                <c:pt idx="435">
                  <c:v>44266</c:v>
                </c:pt>
                <c:pt idx="436">
                  <c:v>44267</c:v>
                </c:pt>
                <c:pt idx="437">
                  <c:v>44268</c:v>
                </c:pt>
                <c:pt idx="438">
                  <c:v>44269</c:v>
                </c:pt>
                <c:pt idx="439">
                  <c:v>44270</c:v>
                </c:pt>
                <c:pt idx="440">
                  <c:v>44271</c:v>
                </c:pt>
                <c:pt idx="441">
                  <c:v>44272</c:v>
                </c:pt>
                <c:pt idx="442">
                  <c:v>44273</c:v>
                </c:pt>
                <c:pt idx="443">
                  <c:v>44274</c:v>
                </c:pt>
                <c:pt idx="444">
                  <c:v>44275</c:v>
                </c:pt>
                <c:pt idx="445">
                  <c:v>44276</c:v>
                </c:pt>
                <c:pt idx="446">
                  <c:v>44277</c:v>
                </c:pt>
                <c:pt idx="447">
                  <c:v>44278</c:v>
                </c:pt>
                <c:pt idx="448">
                  <c:v>44279</c:v>
                </c:pt>
                <c:pt idx="449">
                  <c:v>44280</c:v>
                </c:pt>
                <c:pt idx="450">
                  <c:v>44281</c:v>
                </c:pt>
                <c:pt idx="451">
                  <c:v>44282</c:v>
                </c:pt>
                <c:pt idx="452">
                  <c:v>44283</c:v>
                </c:pt>
                <c:pt idx="453">
                  <c:v>44284</c:v>
                </c:pt>
                <c:pt idx="454">
                  <c:v>44285</c:v>
                </c:pt>
                <c:pt idx="455">
                  <c:v>44286</c:v>
                </c:pt>
                <c:pt idx="456">
                  <c:v>44287</c:v>
                </c:pt>
                <c:pt idx="457">
                  <c:v>44288</c:v>
                </c:pt>
                <c:pt idx="458">
                  <c:v>44289</c:v>
                </c:pt>
                <c:pt idx="459">
                  <c:v>44290</c:v>
                </c:pt>
                <c:pt idx="460">
                  <c:v>44291</c:v>
                </c:pt>
                <c:pt idx="461">
                  <c:v>44292</c:v>
                </c:pt>
                <c:pt idx="462">
                  <c:v>44293</c:v>
                </c:pt>
                <c:pt idx="463">
                  <c:v>44294</c:v>
                </c:pt>
                <c:pt idx="464">
                  <c:v>44295</c:v>
                </c:pt>
                <c:pt idx="465">
                  <c:v>44296</c:v>
                </c:pt>
                <c:pt idx="466">
                  <c:v>44297</c:v>
                </c:pt>
                <c:pt idx="467">
                  <c:v>44298</c:v>
                </c:pt>
                <c:pt idx="468">
                  <c:v>44299</c:v>
                </c:pt>
                <c:pt idx="469">
                  <c:v>44300</c:v>
                </c:pt>
                <c:pt idx="470">
                  <c:v>44301</c:v>
                </c:pt>
                <c:pt idx="471">
                  <c:v>44302</c:v>
                </c:pt>
                <c:pt idx="472">
                  <c:v>44303</c:v>
                </c:pt>
                <c:pt idx="473">
                  <c:v>44304</c:v>
                </c:pt>
                <c:pt idx="474">
                  <c:v>44305</c:v>
                </c:pt>
                <c:pt idx="475">
                  <c:v>44306</c:v>
                </c:pt>
                <c:pt idx="476">
                  <c:v>44307</c:v>
                </c:pt>
                <c:pt idx="477">
                  <c:v>44308</c:v>
                </c:pt>
                <c:pt idx="478">
                  <c:v>44309</c:v>
                </c:pt>
                <c:pt idx="479">
                  <c:v>44310</c:v>
                </c:pt>
                <c:pt idx="480">
                  <c:v>44311</c:v>
                </c:pt>
                <c:pt idx="481">
                  <c:v>44312</c:v>
                </c:pt>
                <c:pt idx="482">
                  <c:v>44313</c:v>
                </c:pt>
                <c:pt idx="483">
                  <c:v>44314</c:v>
                </c:pt>
                <c:pt idx="484">
                  <c:v>44315</c:v>
                </c:pt>
                <c:pt idx="485">
                  <c:v>44316</c:v>
                </c:pt>
                <c:pt idx="486">
                  <c:v>44317</c:v>
                </c:pt>
                <c:pt idx="487">
                  <c:v>44318</c:v>
                </c:pt>
                <c:pt idx="488">
                  <c:v>44319</c:v>
                </c:pt>
                <c:pt idx="489">
                  <c:v>44320</c:v>
                </c:pt>
                <c:pt idx="490">
                  <c:v>44321</c:v>
                </c:pt>
                <c:pt idx="491">
                  <c:v>44322</c:v>
                </c:pt>
                <c:pt idx="492">
                  <c:v>44323</c:v>
                </c:pt>
                <c:pt idx="493">
                  <c:v>44324</c:v>
                </c:pt>
                <c:pt idx="494">
                  <c:v>44325</c:v>
                </c:pt>
                <c:pt idx="495">
                  <c:v>44326</c:v>
                </c:pt>
                <c:pt idx="496">
                  <c:v>44327</c:v>
                </c:pt>
                <c:pt idx="497">
                  <c:v>44328</c:v>
                </c:pt>
                <c:pt idx="498">
                  <c:v>44329</c:v>
                </c:pt>
                <c:pt idx="499">
                  <c:v>44330</c:v>
                </c:pt>
                <c:pt idx="500">
                  <c:v>44331</c:v>
                </c:pt>
                <c:pt idx="501">
                  <c:v>44332</c:v>
                </c:pt>
                <c:pt idx="502">
                  <c:v>44333</c:v>
                </c:pt>
                <c:pt idx="503">
                  <c:v>44334</c:v>
                </c:pt>
                <c:pt idx="504">
                  <c:v>44335</c:v>
                </c:pt>
                <c:pt idx="505">
                  <c:v>44336</c:v>
                </c:pt>
                <c:pt idx="506">
                  <c:v>44337</c:v>
                </c:pt>
                <c:pt idx="507">
                  <c:v>44338</c:v>
                </c:pt>
                <c:pt idx="508">
                  <c:v>44339</c:v>
                </c:pt>
                <c:pt idx="509">
                  <c:v>44340</c:v>
                </c:pt>
                <c:pt idx="510">
                  <c:v>44341</c:v>
                </c:pt>
                <c:pt idx="511">
                  <c:v>44342</c:v>
                </c:pt>
                <c:pt idx="512">
                  <c:v>44343</c:v>
                </c:pt>
                <c:pt idx="513">
                  <c:v>44344</c:v>
                </c:pt>
                <c:pt idx="514">
                  <c:v>44345</c:v>
                </c:pt>
                <c:pt idx="515">
                  <c:v>44346</c:v>
                </c:pt>
                <c:pt idx="516">
                  <c:v>44347</c:v>
                </c:pt>
                <c:pt idx="517">
                  <c:v>44348</c:v>
                </c:pt>
                <c:pt idx="518">
                  <c:v>44349</c:v>
                </c:pt>
                <c:pt idx="519">
                  <c:v>44350</c:v>
                </c:pt>
                <c:pt idx="520">
                  <c:v>44351</c:v>
                </c:pt>
                <c:pt idx="521">
                  <c:v>44352</c:v>
                </c:pt>
                <c:pt idx="522">
                  <c:v>44353</c:v>
                </c:pt>
                <c:pt idx="523">
                  <c:v>44354</c:v>
                </c:pt>
                <c:pt idx="524">
                  <c:v>44355</c:v>
                </c:pt>
                <c:pt idx="525">
                  <c:v>44356</c:v>
                </c:pt>
                <c:pt idx="526">
                  <c:v>44357</c:v>
                </c:pt>
                <c:pt idx="527">
                  <c:v>44358</c:v>
                </c:pt>
                <c:pt idx="528">
                  <c:v>44359</c:v>
                </c:pt>
                <c:pt idx="529">
                  <c:v>44360</c:v>
                </c:pt>
                <c:pt idx="530">
                  <c:v>44361</c:v>
                </c:pt>
                <c:pt idx="531">
                  <c:v>44362</c:v>
                </c:pt>
                <c:pt idx="532">
                  <c:v>44363</c:v>
                </c:pt>
                <c:pt idx="533">
                  <c:v>44364</c:v>
                </c:pt>
                <c:pt idx="534">
                  <c:v>44365</c:v>
                </c:pt>
                <c:pt idx="535">
                  <c:v>44366</c:v>
                </c:pt>
                <c:pt idx="536">
                  <c:v>44367</c:v>
                </c:pt>
                <c:pt idx="537">
                  <c:v>44368</c:v>
                </c:pt>
                <c:pt idx="538">
                  <c:v>44369</c:v>
                </c:pt>
                <c:pt idx="539">
                  <c:v>44370</c:v>
                </c:pt>
                <c:pt idx="540">
                  <c:v>44371</c:v>
                </c:pt>
                <c:pt idx="541">
                  <c:v>44372</c:v>
                </c:pt>
                <c:pt idx="542">
                  <c:v>44373</c:v>
                </c:pt>
                <c:pt idx="543">
                  <c:v>44374</c:v>
                </c:pt>
                <c:pt idx="544">
                  <c:v>44375</c:v>
                </c:pt>
                <c:pt idx="545">
                  <c:v>44376</c:v>
                </c:pt>
              </c:numCache>
            </c:numRef>
          </c:cat>
          <c:val>
            <c:numRef>
              <c:f>Sheet3!$F$3:$F$548</c:f>
              <c:numCache>
                <c:formatCode>General</c:formatCode>
                <c:ptCount val="546"/>
                <c:pt idx="70">
                  <c:v>1600</c:v>
                </c:pt>
                <c:pt idx="71">
                  <c:v>1600</c:v>
                </c:pt>
                <c:pt idx="72">
                  <c:v>1600</c:v>
                </c:pt>
                <c:pt idx="73">
                  <c:v>1600</c:v>
                </c:pt>
                <c:pt idx="74">
                  <c:v>1600</c:v>
                </c:pt>
                <c:pt idx="75">
                  <c:v>1600</c:v>
                </c:pt>
                <c:pt idx="76">
                  <c:v>1600</c:v>
                </c:pt>
                <c:pt idx="77">
                  <c:v>1600</c:v>
                </c:pt>
                <c:pt idx="78">
                  <c:v>1600</c:v>
                </c:pt>
                <c:pt idx="79">
                  <c:v>1600</c:v>
                </c:pt>
                <c:pt idx="80">
                  <c:v>1600</c:v>
                </c:pt>
                <c:pt idx="81">
                  <c:v>1600</c:v>
                </c:pt>
                <c:pt idx="82">
                  <c:v>1600</c:v>
                </c:pt>
                <c:pt idx="83">
                  <c:v>1600</c:v>
                </c:pt>
                <c:pt idx="84">
                  <c:v>1600</c:v>
                </c:pt>
                <c:pt idx="98">
                  <c:v>1600</c:v>
                </c:pt>
                <c:pt idx="99">
                  <c:v>1600</c:v>
                </c:pt>
                <c:pt idx="100">
                  <c:v>1600</c:v>
                </c:pt>
                <c:pt idx="101">
                  <c:v>1600</c:v>
                </c:pt>
                <c:pt idx="102">
                  <c:v>1600</c:v>
                </c:pt>
                <c:pt idx="103">
                  <c:v>1600</c:v>
                </c:pt>
                <c:pt idx="104">
                  <c:v>1600</c:v>
                </c:pt>
                <c:pt idx="105">
                  <c:v>1600</c:v>
                </c:pt>
                <c:pt idx="106">
                  <c:v>1600</c:v>
                </c:pt>
                <c:pt idx="107">
                  <c:v>1600</c:v>
                </c:pt>
                <c:pt idx="108">
                  <c:v>1600</c:v>
                </c:pt>
                <c:pt idx="109">
                  <c:v>1600</c:v>
                </c:pt>
                <c:pt idx="110">
                  <c:v>1600</c:v>
                </c:pt>
                <c:pt idx="111">
                  <c:v>1600</c:v>
                </c:pt>
                <c:pt idx="112">
                  <c:v>1600</c:v>
                </c:pt>
                <c:pt idx="138">
                  <c:v>1600</c:v>
                </c:pt>
                <c:pt idx="139">
                  <c:v>1600</c:v>
                </c:pt>
                <c:pt idx="140">
                  <c:v>1600</c:v>
                </c:pt>
                <c:pt idx="141">
                  <c:v>1600</c:v>
                </c:pt>
                <c:pt idx="142">
                  <c:v>1600</c:v>
                </c:pt>
                <c:pt idx="143">
                  <c:v>1600</c:v>
                </c:pt>
                <c:pt idx="144">
                  <c:v>1600</c:v>
                </c:pt>
                <c:pt idx="145">
                  <c:v>1600</c:v>
                </c:pt>
                <c:pt idx="146">
                  <c:v>1600</c:v>
                </c:pt>
                <c:pt idx="147">
                  <c:v>1600</c:v>
                </c:pt>
                <c:pt idx="148">
                  <c:v>1600</c:v>
                </c:pt>
                <c:pt idx="149">
                  <c:v>1600</c:v>
                </c:pt>
                <c:pt idx="150">
                  <c:v>1600</c:v>
                </c:pt>
                <c:pt idx="151">
                  <c:v>1600</c:v>
                </c:pt>
                <c:pt idx="152">
                  <c:v>1600</c:v>
                </c:pt>
                <c:pt idx="153">
                  <c:v>1600</c:v>
                </c:pt>
                <c:pt idx="154">
                  <c:v>1600</c:v>
                </c:pt>
                <c:pt idx="155">
                  <c:v>1600</c:v>
                </c:pt>
                <c:pt idx="156">
                  <c:v>1600</c:v>
                </c:pt>
                <c:pt idx="157">
                  <c:v>1600</c:v>
                </c:pt>
                <c:pt idx="158">
                  <c:v>1600</c:v>
                </c:pt>
                <c:pt idx="159">
                  <c:v>1600</c:v>
                </c:pt>
                <c:pt idx="168">
                  <c:v>1600</c:v>
                </c:pt>
                <c:pt idx="169">
                  <c:v>1600</c:v>
                </c:pt>
                <c:pt idx="170">
                  <c:v>1600</c:v>
                </c:pt>
                <c:pt idx="171">
                  <c:v>1600</c:v>
                </c:pt>
                <c:pt idx="172">
                  <c:v>1600</c:v>
                </c:pt>
                <c:pt idx="173">
                  <c:v>1600</c:v>
                </c:pt>
                <c:pt idx="174">
                  <c:v>1600</c:v>
                </c:pt>
                <c:pt idx="175">
                  <c:v>1600</c:v>
                </c:pt>
                <c:pt idx="176">
                  <c:v>1600</c:v>
                </c:pt>
                <c:pt idx="177">
                  <c:v>1600</c:v>
                </c:pt>
                <c:pt idx="178">
                  <c:v>1600</c:v>
                </c:pt>
                <c:pt idx="179">
                  <c:v>1600</c:v>
                </c:pt>
                <c:pt idx="180">
                  <c:v>1600</c:v>
                </c:pt>
                <c:pt idx="181">
                  <c:v>1600</c:v>
                </c:pt>
                <c:pt idx="308">
                  <c:v>1600</c:v>
                </c:pt>
                <c:pt idx="309">
                  <c:v>1600</c:v>
                </c:pt>
                <c:pt idx="310">
                  <c:v>1600</c:v>
                </c:pt>
                <c:pt idx="311">
                  <c:v>1600</c:v>
                </c:pt>
                <c:pt idx="312">
                  <c:v>1600</c:v>
                </c:pt>
                <c:pt idx="313">
                  <c:v>1600</c:v>
                </c:pt>
                <c:pt idx="314">
                  <c:v>1600</c:v>
                </c:pt>
                <c:pt idx="315">
                  <c:v>1600</c:v>
                </c:pt>
                <c:pt idx="316">
                  <c:v>1600</c:v>
                </c:pt>
                <c:pt idx="317">
                  <c:v>1600</c:v>
                </c:pt>
                <c:pt idx="318">
                  <c:v>1600</c:v>
                </c:pt>
                <c:pt idx="319">
                  <c:v>1600</c:v>
                </c:pt>
                <c:pt idx="320">
                  <c:v>1600</c:v>
                </c:pt>
                <c:pt idx="321">
                  <c:v>1600</c:v>
                </c:pt>
                <c:pt idx="350">
                  <c:v>1600</c:v>
                </c:pt>
                <c:pt idx="351">
                  <c:v>1600</c:v>
                </c:pt>
                <c:pt idx="352">
                  <c:v>1600</c:v>
                </c:pt>
                <c:pt idx="353">
                  <c:v>1600</c:v>
                </c:pt>
                <c:pt idx="354">
                  <c:v>1600</c:v>
                </c:pt>
                <c:pt idx="355">
                  <c:v>1600</c:v>
                </c:pt>
                <c:pt idx="356">
                  <c:v>1600</c:v>
                </c:pt>
                <c:pt idx="357">
                  <c:v>1600</c:v>
                </c:pt>
                <c:pt idx="358">
                  <c:v>1600</c:v>
                </c:pt>
                <c:pt idx="359">
                  <c:v>1600</c:v>
                </c:pt>
                <c:pt idx="360">
                  <c:v>1600</c:v>
                </c:pt>
                <c:pt idx="361">
                  <c:v>1600</c:v>
                </c:pt>
                <c:pt idx="362">
                  <c:v>1600</c:v>
                </c:pt>
                <c:pt idx="363">
                  <c:v>1600</c:v>
                </c:pt>
                <c:pt idx="364">
                  <c:v>1600</c:v>
                </c:pt>
                <c:pt idx="365">
                  <c:v>1600</c:v>
                </c:pt>
                <c:pt idx="366">
                  <c:v>1600</c:v>
                </c:pt>
                <c:pt idx="367">
                  <c:v>1600</c:v>
                </c:pt>
                <c:pt idx="368">
                  <c:v>1600</c:v>
                </c:pt>
                <c:pt idx="369">
                  <c:v>1600</c:v>
                </c:pt>
                <c:pt idx="370">
                  <c:v>1600</c:v>
                </c:pt>
                <c:pt idx="462">
                  <c:v>1600</c:v>
                </c:pt>
                <c:pt idx="463">
                  <c:v>1600</c:v>
                </c:pt>
                <c:pt idx="464">
                  <c:v>1600</c:v>
                </c:pt>
                <c:pt idx="465">
                  <c:v>1600</c:v>
                </c:pt>
                <c:pt idx="466">
                  <c:v>1600</c:v>
                </c:pt>
                <c:pt idx="467">
                  <c:v>1600</c:v>
                </c:pt>
                <c:pt idx="468">
                  <c:v>1600</c:v>
                </c:pt>
                <c:pt idx="469">
                  <c:v>1600</c:v>
                </c:pt>
                <c:pt idx="470">
                  <c:v>1600</c:v>
                </c:pt>
                <c:pt idx="471">
                  <c:v>1600</c:v>
                </c:pt>
                <c:pt idx="472">
                  <c:v>1600</c:v>
                </c:pt>
                <c:pt idx="473">
                  <c:v>1600</c:v>
                </c:pt>
                <c:pt idx="474">
                  <c:v>1600</c:v>
                </c:pt>
                <c:pt idx="475">
                  <c:v>1600</c:v>
                </c:pt>
                <c:pt idx="490">
                  <c:v>1600</c:v>
                </c:pt>
                <c:pt idx="491">
                  <c:v>1600</c:v>
                </c:pt>
                <c:pt idx="492">
                  <c:v>1600</c:v>
                </c:pt>
                <c:pt idx="493">
                  <c:v>1600</c:v>
                </c:pt>
                <c:pt idx="494">
                  <c:v>1600</c:v>
                </c:pt>
                <c:pt idx="495">
                  <c:v>1600</c:v>
                </c:pt>
                <c:pt idx="496">
                  <c:v>1600</c:v>
                </c:pt>
                <c:pt idx="497">
                  <c:v>1600</c:v>
                </c:pt>
                <c:pt idx="498">
                  <c:v>1600</c:v>
                </c:pt>
                <c:pt idx="499">
                  <c:v>1600</c:v>
                </c:pt>
                <c:pt idx="500">
                  <c:v>1600</c:v>
                </c:pt>
                <c:pt idx="501">
                  <c:v>1600</c:v>
                </c:pt>
                <c:pt idx="502">
                  <c:v>1600</c:v>
                </c:pt>
                <c:pt idx="503">
                  <c:v>1600</c:v>
                </c:pt>
                <c:pt idx="504">
                  <c:v>1600</c:v>
                </c:pt>
                <c:pt idx="505">
                  <c:v>1600</c:v>
                </c:pt>
                <c:pt idx="506">
                  <c:v>1600</c:v>
                </c:pt>
                <c:pt idx="507">
                  <c:v>1600</c:v>
                </c:pt>
                <c:pt idx="508">
                  <c:v>1600</c:v>
                </c:pt>
                <c:pt idx="509">
                  <c:v>1600</c:v>
                </c:pt>
                <c:pt idx="510">
                  <c:v>1600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9CC8-4140-B968-02DA341257F4}"/>
            </c:ext>
          </c:extLst>
        </c:ser>
        <c:ser>
          <c:idx val="5"/>
          <c:order val="5"/>
          <c:tx>
            <c:strRef>
              <c:f>Sheet3!$G$2</c:f>
              <c:strCache>
                <c:ptCount val="1"/>
                <c:pt idx="0">
                  <c:v>动等聚宝盆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Sheet3!$A$3:$A$548</c:f>
              <c:numCache>
                <c:formatCode>m/d/yyyy</c:formatCode>
                <c:ptCount val="546"/>
                <c:pt idx="0">
                  <c:v>43831</c:v>
                </c:pt>
                <c:pt idx="1">
                  <c:v>43832</c:v>
                </c:pt>
                <c:pt idx="2">
                  <c:v>43833</c:v>
                </c:pt>
                <c:pt idx="3">
                  <c:v>43834</c:v>
                </c:pt>
                <c:pt idx="4">
                  <c:v>43835</c:v>
                </c:pt>
                <c:pt idx="5">
                  <c:v>43836</c:v>
                </c:pt>
                <c:pt idx="6">
                  <c:v>43837</c:v>
                </c:pt>
                <c:pt idx="7">
                  <c:v>43838</c:v>
                </c:pt>
                <c:pt idx="8">
                  <c:v>43839</c:v>
                </c:pt>
                <c:pt idx="9">
                  <c:v>43840</c:v>
                </c:pt>
                <c:pt idx="10">
                  <c:v>43841</c:v>
                </c:pt>
                <c:pt idx="11">
                  <c:v>43842</c:v>
                </c:pt>
                <c:pt idx="12">
                  <c:v>43843</c:v>
                </c:pt>
                <c:pt idx="13">
                  <c:v>43844</c:v>
                </c:pt>
                <c:pt idx="14">
                  <c:v>43845</c:v>
                </c:pt>
                <c:pt idx="15">
                  <c:v>43846</c:v>
                </c:pt>
                <c:pt idx="16">
                  <c:v>43847</c:v>
                </c:pt>
                <c:pt idx="17">
                  <c:v>43848</c:v>
                </c:pt>
                <c:pt idx="18">
                  <c:v>43849</c:v>
                </c:pt>
                <c:pt idx="19">
                  <c:v>43850</c:v>
                </c:pt>
                <c:pt idx="20">
                  <c:v>43851</c:v>
                </c:pt>
                <c:pt idx="21">
                  <c:v>43852</c:v>
                </c:pt>
                <c:pt idx="22">
                  <c:v>43853</c:v>
                </c:pt>
                <c:pt idx="23">
                  <c:v>43854</c:v>
                </c:pt>
                <c:pt idx="24">
                  <c:v>43855</c:v>
                </c:pt>
                <c:pt idx="25">
                  <c:v>43856</c:v>
                </c:pt>
                <c:pt idx="26">
                  <c:v>43857</c:v>
                </c:pt>
                <c:pt idx="27">
                  <c:v>43858</c:v>
                </c:pt>
                <c:pt idx="28">
                  <c:v>43859</c:v>
                </c:pt>
                <c:pt idx="29">
                  <c:v>43860</c:v>
                </c:pt>
                <c:pt idx="30">
                  <c:v>43861</c:v>
                </c:pt>
                <c:pt idx="31">
                  <c:v>43862</c:v>
                </c:pt>
                <c:pt idx="32">
                  <c:v>43863</c:v>
                </c:pt>
                <c:pt idx="33">
                  <c:v>43864</c:v>
                </c:pt>
                <c:pt idx="34">
                  <c:v>43865</c:v>
                </c:pt>
                <c:pt idx="35">
                  <c:v>43866</c:v>
                </c:pt>
                <c:pt idx="36">
                  <c:v>43867</c:v>
                </c:pt>
                <c:pt idx="37">
                  <c:v>43868</c:v>
                </c:pt>
                <c:pt idx="38">
                  <c:v>43869</c:v>
                </c:pt>
                <c:pt idx="39">
                  <c:v>43870</c:v>
                </c:pt>
                <c:pt idx="40">
                  <c:v>43871</c:v>
                </c:pt>
                <c:pt idx="41">
                  <c:v>43872</c:v>
                </c:pt>
                <c:pt idx="42">
                  <c:v>43873</c:v>
                </c:pt>
                <c:pt idx="43">
                  <c:v>43874</c:v>
                </c:pt>
                <c:pt idx="44">
                  <c:v>43875</c:v>
                </c:pt>
                <c:pt idx="45">
                  <c:v>43876</c:v>
                </c:pt>
                <c:pt idx="46">
                  <c:v>43877</c:v>
                </c:pt>
                <c:pt idx="47">
                  <c:v>43878</c:v>
                </c:pt>
                <c:pt idx="48">
                  <c:v>43879</c:v>
                </c:pt>
                <c:pt idx="49">
                  <c:v>43880</c:v>
                </c:pt>
                <c:pt idx="50">
                  <c:v>43881</c:v>
                </c:pt>
                <c:pt idx="51">
                  <c:v>43882</c:v>
                </c:pt>
                <c:pt idx="52">
                  <c:v>43883</c:v>
                </c:pt>
                <c:pt idx="53">
                  <c:v>43884</c:v>
                </c:pt>
                <c:pt idx="54">
                  <c:v>43885</c:v>
                </c:pt>
                <c:pt idx="55">
                  <c:v>43886</c:v>
                </c:pt>
                <c:pt idx="56">
                  <c:v>43887</c:v>
                </c:pt>
                <c:pt idx="57">
                  <c:v>43888</c:v>
                </c:pt>
                <c:pt idx="58">
                  <c:v>43889</c:v>
                </c:pt>
                <c:pt idx="59">
                  <c:v>43890</c:v>
                </c:pt>
                <c:pt idx="60">
                  <c:v>43891</c:v>
                </c:pt>
                <c:pt idx="61">
                  <c:v>43892</c:v>
                </c:pt>
                <c:pt idx="62">
                  <c:v>43893</c:v>
                </c:pt>
                <c:pt idx="63">
                  <c:v>43894</c:v>
                </c:pt>
                <c:pt idx="64">
                  <c:v>43895</c:v>
                </c:pt>
                <c:pt idx="65">
                  <c:v>43896</c:v>
                </c:pt>
                <c:pt idx="66">
                  <c:v>43897</c:v>
                </c:pt>
                <c:pt idx="67">
                  <c:v>43898</c:v>
                </c:pt>
                <c:pt idx="68">
                  <c:v>43899</c:v>
                </c:pt>
                <c:pt idx="69">
                  <c:v>43900</c:v>
                </c:pt>
                <c:pt idx="70">
                  <c:v>43901</c:v>
                </c:pt>
                <c:pt idx="71">
                  <c:v>43902</c:v>
                </c:pt>
                <c:pt idx="72">
                  <c:v>43903</c:v>
                </c:pt>
                <c:pt idx="73">
                  <c:v>43904</c:v>
                </c:pt>
                <c:pt idx="74">
                  <c:v>43905</c:v>
                </c:pt>
                <c:pt idx="75">
                  <c:v>43906</c:v>
                </c:pt>
                <c:pt idx="76">
                  <c:v>43907</c:v>
                </c:pt>
                <c:pt idx="77">
                  <c:v>43908</c:v>
                </c:pt>
                <c:pt idx="78">
                  <c:v>43909</c:v>
                </c:pt>
                <c:pt idx="79">
                  <c:v>43910</c:v>
                </c:pt>
                <c:pt idx="80">
                  <c:v>43911</c:v>
                </c:pt>
                <c:pt idx="81">
                  <c:v>43912</c:v>
                </c:pt>
                <c:pt idx="82">
                  <c:v>43913</c:v>
                </c:pt>
                <c:pt idx="83">
                  <c:v>43914</c:v>
                </c:pt>
                <c:pt idx="84">
                  <c:v>43915</c:v>
                </c:pt>
                <c:pt idx="85">
                  <c:v>43916</c:v>
                </c:pt>
                <c:pt idx="86">
                  <c:v>43917</c:v>
                </c:pt>
                <c:pt idx="87">
                  <c:v>43918</c:v>
                </c:pt>
                <c:pt idx="88">
                  <c:v>43919</c:v>
                </c:pt>
                <c:pt idx="89">
                  <c:v>43920</c:v>
                </c:pt>
                <c:pt idx="90">
                  <c:v>43921</c:v>
                </c:pt>
                <c:pt idx="91">
                  <c:v>43922</c:v>
                </c:pt>
                <c:pt idx="92">
                  <c:v>43923</c:v>
                </c:pt>
                <c:pt idx="93">
                  <c:v>43924</c:v>
                </c:pt>
                <c:pt idx="94">
                  <c:v>43925</c:v>
                </c:pt>
                <c:pt idx="95">
                  <c:v>43926</c:v>
                </c:pt>
                <c:pt idx="96">
                  <c:v>43927</c:v>
                </c:pt>
                <c:pt idx="97">
                  <c:v>43928</c:v>
                </c:pt>
                <c:pt idx="98">
                  <c:v>43929</c:v>
                </c:pt>
                <c:pt idx="99">
                  <c:v>43930</c:v>
                </c:pt>
                <c:pt idx="100">
                  <c:v>43931</c:v>
                </c:pt>
                <c:pt idx="101">
                  <c:v>43932</c:v>
                </c:pt>
                <c:pt idx="102">
                  <c:v>43933</c:v>
                </c:pt>
                <c:pt idx="103">
                  <c:v>43934</c:v>
                </c:pt>
                <c:pt idx="104">
                  <c:v>43935</c:v>
                </c:pt>
                <c:pt idx="105">
                  <c:v>43936</c:v>
                </c:pt>
                <c:pt idx="106">
                  <c:v>43937</c:v>
                </c:pt>
                <c:pt idx="107">
                  <c:v>43938</c:v>
                </c:pt>
                <c:pt idx="108">
                  <c:v>43939</c:v>
                </c:pt>
                <c:pt idx="109">
                  <c:v>43940</c:v>
                </c:pt>
                <c:pt idx="110">
                  <c:v>43941</c:v>
                </c:pt>
                <c:pt idx="111">
                  <c:v>43942</c:v>
                </c:pt>
                <c:pt idx="112">
                  <c:v>43943</c:v>
                </c:pt>
                <c:pt idx="113">
                  <c:v>43944</c:v>
                </c:pt>
                <c:pt idx="114">
                  <c:v>43945</c:v>
                </c:pt>
                <c:pt idx="115">
                  <c:v>43946</c:v>
                </c:pt>
                <c:pt idx="116">
                  <c:v>43947</c:v>
                </c:pt>
                <c:pt idx="117">
                  <c:v>43948</c:v>
                </c:pt>
                <c:pt idx="118">
                  <c:v>43949</c:v>
                </c:pt>
                <c:pt idx="119">
                  <c:v>43950</c:v>
                </c:pt>
                <c:pt idx="120">
                  <c:v>43951</c:v>
                </c:pt>
                <c:pt idx="121">
                  <c:v>43952</c:v>
                </c:pt>
                <c:pt idx="122">
                  <c:v>43953</c:v>
                </c:pt>
                <c:pt idx="123">
                  <c:v>43954</c:v>
                </c:pt>
                <c:pt idx="124">
                  <c:v>43955</c:v>
                </c:pt>
                <c:pt idx="125">
                  <c:v>43956</c:v>
                </c:pt>
                <c:pt idx="126">
                  <c:v>43957</c:v>
                </c:pt>
                <c:pt idx="127">
                  <c:v>43958</c:v>
                </c:pt>
                <c:pt idx="128">
                  <c:v>43959</c:v>
                </c:pt>
                <c:pt idx="129">
                  <c:v>43960</c:v>
                </c:pt>
                <c:pt idx="130">
                  <c:v>43961</c:v>
                </c:pt>
                <c:pt idx="131">
                  <c:v>43962</c:v>
                </c:pt>
                <c:pt idx="132">
                  <c:v>43963</c:v>
                </c:pt>
                <c:pt idx="133">
                  <c:v>43964</c:v>
                </c:pt>
                <c:pt idx="134">
                  <c:v>43965</c:v>
                </c:pt>
                <c:pt idx="135">
                  <c:v>43966</c:v>
                </c:pt>
                <c:pt idx="136">
                  <c:v>43967</c:v>
                </c:pt>
                <c:pt idx="137">
                  <c:v>43968</c:v>
                </c:pt>
                <c:pt idx="138">
                  <c:v>43969</c:v>
                </c:pt>
                <c:pt idx="139">
                  <c:v>43970</c:v>
                </c:pt>
                <c:pt idx="140">
                  <c:v>43971</c:v>
                </c:pt>
                <c:pt idx="141">
                  <c:v>43972</c:v>
                </c:pt>
                <c:pt idx="142">
                  <c:v>43973</c:v>
                </c:pt>
                <c:pt idx="143">
                  <c:v>43974</c:v>
                </c:pt>
                <c:pt idx="144">
                  <c:v>43975</c:v>
                </c:pt>
                <c:pt idx="145">
                  <c:v>43976</c:v>
                </c:pt>
                <c:pt idx="146">
                  <c:v>43977</c:v>
                </c:pt>
                <c:pt idx="147">
                  <c:v>43978</c:v>
                </c:pt>
                <c:pt idx="148">
                  <c:v>43979</c:v>
                </c:pt>
                <c:pt idx="149">
                  <c:v>43980</c:v>
                </c:pt>
                <c:pt idx="150">
                  <c:v>43981</c:v>
                </c:pt>
                <c:pt idx="151">
                  <c:v>43982</c:v>
                </c:pt>
                <c:pt idx="152">
                  <c:v>43983</c:v>
                </c:pt>
                <c:pt idx="153">
                  <c:v>43984</c:v>
                </c:pt>
                <c:pt idx="154">
                  <c:v>43985</c:v>
                </c:pt>
                <c:pt idx="155">
                  <c:v>43986</c:v>
                </c:pt>
                <c:pt idx="156">
                  <c:v>43987</c:v>
                </c:pt>
                <c:pt idx="157">
                  <c:v>43988</c:v>
                </c:pt>
                <c:pt idx="158">
                  <c:v>43989</c:v>
                </c:pt>
                <c:pt idx="159">
                  <c:v>43990</c:v>
                </c:pt>
                <c:pt idx="160">
                  <c:v>43991</c:v>
                </c:pt>
                <c:pt idx="161">
                  <c:v>43992</c:v>
                </c:pt>
                <c:pt idx="162">
                  <c:v>43993</c:v>
                </c:pt>
                <c:pt idx="163">
                  <c:v>43994</c:v>
                </c:pt>
                <c:pt idx="164">
                  <c:v>43995</c:v>
                </c:pt>
                <c:pt idx="165">
                  <c:v>43996</c:v>
                </c:pt>
                <c:pt idx="166">
                  <c:v>43997</c:v>
                </c:pt>
                <c:pt idx="167">
                  <c:v>43998</c:v>
                </c:pt>
                <c:pt idx="168">
                  <c:v>43999</c:v>
                </c:pt>
                <c:pt idx="169">
                  <c:v>44000</c:v>
                </c:pt>
                <c:pt idx="170">
                  <c:v>44001</c:v>
                </c:pt>
                <c:pt idx="171">
                  <c:v>44002</c:v>
                </c:pt>
                <c:pt idx="172">
                  <c:v>44003</c:v>
                </c:pt>
                <c:pt idx="173">
                  <c:v>44004</c:v>
                </c:pt>
                <c:pt idx="174">
                  <c:v>44005</c:v>
                </c:pt>
                <c:pt idx="175">
                  <c:v>44006</c:v>
                </c:pt>
                <c:pt idx="176">
                  <c:v>44007</c:v>
                </c:pt>
                <c:pt idx="177">
                  <c:v>44008</c:v>
                </c:pt>
                <c:pt idx="178">
                  <c:v>44009</c:v>
                </c:pt>
                <c:pt idx="179">
                  <c:v>44010</c:v>
                </c:pt>
                <c:pt idx="180">
                  <c:v>44011</c:v>
                </c:pt>
                <c:pt idx="181">
                  <c:v>44012</c:v>
                </c:pt>
                <c:pt idx="182">
                  <c:v>44013</c:v>
                </c:pt>
                <c:pt idx="183">
                  <c:v>44014</c:v>
                </c:pt>
                <c:pt idx="184">
                  <c:v>44015</c:v>
                </c:pt>
                <c:pt idx="185">
                  <c:v>44016</c:v>
                </c:pt>
                <c:pt idx="186">
                  <c:v>44017</c:v>
                </c:pt>
                <c:pt idx="187">
                  <c:v>44018</c:v>
                </c:pt>
                <c:pt idx="188">
                  <c:v>44019</c:v>
                </c:pt>
                <c:pt idx="189">
                  <c:v>44020</c:v>
                </c:pt>
                <c:pt idx="190">
                  <c:v>44021</c:v>
                </c:pt>
                <c:pt idx="191">
                  <c:v>44022</c:v>
                </c:pt>
                <c:pt idx="192">
                  <c:v>44023</c:v>
                </c:pt>
                <c:pt idx="193">
                  <c:v>44024</c:v>
                </c:pt>
                <c:pt idx="194">
                  <c:v>44025</c:v>
                </c:pt>
                <c:pt idx="195">
                  <c:v>44026</c:v>
                </c:pt>
                <c:pt idx="196">
                  <c:v>44027</c:v>
                </c:pt>
                <c:pt idx="197">
                  <c:v>44028</c:v>
                </c:pt>
                <c:pt idx="198">
                  <c:v>44029</c:v>
                </c:pt>
                <c:pt idx="199">
                  <c:v>44030</c:v>
                </c:pt>
                <c:pt idx="200">
                  <c:v>44031</c:v>
                </c:pt>
                <c:pt idx="201">
                  <c:v>44032</c:v>
                </c:pt>
                <c:pt idx="202">
                  <c:v>44033</c:v>
                </c:pt>
                <c:pt idx="203">
                  <c:v>44034</c:v>
                </c:pt>
                <c:pt idx="204">
                  <c:v>44035</c:v>
                </c:pt>
                <c:pt idx="205">
                  <c:v>44036</c:v>
                </c:pt>
                <c:pt idx="206">
                  <c:v>44037</c:v>
                </c:pt>
                <c:pt idx="207">
                  <c:v>44038</c:v>
                </c:pt>
                <c:pt idx="208">
                  <c:v>44039</c:v>
                </c:pt>
                <c:pt idx="209">
                  <c:v>44040</c:v>
                </c:pt>
                <c:pt idx="210">
                  <c:v>44041</c:v>
                </c:pt>
                <c:pt idx="211">
                  <c:v>44042</c:v>
                </c:pt>
                <c:pt idx="212">
                  <c:v>44043</c:v>
                </c:pt>
                <c:pt idx="213">
                  <c:v>44044</c:v>
                </c:pt>
                <c:pt idx="214">
                  <c:v>44045</c:v>
                </c:pt>
                <c:pt idx="215">
                  <c:v>44046</c:v>
                </c:pt>
                <c:pt idx="216">
                  <c:v>44047</c:v>
                </c:pt>
                <c:pt idx="217">
                  <c:v>44048</c:v>
                </c:pt>
                <c:pt idx="218">
                  <c:v>44049</c:v>
                </c:pt>
                <c:pt idx="219">
                  <c:v>44050</c:v>
                </c:pt>
                <c:pt idx="220">
                  <c:v>44051</c:v>
                </c:pt>
                <c:pt idx="221">
                  <c:v>44052</c:v>
                </c:pt>
                <c:pt idx="222">
                  <c:v>44053</c:v>
                </c:pt>
                <c:pt idx="223">
                  <c:v>44054</c:v>
                </c:pt>
                <c:pt idx="224">
                  <c:v>44055</c:v>
                </c:pt>
                <c:pt idx="225">
                  <c:v>44056</c:v>
                </c:pt>
                <c:pt idx="226">
                  <c:v>44057</c:v>
                </c:pt>
                <c:pt idx="227">
                  <c:v>44058</c:v>
                </c:pt>
                <c:pt idx="228">
                  <c:v>44059</c:v>
                </c:pt>
                <c:pt idx="229">
                  <c:v>44060</c:v>
                </c:pt>
                <c:pt idx="230">
                  <c:v>44061</c:v>
                </c:pt>
                <c:pt idx="231">
                  <c:v>44062</c:v>
                </c:pt>
                <c:pt idx="232">
                  <c:v>44063</c:v>
                </c:pt>
                <c:pt idx="233">
                  <c:v>44064</c:v>
                </c:pt>
                <c:pt idx="234">
                  <c:v>44065</c:v>
                </c:pt>
                <c:pt idx="235">
                  <c:v>44066</c:v>
                </c:pt>
                <c:pt idx="236">
                  <c:v>44067</c:v>
                </c:pt>
                <c:pt idx="237">
                  <c:v>44068</c:v>
                </c:pt>
                <c:pt idx="238">
                  <c:v>44069</c:v>
                </c:pt>
                <c:pt idx="239">
                  <c:v>44070</c:v>
                </c:pt>
                <c:pt idx="240">
                  <c:v>44071</c:v>
                </c:pt>
                <c:pt idx="241">
                  <c:v>44072</c:v>
                </c:pt>
                <c:pt idx="242">
                  <c:v>44073</c:v>
                </c:pt>
                <c:pt idx="243">
                  <c:v>44074</c:v>
                </c:pt>
                <c:pt idx="244">
                  <c:v>44075</c:v>
                </c:pt>
                <c:pt idx="245">
                  <c:v>44076</c:v>
                </c:pt>
                <c:pt idx="246">
                  <c:v>44077</c:v>
                </c:pt>
                <c:pt idx="247">
                  <c:v>44078</c:v>
                </c:pt>
                <c:pt idx="248">
                  <c:v>44079</c:v>
                </c:pt>
                <c:pt idx="249">
                  <c:v>44080</c:v>
                </c:pt>
                <c:pt idx="250">
                  <c:v>44081</c:v>
                </c:pt>
                <c:pt idx="251">
                  <c:v>44082</c:v>
                </c:pt>
                <c:pt idx="252">
                  <c:v>44083</c:v>
                </c:pt>
                <c:pt idx="253">
                  <c:v>44084</c:v>
                </c:pt>
                <c:pt idx="254">
                  <c:v>44085</c:v>
                </c:pt>
                <c:pt idx="255">
                  <c:v>44086</c:v>
                </c:pt>
                <c:pt idx="256">
                  <c:v>44087</c:v>
                </c:pt>
                <c:pt idx="257">
                  <c:v>44088</c:v>
                </c:pt>
                <c:pt idx="258">
                  <c:v>44089</c:v>
                </c:pt>
                <c:pt idx="259">
                  <c:v>44090</c:v>
                </c:pt>
                <c:pt idx="260">
                  <c:v>44091</c:v>
                </c:pt>
                <c:pt idx="261">
                  <c:v>44092</c:v>
                </c:pt>
                <c:pt idx="262">
                  <c:v>44093</c:v>
                </c:pt>
                <c:pt idx="263">
                  <c:v>44094</c:v>
                </c:pt>
                <c:pt idx="264">
                  <c:v>44095</c:v>
                </c:pt>
                <c:pt idx="265">
                  <c:v>44096</c:v>
                </c:pt>
                <c:pt idx="266">
                  <c:v>44097</c:v>
                </c:pt>
                <c:pt idx="267">
                  <c:v>44098</c:v>
                </c:pt>
                <c:pt idx="268">
                  <c:v>44099</c:v>
                </c:pt>
                <c:pt idx="269">
                  <c:v>44100</c:v>
                </c:pt>
                <c:pt idx="270">
                  <c:v>44101</c:v>
                </c:pt>
                <c:pt idx="271">
                  <c:v>44102</c:v>
                </c:pt>
                <c:pt idx="272">
                  <c:v>44103</c:v>
                </c:pt>
                <c:pt idx="273">
                  <c:v>44104</c:v>
                </c:pt>
                <c:pt idx="274">
                  <c:v>44105</c:v>
                </c:pt>
                <c:pt idx="275">
                  <c:v>44106</c:v>
                </c:pt>
                <c:pt idx="276">
                  <c:v>44107</c:v>
                </c:pt>
                <c:pt idx="277">
                  <c:v>44108</c:v>
                </c:pt>
                <c:pt idx="278">
                  <c:v>44109</c:v>
                </c:pt>
                <c:pt idx="279">
                  <c:v>44110</c:v>
                </c:pt>
                <c:pt idx="280">
                  <c:v>44111</c:v>
                </c:pt>
                <c:pt idx="281">
                  <c:v>44112</c:v>
                </c:pt>
                <c:pt idx="282">
                  <c:v>44113</c:v>
                </c:pt>
                <c:pt idx="283">
                  <c:v>44114</c:v>
                </c:pt>
                <c:pt idx="284">
                  <c:v>44115</c:v>
                </c:pt>
                <c:pt idx="285">
                  <c:v>44116</c:v>
                </c:pt>
                <c:pt idx="286">
                  <c:v>44117</c:v>
                </c:pt>
                <c:pt idx="287">
                  <c:v>44118</c:v>
                </c:pt>
                <c:pt idx="288">
                  <c:v>44119</c:v>
                </c:pt>
                <c:pt idx="289">
                  <c:v>44120</c:v>
                </c:pt>
                <c:pt idx="290">
                  <c:v>44121</c:v>
                </c:pt>
                <c:pt idx="291">
                  <c:v>44122</c:v>
                </c:pt>
                <c:pt idx="292">
                  <c:v>44123</c:v>
                </c:pt>
                <c:pt idx="293">
                  <c:v>44124</c:v>
                </c:pt>
                <c:pt idx="294">
                  <c:v>44125</c:v>
                </c:pt>
                <c:pt idx="295">
                  <c:v>44126</c:v>
                </c:pt>
                <c:pt idx="296">
                  <c:v>44127</c:v>
                </c:pt>
                <c:pt idx="297">
                  <c:v>44128</c:v>
                </c:pt>
                <c:pt idx="298">
                  <c:v>44129</c:v>
                </c:pt>
                <c:pt idx="299">
                  <c:v>44130</c:v>
                </c:pt>
                <c:pt idx="300">
                  <c:v>44131</c:v>
                </c:pt>
                <c:pt idx="301">
                  <c:v>44132</c:v>
                </c:pt>
                <c:pt idx="302">
                  <c:v>44133</c:v>
                </c:pt>
                <c:pt idx="303">
                  <c:v>44134</c:v>
                </c:pt>
                <c:pt idx="304">
                  <c:v>44135</c:v>
                </c:pt>
                <c:pt idx="305">
                  <c:v>44136</c:v>
                </c:pt>
                <c:pt idx="306">
                  <c:v>44137</c:v>
                </c:pt>
                <c:pt idx="307">
                  <c:v>44138</c:v>
                </c:pt>
                <c:pt idx="308">
                  <c:v>44139</c:v>
                </c:pt>
                <c:pt idx="309">
                  <c:v>44140</c:v>
                </c:pt>
                <c:pt idx="310">
                  <c:v>44141</c:v>
                </c:pt>
                <c:pt idx="311">
                  <c:v>44142</c:v>
                </c:pt>
                <c:pt idx="312">
                  <c:v>44143</c:v>
                </c:pt>
                <c:pt idx="313">
                  <c:v>44144</c:v>
                </c:pt>
                <c:pt idx="314">
                  <c:v>44145</c:v>
                </c:pt>
                <c:pt idx="315">
                  <c:v>44146</c:v>
                </c:pt>
                <c:pt idx="316">
                  <c:v>44147</c:v>
                </c:pt>
                <c:pt idx="317">
                  <c:v>44148</c:v>
                </c:pt>
                <c:pt idx="318">
                  <c:v>44149</c:v>
                </c:pt>
                <c:pt idx="319">
                  <c:v>44150</c:v>
                </c:pt>
                <c:pt idx="320">
                  <c:v>44151</c:v>
                </c:pt>
                <c:pt idx="321">
                  <c:v>44152</c:v>
                </c:pt>
                <c:pt idx="322">
                  <c:v>44153</c:v>
                </c:pt>
                <c:pt idx="323">
                  <c:v>44154</c:v>
                </c:pt>
                <c:pt idx="324">
                  <c:v>44155</c:v>
                </c:pt>
                <c:pt idx="325">
                  <c:v>44156</c:v>
                </c:pt>
                <c:pt idx="326">
                  <c:v>44157</c:v>
                </c:pt>
                <c:pt idx="327">
                  <c:v>44158</c:v>
                </c:pt>
                <c:pt idx="328">
                  <c:v>44159</c:v>
                </c:pt>
                <c:pt idx="329">
                  <c:v>44160</c:v>
                </c:pt>
                <c:pt idx="330">
                  <c:v>44161</c:v>
                </c:pt>
                <c:pt idx="331">
                  <c:v>44162</c:v>
                </c:pt>
                <c:pt idx="332">
                  <c:v>44163</c:v>
                </c:pt>
                <c:pt idx="333">
                  <c:v>44164</c:v>
                </c:pt>
                <c:pt idx="334">
                  <c:v>44165</c:v>
                </c:pt>
                <c:pt idx="335">
                  <c:v>44166</c:v>
                </c:pt>
                <c:pt idx="336">
                  <c:v>44167</c:v>
                </c:pt>
                <c:pt idx="337">
                  <c:v>44168</c:v>
                </c:pt>
                <c:pt idx="338">
                  <c:v>44169</c:v>
                </c:pt>
                <c:pt idx="339">
                  <c:v>44170</c:v>
                </c:pt>
                <c:pt idx="340">
                  <c:v>44171</c:v>
                </c:pt>
                <c:pt idx="341">
                  <c:v>44172</c:v>
                </c:pt>
                <c:pt idx="342">
                  <c:v>44173</c:v>
                </c:pt>
                <c:pt idx="343">
                  <c:v>44174</c:v>
                </c:pt>
                <c:pt idx="344">
                  <c:v>44175</c:v>
                </c:pt>
                <c:pt idx="345">
                  <c:v>44176</c:v>
                </c:pt>
                <c:pt idx="346">
                  <c:v>44177</c:v>
                </c:pt>
                <c:pt idx="347">
                  <c:v>44178</c:v>
                </c:pt>
                <c:pt idx="348">
                  <c:v>44179</c:v>
                </c:pt>
                <c:pt idx="349">
                  <c:v>44180</c:v>
                </c:pt>
                <c:pt idx="350">
                  <c:v>44181</c:v>
                </c:pt>
                <c:pt idx="351">
                  <c:v>44182</c:v>
                </c:pt>
                <c:pt idx="352">
                  <c:v>44183</c:v>
                </c:pt>
                <c:pt idx="353">
                  <c:v>44184</c:v>
                </c:pt>
                <c:pt idx="354">
                  <c:v>44185</c:v>
                </c:pt>
                <c:pt idx="355">
                  <c:v>44186</c:v>
                </c:pt>
                <c:pt idx="356">
                  <c:v>44187</c:v>
                </c:pt>
                <c:pt idx="357">
                  <c:v>44188</c:v>
                </c:pt>
                <c:pt idx="358">
                  <c:v>44189</c:v>
                </c:pt>
                <c:pt idx="359">
                  <c:v>44190</c:v>
                </c:pt>
                <c:pt idx="360">
                  <c:v>44191</c:v>
                </c:pt>
                <c:pt idx="361">
                  <c:v>44192</c:v>
                </c:pt>
                <c:pt idx="362">
                  <c:v>44193</c:v>
                </c:pt>
                <c:pt idx="363">
                  <c:v>44194</c:v>
                </c:pt>
                <c:pt idx="364">
                  <c:v>44195</c:v>
                </c:pt>
                <c:pt idx="365">
                  <c:v>44196</c:v>
                </c:pt>
                <c:pt idx="366">
                  <c:v>44197</c:v>
                </c:pt>
                <c:pt idx="367">
                  <c:v>44198</c:v>
                </c:pt>
                <c:pt idx="368">
                  <c:v>44199</c:v>
                </c:pt>
                <c:pt idx="369">
                  <c:v>44200</c:v>
                </c:pt>
                <c:pt idx="370">
                  <c:v>44201</c:v>
                </c:pt>
                <c:pt idx="371">
                  <c:v>44202</c:v>
                </c:pt>
                <c:pt idx="372">
                  <c:v>44203</c:v>
                </c:pt>
                <c:pt idx="373">
                  <c:v>44204</c:v>
                </c:pt>
                <c:pt idx="374">
                  <c:v>44205</c:v>
                </c:pt>
                <c:pt idx="375">
                  <c:v>44206</c:v>
                </c:pt>
                <c:pt idx="376">
                  <c:v>44207</c:v>
                </c:pt>
                <c:pt idx="377">
                  <c:v>44208</c:v>
                </c:pt>
                <c:pt idx="378">
                  <c:v>44209</c:v>
                </c:pt>
                <c:pt idx="379">
                  <c:v>44210</c:v>
                </c:pt>
                <c:pt idx="380">
                  <c:v>44211</c:v>
                </c:pt>
                <c:pt idx="381">
                  <c:v>44212</c:v>
                </c:pt>
                <c:pt idx="382">
                  <c:v>44213</c:v>
                </c:pt>
                <c:pt idx="383">
                  <c:v>44214</c:v>
                </c:pt>
                <c:pt idx="384">
                  <c:v>44215</c:v>
                </c:pt>
                <c:pt idx="385">
                  <c:v>44216</c:v>
                </c:pt>
                <c:pt idx="386">
                  <c:v>44217</c:v>
                </c:pt>
                <c:pt idx="387">
                  <c:v>44218</c:v>
                </c:pt>
                <c:pt idx="388">
                  <c:v>44219</c:v>
                </c:pt>
                <c:pt idx="389">
                  <c:v>44220</c:v>
                </c:pt>
                <c:pt idx="390">
                  <c:v>44221</c:v>
                </c:pt>
                <c:pt idx="391">
                  <c:v>44222</c:v>
                </c:pt>
                <c:pt idx="392">
                  <c:v>44223</c:v>
                </c:pt>
                <c:pt idx="393">
                  <c:v>44224</c:v>
                </c:pt>
                <c:pt idx="394">
                  <c:v>44225</c:v>
                </c:pt>
                <c:pt idx="395">
                  <c:v>44226</c:v>
                </c:pt>
                <c:pt idx="396">
                  <c:v>44227</c:v>
                </c:pt>
                <c:pt idx="397">
                  <c:v>44228</c:v>
                </c:pt>
                <c:pt idx="398">
                  <c:v>44229</c:v>
                </c:pt>
                <c:pt idx="399">
                  <c:v>44230</c:v>
                </c:pt>
                <c:pt idx="400">
                  <c:v>44231</c:v>
                </c:pt>
                <c:pt idx="401">
                  <c:v>44232</c:v>
                </c:pt>
                <c:pt idx="402">
                  <c:v>44233</c:v>
                </c:pt>
                <c:pt idx="403">
                  <c:v>44234</c:v>
                </c:pt>
                <c:pt idx="404">
                  <c:v>44235</c:v>
                </c:pt>
                <c:pt idx="405">
                  <c:v>44236</c:v>
                </c:pt>
                <c:pt idx="406">
                  <c:v>44237</c:v>
                </c:pt>
                <c:pt idx="407">
                  <c:v>44238</c:v>
                </c:pt>
                <c:pt idx="408">
                  <c:v>44239</c:v>
                </c:pt>
                <c:pt idx="409">
                  <c:v>44240</c:v>
                </c:pt>
                <c:pt idx="410">
                  <c:v>44241</c:v>
                </c:pt>
                <c:pt idx="411">
                  <c:v>44242</c:v>
                </c:pt>
                <c:pt idx="412">
                  <c:v>44243</c:v>
                </c:pt>
                <c:pt idx="413">
                  <c:v>44244</c:v>
                </c:pt>
                <c:pt idx="414">
                  <c:v>44245</c:v>
                </c:pt>
                <c:pt idx="415">
                  <c:v>44246</c:v>
                </c:pt>
                <c:pt idx="416">
                  <c:v>44247</c:v>
                </c:pt>
                <c:pt idx="417">
                  <c:v>44248</c:v>
                </c:pt>
                <c:pt idx="418">
                  <c:v>44249</c:v>
                </c:pt>
                <c:pt idx="419">
                  <c:v>44250</c:v>
                </c:pt>
                <c:pt idx="420">
                  <c:v>44251</c:v>
                </c:pt>
                <c:pt idx="421">
                  <c:v>44252</c:v>
                </c:pt>
                <c:pt idx="422">
                  <c:v>44253</c:v>
                </c:pt>
                <c:pt idx="423">
                  <c:v>44254</c:v>
                </c:pt>
                <c:pt idx="424">
                  <c:v>44255</c:v>
                </c:pt>
                <c:pt idx="425">
                  <c:v>44256</c:v>
                </c:pt>
                <c:pt idx="426">
                  <c:v>44257</c:v>
                </c:pt>
                <c:pt idx="427">
                  <c:v>44258</c:v>
                </c:pt>
                <c:pt idx="428">
                  <c:v>44259</c:v>
                </c:pt>
                <c:pt idx="429">
                  <c:v>44260</c:v>
                </c:pt>
                <c:pt idx="430">
                  <c:v>44261</c:v>
                </c:pt>
                <c:pt idx="431">
                  <c:v>44262</c:v>
                </c:pt>
                <c:pt idx="432">
                  <c:v>44263</c:v>
                </c:pt>
                <c:pt idx="433">
                  <c:v>44264</c:v>
                </c:pt>
                <c:pt idx="434">
                  <c:v>44265</c:v>
                </c:pt>
                <c:pt idx="435">
                  <c:v>44266</c:v>
                </c:pt>
                <c:pt idx="436">
                  <c:v>44267</c:v>
                </c:pt>
                <c:pt idx="437">
                  <c:v>44268</c:v>
                </c:pt>
                <c:pt idx="438">
                  <c:v>44269</c:v>
                </c:pt>
                <c:pt idx="439">
                  <c:v>44270</c:v>
                </c:pt>
                <c:pt idx="440">
                  <c:v>44271</c:v>
                </c:pt>
                <c:pt idx="441">
                  <c:v>44272</c:v>
                </c:pt>
                <c:pt idx="442">
                  <c:v>44273</c:v>
                </c:pt>
                <c:pt idx="443">
                  <c:v>44274</c:v>
                </c:pt>
                <c:pt idx="444">
                  <c:v>44275</c:v>
                </c:pt>
                <c:pt idx="445">
                  <c:v>44276</c:v>
                </c:pt>
                <c:pt idx="446">
                  <c:v>44277</c:v>
                </c:pt>
                <c:pt idx="447">
                  <c:v>44278</c:v>
                </c:pt>
                <c:pt idx="448">
                  <c:v>44279</c:v>
                </c:pt>
                <c:pt idx="449">
                  <c:v>44280</c:v>
                </c:pt>
                <c:pt idx="450">
                  <c:v>44281</c:v>
                </c:pt>
                <c:pt idx="451">
                  <c:v>44282</c:v>
                </c:pt>
                <c:pt idx="452">
                  <c:v>44283</c:v>
                </c:pt>
                <c:pt idx="453">
                  <c:v>44284</c:v>
                </c:pt>
                <c:pt idx="454">
                  <c:v>44285</c:v>
                </c:pt>
                <c:pt idx="455">
                  <c:v>44286</c:v>
                </c:pt>
                <c:pt idx="456">
                  <c:v>44287</c:v>
                </c:pt>
                <c:pt idx="457">
                  <c:v>44288</c:v>
                </c:pt>
                <c:pt idx="458">
                  <c:v>44289</c:v>
                </c:pt>
                <c:pt idx="459">
                  <c:v>44290</c:v>
                </c:pt>
                <c:pt idx="460">
                  <c:v>44291</c:v>
                </c:pt>
                <c:pt idx="461">
                  <c:v>44292</c:v>
                </c:pt>
                <c:pt idx="462">
                  <c:v>44293</c:v>
                </c:pt>
                <c:pt idx="463">
                  <c:v>44294</c:v>
                </c:pt>
                <c:pt idx="464">
                  <c:v>44295</c:v>
                </c:pt>
                <c:pt idx="465">
                  <c:v>44296</c:v>
                </c:pt>
                <c:pt idx="466">
                  <c:v>44297</c:v>
                </c:pt>
                <c:pt idx="467">
                  <c:v>44298</c:v>
                </c:pt>
                <c:pt idx="468">
                  <c:v>44299</c:v>
                </c:pt>
                <c:pt idx="469">
                  <c:v>44300</c:v>
                </c:pt>
                <c:pt idx="470">
                  <c:v>44301</c:v>
                </c:pt>
                <c:pt idx="471">
                  <c:v>44302</c:v>
                </c:pt>
                <c:pt idx="472">
                  <c:v>44303</c:v>
                </c:pt>
                <c:pt idx="473">
                  <c:v>44304</c:v>
                </c:pt>
                <c:pt idx="474">
                  <c:v>44305</c:v>
                </c:pt>
                <c:pt idx="475">
                  <c:v>44306</c:v>
                </c:pt>
                <c:pt idx="476">
                  <c:v>44307</c:v>
                </c:pt>
                <c:pt idx="477">
                  <c:v>44308</c:v>
                </c:pt>
                <c:pt idx="478">
                  <c:v>44309</c:v>
                </c:pt>
                <c:pt idx="479">
                  <c:v>44310</c:v>
                </c:pt>
                <c:pt idx="480">
                  <c:v>44311</c:v>
                </c:pt>
                <c:pt idx="481">
                  <c:v>44312</c:v>
                </c:pt>
                <c:pt idx="482">
                  <c:v>44313</c:v>
                </c:pt>
                <c:pt idx="483">
                  <c:v>44314</c:v>
                </c:pt>
                <c:pt idx="484">
                  <c:v>44315</c:v>
                </c:pt>
                <c:pt idx="485">
                  <c:v>44316</c:v>
                </c:pt>
                <c:pt idx="486">
                  <c:v>44317</c:v>
                </c:pt>
                <c:pt idx="487">
                  <c:v>44318</c:v>
                </c:pt>
                <c:pt idx="488">
                  <c:v>44319</c:v>
                </c:pt>
                <c:pt idx="489">
                  <c:v>44320</c:v>
                </c:pt>
                <c:pt idx="490">
                  <c:v>44321</c:v>
                </c:pt>
                <c:pt idx="491">
                  <c:v>44322</c:v>
                </c:pt>
                <c:pt idx="492">
                  <c:v>44323</c:v>
                </c:pt>
                <c:pt idx="493">
                  <c:v>44324</c:v>
                </c:pt>
                <c:pt idx="494">
                  <c:v>44325</c:v>
                </c:pt>
                <c:pt idx="495">
                  <c:v>44326</c:v>
                </c:pt>
                <c:pt idx="496">
                  <c:v>44327</c:v>
                </c:pt>
                <c:pt idx="497">
                  <c:v>44328</c:v>
                </c:pt>
                <c:pt idx="498">
                  <c:v>44329</c:v>
                </c:pt>
                <c:pt idx="499">
                  <c:v>44330</c:v>
                </c:pt>
                <c:pt idx="500">
                  <c:v>44331</c:v>
                </c:pt>
                <c:pt idx="501">
                  <c:v>44332</c:v>
                </c:pt>
                <c:pt idx="502">
                  <c:v>44333</c:v>
                </c:pt>
                <c:pt idx="503">
                  <c:v>44334</c:v>
                </c:pt>
                <c:pt idx="504">
                  <c:v>44335</c:v>
                </c:pt>
                <c:pt idx="505">
                  <c:v>44336</c:v>
                </c:pt>
                <c:pt idx="506">
                  <c:v>44337</c:v>
                </c:pt>
                <c:pt idx="507">
                  <c:v>44338</c:v>
                </c:pt>
                <c:pt idx="508">
                  <c:v>44339</c:v>
                </c:pt>
                <c:pt idx="509">
                  <c:v>44340</c:v>
                </c:pt>
                <c:pt idx="510">
                  <c:v>44341</c:v>
                </c:pt>
                <c:pt idx="511">
                  <c:v>44342</c:v>
                </c:pt>
                <c:pt idx="512">
                  <c:v>44343</c:v>
                </c:pt>
                <c:pt idx="513">
                  <c:v>44344</c:v>
                </c:pt>
                <c:pt idx="514">
                  <c:v>44345</c:v>
                </c:pt>
                <c:pt idx="515">
                  <c:v>44346</c:v>
                </c:pt>
                <c:pt idx="516">
                  <c:v>44347</c:v>
                </c:pt>
                <c:pt idx="517">
                  <c:v>44348</c:v>
                </c:pt>
                <c:pt idx="518">
                  <c:v>44349</c:v>
                </c:pt>
                <c:pt idx="519">
                  <c:v>44350</c:v>
                </c:pt>
                <c:pt idx="520">
                  <c:v>44351</c:v>
                </c:pt>
                <c:pt idx="521">
                  <c:v>44352</c:v>
                </c:pt>
                <c:pt idx="522">
                  <c:v>44353</c:v>
                </c:pt>
                <c:pt idx="523">
                  <c:v>44354</c:v>
                </c:pt>
                <c:pt idx="524">
                  <c:v>44355</c:v>
                </c:pt>
                <c:pt idx="525">
                  <c:v>44356</c:v>
                </c:pt>
                <c:pt idx="526">
                  <c:v>44357</c:v>
                </c:pt>
                <c:pt idx="527">
                  <c:v>44358</c:v>
                </c:pt>
                <c:pt idx="528">
                  <c:v>44359</c:v>
                </c:pt>
                <c:pt idx="529">
                  <c:v>44360</c:v>
                </c:pt>
                <c:pt idx="530">
                  <c:v>44361</c:v>
                </c:pt>
                <c:pt idx="531">
                  <c:v>44362</c:v>
                </c:pt>
                <c:pt idx="532">
                  <c:v>44363</c:v>
                </c:pt>
                <c:pt idx="533">
                  <c:v>44364</c:v>
                </c:pt>
                <c:pt idx="534">
                  <c:v>44365</c:v>
                </c:pt>
                <c:pt idx="535">
                  <c:v>44366</c:v>
                </c:pt>
                <c:pt idx="536">
                  <c:v>44367</c:v>
                </c:pt>
                <c:pt idx="537">
                  <c:v>44368</c:v>
                </c:pt>
                <c:pt idx="538">
                  <c:v>44369</c:v>
                </c:pt>
                <c:pt idx="539">
                  <c:v>44370</c:v>
                </c:pt>
                <c:pt idx="540">
                  <c:v>44371</c:v>
                </c:pt>
                <c:pt idx="541">
                  <c:v>44372</c:v>
                </c:pt>
                <c:pt idx="542">
                  <c:v>44373</c:v>
                </c:pt>
                <c:pt idx="543">
                  <c:v>44374</c:v>
                </c:pt>
                <c:pt idx="544">
                  <c:v>44375</c:v>
                </c:pt>
                <c:pt idx="545">
                  <c:v>44376</c:v>
                </c:pt>
              </c:numCache>
            </c:numRef>
          </c:cat>
          <c:val>
            <c:numRef>
              <c:f>Sheet3!$G$3:$G$548</c:f>
              <c:numCache>
                <c:formatCode>General</c:formatCode>
                <c:ptCount val="546"/>
                <c:pt idx="8">
                  <c:v>100</c:v>
                </c:pt>
                <c:pt idx="9">
                  <c:v>100</c:v>
                </c:pt>
                <c:pt idx="10">
                  <c:v>100</c:v>
                </c:pt>
                <c:pt idx="11">
                  <c:v>100</c:v>
                </c:pt>
                <c:pt idx="12">
                  <c:v>100</c:v>
                </c:pt>
                <c:pt idx="13">
                  <c:v>100</c:v>
                </c:pt>
                <c:pt idx="14">
                  <c:v>100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9CC8-4140-B968-02DA341257F4}"/>
            </c:ext>
          </c:extLst>
        </c:ser>
        <c:ser>
          <c:idx val="6"/>
          <c:order val="6"/>
          <c:tx>
            <c:strRef>
              <c:f>Sheet3!$H$2</c:f>
              <c:strCache>
                <c:ptCount val="1"/>
                <c:pt idx="0">
                  <c:v>掉宝新纪元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Sheet3!$A$3:$A$548</c:f>
              <c:numCache>
                <c:formatCode>m/d/yyyy</c:formatCode>
                <c:ptCount val="546"/>
                <c:pt idx="0">
                  <c:v>43831</c:v>
                </c:pt>
                <c:pt idx="1">
                  <c:v>43832</c:v>
                </c:pt>
                <c:pt idx="2">
                  <c:v>43833</c:v>
                </c:pt>
                <c:pt idx="3">
                  <c:v>43834</c:v>
                </c:pt>
                <c:pt idx="4">
                  <c:v>43835</c:v>
                </c:pt>
                <c:pt idx="5">
                  <c:v>43836</c:v>
                </c:pt>
                <c:pt idx="6">
                  <c:v>43837</c:v>
                </c:pt>
                <c:pt idx="7">
                  <c:v>43838</c:v>
                </c:pt>
                <c:pt idx="8">
                  <c:v>43839</c:v>
                </c:pt>
                <c:pt idx="9">
                  <c:v>43840</c:v>
                </c:pt>
                <c:pt idx="10">
                  <c:v>43841</c:v>
                </c:pt>
                <c:pt idx="11">
                  <c:v>43842</c:v>
                </c:pt>
                <c:pt idx="12">
                  <c:v>43843</c:v>
                </c:pt>
                <c:pt idx="13">
                  <c:v>43844</c:v>
                </c:pt>
                <c:pt idx="14">
                  <c:v>43845</c:v>
                </c:pt>
                <c:pt idx="15">
                  <c:v>43846</c:v>
                </c:pt>
                <c:pt idx="16">
                  <c:v>43847</c:v>
                </c:pt>
                <c:pt idx="17">
                  <c:v>43848</c:v>
                </c:pt>
                <c:pt idx="18">
                  <c:v>43849</c:v>
                </c:pt>
                <c:pt idx="19">
                  <c:v>43850</c:v>
                </c:pt>
                <c:pt idx="20">
                  <c:v>43851</c:v>
                </c:pt>
                <c:pt idx="21">
                  <c:v>43852</c:v>
                </c:pt>
                <c:pt idx="22">
                  <c:v>43853</c:v>
                </c:pt>
                <c:pt idx="23">
                  <c:v>43854</c:v>
                </c:pt>
                <c:pt idx="24">
                  <c:v>43855</c:v>
                </c:pt>
                <c:pt idx="25">
                  <c:v>43856</c:v>
                </c:pt>
                <c:pt idx="26">
                  <c:v>43857</c:v>
                </c:pt>
                <c:pt idx="27">
                  <c:v>43858</c:v>
                </c:pt>
                <c:pt idx="28">
                  <c:v>43859</c:v>
                </c:pt>
                <c:pt idx="29">
                  <c:v>43860</c:v>
                </c:pt>
                <c:pt idx="30">
                  <c:v>43861</c:v>
                </c:pt>
                <c:pt idx="31">
                  <c:v>43862</c:v>
                </c:pt>
                <c:pt idx="32">
                  <c:v>43863</c:v>
                </c:pt>
                <c:pt idx="33">
                  <c:v>43864</c:v>
                </c:pt>
                <c:pt idx="34">
                  <c:v>43865</c:v>
                </c:pt>
                <c:pt idx="35">
                  <c:v>43866</c:v>
                </c:pt>
                <c:pt idx="36">
                  <c:v>43867</c:v>
                </c:pt>
                <c:pt idx="37">
                  <c:v>43868</c:v>
                </c:pt>
                <c:pt idx="38">
                  <c:v>43869</c:v>
                </c:pt>
                <c:pt idx="39">
                  <c:v>43870</c:v>
                </c:pt>
                <c:pt idx="40">
                  <c:v>43871</c:v>
                </c:pt>
                <c:pt idx="41">
                  <c:v>43872</c:v>
                </c:pt>
                <c:pt idx="42">
                  <c:v>43873</c:v>
                </c:pt>
                <c:pt idx="43">
                  <c:v>43874</c:v>
                </c:pt>
                <c:pt idx="44">
                  <c:v>43875</c:v>
                </c:pt>
                <c:pt idx="45">
                  <c:v>43876</c:v>
                </c:pt>
                <c:pt idx="46">
                  <c:v>43877</c:v>
                </c:pt>
                <c:pt idx="47">
                  <c:v>43878</c:v>
                </c:pt>
                <c:pt idx="48">
                  <c:v>43879</c:v>
                </c:pt>
                <c:pt idx="49">
                  <c:v>43880</c:v>
                </c:pt>
                <c:pt idx="50">
                  <c:v>43881</c:v>
                </c:pt>
                <c:pt idx="51">
                  <c:v>43882</c:v>
                </c:pt>
                <c:pt idx="52">
                  <c:v>43883</c:v>
                </c:pt>
                <c:pt idx="53">
                  <c:v>43884</c:v>
                </c:pt>
                <c:pt idx="54">
                  <c:v>43885</c:v>
                </c:pt>
                <c:pt idx="55">
                  <c:v>43886</c:v>
                </c:pt>
                <c:pt idx="56">
                  <c:v>43887</c:v>
                </c:pt>
                <c:pt idx="57">
                  <c:v>43888</c:v>
                </c:pt>
                <c:pt idx="58">
                  <c:v>43889</c:v>
                </c:pt>
                <c:pt idx="59">
                  <c:v>43890</c:v>
                </c:pt>
                <c:pt idx="60">
                  <c:v>43891</c:v>
                </c:pt>
                <c:pt idx="61">
                  <c:v>43892</c:v>
                </c:pt>
                <c:pt idx="62">
                  <c:v>43893</c:v>
                </c:pt>
                <c:pt idx="63">
                  <c:v>43894</c:v>
                </c:pt>
                <c:pt idx="64">
                  <c:v>43895</c:v>
                </c:pt>
                <c:pt idx="65">
                  <c:v>43896</c:v>
                </c:pt>
                <c:pt idx="66">
                  <c:v>43897</c:v>
                </c:pt>
                <c:pt idx="67">
                  <c:v>43898</c:v>
                </c:pt>
                <c:pt idx="68">
                  <c:v>43899</c:v>
                </c:pt>
                <c:pt idx="69">
                  <c:v>43900</c:v>
                </c:pt>
                <c:pt idx="70">
                  <c:v>43901</c:v>
                </c:pt>
                <c:pt idx="71">
                  <c:v>43902</c:v>
                </c:pt>
                <c:pt idx="72">
                  <c:v>43903</c:v>
                </c:pt>
                <c:pt idx="73">
                  <c:v>43904</c:v>
                </c:pt>
                <c:pt idx="74">
                  <c:v>43905</c:v>
                </c:pt>
                <c:pt idx="75">
                  <c:v>43906</c:v>
                </c:pt>
                <c:pt idx="76">
                  <c:v>43907</c:v>
                </c:pt>
                <c:pt idx="77">
                  <c:v>43908</c:v>
                </c:pt>
                <c:pt idx="78">
                  <c:v>43909</c:v>
                </c:pt>
                <c:pt idx="79">
                  <c:v>43910</c:v>
                </c:pt>
                <c:pt idx="80">
                  <c:v>43911</c:v>
                </c:pt>
                <c:pt idx="81">
                  <c:v>43912</c:v>
                </c:pt>
                <c:pt idx="82">
                  <c:v>43913</c:v>
                </c:pt>
                <c:pt idx="83">
                  <c:v>43914</c:v>
                </c:pt>
                <c:pt idx="84">
                  <c:v>43915</c:v>
                </c:pt>
                <c:pt idx="85">
                  <c:v>43916</c:v>
                </c:pt>
                <c:pt idx="86">
                  <c:v>43917</c:v>
                </c:pt>
                <c:pt idx="87">
                  <c:v>43918</c:v>
                </c:pt>
                <c:pt idx="88">
                  <c:v>43919</c:v>
                </c:pt>
                <c:pt idx="89">
                  <c:v>43920</c:v>
                </c:pt>
                <c:pt idx="90">
                  <c:v>43921</c:v>
                </c:pt>
                <c:pt idx="91">
                  <c:v>43922</c:v>
                </c:pt>
                <c:pt idx="92">
                  <c:v>43923</c:v>
                </c:pt>
                <c:pt idx="93">
                  <c:v>43924</c:v>
                </c:pt>
                <c:pt idx="94">
                  <c:v>43925</c:v>
                </c:pt>
                <c:pt idx="95">
                  <c:v>43926</c:v>
                </c:pt>
                <c:pt idx="96">
                  <c:v>43927</c:v>
                </c:pt>
                <c:pt idx="97">
                  <c:v>43928</c:v>
                </c:pt>
                <c:pt idx="98">
                  <c:v>43929</c:v>
                </c:pt>
                <c:pt idx="99">
                  <c:v>43930</c:v>
                </c:pt>
                <c:pt idx="100">
                  <c:v>43931</c:v>
                </c:pt>
                <c:pt idx="101">
                  <c:v>43932</c:v>
                </c:pt>
                <c:pt idx="102">
                  <c:v>43933</c:v>
                </c:pt>
                <c:pt idx="103">
                  <c:v>43934</c:v>
                </c:pt>
                <c:pt idx="104">
                  <c:v>43935</c:v>
                </c:pt>
                <c:pt idx="105">
                  <c:v>43936</c:v>
                </c:pt>
                <c:pt idx="106">
                  <c:v>43937</c:v>
                </c:pt>
                <c:pt idx="107">
                  <c:v>43938</c:v>
                </c:pt>
                <c:pt idx="108">
                  <c:v>43939</c:v>
                </c:pt>
                <c:pt idx="109">
                  <c:v>43940</c:v>
                </c:pt>
                <c:pt idx="110">
                  <c:v>43941</c:v>
                </c:pt>
                <c:pt idx="111">
                  <c:v>43942</c:v>
                </c:pt>
                <c:pt idx="112">
                  <c:v>43943</c:v>
                </c:pt>
                <c:pt idx="113">
                  <c:v>43944</c:v>
                </c:pt>
                <c:pt idx="114">
                  <c:v>43945</c:v>
                </c:pt>
                <c:pt idx="115">
                  <c:v>43946</c:v>
                </c:pt>
                <c:pt idx="116">
                  <c:v>43947</c:v>
                </c:pt>
                <c:pt idx="117">
                  <c:v>43948</c:v>
                </c:pt>
                <c:pt idx="118">
                  <c:v>43949</c:v>
                </c:pt>
                <c:pt idx="119">
                  <c:v>43950</c:v>
                </c:pt>
                <c:pt idx="120">
                  <c:v>43951</c:v>
                </c:pt>
                <c:pt idx="121">
                  <c:v>43952</c:v>
                </c:pt>
                <c:pt idx="122">
                  <c:v>43953</c:v>
                </c:pt>
                <c:pt idx="123">
                  <c:v>43954</c:v>
                </c:pt>
                <c:pt idx="124">
                  <c:v>43955</c:v>
                </c:pt>
                <c:pt idx="125">
                  <c:v>43956</c:v>
                </c:pt>
                <c:pt idx="126">
                  <c:v>43957</c:v>
                </c:pt>
                <c:pt idx="127">
                  <c:v>43958</c:v>
                </c:pt>
                <c:pt idx="128">
                  <c:v>43959</c:v>
                </c:pt>
                <c:pt idx="129">
                  <c:v>43960</c:v>
                </c:pt>
                <c:pt idx="130">
                  <c:v>43961</c:v>
                </c:pt>
                <c:pt idx="131">
                  <c:v>43962</c:v>
                </c:pt>
                <c:pt idx="132">
                  <c:v>43963</c:v>
                </c:pt>
                <c:pt idx="133">
                  <c:v>43964</c:v>
                </c:pt>
                <c:pt idx="134">
                  <c:v>43965</c:v>
                </c:pt>
                <c:pt idx="135">
                  <c:v>43966</c:v>
                </c:pt>
                <c:pt idx="136">
                  <c:v>43967</c:v>
                </c:pt>
                <c:pt idx="137">
                  <c:v>43968</c:v>
                </c:pt>
                <c:pt idx="138">
                  <c:v>43969</c:v>
                </c:pt>
                <c:pt idx="139">
                  <c:v>43970</c:v>
                </c:pt>
                <c:pt idx="140">
                  <c:v>43971</c:v>
                </c:pt>
                <c:pt idx="141">
                  <c:v>43972</c:v>
                </c:pt>
                <c:pt idx="142">
                  <c:v>43973</c:v>
                </c:pt>
                <c:pt idx="143">
                  <c:v>43974</c:v>
                </c:pt>
                <c:pt idx="144">
                  <c:v>43975</c:v>
                </c:pt>
                <c:pt idx="145">
                  <c:v>43976</c:v>
                </c:pt>
                <c:pt idx="146">
                  <c:v>43977</c:v>
                </c:pt>
                <c:pt idx="147">
                  <c:v>43978</c:v>
                </c:pt>
                <c:pt idx="148">
                  <c:v>43979</c:v>
                </c:pt>
                <c:pt idx="149">
                  <c:v>43980</c:v>
                </c:pt>
                <c:pt idx="150">
                  <c:v>43981</c:v>
                </c:pt>
                <c:pt idx="151">
                  <c:v>43982</c:v>
                </c:pt>
                <c:pt idx="152">
                  <c:v>43983</c:v>
                </c:pt>
                <c:pt idx="153">
                  <c:v>43984</c:v>
                </c:pt>
                <c:pt idx="154">
                  <c:v>43985</c:v>
                </c:pt>
                <c:pt idx="155">
                  <c:v>43986</c:v>
                </c:pt>
                <c:pt idx="156">
                  <c:v>43987</c:v>
                </c:pt>
                <c:pt idx="157">
                  <c:v>43988</c:v>
                </c:pt>
                <c:pt idx="158">
                  <c:v>43989</c:v>
                </c:pt>
                <c:pt idx="159">
                  <c:v>43990</c:v>
                </c:pt>
                <c:pt idx="160">
                  <c:v>43991</c:v>
                </c:pt>
                <c:pt idx="161">
                  <c:v>43992</c:v>
                </c:pt>
                <c:pt idx="162">
                  <c:v>43993</c:v>
                </c:pt>
                <c:pt idx="163">
                  <c:v>43994</c:v>
                </c:pt>
                <c:pt idx="164">
                  <c:v>43995</c:v>
                </c:pt>
                <c:pt idx="165">
                  <c:v>43996</c:v>
                </c:pt>
                <c:pt idx="166">
                  <c:v>43997</c:v>
                </c:pt>
                <c:pt idx="167">
                  <c:v>43998</c:v>
                </c:pt>
                <c:pt idx="168">
                  <c:v>43999</c:v>
                </c:pt>
                <c:pt idx="169">
                  <c:v>44000</c:v>
                </c:pt>
                <c:pt idx="170">
                  <c:v>44001</c:v>
                </c:pt>
                <c:pt idx="171">
                  <c:v>44002</c:v>
                </c:pt>
                <c:pt idx="172">
                  <c:v>44003</c:v>
                </c:pt>
                <c:pt idx="173">
                  <c:v>44004</c:v>
                </c:pt>
                <c:pt idx="174">
                  <c:v>44005</c:v>
                </c:pt>
                <c:pt idx="175">
                  <c:v>44006</c:v>
                </c:pt>
                <c:pt idx="176">
                  <c:v>44007</c:v>
                </c:pt>
                <c:pt idx="177">
                  <c:v>44008</c:v>
                </c:pt>
                <c:pt idx="178">
                  <c:v>44009</c:v>
                </c:pt>
                <c:pt idx="179">
                  <c:v>44010</c:v>
                </c:pt>
                <c:pt idx="180">
                  <c:v>44011</c:v>
                </c:pt>
                <c:pt idx="181">
                  <c:v>44012</c:v>
                </c:pt>
                <c:pt idx="182">
                  <c:v>44013</c:v>
                </c:pt>
                <c:pt idx="183">
                  <c:v>44014</c:v>
                </c:pt>
                <c:pt idx="184">
                  <c:v>44015</c:v>
                </c:pt>
                <c:pt idx="185">
                  <c:v>44016</c:v>
                </c:pt>
                <c:pt idx="186">
                  <c:v>44017</c:v>
                </c:pt>
                <c:pt idx="187">
                  <c:v>44018</c:v>
                </c:pt>
                <c:pt idx="188">
                  <c:v>44019</c:v>
                </c:pt>
                <c:pt idx="189">
                  <c:v>44020</c:v>
                </c:pt>
                <c:pt idx="190">
                  <c:v>44021</c:v>
                </c:pt>
                <c:pt idx="191">
                  <c:v>44022</c:v>
                </c:pt>
                <c:pt idx="192">
                  <c:v>44023</c:v>
                </c:pt>
                <c:pt idx="193">
                  <c:v>44024</c:v>
                </c:pt>
                <c:pt idx="194">
                  <c:v>44025</c:v>
                </c:pt>
                <c:pt idx="195">
                  <c:v>44026</c:v>
                </c:pt>
                <c:pt idx="196">
                  <c:v>44027</c:v>
                </c:pt>
                <c:pt idx="197">
                  <c:v>44028</c:v>
                </c:pt>
                <c:pt idx="198">
                  <c:v>44029</c:v>
                </c:pt>
                <c:pt idx="199">
                  <c:v>44030</c:v>
                </c:pt>
                <c:pt idx="200">
                  <c:v>44031</c:v>
                </c:pt>
                <c:pt idx="201">
                  <c:v>44032</c:v>
                </c:pt>
                <c:pt idx="202">
                  <c:v>44033</c:v>
                </c:pt>
                <c:pt idx="203">
                  <c:v>44034</c:v>
                </c:pt>
                <c:pt idx="204">
                  <c:v>44035</c:v>
                </c:pt>
                <c:pt idx="205">
                  <c:v>44036</c:v>
                </c:pt>
                <c:pt idx="206">
                  <c:v>44037</c:v>
                </c:pt>
                <c:pt idx="207">
                  <c:v>44038</c:v>
                </c:pt>
                <c:pt idx="208">
                  <c:v>44039</c:v>
                </c:pt>
                <c:pt idx="209">
                  <c:v>44040</c:v>
                </c:pt>
                <c:pt idx="210">
                  <c:v>44041</c:v>
                </c:pt>
                <c:pt idx="211">
                  <c:v>44042</c:v>
                </c:pt>
                <c:pt idx="212">
                  <c:v>44043</c:v>
                </c:pt>
                <c:pt idx="213">
                  <c:v>44044</c:v>
                </c:pt>
                <c:pt idx="214">
                  <c:v>44045</c:v>
                </c:pt>
                <c:pt idx="215">
                  <c:v>44046</c:v>
                </c:pt>
                <c:pt idx="216">
                  <c:v>44047</c:v>
                </c:pt>
                <c:pt idx="217">
                  <c:v>44048</c:v>
                </c:pt>
                <c:pt idx="218">
                  <c:v>44049</c:v>
                </c:pt>
                <c:pt idx="219">
                  <c:v>44050</c:v>
                </c:pt>
                <c:pt idx="220">
                  <c:v>44051</c:v>
                </c:pt>
                <c:pt idx="221">
                  <c:v>44052</c:v>
                </c:pt>
                <c:pt idx="222">
                  <c:v>44053</c:v>
                </c:pt>
                <c:pt idx="223">
                  <c:v>44054</c:v>
                </c:pt>
                <c:pt idx="224">
                  <c:v>44055</c:v>
                </c:pt>
                <c:pt idx="225">
                  <c:v>44056</c:v>
                </c:pt>
                <c:pt idx="226">
                  <c:v>44057</c:v>
                </c:pt>
                <c:pt idx="227">
                  <c:v>44058</c:v>
                </c:pt>
                <c:pt idx="228">
                  <c:v>44059</c:v>
                </c:pt>
                <c:pt idx="229">
                  <c:v>44060</c:v>
                </c:pt>
                <c:pt idx="230">
                  <c:v>44061</c:v>
                </c:pt>
                <c:pt idx="231">
                  <c:v>44062</c:v>
                </c:pt>
                <c:pt idx="232">
                  <c:v>44063</c:v>
                </c:pt>
                <c:pt idx="233">
                  <c:v>44064</c:v>
                </c:pt>
                <c:pt idx="234">
                  <c:v>44065</c:v>
                </c:pt>
                <c:pt idx="235">
                  <c:v>44066</c:v>
                </c:pt>
                <c:pt idx="236">
                  <c:v>44067</c:v>
                </c:pt>
                <c:pt idx="237">
                  <c:v>44068</c:v>
                </c:pt>
                <c:pt idx="238">
                  <c:v>44069</c:v>
                </c:pt>
                <c:pt idx="239">
                  <c:v>44070</c:v>
                </c:pt>
                <c:pt idx="240">
                  <c:v>44071</c:v>
                </c:pt>
                <c:pt idx="241">
                  <c:v>44072</c:v>
                </c:pt>
                <c:pt idx="242">
                  <c:v>44073</c:v>
                </c:pt>
                <c:pt idx="243">
                  <c:v>44074</c:v>
                </c:pt>
                <c:pt idx="244">
                  <c:v>44075</c:v>
                </c:pt>
                <c:pt idx="245">
                  <c:v>44076</c:v>
                </c:pt>
                <c:pt idx="246">
                  <c:v>44077</c:v>
                </c:pt>
                <c:pt idx="247">
                  <c:v>44078</c:v>
                </c:pt>
                <c:pt idx="248">
                  <c:v>44079</c:v>
                </c:pt>
                <c:pt idx="249">
                  <c:v>44080</c:v>
                </c:pt>
                <c:pt idx="250">
                  <c:v>44081</c:v>
                </c:pt>
                <c:pt idx="251">
                  <c:v>44082</c:v>
                </c:pt>
                <c:pt idx="252">
                  <c:v>44083</c:v>
                </c:pt>
                <c:pt idx="253">
                  <c:v>44084</c:v>
                </c:pt>
                <c:pt idx="254">
                  <c:v>44085</c:v>
                </c:pt>
                <c:pt idx="255">
                  <c:v>44086</c:v>
                </c:pt>
                <c:pt idx="256">
                  <c:v>44087</c:v>
                </c:pt>
                <c:pt idx="257">
                  <c:v>44088</c:v>
                </c:pt>
                <c:pt idx="258">
                  <c:v>44089</c:v>
                </c:pt>
                <c:pt idx="259">
                  <c:v>44090</c:v>
                </c:pt>
                <c:pt idx="260">
                  <c:v>44091</c:v>
                </c:pt>
                <c:pt idx="261">
                  <c:v>44092</c:v>
                </c:pt>
                <c:pt idx="262">
                  <c:v>44093</c:v>
                </c:pt>
                <c:pt idx="263">
                  <c:v>44094</c:v>
                </c:pt>
                <c:pt idx="264">
                  <c:v>44095</c:v>
                </c:pt>
                <c:pt idx="265">
                  <c:v>44096</c:v>
                </c:pt>
                <c:pt idx="266">
                  <c:v>44097</c:v>
                </c:pt>
                <c:pt idx="267">
                  <c:v>44098</c:v>
                </c:pt>
                <c:pt idx="268">
                  <c:v>44099</c:v>
                </c:pt>
                <c:pt idx="269">
                  <c:v>44100</c:v>
                </c:pt>
                <c:pt idx="270">
                  <c:v>44101</c:v>
                </c:pt>
                <c:pt idx="271">
                  <c:v>44102</c:v>
                </c:pt>
                <c:pt idx="272">
                  <c:v>44103</c:v>
                </c:pt>
                <c:pt idx="273">
                  <c:v>44104</c:v>
                </c:pt>
                <c:pt idx="274">
                  <c:v>44105</c:v>
                </c:pt>
                <c:pt idx="275">
                  <c:v>44106</c:v>
                </c:pt>
                <c:pt idx="276">
                  <c:v>44107</c:v>
                </c:pt>
                <c:pt idx="277">
                  <c:v>44108</c:v>
                </c:pt>
                <c:pt idx="278">
                  <c:v>44109</c:v>
                </c:pt>
                <c:pt idx="279">
                  <c:v>44110</c:v>
                </c:pt>
                <c:pt idx="280">
                  <c:v>44111</c:v>
                </c:pt>
                <c:pt idx="281">
                  <c:v>44112</c:v>
                </c:pt>
                <c:pt idx="282">
                  <c:v>44113</c:v>
                </c:pt>
                <c:pt idx="283">
                  <c:v>44114</c:v>
                </c:pt>
                <c:pt idx="284">
                  <c:v>44115</c:v>
                </c:pt>
                <c:pt idx="285">
                  <c:v>44116</c:v>
                </c:pt>
                <c:pt idx="286">
                  <c:v>44117</c:v>
                </c:pt>
                <c:pt idx="287">
                  <c:v>44118</c:v>
                </c:pt>
                <c:pt idx="288">
                  <c:v>44119</c:v>
                </c:pt>
                <c:pt idx="289">
                  <c:v>44120</c:v>
                </c:pt>
                <c:pt idx="290">
                  <c:v>44121</c:v>
                </c:pt>
                <c:pt idx="291">
                  <c:v>44122</c:v>
                </c:pt>
                <c:pt idx="292">
                  <c:v>44123</c:v>
                </c:pt>
                <c:pt idx="293">
                  <c:v>44124</c:v>
                </c:pt>
                <c:pt idx="294">
                  <c:v>44125</c:v>
                </c:pt>
                <c:pt idx="295">
                  <c:v>44126</c:v>
                </c:pt>
                <c:pt idx="296">
                  <c:v>44127</c:v>
                </c:pt>
                <c:pt idx="297">
                  <c:v>44128</c:v>
                </c:pt>
                <c:pt idx="298">
                  <c:v>44129</c:v>
                </c:pt>
                <c:pt idx="299">
                  <c:v>44130</c:v>
                </c:pt>
                <c:pt idx="300">
                  <c:v>44131</c:v>
                </c:pt>
                <c:pt idx="301">
                  <c:v>44132</c:v>
                </c:pt>
                <c:pt idx="302">
                  <c:v>44133</c:v>
                </c:pt>
                <c:pt idx="303">
                  <c:v>44134</c:v>
                </c:pt>
                <c:pt idx="304">
                  <c:v>44135</c:v>
                </c:pt>
                <c:pt idx="305">
                  <c:v>44136</c:v>
                </c:pt>
                <c:pt idx="306">
                  <c:v>44137</c:v>
                </c:pt>
                <c:pt idx="307">
                  <c:v>44138</c:v>
                </c:pt>
                <c:pt idx="308">
                  <c:v>44139</c:v>
                </c:pt>
                <c:pt idx="309">
                  <c:v>44140</c:v>
                </c:pt>
                <c:pt idx="310">
                  <c:v>44141</c:v>
                </c:pt>
                <c:pt idx="311">
                  <c:v>44142</c:v>
                </c:pt>
                <c:pt idx="312">
                  <c:v>44143</c:v>
                </c:pt>
                <c:pt idx="313">
                  <c:v>44144</c:v>
                </c:pt>
                <c:pt idx="314">
                  <c:v>44145</c:v>
                </c:pt>
                <c:pt idx="315">
                  <c:v>44146</c:v>
                </c:pt>
                <c:pt idx="316">
                  <c:v>44147</c:v>
                </c:pt>
                <c:pt idx="317">
                  <c:v>44148</c:v>
                </c:pt>
                <c:pt idx="318">
                  <c:v>44149</c:v>
                </c:pt>
                <c:pt idx="319">
                  <c:v>44150</c:v>
                </c:pt>
                <c:pt idx="320">
                  <c:v>44151</c:v>
                </c:pt>
                <c:pt idx="321">
                  <c:v>44152</c:v>
                </c:pt>
                <c:pt idx="322">
                  <c:v>44153</c:v>
                </c:pt>
                <c:pt idx="323">
                  <c:v>44154</c:v>
                </c:pt>
                <c:pt idx="324">
                  <c:v>44155</c:v>
                </c:pt>
                <c:pt idx="325">
                  <c:v>44156</c:v>
                </c:pt>
                <c:pt idx="326">
                  <c:v>44157</c:v>
                </c:pt>
                <c:pt idx="327">
                  <c:v>44158</c:v>
                </c:pt>
                <c:pt idx="328">
                  <c:v>44159</c:v>
                </c:pt>
                <c:pt idx="329">
                  <c:v>44160</c:v>
                </c:pt>
                <c:pt idx="330">
                  <c:v>44161</c:v>
                </c:pt>
                <c:pt idx="331">
                  <c:v>44162</c:v>
                </c:pt>
                <c:pt idx="332">
                  <c:v>44163</c:v>
                </c:pt>
                <c:pt idx="333">
                  <c:v>44164</c:v>
                </c:pt>
                <c:pt idx="334">
                  <c:v>44165</c:v>
                </c:pt>
                <c:pt idx="335">
                  <c:v>44166</c:v>
                </c:pt>
                <c:pt idx="336">
                  <c:v>44167</c:v>
                </c:pt>
                <c:pt idx="337">
                  <c:v>44168</c:v>
                </c:pt>
                <c:pt idx="338">
                  <c:v>44169</c:v>
                </c:pt>
                <c:pt idx="339">
                  <c:v>44170</c:v>
                </c:pt>
                <c:pt idx="340">
                  <c:v>44171</c:v>
                </c:pt>
                <c:pt idx="341">
                  <c:v>44172</c:v>
                </c:pt>
                <c:pt idx="342">
                  <c:v>44173</c:v>
                </c:pt>
                <c:pt idx="343">
                  <c:v>44174</c:v>
                </c:pt>
                <c:pt idx="344">
                  <c:v>44175</c:v>
                </c:pt>
                <c:pt idx="345">
                  <c:v>44176</c:v>
                </c:pt>
                <c:pt idx="346">
                  <c:v>44177</c:v>
                </c:pt>
                <c:pt idx="347">
                  <c:v>44178</c:v>
                </c:pt>
                <c:pt idx="348">
                  <c:v>44179</c:v>
                </c:pt>
                <c:pt idx="349">
                  <c:v>44180</c:v>
                </c:pt>
                <c:pt idx="350">
                  <c:v>44181</c:v>
                </c:pt>
                <c:pt idx="351">
                  <c:v>44182</c:v>
                </c:pt>
                <c:pt idx="352">
                  <c:v>44183</c:v>
                </c:pt>
                <c:pt idx="353">
                  <c:v>44184</c:v>
                </c:pt>
                <c:pt idx="354">
                  <c:v>44185</c:v>
                </c:pt>
                <c:pt idx="355">
                  <c:v>44186</c:v>
                </c:pt>
                <c:pt idx="356">
                  <c:v>44187</c:v>
                </c:pt>
                <c:pt idx="357">
                  <c:v>44188</c:v>
                </c:pt>
                <c:pt idx="358">
                  <c:v>44189</c:v>
                </c:pt>
                <c:pt idx="359">
                  <c:v>44190</c:v>
                </c:pt>
                <c:pt idx="360">
                  <c:v>44191</c:v>
                </c:pt>
                <c:pt idx="361">
                  <c:v>44192</c:v>
                </c:pt>
                <c:pt idx="362">
                  <c:v>44193</c:v>
                </c:pt>
                <c:pt idx="363">
                  <c:v>44194</c:v>
                </c:pt>
                <c:pt idx="364">
                  <c:v>44195</c:v>
                </c:pt>
                <c:pt idx="365">
                  <c:v>44196</c:v>
                </c:pt>
                <c:pt idx="366">
                  <c:v>44197</c:v>
                </c:pt>
                <c:pt idx="367">
                  <c:v>44198</c:v>
                </c:pt>
                <c:pt idx="368">
                  <c:v>44199</c:v>
                </c:pt>
                <c:pt idx="369">
                  <c:v>44200</c:v>
                </c:pt>
                <c:pt idx="370">
                  <c:v>44201</c:v>
                </c:pt>
                <c:pt idx="371">
                  <c:v>44202</c:v>
                </c:pt>
                <c:pt idx="372">
                  <c:v>44203</c:v>
                </c:pt>
                <c:pt idx="373">
                  <c:v>44204</c:v>
                </c:pt>
                <c:pt idx="374">
                  <c:v>44205</c:v>
                </c:pt>
                <c:pt idx="375">
                  <c:v>44206</c:v>
                </c:pt>
                <c:pt idx="376">
                  <c:v>44207</c:v>
                </c:pt>
                <c:pt idx="377">
                  <c:v>44208</c:v>
                </c:pt>
                <c:pt idx="378">
                  <c:v>44209</c:v>
                </c:pt>
                <c:pt idx="379">
                  <c:v>44210</c:v>
                </c:pt>
                <c:pt idx="380">
                  <c:v>44211</c:v>
                </c:pt>
                <c:pt idx="381">
                  <c:v>44212</c:v>
                </c:pt>
                <c:pt idx="382">
                  <c:v>44213</c:v>
                </c:pt>
                <c:pt idx="383">
                  <c:v>44214</c:v>
                </c:pt>
                <c:pt idx="384">
                  <c:v>44215</c:v>
                </c:pt>
                <c:pt idx="385">
                  <c:v>44216</c:v>
                </c:pt>
                <c:pt idx="386">
                  <c:v>44217</c:v>
                </c:pt>
                <c:pt idx="387">
                  <c:v>44218</c:v>
                </c:pt>
                <c:pt idx="388">
                  <c:v>44219</c:v>
                </c:pt>
                <c:pt idx="389">
                  <c:v>44220</c:v>
                </c:pt>
                <c:pt idx="390">
                  <c:v>44221</c:v>
                </c:pt>
                <c:pt idx="391">
                  <c:v>44222</c:v>
                </c:pt>
                <c:pt idx="392">
                  <c:v>44223</c:v>
                </c:pt>
                <c:pt idx="393">
                  <c:v>44224</c:v>
                </c:pt>
                <c:pt idx="394">
                  <c:v>44225</c:v>
                </c:pt>
                <c:pt idx="395">
                  <c:v>44226</c:v>
                </c:pt>
                <c:pt idx="396">
                  <c:v>44227</c:v>
                </c:pt>
                <c:pt idx="397">
                  <c:v>44228</c:v>
                </c:pt>
                <c:pt idx="398">
                  <c:v>44229</c:v>
                </c:pt>
                <c:pt idx="399">
                  <c:v>44230</c:v>
                </c:pt>
                <c:pt idx="400">
                  <c:v>44231</c:v>
                </c:pt>
                <c:pt idx="401">
                  <c:v>44232</c:v>
                </c:pt>
                <c:pt idx="402">
                  <c:v>44233</c:v>
                </c:pt>
                <c:pt idx="403">
                  <c:v>44234</c:v>
                </c:pt>
                <c:pt idx="404">
                  <c:v>44235</c:v>
                </c:pt>
                <c:pt idx="405">
                  <c:v>44236</c:v>
                </c:pt>
                <c:pt idx="406">
                  <c:v>44237</c:v>
                </c:pt>
                <c:pt idx="407">
                  <c:v>44238</c:v>
                </c:pt>
                <c:pt idx="408">
                  <c:v>44239</c:v>
                </c:pt>
                <c:pt idx="409">
                  <c:v>44240</c:v>
                </c:pt>
                <c:pt idx="410">
                  <c:v>44241</c:v>
                </c:pt>
                <c:pt idx="411">
                  <c:v>44242</c:v>
                </c:pt>
                <c:pt idx="412">
                  <c:v>44243</c:v>
                </c:pt>
                <c:pt idx="413">
                  <c:v>44244</c:v>
                </c:pt>
                <c:pt idx="414">
                  <c:v>44245</c:v>
                </c:pt>
                <c:pt idx="415">
                  <c:v>44246</c:v>
                </c:pt>
                <c:pt idx="416">
                  <c:v>44247</c:v>
                </c:pt>
                <c:pt idx="417">
                  <c:v>44248</c:v>
                </c:pt>
                <c:pt idx="418">
                  <c:v>44249</c:v>
                </c:pt>
                <c:pt idx="419">
                  <c:v>44250</c:v>
                </c:pt>
                <c:pt idx="420">
                  <c:v>44251</c:v>
                </c:pt>
                <c:pt idx="421">
                  <c:v>44252</c:v>
                </c:pt>
                <c:pt idx="422">
                  <c:v>44253</c:v>
                </c:pt>
                <c:pt idx="423">
                  <c:v>44254</c:v>
                </c:pt>
                <c:pt idx="424">
                  <c:v>44255</c:v>
                </c:pt>
                <c:pt idx="425">
                  <c:v>44256</c:v>
                </c:pt>
                <c:pt idx="426">
                  <c:v>44257</c:v>
                </c:pt>
                <c:pt idx="427">
                  <c:v>44258</c:v>
                </c:pt>
                <c:pt idx="428">
                  <c:v>44259</c:v>
                </c:pt>
                <c:pt idx="429">
                  <c:v>44260</c:v>
                </c:pt>
                <c:pt idx="430">
                  <c:v>44261</c:v>
                </c:pt>
                <c:pt idx="431">
                  <c:v>44262</c:v>
                </c:pt>
                <c:pt idx="432">
                  <c:v>44263</c:v>
                </c:pt>
                <c:pt idx="433">
                  <c:v>44264</c:v>
                </c:pt>
                <c:pt idx="434">
                  <c:v>44265</c:v>
                </c:pt>
                <c:pt idx="435">
                  <c:v>44266</c:v>
                </c:pt>
                <c:pt idx="436">
                  <c:v>44267</c:v>
                </c:pt>
                <c:pt idx="437">
                  <c:v>44268</c:v>
                </c:pt>
                <c:pt idx="438">
                  <c:v>44269</c:v>
                </c:pt>
                <c:pt idx="439">
                  <c:v>44270</c:v>
                </c:pt>
                <c:pt idx="440">
                  <c:v>44271</c:v>
                </c:pt>
                <c:pt idx="441">
                  <c:v>44272</c:v>
                </c:pt>
                <c:pt idx="442">
                  <c:v>44273</c:v>
                </c:pt>
                <c:pt idx="443">
                  <c:v>44274</c:v>
                </c:pt>
                <c:pt idx="444">
                  <c:v>44275</c:v>
                </c:pt>
                <c:pt idx="445">
                  <c:v>44276</c:v>
                </c:pt>
                <c:pt idx="446">
                  <c:v>44277</c:v>
                </c:pt>
                <c:pt idx="447">
                  <c:v>44278</c:v>
                </c:pt>
                <c:pt idx="448">
                  <c:v>44279</c:v>
                </c:pt>
                <c:pt idx="449">
                  <c:v>44280</c:v>
                </c:pt>
                <c:pt idx="450">
                  <c:v>44281</c:v>
                </c:pt>
                <c:pt idx="451">
                  <c:v>44282</c:v>
                </c:pt>
                <c:pt idx="452">
                  <c:v>44283</c:v>
                </c:pt>
                <c:pt idx="453">
                  <c:v>44284</c:v>
                </c:pt>
                <c:pt idx="454">
                  <c:v>44285</c:v>
                </c:pt>
                <c:pt idx="455">
                  <c:v>44286</c:v>
                </c:pt>
                <c:pt idx="456">
                  <c:v>44287</c:v>
                </c:pt>
                <c:pt idx="457">
                  <c:v>44288</c:v>
                </c:pt>
                <c:pt idx="458">
                  <c:v>44289</c:v>
                </c:pt>
                <c:pt idx="459">
                  <c:v>44290</c:v>
                </c:pt>
                <c:pt idx="460">
                  <c:v>44291</c:v>
                </c:pt>
                <c:pt idx="461">
                  <c:v>44292</c:v>
                </c:pt>
                <c:pt idx="462">
                  <c:v>44293</c:v>
                </c:pt>
                <c:pt idx="463">
                  <c:v>44294</c:v>
                </c:pt>
                <c:pt idx="464">
                  <c:v>44295</c:v>
                </c:pt>
                <c:pt idx="465">
                  <c:v>44296</c:v>
                </c:pt>
                <c:pt idx="466">
                  <c:v>44297</c:v>
                </c:pt>
                <c:pt idx="467">
                  <c:v>44298</c:v>
                </c:pt>
                <c:pt idx="468">
                  <c:v>44299</c:v>
                </c:pt>
                <c:pt idx="469">
                  <c:v>44300</c:v>
                </c:pt>
                <c:pt idx="470">
                  <c:v>44301</c:v>
                </c:pt>
                <c:pt idx="471">
                  <c:v>44302</c:v>
                </c:pt>
                <c:pt idx="472">
                  <c:v>44303</c:v>
                </c:pt>
                <c:pt idx="473">
                  <c:v>44304</c:v>
                </c:pt>
                <c:pt idx="474">
                  <c:v>44305</c:v>
                </c:pt>
                <c:pt idx="475">
                  <c:v>44306</c:v>
                </c:pt>
                <c:pt idx="476">
                  <c:v>44307</c:v>
                </c:pt>
                <c:pt idx="477">
                  <c:v>44308</c:v>
                </c:pt>
                <c:pt idx="478">
                  <c:v>44309</c:v>
                </c:pt>
                <c:pt idx="479">
                  <c:v>44310</c:v>
                </c:pt>
                <c:pt idx="480">
                  <c:v>44311</c:v>
                </c:pt>
                <c:pt idx="481">
                  <c:v>44312</c:v>
                </c:pt>
                <c:pt idx="482">
                  <c:v>44313</c:v>
                </c:pt>
                <c:pt idx="483">
                  <c:v>44314</c:v>
                </c:pt>
                <c:pt idx="484">
                  <c:v>44315</c:v>
                </c:pt>
                <c:pt idx="485">
                  <c:v>44316</c:v>
                </c:pt>
                <c:pt idx="486">
                  <c:v>44317</c:v>
                </c:pt>
                <c:pt idx="487">
                  <c:v>44318</c:v>
                </c:pt>
                <c:pt idx="488">
                  <c:v>44319</c:v>
                </c:pt>
                <c:pt idx="489">
                  <c:v>44320</c:v>
                </c:pt>
                <c:pt idx="490">
                  <c:v>44321</c:v>
                </c:pt>
                <c:pt idx="491">
                  <c:v>44322</c:v>
                </c:pt>
                <c:pt idx="492">
                  <c:v>44323</c:v>
                </c:pt>
                <c:pt idx="493">
                  <c:v>44324</c:v>
                </c:pt>
                <c:pt idx="494">
                  <c:v>44325</c:v>
                </c:pt>
                <c:pt idx="495">
                  <c:v>44326</c:v>
                </c:pt>
                <c:pt idx="496">
                  <c:v>44327</c:v>
                </c:pt>
                <c:pt idx="497">
                  <c:v>44328</c:v>
                </c:pt>
                <c:pt idx="498">
                  <c:v>44329</c:v>
                </c:pt>
                <c:pt idx="499">
                  <c:v>44330</c:v>
                </c:pt>
                <c:pt idx="500">
                  <c:v>44331</c:v>
                </c:pt>
                <c:pt idx="501">
                  <c:v>44332</c:v>
                </c:pt>
                <c:pt idx="502">
                  <c:v>44333</c:v>
                </c:pt>
                <c:pt idx="503">
                  <c:v>44334</c:v>
                </c:pt>
                <c:pt idx="504">
                  <c:v>44335</c:v>
                </c:pt>
                <c:pt idx="505">
                  <c:v>44336</c:v>
                </c:pt>
                <c:pt idx="506">
                  <c:v>44337</c:v>
                </c:pt>
                <c:pt idx="507">
                  <c:v>44338</c:v>
                </c:pt>
                <c:pt idx="508">
                  <c:v>44339</c:v>
                </c:pt>
                <c:pt idx="509">
                  <c:v>44340</c:v>
                </c:pt>
                <c:pt idx="510">
                  <c:v>44341</c:v>
                </c:pt>
                <c:pt idx="511">
                  <c:v>44342</c:v>
                </c:pt>
                <c:pt idx="512">
                  <c:v>44343</c:v>
                </c:pt>
                <c:pt idx="513">
                  <c:v>44344</c:v>
                </c:pt>
                <c:pt idx="514">
                  <c:v>44345</c:v>
                </c:pt>
                <c:pt idx="515">
                  <c:v>44346</c:v>
                </c:pt>
                <c:pt idx="516">
                  <c:v>44347</c:v>
                </c:pt>
                <c:pt idx="517">
                  <c:v>44348</c:v>
                </c:pt>
                <c:pt idx="518">
                  <c:v>44349</c:v>
                </c:pt>
                <c:pt idx="519">
                  <c:v>44350</c:v>
                </c:pt>
                <c:pt idx="520">
                  <c:v>44351</c:v>
                </c:pt>
                <c:pt idx="521">
                  <c:v>44352</c:v>
                </c:pt>
                <c:pt idx="522">
                  <c:v>44353</c:v>
                </c:pt>
                <c:pt idx="523">
                  <c:v>44354</c:v>
                </c:pt>
                <c:pt idx="524">
                  <c:v>44355</c:v>
                </c:pt>
                <c:pt idx="525">
                  <c:v>44356</c:v>
                </c:pt>
                <c:pt idx="526">
                  <c:v>44357</c:v>
                </c:pt>
                <c:pt idx="527">
                  <c:v>44358</c:v>
                </c:pt>
                <c:pt idx="528">
                  <c:v>44359</c:v>
                </c:pt>
                <c:pt idx="529">
                  <c:v>44360</c:v>
                </c:pt>
                <c:pt idx="530">
                  <c:v>44361</c:v>
                </c:pt>
                <c:pt idx="531">
                  <c:v>44362</c:v>
                </c:pt>
                <c:pt idx="532">
                  <c:v>44363</c:v>
                </c:pt>
                <c:pt idx="533">
                  <c:v>44364</c:v>
                </c:pt>
                <c:pt idx="534">
                  <c:v>44365</c:v>
                </c:pt>
                <c:pt idx="535">
                  <c:v>44366</c:v>
                </c:pt>
                <c:pt idx="536">
                  <c:v>44367</c:v>
                </c:pt>
                <c:pt idx="537">
                  <c:v>44368</c:v>
                </c:pt>
                <c:pt idx="538">
                  <c:v>44369</c:v>
                </c:pt>
                <c:pt idx="539">
                  <c:v>44370</c:v>
                </c:pt>
                <c:pt idx="540">
                  <c:v>44371</c:v>
                </c:pt>
                <c:pt idx="541">
                  <c:v>44372</c:v>
                </c:pt>
                <c:pt idx="542">
                  <c:v>44373</c:v>
                </c:pt>
                <c:pt idx="543">
                  <c:v>44374</c:v>
                </c:pt>
                <c:pt idx="544">
                  <c:v>44375</c:v>
                </c:pt>
                <c:pt idx="545">
                  <c:v>44376</c:v>
                </c:pt>
              </c:numCache>
            </c:numRef>
          </c:cat>
          <c:val>
            <c:numRef>
              <c:f>Sheet3!$H$3:$H$548</c:f>
              <c:numCache>
                <c:formatCode>General</c:formatCode>
                <c:ptCount val="546"/>
                <c:pt idx="8">
                  <c:v>200</c:v>
                </c:pt>
                <c:pt idx="9">
                  <c:v>200</c:v>
                </c:pt>
                <c:pt idx="10">
                  <c:v>200</c:v>
                </c:pt>
                <c:pt idx="11">
                  <c:v>200</c:v>
                </c:pt>
                <c:pt idx="12">
                  <c:v>200</c:v>
                </c:pt>
                <c:pt idx="13">
                  <c:v>200</c:v>
                </c:pt>
                <c:pt idx="14">
                  <c:v>200</c:v>
                </c:pt>
                <c:pt idx="15">
                  <c:v>200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9CC8-4140-B968-02DA341257F4}"/>
            </c:ext>
          </c:extLst>
        </c:ser>
        <c:ser>
          <c:idx val="7"/>
          <c:order val="7"/>
          <c:tx>
            <c:strRef>
              <c:f>Sheet3!$I$2</c:f>
              <c:strCache>
                <c:ptCount val="1"/>
                <c:pt idx="0">
                  <c:v>OK超商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Sheet3!$A$3:$A$548</c:f>
              <c:numCache>
                <c:formatCode>m/d/yyyy</c:formatCode>
                <c:ptCount val="546"/>
                <c:pt idx="0">
                  <c:v>43831</c:v>
                </c:pt>
                <c:pt idx="1">
                  <c:v>43832</c:v>
                </c:pt>
                <c:pt idx="2">
                  <c:v>43833</c:v>
                </c:pt>
                <c:pt idx="3">
                  <c:v>43834</c:v>
                </c:pt>
                <c:pt idx="4">
                  <c:v>43835</c:v>
                </c:pt>
                <c:pt idx="5">
                  <c:v>43836</c:v>
                </c:pt>
                <c:pt idx="6">
                  <c:v>43837</c:v>
                </c:pt>
                <c:pt idx="7">
                  <c:v>43838</c:v>
                </c:pt>
                <c:pt idx="8">
                  <c:v>43839</c:v>
                </c:pt>
                <c:pt idx="9">
                  <c:v>43840</c:v>
                </c:pt>
                <c:pt idx="10">
                  <c:v>43841</c:v>
                </c:pt>
                <c:pt idx="11">
                  <c:v>43842</c:v>
                </c:pt>
                <c:pt idx="12">
                  <c:v>43843</c:v>
                </c:pt>
                <c:pt idx="13">
                  <c:v>43844</c:v>
                </c:pt>
                <c:pt idx="14">
                  <c:v>43845</c:v>
                </c:pt>
                <c:pt idx="15">
                  <c:v>43846</c:v>
                </c:pt>
                <c:pt idx="16">
                  <c:v>43847</c:v>
                </c:pt>
                <c:pt idx="17">
                  <c:v>43848</c:v>
                </c:pt>
                <c:pt idx="18">
                  <c:v>43849</c:v>
                </c:pt>
                <c:pt idx="19">
                  <c:v>43850</c:v>
                </c:pt>
                <c:pt idx="20">
                  <c:v>43851</c:v>
                </c:pt>
                <c:pt idx="21">
                  <c:v>43852</c:v>
                </c:pt>
                <c:pt idx="22">
                  <c:v>43853</c:v>
                </c:pt>
                <c:pt idx="23">
                  <c:v>43854</c:v>
                </c:pt>
                <c:pt idx="24">
                  <c:v>43855</c:v>
                </c:pt>
                <c:pt idx="25">
                  <c:v>43856</c:v>
                </c:pt>
                <c:pt idx="26">
                  <c:v>43857</c:v>
                </c:pt>
                <c:pt idx="27">
                  <c:v>43858</c:v>
                </c:pt>
                <c:pt idx="28">
                  <c:v>43859</c:v>
                </c:pt>
                <c:pt idx="29">
                  <c:v>43860</c:v>
                </c:pt>
                <c:pt idx="30">
                  <c:v>43861</c:v>
                </c:pt>
                <c:pt idx="31">
                  <c:v>43862</c:v>
                </c:pt>
                <c:pt idx="32">
                  <c:v>43863</c:v>
                </c:pt>
                <c:pt idx="33">
                  <c:v>43864</c:v>
                </c:pt>
                <c:pt idx="34">
                  <c:v>43865</c:v>
                </c:pt>
                <c:pt idx="35">
                  <c:v>43866</c:v>
                </c:pt>
                <c:pt idx="36">
                  <c:v>43867</c:v>
                </c:pt>
                <c:pt idx="37">
                  <c:v>43868</c:v>
                </c:pt>
                <c:pt idx="38">
                  <c:v>43869</c:v>
                </c:pt>
                <c:pt idx="39">
                  <c:v>43870</c:v>
                </c:pt>
                <c:pt idx="40">
                  <c:v>43871</c:v>
                </c:pt>
                <c:pt idx="41">
                  <c:v>43872</c:v>
                </c:pt>
                <c:pt idx="42">
                  <c:v>43873</c:v>
                </c:pt>
                <c:pt idx="43">
                  <c:v>43874</c:v>
                </c:pt>
                <c:pt idx="44">
                  <c:v>43875</c:v>
                </c:pt>
                <c:pt idx="45">
                  <c:v>43876</c:v>
                </c:pt>
                <c:pt idx="46">
                  <c:v>43877</c:v>
                </c:pt>
                <c:pt idx="47">
                  <c:v>43878</c:v>
                </c:pt>
                <c:pt idx="48">
                  <c:v>43879</c:v>
                </c:pt>
                <c:pt idx="49">
                  <c:v>43880</c:v>
                </c:pt>
                <c:pt idx="50">
                  <c:v>43881</c:v>
                </c:pt>
                <c:pt idx="51">
                  <c:v>43882</c:v>
                </c:pt>
                <c:pt idx="52">
                  <c:v>43883</c:v>
                </c:pt>
                <c:pt idx="53">
                  <c:v>43884</c:v>
                </c:pt>
                <c:pt idx="54">
                  <c:v>43885</c:v>
                </c:pt>
                <c:pt idx="55">
                  <c:v>43886</c:v>
                </c:pt>
                <c:pt idx="56">
                  <c:v>43887</c:v>
                </c:pt>
                <c:pt idx="57">
                  <c:v>43888</c:v>
                </c:pt>
                <c:pt idx="58">
                  <c:v>43889</c:v>
                </c:pt>
                <c:pt idx="59">
                  <c:v>43890</c:v>
                </c:pt>
                <c:pt idx="60">
                  <c:v>43891</c:v>
                </c:pt>
                <c:pt idx="61">
                  <c:v>43892</c:v>
                </c:pt>
                <c:pt idx="62">
                  <c:v>43893</c:v>
                </c:pt>
                <c:pt idx="63">
                  <c:v>43894</c:v>
                </c:pt>
                <c:pt idx="64">
                  <c:v>43895</c:v>
                </c:pt>
                <c:pt idx="65">
                  <c:v>43896</c:v>
                </c:pt>
                <c:pt idx="66">
                  <c:v>43897</c:v>
                </c:pt>
                <c:pt idx="67">
                  <c:v>43898</c:v>
                </c:pt>
                <c:pt idx="68">
                  <c:v>43899</c:v>
                </c:pt>
                <c:pt idx="69">
                  <c:v>43900</c:v>
                </c:pt>
                <c:pt idx="70">
                  <c:v>43901</c:v>
                </c:pt>
                <c:pt idx="71">
                  <c:v>43902</c:v>
                </c:pt>
                <c:pt idx="72">
                  <c:v>43903</c:v>
                </c:pt>
                <c:pt idx="73">
                  <c:v>43904</c:v>
                </c:pt>
                <c:pt idx="74">
                  <c:v>43905</c:v>
                </c:pt>
                <c:pt idx="75">
                  <c:v>43906</c:v>
                </c:pt>
                <c:pt idx="76">
                  <c:v>43907</c:v>
                </c:pt>
                <c:pt idx="77">
                  <c:v>43908</c:v>
                </c:pt>
                <c:pt idx="78">
                  <c:v>43909</c:v>
                </c:pt>
                <c:pt idx="79">
                  <c:v>43910</c:v>
                </c:pt>
                <c:pt idx="80">
                  <c:v>43911</c:v>
                </c:pt>
                <c:pt idx="81">
                  <c:v>43912</c:v>
                </c:pt>
                <c:pt idx="82">
                  <c:v>43913</c:v>
                </c:pt>
                <c:pt idx="83">
                  <c:v>43914</c:v>
                </c:pt>
                <c:pt idx="84">
                  <c:v>43915</c:v>
                </c:pt>
                <c:pt idx="85">
                  <c:v>43916</c:v>
                </c:pt>
                <c:pt idx="86">
                  <c:v>43917</c:v>
                </c:pt>
                <c:pt idx="87">
                  <c:v>43918</c:v>
                </c:pt>
                <c:pt idx="88">
                  <c:v>43919</c:v>
                </c:pt>
                <c:pt idx="89">
                  <c:v>43920</c:v>
                </c:pt>
                <c:pt idx="90">
                  <c:v>43921</c:v>
                </c:pt>
                <c:pt idx="91">
                  <c:v>43922</c:v>
                </c:pt>
                <c:pt idx="92">
                  <c:v>43923</c:v>
                </c:pt>
                <c:pt idx="93">
                  <c:v>43924</c:v>
                </c:pt>
                <c:pt idx="94">
                  <c:v>43925</c:v>
                </c:pt>
                <c:pt idx="95">
                  <c:v>43926</c:v>
                </c:pt>
                <c:pt idx="96">
                  <c:v>43927</c:v>
                </c:pt>
                <c:pt idx="97">
                  <c:v>43928</c:v>
                </c:pt>
                <c:pt idx="98">
                  <c:v>43929</c:v>
                </c:pt>
                <c:pt idx="99">
                  <c:v>43930</c:v>
                </c:pt>
                <c:pt idx="100">
                  <c:v>43931</c:v>
                </c:pt>
                <c:pt idx="101">
                  <c:v>43932</c:v>
                </c:pt>
                <c:pt idx="102">
                  <c:v>43933</c:v>
                </c:pt>
                <c:pt idx="103">
                  <c:v>43934</c:v>
                </c:pt>
                <c:pt idx="104">
                  <c:v>43935</c:v>
                </c:pt>
                <c:pt idx="105">
                  <c:v>43936</c:v>
                </c:pt>
                <c:pt idx="106">
                  <c:v>43937</c:v>
                </c:pt>
                <c:pt idx="107">
                  <c:v>43938</c:v>
                </c:pt>
                <c:pt idx="108">
                  <c:v>43939</c:v>
                </c:pt>
                <c:pt idx="109">
                  <c:v>43940</c:v>
                </c:pt>
                <c:pt idx="110">
                  <c:v>43941</c:v>
                </c:pt>
                <c:pt idx="111">
                  <c:v>43942</c:v>
                </c:pt>
                <c:pt idx="112">
                  <c:v>43943</c:v>
                </c:pt>
                <c:pt idx="113">
                  <c:v>43944</c:v>
                </c:pt>
                <c:pt idx="114">
                  <c:v>43945</c:v>
                </c:pt>
                <c:pt idx="115">
                  <c:v>43946</c:v>
                </c:pt>
                <c:pt idx="116">
                  <c:v>43947</c:v>
                </c:pt>
                <c:pt idx="117">
                  <c:v>43948</c:v>
                </c:pt>
                <c:pt idx="118">
                  <c:v>43949</c:v>
                </c:pt>
                <c:pt idx="119">
                  <c:v>43950</c:v>
                </c:pt>
                <c:pt idx="120">
                  <c:v>43951</c:v>
                </c:pt>
                <c:pt idx="121">
                  <c:v>43952</c:v>
                </c:pt>
                <c:pt idx="122">
                  <c:v>43953</c:v>
                </c:pt>
                <c:pt idx="123">
                  <c:v>43954</c:v>
                </c:pt>
                <c:pt idx="124">
                  <c:v>43955</c:v>
                </c:pt>
                <c:pt idx="125">
                  <c:v>43956</c:v>
                </c:pt>
                <c:pt idx="126">
                  <c:v>43957</c:v>
                </c:pt>
                <c:pt idx="127">
                  <c:v>43958</c:v>
                </c:pt>
                <c:pt idx="128">
                  <c:v>43959</c:v>
                </c:pt>
                <c:pt idx="129">
                  <c:v>43960</c:v>
                </c:pt>
                <c:pt idx="130">
                  <c:v>43961</c:v>
                </c:pt>
                <c:pt idx="131">
                  <c:v>43962</c:v>
                </c:pt>
                <c:pt idx="132">
                  <c:v>43963</c:v>
                </c:pt>
                <c:pt idx="133">
                  <c:v>43964</c:v>
                </c:pt>
                <c:pt idx="134">
                  <c:v>43965</c:v>
                </c:pt>
                <c:pt idx="135">
                  <c:v>43966</c:v>
                </c:pt>
                <c:pt idx="136">
                  <c:v>43967</c:v>
                </c:pt>
                <c:pt idx="137">
                  <c:v>43968</c:v>
                </c:pt>
                <c:pt idx="138">
                  <c:v>43969</c:v>
                </c:pt>
                <c:pt idx="139">
                  <c:v>43970</c:v>
                </c:pt>
                <c:pt idx="140">
                  <c:v>43971</c:v>
                </c:pt>
                <c:pt idx="141">
                  <c:v>43972</c:v>
                </c:pt>
                <c:pt idx="142">
                  <c:v>43973</c:v>
                </c:pt>
                <c:pt idx="143">
                  <c:v>43974</c:v>
                </c:pt>
                <c:pt idx="144">
                  <c:v>43975</c:v>
                </c:pt>
                <c:pt idx="145">
                  <c:v>43976</c:v>
                </c:pt>
                <c:pt idx="146">
                  <c:v>43977</c:v>
                </c:pt>
                <c:pt idx="147">
                  <c:v>43978</c:v>
                </c:pt>
                <c:pt idx="148">
                  <c:v>43979</c:v>
                </c:pt>
                <c:pt idx="149">
                  <c:v>43980</c:v>
                </c:pt>
                <c:pt idx="150">
                  <c:v>43981</c:v>
                </c:pt>
                <c:pt idx="151">
                  <c:v>43982</c:v>
                </c:pt>
                <c:pt idx="152">
                  <c:v>43983</c:v>
                </c:pt>
                <c:pt idx="153">
                  <c:v>43984</c:v>
                </c:pt>
                <c:pt idx="154">
                  <c:v>43985</c:v>
                </c:pt>
                <c:pt idx="155">
                  <c:v>43986</c:v>
                </c:pt>
                <c:pt idx="156">
                  <c:v>43987</c:v>
                </c:pt>
                <c:pt idx="157">
                  <c:v>43988</c:v>
                </c:pt>
                <c:pt idx="158">
                  <c:v>43989</c:v>
                </c:pt>
                <c:pt idx="159">
                  <c:v>43990</c:v>
                </c:pt>
                <c:pt idx="160">
                  <c:v>43991</c:v>
                </c:pt>
                <c:pt idx="161">
                  <c:v>43992</c:v>
                </c:pt>
                <c:pt idx="162">
                  <c:v>43993</c:v>
                </c:pt>
                <c:pt idx="163">
                  <c:v>43994</c:v>
                </c:pt>
                <c:pt idx="164">
                  <c:v>43995</c:v>
                </c:pt>
                <c:pt idx="165">
                  <c:v>43996</c:v>
                </c:pt>
                <c:pt idx="166">
                  <c:v>43997</c:v>
                </c:pt>
                <c:pt idx="167">
                  <c:v>43998</c:v>
                </c:pt>
                <c:pt idx="168">
                  <c:v>43999</c:v>
                </c:pt>
                <c:pt idx="169">
                  <c:v>44000</c:v>
                </c:pt>
                <c:pt idx="170">
                  <c:v>44001</c:v>
                </c:pt>
                <c:pt idx="171">
                  <c:v>44002</c:v>
                </c:pt>
                <c:pt idx="172">
                  <c:v>44003</c:v>
                </c:pt>
                <c:pt idx="173">
                  <c:v>44004</c:v>
                </c:pt>
                <c:pt idx="174">
                  <c:v>44005</c:v>
                </c:pt>
                <c:pt idx="175">
                  <c:v>44006</c:v>
                </c:pt>
                <c:pt idx="176">
                  <c:v>44007</c:v>
                </c:pt>
                <c:pt idx="177">
                  <c:v>44008</c:v>
                </c:pt>
                <c:pt idx="178">
                  <c:v>44009</c:v>
                </c:pt>
                <c:pt idx="179">
                  <c:v>44010</c:v>
                </c:pt>
                <c:pt idx="180">
                  <c:v>44011</c:v>
                </c:pt>
                <c:pt idx="181">
                  <c:v>44012</c:v>
                </c:pt>
                <c:pt idx="182">
                  <c:v>44013</c:v>
                </c:pt>
                <c:pt idx="183">
                  <c:v>44014</c:v>
                </c:pt>
                <c:pt idx="184">
                  <c:v>44015</c:v>
                </c:pt>
                <c:pt idx="185">
                  <c:v>44016</c:v>
                </c:pt>
                <c:pt idx="186">
                  <c:v>44017</c:v>
                </c:pt>
                <c:pt idx="187">
                  <c:v>44018</c:v>
                </c:pt>
                <c:pt idx="188">
                  <c:v>44019</c:v>
                </c:pt>
                <c:pt idx="189">
                  <c:v>44020</c:v>
                </c:pt>
                <c:pt idx="190">
                  <c:v>44021</c:v>
                </c:pt>
                <c:pt idx="191">
                  <c:v>44022</c:v>
                </c:pt>
                <c:pt idx="192">
                  <c:v>44023</c:v>
                </c:pt>
                <c:pt idx="193">
                  <c:v>44024</c:v>
                </c:pt>
                <c:pt idx="194">
                  <c:v>44025</c:v>
                </c:pt>
                <c:pt idx="195">
                  <c:v>44026</c:v>
                </c:pt>
                <c:pt idx="196">
                  <c:v>44027</c:v>
                </c:pt>
                <c:pt idx="197">
                  <c:v>44028</c:v>
                </c:pt>
                <c:pt idx="198">
                  <c:v>44029</c:v>
                </c:pt>
                <c:pt idx="199">
                  <c:v>44030</c:v>
                </c:pt>
                <c:pt idx="200">
                  <c:v>44031</c:v>
                </c:pt>
                <c:pt idx="201">
                  <c:v>44032</c:v>
                </c:pt>
                <c:pt idx="202">
                  <c:v>44033</c:v>
                </c:pt>
                <c:pt idx="203">
                  <c:v>44034</c:v>
                </c:pt>
                <c:pt idx="204">
                  <c:v>44035</c:v>
                </c:pt>
                <c:pt idx="205">
                  <c:v>44036</c:v>
                </c:pt>
                <c:pt idx="206">
                  <c:v>44037</c:v>
                </c:pt>
                <c:pt idx="207">
                  <c:v>44038</c:v>
                </c:pt>
                <c:pt idx="208">
                  <c:v>44039</c:v>
                </c:pt>
                <c:pt idx="209">
                  <c:v>44040</c:v>
                </c:pt>
                <c:pt idx="210">
                  <c:v>44041</c:v>
                </c:pt>
                <c:pt idx="211">
                  <c:v>44042</c:v>
                </c:pt>
                <c:pt idx="212">
                  <c:v>44043</c:v>
                </c:pt>
                <c:pt idx="213">
                  <c:v>44044</c:v>
                </c:pt>
                <c:pt idx="214">
                  <c:v>44045</c:v>
                </c:pt>
                <c:pt idx="215">
                  <c:v>44046</c:v>
                </c:pt>
                <c:pt idx="216">
                  <c:v>44047</c:v>
                </c:pt>
                <c:pt idx="217">
                  <c:v>44048</c:v>
                </c:pt>
                <c:pt idx="218">
                  <c:v>44049</c:v>
                </c:pt>
                <c:pt idx="219">
                  <c:v>44050</c:v>
                </c:pt>
                <c:pt idx="220">
                  <c:v>44051</c:v>
                </c:pt>
                <c:pt idx="221">
                  <c:v>44052</c:v>
                </c:pt>
                <c:pt idx="222">
                  <c:v>44053</c:v>
                </c:pt>
                <c:pt idx="223">
                  <c:v>44054</c:v>
                </c:pt>
                <c:pt idx="224">
                  <c:v>44055</c:v>
                </c:pt>
                <c:pt idx="225">
                  <c:v>44056</c:v>
                </c:pt>
                <c:pt idx="226">
                  <c:v>44057</c:v>
                </c:pt>
                <c:pt idx="227">
                  <c:v>44058</c:v>
                </c:pt>
                <c:pt idx="228">
                  <c:v>44059</c:v>
                </c:pt>
                <c:pt idx="229">
                  <c:v>44060</c:v>
                </c:pt>
                <c:pt idx="230">
                  <c:v>44061</c:v>
                </c:pt>
                <c:pt idx="231">
                  <c:v>44062</c:v>
                </c:pt>
                <c:pt idx="232">
                  <c:v>44063</c:v>
                </c:pt>
                <c:pt idx="233">
                  <c:v>44064</c:v>
                </c:pt>
                <c:pt idx="234">
                  <c:v>44065</c:v>
                </c:pt>
                <c:pt idx="235">
                  <c:v>44066</c:v>
                </c:pt>
                <c:pt idx="236">
                  <c:v>44067</c:v>
                </c:pt>
                <c:pt idx="237">
                  <c:v>44068</c:v>
                </c:pt>
                <c:pt idx="238">
                  <c:v>44069</c:v>
                </c:pt>
                <c:pt idx="239">
                  <c:v>44070</c:v>
                </c:pt>
                <c:pt idx="240">
                  <c:v>44071</c:v>
                </c:pt>
                <c:pt idx="241">
                  <c:v>44072</c:v>
                </c:pt>
                <c:pt idx="242">
                  <c:v>44073</c:v>
                </c:pt>
                <c:pt idx="243">
                  <c:v>44074</c:v>
                </c:pt>
                <c:pt idx="244">
                  <c:v>44075</c:v>
                </c:pt>
                <c:pt idx="245">
                  <c:v>44076</c:v>
                </c:pt>
                <c:pt idx="246">
                  <c:v>44077</c:v>
                </c:pt>
                <c:pt idx="247">
                  <c:v>44078</c:v>
                </c:pt>
                <c:pt idx="248">
                  <c:v>44079</c:v>
                </c:pt>
                <c:pt idx="249">
                  <c:v>44080</c:v>
                </c:pt>
                <c:pt idx="250">
                  <c:v>44081</c:v>
                </c:pt>
                <c:pt idx="251">
                  <c:v>44082</c:v>
                </c:pt>
                <c:pt idx="252">
                  <c:v>44083</c:v>
                </c:pt>
                <c:pt idx="253">
                  <c:v>44084</c:v>
                </c:pt>
                <c:pt idx="254">
                  <c:v>44085</c:v>
                </c:pt>
                <c:pt idx="255">
                  <c:v>44086</c:v>
                </c:pt>
                <c:pt idx="256">
                  <c:v>44087</c:v>
                </c:pt>
                <c:pt idx="257">
                  <c:v>44088</c:v>
                </c:pt>
                <c:pt idx="258">
                  <c:v>44089</c:v>
                </c:pt>
                <c:pt idx="259">
                  <c:v>44090</c:v>
                </c:pt>
                <c:pt idx="260">
                  <c:v>44091</c:v>
                </c:pt>
                <c:pt idx="261">
                  <c:v>44092</c:v>
                </c:pt>
                <c:pt idx="262">
                  <c:v>44093</c:v>
                </c:pt>
                <c:pt idx="263">
                  <c:v>44094</c:v>
                </c:pt>
                <c:pt idx="264">
                  <c:v>44095</c:v>
                </c:pt>
                <c:pt idx="265">
                  <c:v>44096</c:v>
                </c:pt>
                <c:pt idx="266">
                  <c:v>44097</c:v>
                </c:pt>
                <c:pt idx="267">
                  <c:v>44098</c:v>
                </c:pt>
                <c:pt idx="268">
                  <c:v>44099</c:v>
                </c:pt>
                <c:pt idx="269">
                  <c:v>44100</c:v>
                </c:pt>
                <c:pt idx="270">
                  <c:v>44101</c:v>
                </c:pt>
                <c:pt idx="271">
                  <c:v>44102</c:v>
                </c:pt>
                <c:pt idx="272">
                  <c:v>44103</c:v>
                </c:pt>
                <c:pt idx="273">
                  <c:v>44104</c:v>
                </c:pt>
                <c:pt idx="274">
                  <c:v>44105</c:v>
                </c:pt>
                <c:pt idx="275">
                  <c:v>44106</c:v>
                </c:pt>
                <c:pt idx="276">
                  <c:v>44107</c:v>
                </c:pt>
                <c:pt idx="277">
                  <c:v>44108</c:v>
                </c:pt>
                <c:pt idx="278">
                  <c:v>44109</c:v>
                </c:pt>
                <c:pt idx="279">
                  <c:v>44110</c:v>
                </c:pt>
                <c:pt idx="280">
                  <c:v>44111</c:v>
                </c:pt>
                <c:pt idx="281">
                  <c:v>44112</c:v>
                </c:pt>
                <c:pt idx="282">
                  <c:v>44113</c:v>
                </c:pt>
                <c:pt idx="283">
                  <c:v>44114</c:v>
                </c:pt>
                <c:pt idx="284">
                  <c:v>44115</c:v>
                </c:pt>
                <c:pt idx="285">
                  <c:v>44116</c:v>
                </c:pt>
                <c:pt idx="286">
                  <c:v>44117</c:v>
                </c:pt>
                <c:pt idx="287">
                  <c:v>44118</c:v>
                </c:pt>
                <c:pt idx="288">
                  <c:v>44119</c:v>
                </c:pt>
                <c:pt idx="289">
                  <c:v>44120</c:v>
                </c:pt>
                <c:pt idx="290">
                  <c:v>44121</c:v>
                </c:pt>
                <c:pt idx="291">
                  <c:v>44122</c:v>
                </c:pt>
                <c:pt idx="292">
                  <c:v>44123</c:v>
                </c:pt>
                <c:pt idx="293">
                  <c:v>44124</c:v>
                </c:pt>
                <c:pt idx="294">
                  <c:v>44125</c:v>
                </c:pt>
                <c:pt idx="295">
                  <c:v>44126</c:v>
                </c:pt>
                <c:pt idx="296">
                  <c:v>44127</c:v>
                </c:pt>
                <c:pt idx="297">
                  <c:v>44128</c:v>
                </c:pt>
                <c:pt idx="298">
                  <c:v>44129</c:v>
                </c:pt>
                <c:pt idx="299">
                  <c:v>44130</c:v>
                </c:pt>
                <c:pt idx="300">
                  <c:v>44131</c:v>
                </c:pt>
                <c:pt idx="301">
                  <c:v>44132</c:v>
                </c:pt>
                <c:pt idx="302">
                  <c:v>44133</c:v>
                </c:pt>
                <c:pt idx="303">
                  <c:v>44134</c:v>
                </c:pt>
                <c:pt idx="304">
                  <c:v>44135</c:v>
                </c:pt>
                <c:pt idx="305">
                  <c:v>44136</c:v>
                </c:pt>
                <c:pt idx="306">
                  <c:v>44137</c:v>
                </c:pt>
                <c:pt idx="307">
                  <c:v>44138</c:v>
                </c:pt>
                <c:pt idx="308">
                  <c:v>44139</c:v>
                </c:pt>
                <c:pt idx="309">
                  <c:v>44140</c:v>
                </c:pt>
                <c:pt idx="310">
                  <c:v>44141</c:v>
                </c:pt>
                <c:pt idx="311">
                  <c:v>44142</c:v>
                </c:pt>
                <c:pt idx="312">
                  <c:v>44143</c:v>
                </c:pt>
                <c:pt idx="313">
                  <c:v>44144</c:v>
                </c:pt>
                <c:pt idx="314">
                  <c:v>44145</c:v>
                </c:pt>
                <c:pt idx="315">
                  <c:v>44146</c:v>
                </c:pt>
                <c:pt idx="316">
                  <c:v>44147</c:v>
                </c:pt>
                <c:pt idx="317">
                  <c:v>44148</c:v>
                </c:pt>
                <c:pt idx="318">
                  <c:v>44149</c:v>
                </c:pt>
                <c:pt idx="319">
                  <c:v>44150</c:v>
                </c:pt>
                <c:pt idx="320">
                  <c:v>44151</c:v>
                </c:pt>
                <c:pt idx="321">
                  <c:v>44152</c:v>
                </c:pt>
                <c:pt idx="322">
                  <c:v>44153</c:v>
                </c:pt>
                <c:pt idx="323">
                  <c:v>44154</c:v>
                </c:pt>
                <c:pt idx="324">
                  <c:v>44155</c:v>
                </c:pt>
                <c:pt idx="325">
                  <c:v>44156</c:v>
                </c:pt>
                <c:pt idx="326">
                  <c:v>44157</c:v>
                </c:pt>
                <c:pt idx="327">
                  <c:v>44158</c:v>
                </c:pt>
                <c:pt idx="328">
                  <c:v>44159</c:v>
                </c:pt>
                <c:pt idx="329">
                  <c:v>44160</c:v>
                </c:pt>
                <c:pt idx="330">
                  <c:v>44161</c:v>
                </c:pt>
                <c:pt idx="331">
                  <c:v>44162</c:v>
                </c:pt>
                <c:pt idx="332">
                  <c:v>44163</c:v>
                </c:pt>
                <c:pt idx="333">
                  <c:v>44164</c:v>
                </c:pt>
                <c:pt idx="334">
                  <c:v>44165</c:v>
                </c:pt>
                <c:pt idx="335">
                  <c:v>44166</c:v>
                </c:pt>
                <c:pt idx="336">
                  <c:v>44167</c:v>
                </c:pt>
                <c:pt idx="337">
                  <c:v>44168</c:v>
                </c:pt>
                <c:pt idx="338">
                  <c:v>44169</c:v>
                </c:pt>
                <c:pt idx="339">
                  <c:v>44170</c:v>
                </c:pt>
                <c:pt idx="340">
                  <c:v>44171</c:v>
                </c:pt>
                <c:pt idx="341">
                  <c:v>44172</c:v>
                </c:pt>
                <c:pt idx="342">
                  <c:v>44173</c:v>
                </c:pt>
                <c:pt idx="343">
                  <c:v>44174</c:v>
                </c:pt>
                <c:pt idx="344">
                  <c:v>44175</c:v>
                </c:pt>
                <c:pt idx="345">
                  <c:v>44176</c:v>
                </c:pt>
                <c:pt idx="346">
                  <c:v>44177</c:v>
                </c:pt>
                <c:pt idx="347">
                  <c:v>44178</c:v>
                </c:pt>
                <c:pt idx="348">
                  <c:v>44179</c:v>
                </c:pt>
                <c:pt idx="349">
                  <c:v>44180</c:v>
                </c:pt>
                <c:pt idx="350">
                  <c:v>44181</c:v>
                </c:pt>
                <c:pt idx="351">
                  <c:v>44182</c:v>
                </c:pt>
                <c:pt idx="352">
                  <c:v>44183</c:v>
                </c:pt>
                <c:pt idx="353">
                  <c:v>44184</c:v>
                </c:pt>
                <c:pt idx="354">
                  <c:v>44185</c:v>
                </c:pt>
                <c:pt idx="355">
                  <c:v>44186</c:v>
                </c:pt>
                <c:pt idx="356">
                  <c:v>44187</c:v>
                </c:pt>
                <c:pt idx="357">
                  <c:v>44188</c:v>
                </c:pt>
                <c:pt idx="358">
                  <c:v>44189</c:v>
                </c:pt>
                <c:pt idx="359">
                  <c:v>44190</c:v>
                </c:pt>
                <c:pt idx="360">
                  <c:v>44191</c:v>
                </c:pt>
                <c:pt idx="361">
                  <c:v>44192</c:v>
                </c:pt>
                <c:pt idx="362">
                  <c:v>44193</c:v>
                </c:pt>
                <c:pt idx="363">
                  <c:v>44194</c:v>
                </c:pt>
                <c:pt idx="364">
                  <c:v>44195</c:v>
                </c:pt>
                <c:pt idx="365">
                  <c:v>44196</c:v>
                </c:pt>
                <c:pt idx="366">
                  <c:v>44197</c:v>
                </c:pt>
                <c:pt idx="367">
                  <c:v>44198</c:v>
                </c:pt>
                <c:pt idx="368">
                  <c:v>44199</c:v>
                </c:pt>
                <c:pt idx="369">
                  <c:v>44200</c:v>
                </c:pt>
                <c:pt idx="370">
                  <c:v>44201</c:v>
                </c:pt>
                <c:pt idx="371">
                  <c:v>44202</c:v>
                </c:pt>
                <c:pt idx="372">
                  <c:v>44203</c:v>
                </c:pt>
                <c:pt idx="373">
                  <c:v>44204</c:v>
                </c:pt>
                <c:pt idx="374">
                  <c:v>44205</c:v>
                </c:pt>
                <c:pt idx="375">
                  <c:v>44206</c:v>
                </c:pt>
                <c:pt idx="376">
                  <c:v>44207</c:v>
                </c:pt>
                <c:pt idx="377">
                  <c:v>44208</c:v>
                </c:pt>
                <c:pt idx="378">
                  <c:v>44209</c:v>
                </c:pt>
                <c:pt idx="379">
                  <c:v>44210</c:v>
                </c:pt>
                <c:pt idx="380">
                  <c:v>44211</c:v>
                </c:pt>
                <c:pt idx="381">
                  <c:v>44212</c:v>
                </c:pt>
                <c:pt idx="382">
                  <c:v>44213</c:v>
                </c:pt>
                <c:pt idx="383">
                  <c:v>44214</c:v>
                </c:pt>
                <c:pt idx="384">
                  <c:v>44215</c:v>
                </c:pt>
                <c:pt idx="385">
                  <c:v>44216</c:v>
                </c:pt>
                <c:pt idx="386">
                  <c:v>44217</c:v>
                </c:pt>
                <c:pt idx="387">
                  <c:v>44218</c:v>
                </c:pt>
                <c:pt idx="388">
                  <c:v>44219</c:v>
                </c:pt>
                <c:pt idx="389">
                  <c:v>44220</c:v>
                </c:pt>
                <c:pt idx="390">
                  <c:v>44221</c:v>
                </c:pt>
                <c:pt idx="391">
                  <c:v>44222</c:v>
                </c:pt>
                <c:pt idx="392">
                  <c:v>44223</c:v>
                </c:pt>
                <c:pt idx="393">
                  <c:v>44224</c:v>
                </c:pt>
                <c:pt idx="394">
                  <c:v>44225</c:v>
                </c:pt>
                <c:pt idx="395">
                  <c:v>44226</c:v>
                </c:pt>
                <c:pt idx="396">
                  <c:v>44227</c:v>
                </c:pt>
                <c:pt idx="397">
                  <c:v>44228</c:v>
                </c:pt>
                <c:pt idx="398">
                  <c:v>44229</c:v>
                </c:pt>
                <c:pt idx="399">
                  <c:v>44230</c:v>
                </c:pt>
                <c:pt idx="400">
                  <c:v>44231</c:v>
                </c:pt>
                <c:pt idx="401">
                  <c:v>44232</c:v>
                </c:pt>
                <c:pt idx="402">
                  <c:v>44233</c:v>
                </c:pt>
                <c:pt idx="403">
                  <c:v>44234</c:v>
                </c:pt>
                <c:pt idx="404">
                  <c:v>44235</c:v>
                </c:pt>
                <c:pt idx="405">
                  <c:v>44236</c:v>
                </c:pt>
                <c:pt idx="406">
                  <c:v>44237</c:v>
                </c:pt>
                <c:pt idx="407">
                  <c:v>44238</c:v>
                </c:pt>
                <c:pt idx="408">
                  <c:v>44239</c:v>
                </c:pt>
                <c:pt idx="409">
                  <c:v>44240</c:v>
                </c:pt>
                <c:pt idx="410">
                  <c:v>44241</c:v>
                </c:pt>
                <c:pt idx="411">
                  <c:v>44242</c:v>
                </c:pt>
                <c:pt idx="412">
                  <c:v>44243</c:v>
                </c:pt>
                <c:pt idx="413">
                  <c:v>44244</c:v>
                </c:pt>
                <c:pt idx="414">
                  <c:v>44245</c:v>
                </c:pt>
                <c:pt idx="415">
                  <c:v>44246</c:v>
                </c:pt>
                <c:pt idx="416">
                  <c:v>44247</c:v>
                </c:pt>
                <c:pt idx="417">
                  <c:v>44248</c:v>
                </c:pt>
                <c:pt idx="418">
                  <c:v>44249</c:v>
                </c:pt>
                <c:pt idx="419">
                  <c:v>44250</c:v>
                </c:pt>
                <c:pt idx="420">
                  <c:v>44251</c:v>
                </c:pt>
                <c:pt idx="421">
                  <c:v>44252</c:v>
                </c:pt>
                <c:pt idx="422">
                  <c:v>44253</c:v>
                </c:pt>
                <c:pt idx="423">
                  <c:v>44254</c:v>
                </c:pt>
                <c:pt idx="424">
                  <c:v>44255</c:v>
                </c:pt>
                <c:pt idx="425">
                  <c:v>44256</c:v>
                </c:pt>
                <c:pt idx="426">
                  <c:v>44257</c:v>
                </c:pt>
                <c:pt idx="427">
                  <c:v>44258</c:v>
                </c:pt>
                <c:pt idx="428">
                  <c:v>44259</c:v>
                </c:pt>
                <c:pt idx="429">
                  <c:v>44260</c:v>
                </c:pt>
                <c:pt idx="430">
                  <c:v>44261</c:v>
                </c:pt>
                <c:pt idx="431">
                  <c:v>44262</c:v>
                </c:pt>
                <c:pt idx="432">
                  <c:v>44263</c:v>
                </c:pt>
                <c:pt idx="433">
                  <c:v>44264</c:v>
                </c:pt>
                <c:pt idx="434">
                  <c:v>44265</c:v>
                </c:pt>
                <c:pt idx="435">
                  <c:v>44266</c:v>
                </c:pt>
                <c:pt idx="436">
                  <c:v>44267</c:v>
                </c:pt>
                <c:pt idx="437">
                  <c:v>44268</c:v>
                </c:pt>
                <c:pt idx="438">
                  <c:v>44269</c:v>
                </c:pt>
                <c:pt idx="439">
                  <c:v>44270</c:v>
                </c:pt>
                <c:pt idx="440">
                  <c:v>44271</c:v>
                </c:pt>
                <c:pt idx="441">
                  <c:v>44272</c:v>
                </c:pt>
                <c:pt idx="442">
                  <c:v>44273</c:v>
                </c:pt>
                <c:pt idx="443">
                  <c:v>44274</c:v>
                </c:pt>
                <c:pt idx="444">
                  <c:v>44275</c:v>
                </c:pt>
                <c:pt idx="445">
                  <c:v>44276</c:v>
                </c:pt>
                <c:pt idx="446">
                  <c:v>44277</c:v>
                </c:pt>
                <c:pt idx="447">
                  <c:v>44278</c:v>
                </c:pt>
                <c:pt idx="448">
                  <c:v>44279</c:v>
                </c:pt>
                <c:pt idx="449">
                  <c:v>44280</c:v>
                </c:pt>
                <c:pt idx="450">
                  <c:v>44281</c:v>
                </c:pt>
                <c:pt idx="451">
                  <c:v>44282</c:v>
                </c:pt>
                <c:pt idx="452">
                  <c:v>44283</c:v>
                </c:pt>
                <c:pt idx="453">
                  <c:v>44284</c:v>
                </c:pt>
                <c:pt idx="454">
                  <c:v>44285</c:v>
                </c:pt>
                <c:pt idx="455">
                  <c:v>44286</c:v>
                </c:pt>
                <c:pt idx="456">
                  <c:v>44287</c:v>
                </c:pt>
                <c:pt idx="457">
                  <c:v>44288</c:v>
                </c:pt>
                <c:pt idx="458">
                  <c:v>44289</c:v>
                </c:pt>
                <c:pt idx="459">
                  <c:v>44290</c:v>
                </c:pt>
                <c:pt idx="460">
                  <c:v>44291</c:v>
                </c:pt>
                <c:pt idx="461">
                  <c:v>44292</c:v>
                </c:pt>
                <c:pt idx="462">
                  <c:v>44293</c:v>
                </c:pt>
                <c:pt idx="463">
                  <c:v>44294</c:v>
                </c:pt>
                <c:pt idx="464">
                  <c:v>44295</c:v>
                </c:pt>
                <c:pt idx="465">
                  <c:v>44296</c:v>
                </c:pt>
                <c:pt idx="466">
                  <c:v>44297</c:v>
                </c:pt>
                <c:pt idx="467">
                  <c:v>44298</c:v>
                </c:pt>
                <c:pt idx="468">
                  <c:v>44299</c:v>
                </c:pt>
                <c:pt idx="469">
                  <c:v>44300</c:v>
                </c:pt>
                <c:pt idx="470">
                  <c:v>44301</c:v>
                </c:pt>
                <c:pt idx="471">
                  <c:v>44302</c:v>
                </c:pt>
                <c:pt idx="472">
                  <c:v>44303</c:v>
                </c:pt>
                <c:pt idx="473">
                  <c:v>44304</c:v>
                </c:pt>
                <c:pt idx="474">
                  <c:v>44305</c:v>
                </c:pt>
                <c:pt idx="475">
                  <c:v>44306</c:v>
                </c:pt>
                <c:pt idx="476">
                  <c:v>44307</c:v>
                </c:pt>
                <c:pt idx="477">
                  <c:v>44308</c:v>
                </c:pt>
                <c:pt idx="478">
                  <c:v>44309</c:v>
                </c:pt>
                <c:pt idx="479">
                  <c:v>44310</c:v>
                </c:pt>
                <c:pt idx="480">
                  <c:v>44311</c:v>
                </c:pt>
                <c:pt idx="481">
                  <c:v>44312</c:v>
                </c:pt>
                <c:pt idx="482">
                  <c:v>44313</c:v>
                </c:pt>
                <c:pt idx="483">
                  <c:v>44314</c:v>
                </c:pt>
                <c:pt idx="484">
                  <c:v>44315</c:v>
                </c:pt>
                <c:pt idx="485">
                  <c:v>44316</c:v>
                </c:pt>
                <c:pt idx="486">
                  <c:v>44317</c:v>
                </c:pt>
                <c:pt idx="487">
                  <c:v>44318</c:v>
                </c:pt>
                <c:pt idx="488">
                  <c:v>44319</c:v>
                </c:pt>
                <c:pt idx="489">
                  <c:v>44320</c:v>
                </c:pt>
                <c:pt idx="490">
                  <c:v>44321</c:v>
                </c:pt>
                <c:pt idx="491">
                  <c:v>44322</c:v>
                </c:pt>
                <c:pt idx="492">
                  <c:v>44323</c:v>
                </c:pt>
                <c:pt idx="493">
                  <c:v>44324</c:v>
                </c:pt>
                <c:pt idx="494">
                  <c:v>44325</c:v>
                </c:pt>
                <c:pt idx="495">
                  <c:v>44326</c:v>
                </c:pt>
                <c:pt idx="496">
                  <c:v>44327</c:v>
                </c:pt>
                <c:pt idx="497">
                  <c:v>44328</c:v>
                </c:pt>
                <c:pt idx="498">
                  <c:v>44329</c:v>
                </c:pt>
                <c:pt idx="499">
                  <c:v>44330</c:v>
                </c:pt>
                <c:pt idx="500">
                  <c:v>44331</c:v>
                </c:pt>
                <c:pt idx="501">
                  <c:v>44332</c:v>
                </c:pt>
                <c:pt idx="502">
                  <c:v>44333</c:v>
                </c:pt>
                <c:pt idx="503">
                  <c:v>44334</c:v>
                </c:pt>
                <c:pt idx="504">
                  <c:v>44335</c:v>
                </c:pt>
                <c:pt idx="505">
                  <c:v>44336</c:v>
                </c:pt>
                <c:pt idx="506">
                  <c:v>44337</c:v>
                </c:pt>
                <c:pt idx="507">
                  <c:v>44338</c:v>
                </c:pt>
                <c:pt idx="508">
                  <c:v>44339</c:v>
                </c:pt>
                <c:pt idx="509">
                  <c:v>44340</c:v>
                </c:pt>
                <c:pt idx="510">
                  <c:v>44341</c:v>
                </c:pt>
                <c:pt idx="511">
                  <c:v>44342</c:v>
                </c:pt>
                <c:pt idx="512">
                  <c:v>44343</c:v>
                </c:pt>
                <c:pt idx="513">
                  <c:v>44344</c:v>
                </c:pt>
                <c:pt idx="514">
                  <c:v>44345</c:v>
                </c:pt>
                <c:pt idx="515">
                  <c:v>44346</c:v>
                </c:pt>
                <c:pt idx="516">
                  <c:v>44347</c:v>
                </c:pt>
                <c:pt idx="517">
                  <c:v>44348</c:v>
                </c:pt>
                <c:pt idx="518">
                  <c:v>44349</c:v>
                </c:pt>
                <c:pt idx="519">
                  <c:v>44350</c:v>
                </c:pt>
                <c:pt idx="520">
                  <c:v>44351</c:v>
                </c:pt>
                <c:pt idx="521">
                  <c:v>44352</c:v>
                </c:pt>
                <c:pt idx="522">
                  <c:v>44353</c:v>
                </c:pt>
                <c:pt idx="523">
                  <c:v>44354</c:v>
                </c:pt>
                <c:pt idx="524">
                  <c:v>44355</c:v>
                </c:pt>
                <c:pt idx="525">
                  <c:v>44356</c:v>
                </c:pt>
                <c:pt idx="526">
                  <c:v>44357</c:v>
                </c:pt>
                <c:pt idx="527">
                  <c:v>44358</c:v>
                </c:pt>
                <c:pt idx="528">
                  <c:v>44359</c:v>
                </c:pt>
                <c:pt idx="529">
                  <c:v>44360</c:v>
                </c:pt>
                <c:pt idx="530">
                  <c:v>44361</c:v>
                </c:pt>
                <c:pt idx="531">
                  <c:v>44362</c:v>
                </c:pt>
                <c:pt idx="532">
                  <c:v>44363</c:v>
                </c:pt>
                <c:pt idx="533">
                  <c:v>44364</c:v>
                </c:pt>
                <c:pt idx="534">
                  <c:v>44365</c:v>
                </c:pt>
                <c:pt idx="535">
                  <c:v>44366</c:v>
                </c:pt>
                <c:pt idx="536">
                  <c:v>44367</c:v>
                </c:pt>
                <c:pt idx="537">
                  <c:v>44368</c:v>
                </c:pt>
                <c:pt idx="538">
                  <c:v>44369</c:v>
                </c:pt>
                <c:pt idx="539">
                  <c:v>44370</c:v>
                </c:pt>
                <c:pt idx="540">
                  <c:v>44371</c:v>
                </c:pt>
                <c:pt idx="541">
                  <c:v>44372</c:v>
                </c:pt>
                <c:pt idx="542">
                  <c:v>44373</c:v>
                </c:pt>
                <c:pt idx="543">
                  <c:v>44374</c:v>
                </c:pt>
                <c:pt idx="544">
                  <c:v>44375</c:v>
                </c:pt>
                <c:pt idx="545">
                  <c:v>44376</c:v>
                </c:pt>
              </c:numCache>
            </c:numRef>
          </c:cat>
          <c:val>
            <c:numRef>
              <c:f>Sheet3!$I$3:$I$548</c:f>
              <c:numCache>
                <c:formatCode>General</c:formatCode>
                <c:ptCount val="546"/>
                <c:pt idx="15">
                  <c:v>500</c:v>
                </c:pt>
                <c:pt idx="16">
                  <c:v>500</c:v>
                </c:pt>
                <c:pt idx="17">
                  <c:v>500</c:v>
                </c:pt>
                <c:pt idx="18">
                  <c:v>500</c:v>
                </c:pt>
                <c:pt idx="19">
                  <c:v>500</c:v>
                </c:pt>
                <c:pt idx="20">
                  <c:v>500</c:v>
                </c:pt>
                <c:pt idx="21">
                  <c:v>500</c:v>
                </c:pt>
                <c:pt idx="22">
                  <c:v>500</c:v>
                </c:pt>
                <c:pt idx="23">
                  <c:v>500</c:v>
                </c:pt>
                <c:pt idx="24">
                  <c:v>500</c:v>
                </c:pt>
                <c:pt idx="25">
                  <c:v>500</c:v>
                </c:pt>
                <c:pt idx="26">
                  <c:v>500</c:v>
                </c:pt>
                <c:pt idx="27">
                  <c:v>500</c:v>
                </c:pt>
                <c:pt idx="28">
                  <c:v>500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9CC8-4140-B968-02DA341257F4}"/>
            </c:ext>
          </c:extLst>
        </c:ser>
        <c:ser>
          <c:idx val="8"/>
          <c:order val="8"/>
          <c:tx>
            <c:strRef>
              <c:f>Sheet3!$J$2</c:f>
              <c:strCache>
                <c:ptCount val="1"/>
                <c:pt idx="0">
                  <c:v>年节限定金鼠聚财包</c:v>
                </c:pt>
              </c:strCache>
            </c:strRef>
          </c:tx>
          <c:spPr>
            <a:ln w="28575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Sheet3!$A$3:$A$548</c:f>
              <c:numCache>
                <c:formatCode>m/d/yyyy</c:formatCode>
                <c:ptCount val="546"/>
                <c:pt idx="0">
                  <c:v>43831</c:v>
                </c:pt>
                <c:pt idx="1">
                  <c:v>43832</c:v>
                </c:pt>
                <c:pt idx="2">
                  <c:v>43833</c:v>
                </c:pt>
                <c:pt idx="3">
                  <c:v>43834</c:v>
                </c:pt>
                <c:pt idx="4">
                  <c:v>43835</c:v>
                </c:pt>
                <c:pt idx="5">
                  <c:v>43836</c:v>
                </c:pt>
                <c:pt idx="6">
                  <c:v>43837</c:v>
                </c:pt>
                <c:pt idx="7">
                  <c:v>43838</c:v>
                </c:pt>
                <c:pt idx="8">
                  <c:v>43839</c:v>
                </c:pt>
                <c:pt idx="9">
                  <c:v>43840</c:v>
                </c:pt>
                <c:pt idx="10">
                  <c:v>43841</c:v>
                </c:pt>
                <c:pt idx="11">
                  <c:v>43842</c:v>
                </c:pt>
                <c:pt idx="12">
                  <c:v>43843</c:v>
                </c:pt>
                <c:pt idx="13">
                  <c:v>43844</c:v>
                </c:pt>
                <c:pt idx="14">
                  <c:v>43845</c:v>
                </c:pt>
                <c:pt idx="15">
                  <c:v>43846</c:v>
                </c:pt>
                <c:pt idx="16">
                  <c:v>43847</c:v>
                </c:pt>
                <c:pt idx="17">
                  <c:v>43848</c:v>
                </c:pt>
                <c:pt idx="18">
                  <c:v>43849</c:v>
                </c:pt>
                <c:pt idx="19">
                  <c:v>43850</c:v>
                </c:pt>
                <c:pt idx="20">
                  <c:v>43851</c:v>
                </c:pt>
                <c:pt idx="21">
                  <c:v>43852</c:v>
                </c:pt>
                <c:pt idx="22">
                  <c:v>43853</c:v>
                </c:pt>
                <c:pt idx="23">
                  <c:v>43854</c:v>
                </c:pt>
                <c:pt idx="24">
                  <c:v>43855</c:v>
                </c:pt>
                <c:pt idx="25">
                  <c:v>43856</c:v>
                </c:pt>
                <c:pt idx="26">
                  <c:v>43857</c:v>
                </c:pt>
                <c:pt idx="27">
                  <c:v>43858</c:v>
                </c:pt>
                <c:pt idx="28">
                  <c:v>43859</c:v>
                </c:pt>
                <c:pt idx="29">
                  <c:v>43860</c:v>
                </c:pt>
                <c:pt idx="30">
                  <c:v>43861</c:v>
                </c:pt>
                <c:pt idx="31">
                  <c:v>43862</c:v>
                </c:pt>
                <c:pt idx="32">
                  <c:v>43863</c:v>
                </c:pt>
                <c:pt idx="33">
                  <c:v>43864</c:v>
                </c:pt>
                <c:pt idx="34">
                  <c:v>43865</c:v>
                </c:pt>
                <c:pt idx="35">
                  <c:v>43866</c:v>
                </c:pt>
                <c:pt idx="36">
                  <c:v>43867</c:v>
                </c:pt>
                <c:pt idx="37">
                  <c:v>43868</c:v>
                </c:pt>
                <c:pt idx="38">
                  <c:v>43869</c:v>
                </c:pt>
                <c:pt idx="39">
                  <c:v>43870</c:v>
                </c:pt>
                <c:pt idx="40">
                  <c:v>43871</c:v>
                </c:pt>
                <c:pt idx="41">
                  <c:v>43872</c:v>
                </c:pt>
                <c:pt idx="42">
                  <c:v>43873</c:v>
                </c:pt>
                <c:pt idx="43">
                  <c:v>43874</c:v>
                </c:pt>
                <c:pt idx="44">
                  <c:v>43875</c:v>
                </c:pt>
                <c:pt idx="45">
                  <c:v>43876</c:v>
                </c:pt>
                <c:pt idx="46">
                  <c:v>43877</c:v>
                </c:pt>
                <c:pt idx="47">
                  <c:v>43878</c:v>
                </c:pt>
                <c:pt idx="48">
                  <c:v>43879</c:v>
                </c:pt>
                <c:pt idx="49">
                  <c:v>43880</c:v>
                </c:pt>
                <c:pt idx="50">
                  <c:v>43881</c:v>
                </c:pt>
                <c:pt idx="51">
                  <c:v>43882</c:v>
                </c:pt>
                <c:pt idx="52">
                  <c:v>43883</c:v>
                </c:pt>
                <c:pt idx="53">
                  <c:v>43884</c:v>
                </c:pt>
                <c:pt idx="54">
                  <c:v>43885</c:v>
                </c:pt>
                <c:pt idx="55">
                  <c:v>43886</c:v>
                </c:pt>
                <c:pt idx="56">
                  <c:v>43887</c:v>
                </c:pt>
                <c:pt idx="57">
                  <c:v>43888</c:v>
                </c:pt>
                <c:pt idx="58">
                  <c:v>43889</c:v>
                </c:pt>
                <c:pt idx="59">
                  <c:v>43890</c:v>
                </c:pt>
                <c:pt idx="60">
                  <c:v>43891</c:v>
                </c:pt>
                <c:pt idx="61">
                  <c:v>43892</c:v>
                </c:pt>
                <c:pt idx="62">
                  <c:v>43893</c:v>
                </c:pt>
                <c:pt idx="63">
                  <c:v>43894</c:v>
                </c:pt>
                <c:pt idx="64">
                  <c:v>43895</c:v>
                </c:pt>
                <c:pt idx="65">
                  <c:v>43896</c:v>
                </c:pt>
                <c:pt idx="66">
                  <c:v>43897</c:v>
                </c:pt>
                <c:pt idx="67">
                  <c:v>43898</c:v>
                </c:pt>
                <c:pt idx="68">
                  <c:v>43899</c:v>
                </c:pt>
                <c:pt idx="69">
                  <c:v>43900</c:v>
                </c:pt>
                <c:pt idx="70">
                  <c:v>43901</c:v>
                </c:pt>
                <c:pt idx="71">
                  <c:v>43902</c:v>
                </c:pt>
                <c:pt idx="72">
                  <c:v>43903</c:v>
                </c:pt>
                <c:pt idx="73">
                  <c:v>43904</c:v>
                </c:pt>
                <c:pt idx="74">
                  <c:v>43905</c:v>
                </c:pt>
                <c:pt idx="75">
                  <c:v>43906</c:v>
                </c:pt>
                <c:pt idx="76">
                  <c:v>43907</c:v>
                </c:pt>
                <c:pt idx="77">
                  <c:v>43908</c:v>
                </c:pt>
                <c:pt idx="78">
                  <c:v>43909</c:v>
                </c:pt>
                <c:pt idx="79">
                  <c:v>43910</c:v>
                </c:pt>
                <c:pt idx="80">
                  <c:v>43911</c:v>
                </c:pt>
                <c:pt idx="81">
                  <c:v>43912</c:v>
                </c:pt>
                <c:pt idx="82">
                  <c:v>43913</c:v>
                </c:pt>
                <c:pt idx="83">
                  <c:v>43914</c:v>
                </c:pt>
                <c:pt idx="84">
                  <c:v>43915</c:v>
                </c:pt>
                <c:pt idx="85">
                  <c:v>43916</c:v>
                </c:pt>
                <c:pt idx="86">
                  <c:v>43917</c:v>
                </c:pt>
                <c:pt idx="87">
                  <c:v>43918</c:v>
                </c:pt>
                <c:pt idx="88">
                  <c:v>43919</c:v>
                </c:pt>
                <c:pt idx="89">
                  <c:v>43920</c:v>
                </c:pt>
                <c:pt idx="90">
                  <c:v>43921</c:v>
                </c:pt>
                <c:pt idx="91">
                  <c:v>43922</c:v>
                </c:pt>
                <c:pt idx="92">
                  <c:v>43923</c:v>
                </c:pt>
                <c:pt idx="93">
                  <c:v>43924</c:v>
                </c:pt>
                <c:pt idx="94">
                  <c:v>43925</c:v>
                </c:pt>
                <c:pt idx="95">
                  <c:v>43926</c:v>
                </c:pt>
                <c:pt idx="96">
                  <c:v>43927</c:v>
                </c:pt>
                <c:pt idx="97">
                  <c:v>43928</c:v>
                </c:pt>
                <c:pt idx="98">
                  <c:v>43929</c:v>
                </c:pt>
                <c:pt idx="99">
                  <c:v>43930</c:v>
                </c:pt>
                <c:pt idx="100">
                  <c:v>43931</c:v>
                </c:pt>
                <c:pt idx="101">
                  <c:v>43932</c:v>
                </c:pt>
                <c:pt idx="102">
                  <c:v>43933</c:v>
                </c:pt>
                <c:pt idx="103">
                  <c:v>43934</c:v>
                </c:pt>
                <c:pt idx="104">
                  <c:v>43935</c:v>
                </c:pt>
                <c:pt idx="105">
                  <c:v>43936</c:v>
                </c:pt>
                <c:pt idx="106">
                  <c:v>43937</c:v>
                </c:pt>
                <c:pt idx="107">
                  <c:v>43938</c:v>
                </c:pt>
                <c:pt idx="108">
                  <c:v>43939</c:v>
                </c:pt>
                <c:pt idx="109">
                  <c:v>43940</c:v>
                </c:pt>
                <c:pt idx="110">
                  <c:v>43941</c:v>
                </c:pt>
                <c:pt idx="111">
                  <c:v>43942</c:v>
                </c:pt>
                <c:pt idx="112">
                  <c:v>43943</c:v>
                </c:pt>
                <c:pt idx="113">
                  <c:v>43944</c:v>
                </c:pt>
                <c:pt idx="114">
                  <c:v>43945</c:v>
                </c:pt>
                <c:pt idx="115">
                  <c:v>43946</c:v>
                </c:pt>
                <c:pt idx="116">
                  <c:v>43947</c:v>
                </c:pt>
                <c:pt idx="117">
                  <c:v>43948</c:v>
                </c:pt>
                <c:pt idx="118">
                  <c:v>43949</c:v>
                </c:pt>
                <c:pt idx="119">
                  <c:v>43950</c:v>
                </c:pt>
                <c:pt idx="120">
                  <c:v>43951</c:v>
                </c:pt>
                <c:pt idx="121">
                  <c:v>43952</c:v>
                </c:pt>
                <c:pt idx="122">
                  <c:v>43953</c:v>
                </c:pt>
                <c:pt idx="123">
                  <c:v>43954</c:v>
                </c:pt>
                <c:pt idx="124">
                  <c:v>43955</c:v>
                </c:pt>
                <c:pt idx="125">
                  <c:v>43956</c:v>
                </c:pt>
                <c:pt idx="126">
                  <c:v>43957</c:v>
                </c:pt>
                <c:pt idx="127">
                  <c:v>43958</c:v>
                </c:pt>
                <c:pt idx="128">
                  <c:v>43959</c:v>
                </c:pt>
                <c:pt idx="129">
                  <c:v>43960</c:v>
                </c:pt>
                <c:pt idx="130">
                  <c:v>43961</c:v>
                </c:pt>
                <c:pt idx="131">
                  <c:v>43962</c:v>
                </c:pt>
                <c:pt idx="132">
                  <c:v>43963</c:v>
                </c:pt>
                <c:pt idx="133">
                  <c:v>43964</c:v>
                </c:pt>
                <c:pt idx="134">
                  <c:v>43965</c:v>
                </c:pt>
                <c:pt idx="135">
                  <c:v>43966</c:v>
                </c:pt>
                <c:pt idx="136">
                  <c:v>43967</c:v>
                </c:pt>
                <c:pt idx="137">
                  <c:v>43968</c:v>
                </c:pt>
                <c:pt idx="138">
                  <c:v>43969</c:v>
                </c:pt>
                <c:pt idx="139">
                  <c:v>43970</c:v>
                </c:pt>
                <c:pt idx="140">
                  <c:v>43971</c:v>
                </c:pt>
                <c:pt idx="141">
                  <c:v>43972</c:v>
                </c:pt>
                <c:pt idx="142">
                  <c:v>43973</c:v>
                </c:pt>
                <c:pt idx="143">
                  <c:v>43974</c:v>
                </c:pt>
                <c:pt idx="144">
                  <c:v>43975</c:v>
                </c:pt>
                <c:pt idx="145">
                  <c:v>43976</c:v>
                </c:pt>
                <c:pt idx="146">
                  <c:v>43977</c:v>
                </c:pt>
                <c:pt idx="147">
                  <c:v>43978</c:v>
                </c:pt>
                <c:pt idx="148">
                  <c:v>43979</c:v>
                </c:pt>
                <c:pt idx="149">
                  <c:v>43980</c:v>
                </c:pt>
                <c:pt idx="150">
                  <c:v>43981</c:v>
                </c:pt>
                <c:pt idx="151">
                  <c:v>43982</c:v>
                </c:pt>
                <c:pt idx="152">
                  <c:v>43983</c:v>
                </c:pt>
                <c:pt idx="153">
                  <c:v>43984</c:v>
                </c:pt>
                <c:pt idx="154">
                  <c:v>43985</c:v>
                </c:pt>
                <c:pt idx="155">
                  <c:v>43986</c:v>
                </c:pt>
                <c:pt idx="156">
                  <c:v>43987</c:v>
                </c:pt>
                <c:pt idx="157">
                  <c:v>43988</c:v>
                </c:pt>
                <c:pt idx="158">
                  <c:v>43989</c:v>
                </c:pt>
                <c:pt idx="159">
                  <c:v>43990</c:v>
                </c:pt>
                <c:pt idx="160">
                  <c:v>43991</c:v>
                </c:pt>
                <c:pt idx="161">
                  <c:v>43992</c:v>
                </c:pt>
                <c:pt idx="162">
                  <c:v>43993</c:v>
                </c:pt>
                <c:pt idx="163">
                  <c:v>43994</c:v>
                </c:pt>
                <c:pt idx="164">
                  <c:v>43995</c:v>
                </c:pt>
                <c:pt idx="165">
                  <c:v>43996</c:v>
                </c:pt>
                <c:pt idx="166">
                  <c:v>43997</c:v>
                </c:pt>
                <c:pt idx="167">
                  <c:v>43998</c:v>
                </c:pt>
                <c:pt idx="168">
                  <c:v>43999</c:v>
                </c:pt>
                <c:pt idx="169">
                  <c:v>44000</c:v>
                </c:pt>
                <c:pt idx="170">
                  <c:v>44001</c:v>
                </c:pt>
                <c:pt idx="171">
                  <c:v>44002</c:v>
                </c:pt>
                <c:pt idx="172">
                  <c:v>44003</c:v>
                </c:pt>
                <c:pt idx="173">
                  <c:v>44004</c:v>
                </c:pt>
                <c:pt idx="174">
                  <c:v>44005</c:v>
                </c:pt>
                <c:pt idx="175">
                  <c:v>44006</c:v>
                </c:pt>
                <c:pt idx="176">
                  <c:v>44007</c:v>
                </c:pt>
                <c:pt idx="177">
                  <c:v>44008</c:v>
                </c:pt>
                <c:pt idx="178">
                  <c:v>44009</c:v>
                </c:pt>
                <c:pt idx="179">
                  <c:v>44010</c:v>
                </c:pt>
                <c:pt idx="180">
                  <c:v>44011</c:v>
                </c:pt>
                <c:pt idx="181">
                  <c:v>44012</c:v>
                </c:pt>
                <c:pt idx="182">
                  <c:v>44013</c:v>
                </c:pt>
                <c:pt idx="183">
                  <c:v>44014</c:v>
                </c:pt>
                <c:pt idx="184">
                  <c:v>44015</c:v>
                </c:pt>
                <c:pt idx="185">
                  <c:v>44016</c:v>
                </c:pt>
                <c:pt idx="186">
                  <c:v>44017</c:v>
                </c:pt>
                <c:pt idx="187">
                  <c:v>44018</c:v>
                </c:pt>
                <c:pt idx="188">
                  <c:v>44019</c:v>
                </c:pt>
                <c:pt idx="189">
                  <c:v>44020</c:v>
                </c:pt>
                <c:pt idx="190">
                  <c:v>44021</c:v>
                </c:pt>
                <c:pt idx="191">
                  <c:v>44022</c:v>
                </c:pt>
                <c:pt idx="192">
                  <c:v>44023</c:v>
                </c:pt>
                <c:pt idx="193">
                  <c:v>44024</c:v>
                </c:pt>
                <c:pt idx="194">
                  <c:v>44025</c:v>
                </c:pt>
                <c:pt idx="195">
                  <c:v>44026</c:v>
                </c:pt>
                <c:pt idx="196">
                  <c:v>44027</c:v>
                </c:pt>
                <c:pt idx="197">
                  <c:v>44028</c:v>
                </c:pt>
                <c:pt idx="198">
                  <c:v>44029</c:v>
                </c:pt>
                <c:pt idx="199">
                  <c:v>44030</c:v>
                </c:pt>
                <c:pt idx="200">
                  <c:v>44031</c:v>
                </c:pt>
                <c:pt idx="201">
                  <c:v>44032</c:v>
                </c:pt>
                <c:pt idx="202">
                  <c:v>44033</c:v>
                </c:pt>
                <c:pt idx="203">
                  <c:v>44034</c:v>
                </c:pt>
                <c:pt idx="204">
                  <c:v>44035</c:v>
                </c:pt>
                <c:pt idx="205">
                  <c:v>44036</c:v>
                </c:pt>
                <c:pt idx="206">
                  <c:v>44037</c:v>
                </c:pt>
                <c:pt idx="207">
                  <c:v>44038</c:v>
                </c:pt>
                <c:pt idx="208">
                  <c:v>44039</c:v>
                </c:pt>
                <c:pt idx="209">
                  <c:v>44040</c:v>
                </c:pt>
                <c:pt idx="210">
                  <c:v>44041</c:v>
                </c:pt>
                <c:pt idx="211">
                  <c:v>44042</c:v>
                </c:pt>
                <c:pt idx="212">
                  <c:v>44043</c:v>
                </c:pt>
                <c:pt idx="213">
                  <c:v>44044</c:v>
                </c:pt>
                <c:pt idx="214">
                  <c:v>44045</c:v>
                </c:pt>
                <c:pt idx="215">
                  <c:v>44046</c:v>
                </c:pt>
                <c:pt idx="216">
                  <c:v>44047</c:v>
                </c:pt>
                <c:pt idx="217">
                  <c:v>44048</c:v>
                </c:pt>
                <c:pt idx="218">
                  <c:v>44049</c:v>
                </c:pt>
                <c:pt idx="219">
                  <c:v>44050</c:v>
                </c:pt>
                <c:pt idx="220">
                  <c:v>44051</c:v>
                </c:pt>
                <c:pt idx="221">
                  <c:v>44052</c:v>
                </c:pt>
                <c:pt idx="222">
                  <c:v>44053</c:v>
                </c:pt>
                <c:pt idx="223">
                  <c:v>44054</c:v>
                </c:pt>
                <c:pt idx="224">
                  <c:v>44055</c:v>
                </c:pt>
                <c:pt idx="225">
                  <c:v>44056</c:v>
                </c:pt>
                <c:pt idx="226">
                  <c:v>44057</c:v>
                </c:pt>
                <c:pt idx="227">
                  <c:v>44058</c:v>
                </c:pt>
                <c:pt idx="228">
                  <c:v>44059</c:v>
                </c:pt>
                <c:pt idx="229">
                  <c:v>44060</c:v>
                </c:pt>
                <c:pt idx="230">
                  <c:v>44061</c:v>
                </c:pt>
                <c:pt idx="231">
                  <c:v>44062</c:v>
                </c:pt>
                <c:pt idx="232">
                  <c:v>44063</c:v>
                </c:pt>
                <c:pt idx="233">
                  <c:v>44064</c:v>
                </c:pt>
                <c:pt idx="234">
                  <c:v>44065</c:v>
                </c:pt>
                <c:pt idx="235">
                  <c:v>44066</c:v>
                </c:pt>
                <c:pt idx="236">
                  <c:v>44067</c:v>
                </c:pt>
                <c:pt idx="237">
                  <c:v>44068</c:v>
                </c:pt>
                <c:pt idx="238">
                  <c:v>44069</c:v>
                </c:pt>
                <c:pt idx="239">
                  <c:v>44070</c:v>
                </c:pt>
                <c:pt idx="240">
                  <c:v>44071</c:v>
                </c:pt>
                <c:pt idx="241">
                  <c:v>44072</c:v>
                </c:pt>
                <c:pt idx="242">
                  <c:v>44073</c:v>
                </c:pt>
                <c:pt idx="243">
                  <c:v>44074</c:v>
                </c:pt>
                <c:pt idx="244">
                  <c:v>44075</c:v>
                </c:pt>
                <c:pt idx="245">
                  <c:v>44076</c:v>
                </c:pt>
                <c:pt idx="246">
                  <c:v>44077</c:v>
                </c:pt>
                <c:pt idx="247">
                  <c:v>44078</c:v>
                </c:pt>
                <c:pt idx="248">
                  <c:v>44079</c:v>
                </c:pt>
                <c:pt idx="249">
                  <c:v>44080</c:v>
                </c:pt>
                <c:pt idx="250">
                  <c:v>44081</c:v>
                </c:pt>
                <c:pt idx="251">
                  <c:v>44082</c:v>
                </c:pt>
                <c:pt idx="252">
                  <c:v>44083</c:v>
                </c:pt>
                <c:pt idx="253">
                  <c:v>44084</c:v>
                </c:pt>
                <c:pt idx="254">
                  <c:v>44085</c:v>
                </c:pt>
                <c:pt idx="255">
                  <c:v>44086</c:v>
                </c:pt>
                <c:pt idx="256">
                  <c:v>44087</c:v>
                </c:pt>
                <c:pt idx="257">
                  <c:v>44088</c:v>
                </c:pt>
                <c:pt idx="258">
                  <c:v>44089</c:v>
                </c:pt>
                <c:pt idx="259">
                  <c:v>44090</c:v>
                </c:pt>
                <c:pt idx="260">
                  <c:v>44091</c:v>
                </c:pt>
                <c:pt idx="261">
                  <c:v>44092</c:v>
                </c:pt>
                <c:pt idx="262">
                  <c:v>44093</c:v>
                </c:pt>
                <c:pt idx="263">
                  <c:v>44094</c:v>
                </c:pt>
                <c:pt idx="264">
                  <c:v>44095</c:v>
                </c:pt>
                <c:pt idx="265">
                  <c:v>44096</c:v>
                </c:pt>
                <c:pt idx="266">
                  <c:v>44097</c:v>
                </c:pt>
                <c:pt idx="267">
                  <c:v>44098</c:v>
                </c:pt>
                <c:pt idx="268">
                  <c:v>44099</c:v>
                </c:pt>
                <c:pt idx="269">
                  <c:v>44100</c:v>
                </c:pt>
                <c:pt idx="270">
                  <c:v>44101</c:v>
                </c:pt>
                <c:pt idx="271">
                  <c:v>44102</c:v>
                </c:pt>
                <c:pt idx="272">
                  <c:v>44103</c:v>
                </c:pt>
                <c:pt idx="273">
                  <c:v>44104</c:v>
                </c:pt>
                <c:pt idx="274">
                  <c:v>44105</c:v>
                </c:pt>
                <c:pt idx="275">
                  <c:v>44106</c:v>
                </c:pt>
                <c:pt idx="276">
                  <c:v>44107</c:v>
                </c:pt>
                <c:pt idx="277">
                  <c:v>44108</c:v>
                </c:pt>
                <c:pt idx="278">
                  <c:v>44109</c:v>
                </c:pt>
                <c:pt idx="279">
                  <c:v>44110</c:v>
                </c:pt>
                <c:pt idx="280">
                  <c:v>44111</c:v>
                </c:pt>
                <c:pt idx="281">
                  <c:v>44112</c:v>
                </c:pt>
                <c:pt idx="282">
                  <c:v>44113</c:v>
                </c:pt>
                <c:pt idx="283">
                  <c:v>44114</c:v>
                </c:pt>
                <c:pt idx="284">
                  <c:v>44115</c:v>
                </c:pt>
                <c:pt idx="285">
                  <c:v>44116</c:v>
                </c:pt>
                <c:pt idx="286">
                  <c:v>44117</c:v>
                </c:pt>
                <c:pt idx="287">
                  <c:v>44118</c:v>
                </c:pt>
                <c:pt idx="288">
                  <c:v>44119</c:v>
                </c:pt>
                <c:pt idx="289">
                  <c:v>44120</c:v>
                </c:pt>
                <c:pt idx="290">
                  <c:v>44121</c:v>
                </c:pt>
                <c:pt idx="291">
                  <c:v>44122</c:v>
                </c:pt>
                <c:pt idx="292">
                  <c:v>44123</c:v>
                </c:pt>
                <c:pt idx="293">
                  <c:v>44124</c:v>
                </c:pt>
                <c:pt idx="294">
                  <c:v>44125</c:v>
                </c:pt>
                <c:pt idx="295">
                  <c:v>44126</c:v>
                </c:pt>
                <c:pt idx="296">
                  <c:v>44127</c:v>
                </c:pt>
                <c:pt idx="297">
                  <c:v>44128</c:v>
                </c:pt>
                <c:pt idx="298">
                  <c:v>44129</c:v>
                </c:pt>
                <c:pt idx="299">
                  <c:v>44130</c:v>
                </c:pt>
                <c:pt idx="300">
                  <c:v>44131</c:v>
                </c:pt>
                <c:pt idx="301">
                  <c:v>44132</c:v>
                </c:pt>
                <c:pt idx="302">
                  <c:v>44133</c:v>
                </c:pt>
                <c:pt idx="303">
                  <c:v>44134</c:v>
                </c:pt>
                <c:pt idx="304">
                  <c:v>44135</c:v>
                </c:pt>
                <c:pt idx="305">
                  <c:v>44136</c:v>
                </c:pt>
                <c:pt idx="306">
                  <c:v>44137</c:v>
                </c:pt>
                <c:pt idx="307">
                  <c:v>44138</c:v>
                </c:pt>
                <c:pt idx="308">
                  <c:v>44139</c:v>
                </c:pt>
                <c:pt idx="309">
                  <c:v>44140</c:v>
                </c:pt>
                <c:pt idx="310">
                  <c:v>44141</c:v>
                </c:pt>
                <c:pt idx="311">
                  <c:v>44142</c:v>
                </c:pt>
                <c:pt idx="312">
                  <c:v>44143</c:v>
                </c:pt>
                <c:pt idx="313">
                  <c:v>44144</c:v>
                </c:pt>
                <c:pt idx="314">
                  <c:v>44145</c:v>
                </c:pt>
                <c:pt idx="315">
                  <c:v>44146</c:v>
                </c:pt>
                <c:pt idx="316">
                  <c:v>44147</c:v>
                </c:pt>
                <c:pt idx="317">
                  <c:v>44148</c:v>
                </c:pt>
                <c:pt idx="318">
                  <c:v>44149</c:v>
                </c:pt>
                <c:pt idx="319">
                  <c:v>44150</c:v>
                </c:pt>
                <c:pt idx="320">
                  <c:v>44151</c:v>
                </c:pt>
                <c:pt idx="321">
                  <c:v>44152</c:v>
                </c:pt>
                <c:pt idx="322">
                  <c:v>44153</c:v>
                </c:pt>
                <c:pt idx="323">
                  <c:v>44154</c:v>
                </c:pt>
                <c:pt idx="324">
                  <c:v>44155</c:v>
                </c:pt>
                <c:pt idx="325">
                  <c:v>44156</c:v>
                </c:pt>
                <c:pt idx="326">
                  <c:v>44157</c:v>
                </c:pt>
                <c:pt idx="327">
                  <c:v>44158</c:v>
                </c:pt>
                <c:pt idx="328">
                  <c:v>44159</c:v>
                </c:pt>
                <c:pt idx="329">
                  <c:v>44160</c:v>
                </c:pt>
                <c:pt idx="330">
                  <c:v>44161</c:v>
                </c:pt>
                <c:pt idx="331">
                  <c:v>44162</c:v>
                </c:pt>
                <c:pt idx="332">
                  <c:v>44163</c:v>
                </c:pt>
                <c:pt idx="333">
                  <c:v>44164</c:v>
                </c:pt>
                <c:pt idx="334">
                  <c:v>44165</c:v>
                </c:pt>
                <c:pt idx="335">
                  <c:v>44166</c:v>
                </c:pt>
                <c:pt idx="336">
                  <c:v>44167</c:v>
                </c:pt>
                <c:pt idx="337">
                  <c:v>44168</c:v>
                </c:pt>
                <c:pt idx="338">
                  <c:v>44169</c:v>
                </c:pt>
                <c:pt idx="339">
                  <c:v>44170</c:v>
                </c:pt>
                <c:pt idx="340">
                  <c:v>44171</c:v>
                </c:pt>
                <c:pt idx="341">
                  <c:v>44172</c:v>
                </c:pt>
                <c:pt idx="342">
                  <c:v>44173</c:v>
                </c:pt>
                <c:pt idx="343">
                  <c:v>44174</c:v>
                </c:pt>
                <c:pt idx="344">
                  <c:v>44175</c:v>
                </c:pt>
                <c:pt idx="345">
                  <c:v>44176</c:v>
                </c:pt>
                <c:pt idx="346">
                  <c:v>44177</c:v>
                </c:pt>
                <c:pt idx="347">
                  <c:v>44178</c:v>
                </c:pt>
                <c:pt idx="348">
                  <c:v>44179</c:v>
                </c:pt>
                <c:pt idx="349">
                  <c:v>44180</c:v>
                </c:pt>
                <c:pt idx="350">
                  <c:v>44181</c:v>
                </c:pt>
                <c:pt idx="351">
                  <c:v>44182</c:v>
                </c:pt>
                <c:pt idx="352">
                  <c:v>44183</c:v>
                </c:pt>
                <c:pt idx="353">
                  <c:v>44184</c:v>
                </c:pt>
                <c:pt idx="354">
                  <c:v>44185</c:v>
                </c:pt>
                <c:pt idx="355">
                  <c:v>44186</c:v>
                </c:pt>
                <c:pt idx="356">
                  <c:v>44187</c:v>
                </c:pt>
                <c:pt idx="357">
                  <c:v>44188</c:v>
                </c:pt>
                <c:pt idx="358">
                  <c:v>44189</c:v>
                </c:pt>
                <c:pt idx="359">
                  <c:v>44190</c:v>
                </c:pt>
                <c:pt idx="360">
                  <c:v>44191</c:v>
                </c:pt>
                <c:pt idx="361">
                  <c:v>44192</c:v>
                </c:pt>
                <c:pt idx="362">
                  <c:v>44193</c:v>
                </c:pt>
                <c:pt idx="363">
                  <c:v>44194</c:v>
                </c:pt>
                <c:pt idx="364">
                  <c:v>44195</c:v>
                </c:pt>
                <c:pt idx="365">
                  <c:v>44196</c:v>
                </c:pt>
                <c:pt idx="366">
                  <c:v>44197</c:v>
                </c:pt>
                <c:pt idx="367">
                  <c:v>44198</c:v>
                </c:pt>
                <c:pt idx="368">
                  <c:v>44199</c:v>
                </c:pt>
                <c:pt idx="369">
                  <c:v>44200</c:v>
                </c:pt>
                <c:pt idx="370">
                  <c:v>44201</c:v>
                </c:pt>
                <c:pt idx="371">
                  <c:v>44202</c:v>
                </c:pt>
                <c:pt idx="372">
                  <c:v>44203</c:v>
                </c:pt>
                <c:pt idx="373">
                  <c:v>44204</c:v>
                </c:pt>
                <c:pt idx="374">
                  <c:v>44205</c:v>
                </c:pt>
                <c:pt idx="375">
                  <c:v>44206</c:v>
                </c:pt>
                <c:pt idx="376">
                  <c:v>44207</c:v>
                </c:pt>
                <c:pt idx="377">
                  <c:v>44208</c:v>
                </c:pt>
                <c:pt idx="378">
                  <c:v>44209</c:v>
                </c:pt>
                <c:pt idx="379">
                  <c:v>44210</c:v>
                </c:pt>
                <c:pt idx="380">
                  <c:v>44211</c:v>
                </c:pt>
                <c:pt idx="381">
                  <c:v>44212</c:v>
                </c:pt>
                <c:pt idx="382">
                  <c:v>44213</c:v>
                </c:pt>
                <c:pt idx="383">
                  <c:v>44214</c:v>
                </c:pt>
                <c:pt idx="384">
                  <c:v>44215</c:v>
                </c:pt>
                <c:pt idx="385">
                  <c:v>44216</c:v>
                </c:pt>
                <c:pt idx="386">
                  <c:v>44217</c:v>
                </c:pt>
                <c:pt idx="387">
                  <c:v>44218</c:v>
                </c:pt>
                <c:pt idx="388">
                  <c:v>44219</c:v>
                </c:pt>
                <c:pt idx="389">
                  <c:v>44220</c:v>
                </c:pt>
                <c:pt idx="390">
                  <c:v>44221</c:v>
                </c:pt>
                <c:pt idx="391">
                  <c:v>44222</c:v>
                </c:pt>
                <c:pt idx="392">
                  <c:v>44223</c:v>
                </c:pt>
                <c:pt idx="393">
                  <c:v>44224</c:v>
                </c:pt>
                <c:pt idx="394">
                  <c:v>44225</c:v>
                </c:pt>
                <c:pt idx="395">
                  <c:v>44226</c:v>
                </c:pt>
                <c:pt idx="396">
                  <c:v>44227</c:v>
                </c:pt>
                <c:pt idx="397">
                  <c:v>44228</c:v>
                </c:pt>
                <c:pt idx="398">
                  <c:v>44229</c:v>
                </c:pt>
                <c:pt idx="399">
                  <c:v>44230</c:v>
                </c:pt>
                <c:pt idx="400">
                  <c:v>44231</c:v>
                </c:pt>
                <c:pt idx="401">
                  <c:v>44232</c:v>
                </c:pt>
                <c:pt idx="402">
                  <c:v>44233</c:v>
                </c:pt>
                <c:pt idx="403">
                  <c:v>44234</c:v>
                </c:pt>
                <c:pt idx="404">
                  <c:v>44235</c:v>
                </c:pt>
                <c:pt idx="405">
                  <c:v>44236</c:v>
                </c:pt>
                <c:pt idx="406">
                  <c:v>44237</c:v>
                </c:pt>
                <c:pt idx="407">
                  <c:v>44238</c:v>
                </c:pt>
                <c:pt idx="408">
                  <c:v>44239</c:v>
                </c:pt>
                <c:pt idx="409">
                  <c:v>44240</c:v>
                </c:pt>
                <c:pt idx="410">
                  <c:v>44241</c:v>
                </c:pt>
                <c:pt idx="411">
                  <c:v>44242</c:v>
                </c:pt>
                <c:pt idx="412">
                  <c:v>44243</c:v>
                </c:pt>
                <c:pt idx="413">
                  <c:v>44244</c:v>
                </c:pt>
                <c:pt idx="414">
                  <c:v>44245</c:v>
                </c:pt>
                <c:pt idx="415">
                  <c:v>44246</c:v>
                </c:pt>
                <c:pt idx="416">
                  <c:v>44247</c:v>
                </c:pt>
                <c:pt idx="417">
                  <c:v>44248</c:v>
                </c:pt>
                <c:pt idx="418">
                  <c:v>44249</c:v>
                </c:pt>
                <c:pt idx="419">
                  <c:v>44250</c:v>
                </c:pt>
                <c:pt idx="420">
                  <c:v>44251</c:v>
                </c:pt>
                <c:pt idx="421">
                  <c:v>44252</c:v>
                </c:pt>
                <c:pt idx="422">
                  <c:v>44253</c:v>
                </c:pt>
                <c:pt idx="423">
                  <c:v>44254</c:v>
                </c:pt>
                <c:pt idx="424">
                  <c:v>44255</c:v>
                </c:pt>
                <c:pt idx="425">
                  <c:v>44256</c:v>
                </c:pt>
                <c:pt idx="426">
                  <c:v>44257</c:v>
                </c:pt>
                <c:pt idx="427">
                  <c:v>44258</c:v>
                </c:pt>
                <c:pt idx="428">
                  <c:v>44259</c:v>
                </c:pt>
                <c:pt idx="429">
                  <c:v>44260</c:v>
                </c:pt>
                <c:pt idx="430">
                  <c:v>44261</c:v>
                </c:pt>
                <c:pt idx="431">
                  <c:v>44262</c:v>
                </c:pt>
                <c:pt idx="432">
                  <c:v>44263</c:v>
                </c:pt>
                <c:pt idx="433">
                  <c:v>44264</c:v>
                </c:pt>
                <c:pt idx="434">
                  <c:v>44265</c:v>
                </c:pt>
                <c:pt idx="435">
                  <c:v>44266</c:v>
                </c:pt>
                <c:pt idx="436">
                  <c:v>44267</c:v>
                </c:pt>
                <c:pt idx="437">
                  <c:v>44268</c:v>
                </c:pt>
                <c:pt idx="438">
                  <c:v>44269</c:v>
                </c:pt>
                <c:pt idx="439">
                  <c:v>44270</c:v>
                </c:pt>
                <c:pt idx="440">
                  <c:v>44271</c:v>
                </c:pt>
                <c:pt idx="441">
                  <c:v>44272</c:v>
                </c:pt>
                <c:pt idx="442">
                  <c:v>44273</c:v>
                </c:pt>
                <c:pt idx="443">
                  <c:v>44274</c:v>
                </c:pt>
                <c:pt idx="444">
                  <c:v>44275</c:v>
                </c:pt>
                <c:pt idx="445">
                  <c:v>44276</c:v>
                </c:pt>
                <c:pt idx="446">
                  <c:v>44277</c:v>
                </c:pt>
                <c:pt idx="447">
                  <c:v>44278</c:v>
                </c:pt>
                <c:pt idx="448">
                  <c:v>44279</c:v>
                </c:pt>
                <c:pt idx="449">
                  <c:v>44280</c:v>
                </c:pt>
                <c:pt idx="450">
                  <c:v>44281</c:v>
                </c:pt>
                <c:pt idx="451">
                  <c:v>44282</c:v>
                </c:pt>
                <c:pt idx="452">
                  <c:v>44283</c:v>
                </c:pt>
                <c:pt idx="453">
                  <c:v>44284</c:v>
                </c:pt>
                <c:pt idx="454">
                  <c:v>44285</c:v>
                </c:pt>
                <c:pt idx="455">
                  <c:v>44286</c:v>
                </c:pt>
                <c:pt idx="456">
                  <c:v>44287</c:v>
                </c:pt>
                <c:pt idx="457">
                  <c:v>44288</c:v>
                </c:pt>
                <c:pt idx="458">
                  <c:v>44289</c:v>
                </c:pt>
                <c:pt idx="459">
                  <c:v>44290</c:v>
                </c:pt>
                <c:pt idx="460">
                  <c:v>44291</c:v>
                </c:pt>
                <c:pt idx="461">
                  <c:v>44292</c:v>
                </c:pt>
                <c:pt idx="462">
                  <c:v>44293</c:v>
                </c:pt>
                <c:pt idx="463">
                  <c:v>44294</c:v>
                </c:pt>
                <c:pt idx="464">
                  <c:v>44295</c:v>
                </c:pt>
                <c:pt idx="465">
                  <c:v>44296</c:v>
                </c:pt>
                <c:pt idx="466">
                  <c:v>44297</c:v>
                </c:pt>
                <c:pt idx="467">
                  <c:v>44298</c:v>
                </c:pt>
                <c:pt idx="468">
                  <c:v>44299</c:v>
                </c:pt>
                <c:pt idx="469">
                  <c:v>44300</c:v>
                </c:pt>
                <c:pt idx="470">
                  <c:v>44301</c:v>
                </c:pt>
                <c:pt idx="471">
                  <c:v>44302</c:v>
                </c:pt>
                <c:pt idx="472">
                  <c:v>44303</c:v>
                </c:pt>
                <c:pt idx="473">
                  <c:v>44304</c:v>
                </c:pt>
                <c:pt idx="474">
                  <c:v>44305</c:v>
                </c:pt>
                <c:pt idx="475">
                  <c:v>44306</c:v>
                </c:pt>
                <c:pt idx="476">
                  <c:v>44307</c:v>
                </c:pt>
                <c:pt idx="477">
                  <c:v>44308</c:v>
                </c:pt>
                <c:pt idx="478">
                  <c:v>44309</c:v>
                </c:pt>
                <c:pt idx="479">
                  <c:v>44310</c:v>
                </c:pt>
                <c:pt idx="480">
                  <c:v>44311</c:v>
                </c:pt>
                <c:pt idx="481">
                  <c:v>44312</c:v>
                </c:pt>
                <c:pt idx="482">
                  <c:v>44313</c:v>
                </c:pt>
                <c:pt idx="483">
                  <c:v>44314</c:v>
                </c:pt>
                <c:pt idx="484">
                  <c:v>44315</c:v>
                </c:pt>
                <c:pt idx="485">
                  <c:v>44316</c:v>
                </c:pt>
                <c:pt idx="486">
                  <c:v>44317</c:v>
                </c:pt>
                <c:pt idx="487">
                  <c:v>44318</c:v>
                </c:pt>
                <c:pt idx="488">
                  <c:v>44319</c:v>
                </c:pt>
                <c:pt idx="489">
                  <c:v>44320</c:v>
                </c:pt>
                <c:pt idx="490">
                  <c:v>44321</c:v>
                </c:pt>
                <c:pt idx="491">
                  <c:v>44322</c:v>
                </c:pt>
                <c:pt idx="492">
                  <c:v>44323</c:v>
                </c:pt>
                <c:pt idx="493">
                  <c:v>44324</c:v>
                </c:pt>
                <c:pt idx="494">
                  <c:v>44325</c:v>
                </c:pt>
                <c:pt idx="495">
                  <c:v>44326</c:v>
                </c:pt>
                <c:pt idx="496">
                  <c:v>44327</c:v>
                </c:pt>
                <c:pt idx="497">
                  <c:v>44328</c:v>
                </c:pt>
                <c:pt idx="498">
                  <c:v>44329</c:v>
                </c:pt>
                <c:pt idx="499">
                  <c:v>44330</c:v>
                </c:pt>
                <c:pt idx="500">
                  <c:v>44331</c:v>
                </c:pt>
                <c:pt idx="501">
                  <c:v>44332</c:v>
                </c:pt>
                <c:pt idx="502">
                  <c:v>44333</c:v>
                </c:pt>
                <c:pt idx="503">
                  <c:v>44334</c:v>
                </c:pt>
                <c:pt idx="504">
                  <c:v>44335</c:v>
                </c:pt>
                <c:pt idx="505">
                  <c:v>44336</c:v>
                </c:pt>
                <c:pt idx="506">
                  <c:v>44337</c:v>
                </c:pt>
                <c:pt idx="507">
                  <c:v>44338</c:v>
                </c:pt>
                <c:pt idx="508">
                  <c:v>44339</c:v>
                </c:pt>
                <c:pt idx="509">
                  <c:v>44340</c:v>
                </c:pt>
                <c:pt idx="510">
                  <c:v>44341</c:v>
                </c:pt>
                <c:pt idx="511">
                  <c:v>44342</c:v>
                </c:pt>
                <c:pt idx="512">
                  <c:v>44343</c:v>
                </c:pt>
                <c:pt idx="513">
                  <c:v>44344</c:v>
                </c:pt>
                <c:pt idx="514">
                  <c:v>44345</c:v>
                </c:pt>
                <c:pt idx="515">
                  <c:v>44346</c:v>
                </c:pt>
                <c:pt idx="516">
                  <c:v>44347</c:v>
                </c:pt>
                <c:pt idx="517">
                  <c:v>44348</c:v>
                </c:pt>
                <c:pt idx="518">
                  <c:v>44349</c:v>
                </c:pt>
                <c:pt idx="519">
                  <c:v>44350</c:v>
                </c:pt>
                <c:pt idx="520">
                  <c:v>44351</c:v>
                </c:pt>
                <c:pt idx="521">
                  <c:v>44352</c:v>
                </c:pt>
                <c:pt idx="522">
                  <c:v>44353</c:v>
                </c:pt>
                <c:pt idx="523">
                  <c:v>44354</c:v>
                </c:pt>
                <c:pt idx="524">
                  <c:v>44355</c:v>
                </c:pt>
                <c:pt idx="525">
                  <c:v>44356</c:v>
                </c:pt>
                <c:pt idx="526">
                  <c:v>44357</c:v>
                </c:pt>
                <c:pt idx="527">
                  <c:v>44358</c:v>
                </c:pt>
                <c:pt idx="528">
                  <c:v>44359</c:v>
                </c:pt>
                <c:pt idx="529">
                  <c:v>44360</c:v>
                </c:pt>
                <c:pt idx="530">
                  <c:v>44361</c:v>
                </c:pt>
                <c:pt idx="531">
                  <c:v>44362</c:v>
                </c:pt>
                <c:pt idx="532">
                  <c:v>44363</c:v>
                </c:pt>
                <c:pt idx="533">
                  <c:v>44364</c:v>
                </c:pt>
                <c:pt idx="534">
                  <c:v>44365</c:v>
                </c:pt>
                <c:pt idx="535">
                  <c:v>44366</c:v>
                </c:pt>
                <c:pt idx="536">
                  <c:v>44367</c:v>
                </c:pt>
                <c:pt idx="537">
                  <c:v>44368</c:v>
                </c:pt>
                <c:pt idx="538">
                  <c:v>44369</c:v>
                </c:pt>
                <c:pt idx="539">
                  <c:v>44370</c:v>
                </c:pt>
                <c:pt idx="540">
                  <c:v>44371</c:v>
                </c:pt>
                <c:pt idx="541">
                  <c:v>44372</c:v>
                </c:pt>
                <c:pt idx="542">
                  <c:v>44373</c:v>
                </c:pt>
                <c:pt idx="543">
                  <c:v>44374</c:v>
                </c:pt>
                <c:pt idx="544">
                  <c:v>44375</c:v>
                </c:pt>
                <c:pt idx="545">
                  <c:v>44376</c:v>
                </c:pt>
              </c:numCache>
            </c:numRef>
          </c:cat>
          <c:val>
            <c:numRef>
              <c:f>Sheet3!$J$3:$J$548</c:f>
              <c:numCache>
                <c:formatCode>General</c:formatCode>
                <c:ptCount val="546"/>
                <c:pt idx="15">
                  <c:v>600</c:v>
                </c:pt>
                <c:pt idx="16">
                  <c:v>600</c:v>
                </c:pt>
                <c:pt idx="17">
                  <c:v>600</c:v>
                </c:pt>
                <c:pt idx="18">
                  <c:v>600</c:v>
                </c:pt>
                <c:pt idx="19">
                  <c:v>600</c:v>
                </c:pt>
                <c:pt idx="20">
                  <c:v>600</c:v>
                </c:pt>
                <c:pt idx="21">
                  <c:v>600</c:v>
                </c:pt>
                <c:pt idx="22">
                  <c:v>600</c:v>
                </c:pt>
                <c:pt idx="23">
                  <c:v>600</c:v>
                </c:pt>
                <c:pt idx="24">
                  <c:v>600</c:v>
                </c:pt>
                <c:pt idx="25">
                  <c:v>600</c:v>
                </c:pt>
                <c:pt idx="26">
                  <c:v>600</c:v>
                </c:pt>
                <c:pt idx="27">
                  <c:v>600</c:v>
                </c:pt>
                <c:pt idx="28">
                  <c:v>600</c:v>
                </c:pt>
                <c:pt idx="29">
                  <c:v>600</c:v>
                </c:pt>
                <c:pt idx="30">
                  <c:v>600</c:v>
                </c:pt>
                <c:pt idx="31">
                  <c:v>600</c:v>
                </c:pt>
                <c:pt idx="32">
                  <c:v>600</c:v>
                </c:pt>
                <c:pt idx="33">
                  <c:v>600</c:v>
                </c:pt>
                <c:pt idx="34">
                  <c:v>600</c:v>
                </c:pt>
                <c:pt idx="35">
                  <c:v>600</c:v>
                </c:pt>
                <c:pt idx="36">
                  <c:v>600</c:v>
                </c:pt>
                <c:pt idx="37">
                  <c:v>600</c:v>
                </c:pt>
                <c:pt idx="38">
                  <c:v>600</c:v>
                </c:pt>
                <c:pt idx="39">
                  <c:v>600</c:v>
                </c:pt>
                <c:pt idx="40">
                  <c:v>600</c:v>
                </c:pt>
                <c:pt idx="41">
                  <c:v>600</c:v>
                </c:pt>
                <c:pt idx="42">
                  <c:v>600</c:v>
                </c:pt>
                <c:pt idx="43">
                  <c:v>600</c:v>
                </c:pt>
                <c:pt idx="44">
                  <c:v>600</c:v>
                </c:pt>
                <c:pt idx="45">
                  <c:v>600</c:v>
                </c:pt>
                <c:pt idx="46">
                  <c:v>600</c:v>
                </c:pt>
                <c:pt idx="47">
                  <c:v>600</c:v>
                </c:pt>
                <c:pt idx="48">
                  <c:v>600</c:v>
                </c:pt>
                <c:pt idx="49">
                  <c:v>600</c:v>
                </c:pt>
                <c:pt idx="50">
                  <c:v>600</c:v>
                </c:pt>
                <c:pt idx="51">
                  <c:v>600</c:v>
                </c:pt>
                <c:pt idx="52">
                  <c:v>600</c:v>
                </c:pt>
                <c:pt idx="53">
                  <c:v>600</c:v>
                </c:pt>
                <c:pt idx="54">
                  <c:v>600</c:v>
                </c:pt>
                <c:pt idx="55">
                  <c:v>600</c:v>
                </c:pt>
                <c:pt idx="56">
                  <c:v>600</c:v>
                </c:pt>
                <c:pt idx="57">
                  <c:v>600</c:v>
                </c:pt>
                <c:pt idx="58">
                  <c:v>600</c:v>
                </c:pt>
                <c:pt idx="59">
                  <c:v>600</c:v>
                </c:pt>
                <c:pt idx="60">
                  <c:v>600</c:v>
                </c:pt>
                <c:pt idx="61">
                  <c:v>600</c:v>
                </c:pt>
                <c:pt idx="62">
                  <c:v>600</c:v>
                </c:pt>
                <c:pt idx="63">
                  <c:v>600</c:v>
                </c:pt>
                <c:pt idx="64">
                  <c:v>600</c:v>
                </c:pt>
                <c:pt idx="65">
                  <c:v>600</c:v>
                </c:pt>
                <c:pt idx="66">
                  <c:v>600</c:v>
                </c:pt>
                <c:pt idx="67">
                  <c:v>600</c:v>
                </c:pt>
                <c:pt idx="68">
                  <c:v>600</c:v>
                </c:pt>
                <c:pt idx="69">
                  <c:v>600</c:v>
                </c:pt>
                <c:pt idx="70">
                  <c:v>600</c:v>
                </c:pt>
                <c:pt idx="71">
                  <c:v>600</c:v>
                </c:pt>
                <c:pt idx="72">
                  <c:v>600</c:v>
                </c:pt>
                <c:pt idx="73">
                  <c:v>600</c:v>
                </c:pt>
                <c:pt idx="74">
                  <c:v>600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9CC8-4140-B968-02DA341257F4}"/>
            </c:ext>
          </c:extLst>
        </c:ser>
        <c:ser>
          <c:idx val="9"/>
          <c:order val="9"/>
          <c:tx>
            <c:strRef>
              <c:f>Sheet3!$K$2</c:f>
              <c:strCache>
                <c:ptCount val="1"/>
                <c:pt idx="0">
                  <c:v>福气日日刮</c:v>
                </c:pt>
              </c:strCache>
            </c:strRef>
          </c:tx>
          <c:spPr>
            <a:ln w="28575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Sheet3!$A$3:$A$548</c:f>
              <c:numCache>
                <c:formatCode>m/d/yyyy</c:formatCode>
                <c:ptCount val="546"/>
                <c:pt idx="0">
                  <c:v>43831</c:v>
                </c:pt>
                <c:pt idx="1">
                  <c:v>43832</c:v>
                </c:pt>
                <c:pt idx="2">
                  <c:v>43833</c:v>
                </c:pt>
                <c:pt idx="3">
                  <c:v>43834</c:v>
                </c:pt>
                <c:pt idx="4">
                  <c:v>43835</c:v>
                </c:pt>
                <c:pt idx="5">
                  <c:v>43836</c:v>
                </c:pt>
                <c:pt idx="6">
                  <c:v>43837</c:v>
                </c:pt>
                <c:pt idx="7">
                  <c:v>43838</c:v>
                </c:pt>
                <c:pt idx="8">
                  <c:v>43839</c:v>
                </c:pt>
                <c:pt idx="9">
                  <c:v>43840</c:v>
                </c:pt>
                <c:pt idx="10">
                  <c:v>43841</c:v>
                </c:pt>
                <c:pt idx="11">
                  <c:v>43842</c:v>
                </c:pt>
                <c:pt idx="12">
                  <c:v>43843</c:v>
                </c:pt>
                <c:pt idx="13">
                  <c:v>43844</c:v>
                </c:pt>
                <c:pt idx="14">
                  <c:v>43845</c:v>
                </c:pt>
                <c:pt idx="15">
                  <c:v>43846</c:v>
                </c:pt>
                <c:pt idx="16">
                  <c:v>43847</c:v>
                </c:pt>
                <c:pt idx="17">
                  <c:v>43848</c:v>
                </c:pt>
                <c:pt idx="18">
                  <c:v>43849</c:v>
                </c:pt>
                <c:pt idx="19">
                  <c:v>43850</c:v>
                </c:pt>
                <c:pt idx="20">
                  <c:v>43851</c:v>
                </c:pt>
                <c:pt idx="21">
                  <c:v>43852</c:v>
                </c:pt>
                <c:pt idx="22">
                  <c:v>43853</c:v>
                </c:pt>
                <c:pt idx="23">
                  <c:v>43854</c:v>
                </c:pt>
                <c:pt idx="24">
                  <c:v>43855</c:v>
                </c:pt>
                <c:pt idx="25">
                  <c:v>43856</c:v>
                </c:pt>
                <c:pt idx="26">
                  <c:v>43857</c:v>
                </c:pt>
                <c:pt idx="27">
                  <c:v>43858</c:v>
                </c:pt>
                <c:pt idx="28">
                  <c:v>43859</c:v>
                </c:pt>
                <c:pt idx="29">
                  <c:v>43860</c:v>
                </c:pt>
                <c:pt idx="30">
                  <c:v>43861</c:v>
                </c:pt>
                <c:pt idx="31">
                  <c:v>43862</c:v>
                </c:pt>
                <c:pt idx="32">
                  <c:v>43863</c:v>
                </c:pt>
                <c:pt idx="33">
                  <c:v>43864</c:v>
                </c:pt>
                <c:pt idx="34">
                  <c:v>43865</c:v>
                </c:pt>
                <c:pt idx="35">
                  <c:v>43866</c:v>
                </c:pt>
                <c:pt idx="36">
                  <c:v>43867</c:v>
                </c:pt>
                <c:pt idx="37">
                  <c:v>43868</c:v>
                </c:pt>
                <c:pt idx="38">
                  <c:v>43869</c:v>
                </c:pt>
                <c:pt idx="39">
                  <c:v>43870</c:v>
                </c:pt>
                <c:pt idx="40">
                  <c:v>43871</c:v>
                </c:pt>
                <c:pt idx="41">
                  <c:v>43872</c:v>
                </c:pt>
                <c:pt idx="42">
                  <c:v>43873</c:v>
                </c:pt>
                <c:pt idx="43">
                  <c:v>43874</c:v>
                </c:pt>
                <c:pt idx="44">
                  <c:v>43875</c:v>
                </c:pt>
                <c:pt idx="45">
                  <c:v>43876</c:v>
                </c:pt>
                <c:pt idx="46">
                  <c:v>43877</c:v>
                </c:pt>
                <c:pt idx="47">
                  <c:v>43878</c:v>
                </c:pt>
                <c:pt idx="48">
                  <c:v>43879</c:v>
                </c:pt>
                <c:pt idx="49">
                  <c:v>43880</c:v>
                </c:pt>
                <c:pt idx="50">
                  <c:v>43881</c:v>
                </c:pt>
                <c:pt idx="51">
                  <c:v>43882</c:v>
                </c:pt>
                <c:pt idx="52">
                  <c:v>43883</c:v>
                </c:pt>
                <c:pt idx="53">
                  <c:v>43884</c:v>
                </c:pt>
                <c:pt idx="54">
                  <c:v>43885</c:v>
                </c:pt>
                <c:pt idx="55">
                  <c:v>43886</c:v>
                </c:pt>
                <c:pt idx="56">
                  <c:v>43887</c:v>
                </c:pt>
                <c:pt idx="57">
                  <c:v>43888</c:v>
                </c:pt>
                <c:pt idx="58">
                  <c:v>43889</c:v>
                </c:pt>
                <c:pt idx="59">
                  <c:v>43890</c:v>
                </c:pt>
                <c:pt idx="60">
                  <c:v>43891</c:v>
                </c:pt>
                <c:pt idx="61">
                  <c:v>43892</c:v>
                </c:pt>
                <c:pt idx="62">
                  <c:v>43893</c:v>
                </c:pt>
                <c:pt idx="63">
                  <c:v>43894</c:v>
                </c:pt>
                <c:pt idx="64">
                  <c:v>43895</c:v>
                </c:pt>
                <c:pt idx="65">
                  <c:v>43896</c:v>
                </c:pt>
                <c:pt idx="66">
                  <c:v>43897</c:v>
                </c:pt>
                <c:pt idx="67">
                  <c:v>43898</c:v>
                </c:pt>
                <c:pt idx="68">
                  <c:v>43899</c:v>
                </c:pt>
                <c:pt idx="69">
                  <c:v>43900</c:v>
                </c:pt>
                <c:pt idx="70">
                  <c:v>43901</c:v>
                </c:pt>
                <c:pt idx="71">
                  <c:v>43902</c:v>
                </c:pt>
                <c:pt idx="72">
                  <c:v>43903</c:v>
                </c:pt>
                <c:pt idx="73">
                  <c:v>43904</c:v>
                </c:pt>
                <c:pt idx="74">
                  <c:v>43905</c:v>
                </c:pt>
                <c:pt idx="75">
                  <c:v>43906</c:v>
                </c:pt>
                <c:pt idx="76">
                  <c:v>43907</c:v>
                </c:pt>
                <c:pt idx="77">
                  <c:v>43908</c:v>
                </c:pt>
                <c:pt idx="78">
                  <c:v>43909</c:v>
                </c:pt>
                <c:pt idx="79">
                  <c:v>43910</c:v>
                </c:pt>
                <c:pt idx="80">
                  <c:v>43911</c:v>
                </c:pt>
                <c:pt idx="81">
                  <c:v>43912</c:v>
                </c:pt>
                <c:pt idx="82">
                  <c:v>43913</c:v>
                </c:pt>
                <c:pt idx="83">
                  <c:v>43914</c:v>
                </c:pt>
                <c:pt idx="84">
                  <c:v>43915</c:v>
                </c:pt>
                <c:pt idx="85">
                  <c:v>43916</c:v>
                </c:pt>
                <c:pt idx="86">
                  <c:v>43917</c:v>
                </c:pt>
                <c:pt idx="87">
                  <c:v>43918</c:v>
                </c:pt>
                <c:pt idx="88">
                  <c:v>43919</c:v>
                </c:pt>
                <c:pt idx="89">
                  <c:v>43920</c:v>
                </c:pt>
                <c:pt idx="90">
                  <c:v>43921</c:v>
                </c:pt>
                <c:pt idx="91">
                  <c:v>43922</c:v>
                </c:pt>
                <c:pt idx="92">
                  <c:v>43923</c:v>
                </c:pt>
                <c:pt idx="93">
                  <c:v>43924</c:v>
                </c:pt>
                <c:pt idx="94">
                  <c:v>43925</c:v>
                </c:pt>
                <c:pt idx="95">
                  <c:v>43926</c:v>
                </c:pt>
                <c:pt idx="96">
                  <c:v>43927</c:v>
                </c:pt>
                <c:pt idx="97">
                  <c:v>43928</c:v>
                </c:pt>
                <c:pt idx="98">
                  <c:v>43929</c:v>
                </c:pt>
                <c:pt idx="99">
                  <c:v>43930</c:v>
                </c:pt>
                <c:pt idx="100">
                  <c:v>43931</c:v>
                </c:pt>
                <c:pt idx="101">
                  <c:v>43932</c:v>
                </c:pt>
                <c:pt idx="102">
                  <c:v>43933</c:v>
                </c:pt>
                <c:pt idx="103">
                  <c:v>43934</c:v>
                </c:pt>
                <c:pt idx="104">
                  <c:v>43935</c:v>
                </c:pt>
                <c:pt idx="105">
                  <c:v>43936</c:v>
                </c:pt>
                <c:pt idx="106">
                  <c:v>43937</c:v>
                </c:pt>
                <c:pt idx="107">
                  <c:v>43938</c:v>
                </c:pt>
                <c:pt idx="108">
                  <c:v>43939</c:v>
                </c:pt>
                <c:pt idx="109">
                  <c:v>43940</c:v>
                </c:pt>
                <c:pt idx="110">
                  <c:v>43941</c:v>
                </c:pt>
                <c:pt idx="111">
                  <c:v>43942</c:v>
                </c:pt>
                <c:pt idx="112">
                  <c:v>43943</c:v>
                </c:pt>
                <c:pt idx="113">
                  <c:v>43944</c:v>
                </c:pt>
                <c:pt idx="114">
                  <c:v>43945</c:v>
                </c:pt>
                <c:pt idx="115">
                  <c:v>43946</c:v>
                </c:pt>
                <c:pt idx="116">
                  <c:v>43947</c:v>
                </c:pt>
                <c:pt idx="117">
                  <c:v>43948</c:v>
                </c:pt>
                <c:pt idx="118">
                  <c:v>43949</c:v>
                </c:pt>
                <c:pt idx="119">
                  <c:v>43950</c:v>
                </c:pt>
                <c:pt idx="120">
                  <c:v>43951</c:v>
                </c:pt>
                <c:pt idx="121">
                  <c:v>43952</c:v>
                </c:pt>
                <c:pt idx="122">
                  <c:v>43953</c:v>
                </c:pt>
                <c:pt idx="123">
                  <c:v>43954</c:v>
                </c:pt>
                <c:pt idx="124">
                  <c:v>43955</c:v>
                </c:pt>
                <c:pt idx="125">
                  <c:v>43956</c:v>
                </c:pt>
                <c:pt idx="126">
                  <c:v>43957</c:v>
                </c:pt>
                <c:pt idx="127">
                  <c:v>43958</c:v>
                </c:pt>
                <c:pt idx="128">
                  <c:v>43959</c:v>
                </c:pt>
                <c:pt idx="129">
                  <c:v>43960</c:v>
                </c:pt>
                <c:pt idx="130">
                  <c:v>43961</c:v>
                </c:pt>
                <c:pt idx="131">
                  <c:v>43962</c:v>
                </c:pt>
                <c:pt idx="132">
                  <c:v>43963</c:v>
                </c:pt>
                <c:pt idx="133">
                  <c:v>43964</c:v>
                </c:pt>
                <c:pt idx="134">
                  <c:v>43965</c:v>
                </c:pt>
                <c:pt idx="135">
                  <c:v>43966</c:v>
                </c:pt>
                <c:pt idx="136">
                  <c:v>43967</c:v>
                </c:pt>
                <c:pt idx="137">
                  <c:v>43968</c:v>
                </c:pt>
                <c:pt idx="138">
                  <c:v>43969</c:v>
                </c:pt>
                <c:pt idx="139">
                  <c:v>43970</c:v>
                </c:pt>
                <c:pt idx="140">
                  <c:v>43971</c:v>
                </c:pt>
                <c:pt idx="141">
                  <c:v>43972</c:v>
                </c:pt>
                <c:pt idx="142">
                  <c:v>43973</c:v>
                </c:pt>
                <c:pt idx="143">
                  <c:v>43974</c:v>
                </c:pt>
                <c:pt idx="144">
                  <c:v>43975</c:v>
                </c:pt>
                <c:pt idx="145">
                  <c:v>43976</c:v>
                </c:pt>
                <c:pt idx="146">
                  <c:v>43977</c:v>
                </c:pt>
                <c:pt idx="147">
                  <c:v>43978</c:v>
                </c:pt>
                <c:pt idx="148">
                  <c:v>43979</c:v>
                </c:pt>
                <c:pt idx="149">
                  <c:v>43980</c:v>
                </c:pt>
                <c:pt idx="150">
                  <c:v>43981</c:v>
                </c:pt>
                <c:pt idx="151">
                  <c:v>43982</c:v>
                </c:pt>
                <c:pt idx="152">
                  <c:v>43983</c:v>
                </c:pt>
                <c:pt idx="153">
                  <c:v>43984</c:v>
                </c:pt>
                <c:pt idx="154">
                  <c:v>43985</c:v>
                </c:pt>
                <c:pt idx="155">
                  <c:v>43986</c:v>
                </c:pt>
                <c:pt idx="156">
                  <c:v>43987</c:v>
                </c:pt>
                <c:pt idx="157">
                  <c:v>43988</c:v>
                </c:pt>
                <c:pt idx="158">
                  <c:v>43989</c:v>
                </c:pt>
                <c:pt idx="159">
                  <c:v>43990</c:v>
                </c:pt>
                <c:pt idx="160">
                  <c:v>43991</c:v>
                </c:pt>
                <c:pt idx="161">
                  <c:v>43992</c:v>
                </c:pt>
                <c:pt idx="162">
                  <c:v>43993</c:v>
                </c:pt>
                <c:pt idx="163">
                  <c:v>43994</c:v>
                </c:pt>
                <c:pt idx="164">
                  <c:v>43995</c:v>
                </c:pt>
                <c:pt idx="165">
                  <c:v>43996</c:v>
                </c:pt>
                <c:pt idx="166">
                  <c:v>43997</c:v>
                </c:pt>
                <c:pt idx="167">
                  <c:v>43998</c:v>
                </c:pt>
                <c:pt idx="168">
                  <c:v>43999</c:v>
                </c:pt>
                <c:pt idx="169">
                  <c:v>44000</c:v>
                </c:pt>
                <c:pt idx="170">
                  <c:v>44001</c:v>
                </c:pt>
                <c:pt idx="171">
                  <c:v>44002</c:v>
                </c:pt>
                <c:pt idx="172">
                  <c:v>44003</c:v>
                </c:pt>
                <c:pt idx="173">
                  <c:v>44004</c:v>
                </c:pt>
                <c:pt idx="174">
                  <c:v>44005</c:v>
                </c:pt>
                <c:pt idx="175">
                  <c:v>44006</c:v>
                </c:pt>
                <c:pt idx="176">
                  <c:v>44007</c:v>
                </c:pt>
                <c:pt idx="177">
                  <c:v>44008</c:v>
                </c:pt>
                <c:pt idx="178">
                  <c:v>44009</c:v>
                </c:pt>
                <c:pt idx="179">
                  <c:v>44010</c:v>
                </c:pt>
                <c:pt idx="180">
                  <c:v>44011</c:v>
                </c:pt>
                <c:pt idx="181">
                  <c:v>44012</c:v>
                </c:pt>
                <c:pt idx="182">
                  <c:v>44013</c:v>
                </c:pt>
                <c:pt idx="183">
                  <c:v>44014</c:v>
                </c:pt>
                <c:pt idx="184">
                  <c:v>44015</c:v>
                </c:pt>
                <c:pt idx="185">
                  <c:v>44016</c:v>
                </c:pt>
                <c:pt idx="186">
                  <c:v>44017</c:v>
                </c:pt>
                <c:pt idx="187">
                  <c:v>44018</c:v>
                </c:pt>
                <c:pt idx="188">
                  <c:v>44019</c:v>
                </c:pt>
                <c:pt idx="189">
                  <c:v>44020</c:v>
                </c:pt>
                <c:pt idx="190">
                  <c:v>44021</c:v>
                </c:pt>
                <c:pt idx="191">
                  <c:v>44022</c:v>
                </c:pt>
                <c:pt idx="192">
                  <c:v>44023</c:v>
                </c:pt>
                <c:pt idx="193">
                  <c:v>44024</c:v>
                </c:pt>
                <c:pt idx="194">
                  <c:v>44025</c:v>
                </c:pt>
                <c:pt idx="195">
                  <c:v>44026</c:v>
                </c:pt>
                <c:pt idx="196">
                  <c:v>44027</c:v>
                </c:pt>
                <c:pt idx="197">
                  <c:v>44028</c:v>
                </c:pt>
                <c:pt idx="198">
                  <c:v>44029</c:v>
                </c:pt>
                <c:pt idx="199">
                  <c:v>44030</c:v>
                </c:pt>
                <c:pt idx="200">
                  <c:v>44031</c:v>
                </c:pt>
                <c:pt idx="201">
                  <c:v>44032</c:v>
                </c:pt>
                <c:pt idx="202">
                  <c:v>44033</c:v>
                </c:pt>
                <c:pt idx="203">
                  <c:v>44034</c:v>
                </c:pt>
                <c:pt idx="204">
                  <c:v>44035</c:v>
                </c:pt>
                <c:pt idx="205">
                  <c:v>44036</c:v>
                </c:pt>
                <c:pt idx="206">
                  <c:v>44037</c:v>
                </c:pt>
                <c:pt idx="207">
                  <c:v>44038</c:v>
                </c:pt>
                <c:pt idx="208">
                  <c:v>44039</c:v>
                </c:pt>
                <c:pt idx="209">
                  <c:v>44040</c:v>
                </c:pt>
                <c:pt idx="210">
                  <c:v>44041</c:v>
                </c:pt>
                <c:pt idx="211">
                  <c:v>44042</c:v>
                </c:pt>
                <c:pt idx="212">
                  <c:v>44043</c:v>
                </c:pt>
                <c:pt idx="213">
                  <c:v>44044</c:v>
                </c:pt>
                <c:pt idx="214">
                  <c:v>44045</c:v>
                </c:pt>
                <c:pt idx="215">
                  <c:v>44046</c:v>
                </c:pt>
                <c:pt idx="216">
                  <c:v>44047</c:v>
                </c:pt>
                <c:pt idx="217">
                  <c:v>44048</c:v>
                </c:pt>
                <c:pt idx="218">
                  <c:v>44049</c:v>
                </c:pt>
                <c:pt idx="219">
                  <c:v>44050</c:v>
                </c:pt>
                <c:pt idx="220">
                  <c:v>44051</c:v>
                </c:pt>
                <c:pt idx="221">
                  <c:v>44052</c:v>
                </c:pt>
                <c:pt idx="222">
                  <c:v>44053</c:v>
                </c:pt>
                <c:pt idx="223">
                  <c:v>44054</c:v>
                </c:pt>
                <c:pt idx="224">
                  <c:v>44055</c:v>
                </c:pt>
                <c:pt idx="225">
                  <c:v>44056</c:v>
                </c:pt>
                <c:pt idx="226">
                  <c:v>44057</c:v>
                </c:pt>
                <c:pt idx="227">
                  <c:v>44058</c:v>
                </c:pt>
                <c:pt idx="228">
                  <c:v>44059</c:v>
                </c:pt>
                <c:pt idx="229">
                  <c:v>44060</c:v>
                </c:pt>
                <c:pt idx="230">
                  <c:v>44061</c:v>
                </c:pt>
                <c:pt idx="231">
                  <c:v>44062</c:v>
                </c:pt>
                <c:pt idx="232">
                  <c:v>44063</c:v>
                </c:pt>
                <c:pt idx="233">
                  <c:v>44064</c:v>
                </c:pt>
                <c:pt idx="234">
                  <c:v>44065</c:v>
                </c:pt>
                <c:pt idx="235">
                  <c:v>44066</c:v>
                </c:pt>
                <c:pt idx="236">
                  <c:v>44067</c:v>
                </c:pt>
                <c:pt idx="237">
                  <c:v>44068</c:v>
                </c:pt>
                <c:pt idx="238">
                  <c:v>44069</c:v>
                </c:pt>
                <c:pt idx="239">
                  <c:v>44070</c:v>
                </c:pt>
                <c:pt idx="240">
                  <c:v>44071</c:v>
                </c:pt>
                <c:pt idx="241">
                  <c:v>44072</c:v>
                </c:pt>
                <c:pt idx="242">
                  <c:v>44073</c:v>
                </c:pt>
                <c:pt idx="243">
                  <c:v>44074</c:v>
                </c:pt>
                <c:pt idx="244">
                  <c:v>44075</c:v>
                </c:pt>
                <c:pt idx="245">
                  <c:v>44076</c:v>
                </c:pt>
                <c:pt idx="246">
                  <c:v>44077</c:v>
                </c:pt>
                <c:pt idx="247">
                  <c:v>44078</c:v>
                </c:pt>
                <c:pt idx="248">
                  <c:v>44079</c:v>
                </c:pt>
                <c:pt idx="249">
                  <c:v>44080</c:v>
                </c:pt>
                <c:pt idx="250">
                  <c:v>44081</c:v>
                </c:pt>
                <c:pt idx="251">
                  <c:v>44082</c:v>
                </c:pt>
                <c:pt idx="252">
                  <c:v>44083</c:v>
                </c:pt>
                <c:pt idx="253">
                  <c:v>44084</c:v>
                </c:pt>
                <c:pt idx="254">
                  <c:v>44085</c:v>
                </c:pt>
                <c:pt idx="255">
                  <c:v>44086</c:v>
                </c:pt>
                <c:pt idx="256">
                  <c:v>44087</c:v>
                </c:pt>
                <c:pt idx="257">
                  <c:v>44088</c:v>
                </c:pt>
                <c:pt idx="258">
                  <c:v>44089</c:v>
                </c:pt>
                <c:pt idx="259">
                  <c:v>44090</c:v>
                </c:pt>
                <c:pt idx="260">
                  <c:v>44091</c:v>
                </c:pt>
                <c:pt idx="261">
                  <c:v>44092</c:v>
                </c:pt>
                <c:pt idx="262">
                  <c:v>44093</c:v>
                </c:pt>
                <c:pt idx="263">
                  <c:v>44094</c:v>
                </c:pt>
                <c:pt idx="264">
                  <c:v>44095</c:v>
                </c:pt>
                <c:pt idx="265">
                  <c:v>44096</c:v>
                </c:pt>
                <c:pt idx="266">
                  <c:v>44097</c:v>
                </c:pt>
                <c:pt idx="267">
                  <c:v>44098</c:v>
                </c:pt>
                <c:pt idx="268">
                  <c:v>44099</c:v>
                </c:pt>
                <c:pt idx="269">
                  <c:v>44100</c:v>
                </c:pt>
                <c:pt idx="270">
                  <c:v>44101</c:v>
                </c:pt>
                <c:pt idx="271">
                  <c:v>44102</c:v>
                </c:pt>
                <c:pt idx="272">
                  <c:v>44103</c:v>
                </c:pt>
                <c:pt idx="273">
                  <c:v>44104</c:v>
                </c:pt>
                <c:pt idx="274">
                  <c:v>44105</c:v>
                </c:pt>
                <c:pt idx="275">
                  <c:v>44106</c:v>
                </c:pt>
                <c:pt idx="276">
                  <c:v>44107</c:v>
                </c:pt>
                <c:pt idx="277">
                  <c:v>44108</c:v>
                </c:pt>
                <c:pt idx="278">
                  <c:v>44109</c:v>
                </c:pt>
                <c:pt idx="279">
                  <c:v>44110</c:v>
                </c:pt>
                <c:pt idx="280">
                  <c:v>44111</c:v>
                </c:pt>
                <c:pt idx="281">
                  <c:v>44112</c:v>
                </c:pt>
                <c:pt idx="282">
                  <c:v>44113</c:v>
                </c:pt>
                <c:pt idx="283">
                  <c:v>44114</c:v>
                </c:pt>
                <c:pt idx="284">
                  <c:v>44115</c:v>
                </c:pt>
                <c:pt idx="285">
                  <c:v>44116</c:v>
                </c:pt>
                <c:pt idx="286">
                  <c:v>44117</c:v>
                </c:pt>
                <c:pt idx="287">
                  <c:v>44118</c:v>
                </c:pt>
                <c:pt idx="288">
                  <c:v>44119</c:v>
                </c:pt>
                <c:pt idx="289">
                  <c:v>44120</c:v>
                </c:pt>
                <c:pt idx="290">
                  <c:v>44121</c:v>
                </c:pt>
                <c:pt idx="291">
                  <c:v>44122</c:v>
                </c:pt>
                <c:pt idx="292">
                  <c:v>44123</c:v>
                </c:pt>
                <c:pt idx="293">
                  <c:v>44124</c:v>
                </c:pt>
                <c:pt idx="294">
                  <c:v>44125</c:v>
                </c:pt>
                <c:pt idx="295">
                  <c:v>44126</c:v>
                </c:pt>
                <c:pt idx="296">
                  <c:v>44127</c:v>
                </c:pt>
                <c:pt idx="297">
                  <c:v>44128</c:v>
                </c:pt>
                <c:pt idx="298">
                  <c:v>44129</c:v>
                </c:pt>
                <c:pt idx="299">
                  <c:v>44130</c:v>
                </c:pt>
                <c:pt idx="300">
                  <c:v>44131</c:v>
                </c:pt>
                <c:pt idx="301">
                  <c:v>44132</c:v>
                </c:pt>
                <c:pt idx="302">
                  <c:v>44133</c:v>
                </c:pt>
                <c:pt idx="303">
                  <c:v>44134</c:v>
                </c:pt>
                <c:pt idx="304">
                  <c:v>44135</c:v>
                </c:pt>
                <c:pt idx="305">
                  <c:v>44136</c:v>
                </c:pt>
                <c:pt idx="306">
                  <c:v>44137</c:v>
                </c:pt>
                <c:pt idx="307">
                  <c:v>44138</c:v>
                </c:pt>
                <c:pt idx="308">
                  <c:v>44139</c:v>
                </c:pt>
                <c:pt idx="309">
                  <c:v>44140</c:v>
                </c:pt>
                <c:pt idx="310">
                  <c:v>44141</c:v>
                </c:pt>
                <c:pt idx="311">
                  <c:v>44142</c:v>
                </c:pt>
                <c:pt idx="312">
                  <c:v>44143</c:v>
                </c:pt>
                <c:pt idx="313">
                  <c:v>44144</c:v>
                </c:pt>
                <c:pt idx="314">
                  <c:v>44145</c:v>
                </c:pt>
                <c:pt idx="315">
                  <c:v>44146</c:v>
                </c:pt>
                <c:pt idx="316">
                  <c:v>44147</c:v>
                </c:pt>
                <c:pt idx="317">
                  <c:v>44148</c:v>
                </c:pt>
                <c:pt idx="318">
                  <c:v>44149</c:v>
                </c:pt>
                <c:pt idx="319">
                  <c:v>44150</c:v>
                </c:pt>
                <c:pt idx="320">
                  <c:v>44151</c:v>
                </c:pt>
                <c:pt idx="321">
                  <c:v>44152</c:v>
                </c:pt>
                <c:pt idx="322">
                  <c:v>44153</c:v>
                </c:pt>
                <c:pt idx="323">
                  <c:v>44154</c:v>
                </c:pt>
                <c:pt idx="324">
                  <c:v>44155</c:v>
                </c:pt>
                <c:pt idx="325">
                  <c:v>44156</c:v>
                </c:pt>
                <c:pt idx="326">
                  <c:v>44157</c:v>
                </c:pt>
                <c:pt idx="327">
                  <c:v>44158</c:v>
                </c:pt>
                <c:pt idx="328">
                  <c:v>44159</c:v>
                </c:pt>
                <c:pt idx="329">
                  <c:v>44160</c:v>
                </c:pt>
                <c:pt idx="330">
                  <c:v>44161</c:v>
                </c:pt>
                <c:pt idx="331">
                  <c:v>44162</c:v>
                </c:pt>
                <c:pt idx="332">
                  <c:v>44163</c:v>
                </c:pt>
                <c:pt idx="333">
                  <c:v>44164</c:v>
                </c:pt>
                <c:pt idx="334">
                  <c:v>44165</c:v>
                </c:pt>
                <c:pt idx="335">
                  <c:v>44166</c:v>
                </c:pt>
                <c:pt idx="336">
                  <c:v>44167</c:v>
                </c:pt>
                <c:pt idx="337">
                  <c:v>44168</c:v>
                </c:pt>
                <c:pt idx="338">
                  <c:v>44169</c:v>
                </c:pt>
                <c:pt idx="339">
                  <c:v>44170</c:v>
                </c:pt>
                <c:pt idx="340">
                  <c:v>44171</c:v>
                </c:pt>
                <c:pt idx="341">
                  <c:v>44172</c:v>
                </c:pt>
                <c:pt idx="342">
                  <c:v>44173</c:v>
                </c:pt>
                <c:pt idx="343">
                  <c:v>44174</c:v>
                </c:pt>
                <c:pt idx="344">
                  <c:v>44175</c:v>
                </c:pt>
                <c:pt idx="345">
                  <c:v>44176</c:v>
                </c:pt>
                <c:pt idx="346">
                  <c:v>44177</c:v>
                </c:pt>
                <c:pt idx="347">
                  <c:v>44178</c:v>
                </c:pt>
                <c:pt idx="348">
                  <c:v>44179</c:v>
                </c:pt>
                <c:pt idx="349">
                  <c:v>44180</c:v>
                </c:pt>
                <c:pt idx="350">
                  <c:v>44181</c:v>
                </c:pt>
                <c:pt idx="351">
                  <c:v>44182</c:v>
                </c:pt>
                <c:pt idx="352">
                  <c:v>44183</c:v>
                </c:pt>
                <c:pt idx="353">
                  <c:v>44184</c:v>
                </c:pt>
                <c:pt idx="354">
                  <c:v>44185</c:v>
                </c:pt>
                <c:pt idx="355">
                  <c:v>44186</c:v>
                </c:pt>
                <c:pt idx="356">
                  <c:v>44187</c:v>
                </c:pt>
                <c:pt idx="357">
                  <c:v>44188</c:v>
                </c:pt>
                <c:pt idx="358">
                  <c:v>44189</c:v>
                </c:pt>
                <c:pt idx="359">
                  <c:v>44190</c:v>
                </c:pt>
                <c:pt idx="360">
                  <c:v>44191</c:v>
                </c:pt>
                <c:pt idx="361">
                  <c:v>44192</c:v>
                </c:pt>
                <c:pt idx="362">
                  <c:v>44193</c:v>
                </c:pt>
                <c:pt idx="363">
                  <c:v>44194</c:v>
                </c:pt>
                <c:pt idx="364">
                  <c:v>44195</c:v>
                </c:pt>
                <c:pt idx="365">
                  <c:v>44196</c:v>
                </c:pt>
                <c:pt idx="366">
                  <c:v>44197</c:v>
                </c:pt>
                <c:pt idx="367">
                  <c:v>44198</c:v>
                </c:pt>
                <c:pt idx="368">
                  <c:v>44199</c:v>
                </c:pt>
                <c:pt idx="369">
                  <c:v>44200</c:v>
                </c:pt>
                <c:pt idx="370">
                  <c:v>44201</c:v>
                </c:pt>
                <c:pt idx="371">
                  <c:v>44202</c:v>
                </c:pt>
                <c:pt idx="372">
                  <c:v>44203</c:v>
                </c:pt>
                <c:pt idx="373">
                  <c:v>44204</c:v>
                </c:pt>
                <c:pt idx="374">
                  <c:v>44205</c:v>
                </c:pt>
                <c:pt idx="375">
                  <c:v>44206</c:v>
                </c:pt>
                <c:pt idx="376">
                  <c:v>44207</c:v>
                </c:pt>
                <c:pt idx="377">
                  <c:v>44208</c:v>
                </c:pt>
                <c:pt idx="378">
                  <c:v>44209</c:v>
                </c:pt>
                <c:pt idx="379">
                  <c:v>44210</c:v>
                </c:pt>
                <c:pt idx="380">
                  <c:v>44211</c:v>
                </c:pt>
                <c:pt idx="381">
                  <c:v>44212</c:v>
                </c:pt>
                <c:pt idx="382">
                  <c:v>44213</c:v>
                </c:pt>
                <c:pt idx="383">
                  <c:v>44214</c:v>
                </c:pt>
                <c:pt idx="384">
                  <c:v>44215</c:v>
                </c:pt>
                <c:pt idx="385">
                  <c:v>44216</c:v>
                </c:pt>
                <c:pt idx="386">
                  <c:v>44217</c:v>
                </c:pt>
                <c:pt idx="387">
                  <c:v>44218</c:v>
                </c:pt>
                <c:pt idx="388">
                  <c:v>44219</c:v>
                </c:pt>
                <c:pt idx="389">
                  <c:v>44220</c:v>
                </c:pt>
                <c:pt idx="390">
                  <c:v>44221</c:v>
                </c:pt>
                <c:pt idx="391">
                  <c:v>44222</c:v>
                </c:pt>
                <c:pt idx="392">
                  <c:v>44223</c:v>
                </c:pt>
                <c:pt idx="393">
                  <c:v>44224</c:v>
                </c:pt>
                <c:pt idx="394">
                  <c:v>44225</c:v>
                </c:pt>
                <c:pt idx="395">
                  <c:v>44226</c:v>
                </c:pt>
                <c:pt idx="396">
                  <c:v>44227</c:v>
                </c:pt>
                <c:pt idx="397">
                  <c:v>44228</c:v>
                </c:pt>
                <c:pt idx="398">
                  <c:v>44229</c:v>
                </c:pt>
                <c:pt idx="399">
                  <c:v>44230</c:v>
                </c:pt>
                <c:pt idx="400">
                  <c:v>44231</c:v>
                </c:pt>
                <c:pt idx="401">
                  <c:v>44232</c:v>
                </c:pt>
                <c:pt idx="402">
                  <c:v>44233</c:v>
                </c:pt>
                <c:pt idx="403">
                  <c:v>44234</c:v>
                </c:pt>
                <c:pt idx="404">
                  <c:v>44235</c:v>
                </c:pt>
                <c:pt idx="405">
                  <c:v>44236</c:v>
                </c:pt>
                <c:pt idx="406">
                  <c:v>44237</c:v>
                </c:pt>
                <c:pt idx="407">
                  <c:v>44238</c:v>
                </c:pt>
                <c:pt idx="408">
                  <c:v>44239</c:v>
                </c:pt>
                <c:pt idx="409">
                  <c:v>44240</c:v>
                </c:pt>
                <c:pt idx="410">
                  <c:v>44241</c:v>
                </c:pt>
                <c:pt idx="411">
                  <c:v>44242</c:v>
                </c:pt>
                <c:pt idx="412">
                  <c:v>44243</c:v>
                </c:pt>
                <c:pt idx="413">
                  <c:v>44244</c:v>
                </c:pt>
                <c:pt idx="414">
                  <c:v>44245</c:v>
                </c:pt>
                <c:pt idx="415">
                  <c:v>44246</c:v>
                </c:pt>
                <c:pt idx="416">
                  <c:v>44247</c:v>
                </c:pt>
                <c:pt idx="417">
                  <c:v>44248</c:v>
                </c:pt>
                <c:pt idx="418">
                  <c:v>44249</c:v>
                </c:pt>
                <c:pt idx="419">
                  <c:v>44250</c:v>
                </c:pt>
                <c:pt idx="420">
                  <c:v>44251</c:v>
                </c:pt>
                <c:pt idx="421">
                  <c:v>44252</c:v>
                </c:pt>
                <c:pt idx="422">
                  <c:v>44253</c:v>
                </c:pt>
                <c:pt idx="423">
                  <c:v>44254</c:v>
                </c:pt>
                <c:pt idx="424">
                  <c:v>44255</c:v>
                </c:pt>
                <c:pt idx="425">
                  <c:v>44256</c:v>
                </c:pt>
                <c:pt idx="426">
                  <c:v>44257</c:v>
                </c:pt>
                <c:pt idx="427">
                  <c:v>44258</c:v>
                </c:pt>
                <c:pt idx="428">
                  <c:v>44259</c:v>
                </c:pt>
                <c:pt idx="429">
                  <c:v>44260</c:v>
                </c:pt>
                <c:pt idx="430">
                  <c:v>44261</c:v>
                </c:pt>
                <c:pt idx="431">
                  <c:v>44262</c:v>
                </c:pt>
                <c:pt idx="432">
                  <c:v>44263</c:v>
                </c:pt>
                <c:pt idx="433">
                  <c:v>44264</c:v>
                </c:pt>
                <c:pt idx="434">
                  <c:v>44265</c:v>
                </c:pt>
                <c:pt idx="435">
                  <c:v>44266</c:v>
                </c:pt>
                <c:pt idx="436">
                  <c:v>44267</c:v>
                </c:pt>
                <c:pt idx="437">
                  <c:v>44268</c:v>
                </c:pt>
                <c:pt idx="438">
                  <c:v>44269</c:v>
                </c:pt>
                <c:pt idx="439">
                  <c:v>44270</c:v>
                </c:pt>
                <c:pt idx="440">
                  <c:v>44271</c:v>
                </c:pt>
                <c:pt idx="441">
                  <c:v>44272</c:v>
                </c:pt>
                <c:pt idx="442">
                  <c:v>44273</c:v>
                </c:pt>
                <c:pt idx="443">
                  <c:v>44274</c:v>
                </c:pt>
                <c:pt idx="444">
                  <c:v>44275</c:v>
                </c:pt>
                <c:pt idx="445">
                  <c:v>44276</c:v>
                </c:pt>
                <c:pt idx="446">
                  <c:v>44277</c:v>
                </c:pt>
                <c:pt idx="447">
                  <c:v>44278</c:v>
                </c:pt>
                <c:pt idx="448">
                  <c:v>44279</c:v>
                </c:pt>
                <c:pt idx="449">
                  <c:v>44280</c:v>
                </c:pt>
                <c:pt idx="450">
                  <c:v>44281</c:v>
                </c:pt>
                <c:pt idx="451">
                  <c:v>44282</c:v>
                </c:pt>
                <c:pt idx="452">
                  <c:v>44283</c:v>
                </c:pt>
                <c:pt idx="453">
                  <c:v>44284</c:v>
                </c:pt>
                <c:pt idx="454">
                  <c:v>44285</c:v>
                </c:pt>
                <c:pt idx="455">
                  <c:v>44286</c:v>
                </c:pt>
                <c:pt idx="456">
                  <c:v>44287</c:v>
                </c:pt>
                <c:pt idx="457">
                  <c:v>44288</c:v>
                </c:pt>
                <c:pt idx="458">
                  <c:v>44289</c:v>
                </c:pt>
                <c:pt idx="459">
                  <c:v>44290</c:v>
                </c:pt>
                <c:pt idx="460">
                  <c:v>44291</c:v>
                </c:pt>
                <c:pt idx="461">
                  <c:v>44292</c:v>
                </c:pt>
                <c:pt idx="462">
                  <c:v>44293</c:v>
                </c:pt>
                <c:pt idx="463">
                  <c:v>44294</c:v>
                </c:pt>
                <c:pt idx="464">
                  <c:v>44295</c:v>
                </c:pt>
                <c:pt idx="465">
                  <c:v>44296</c:v>
                </c:pt>
                <c:pt idx="466">
                  <c:v>44297</c:v>
                </c:pt>
                <c:pt idx="467">
                  <c:v>44298</c:v>
                </c:pt>
                <c:pt idx="468">
                  <c:v>44299</c:v>
                </c:pt>
                <c:pt idx="469">
                  <c:v>44300</c:v>
                </c:pt>
                <c:pt idx="470">
                  <c:v>44301</c:v>
                </c:pt>
                <c:pt idx="471">
                  <c:v>44302</c:v>
                </c:pt>
                <c:pt idx="472">
                  <c:v>44303</c:v>
                </c:pt>
                <c:pt idx="473">
                  <c:v>44304</c:v>
                </c:pt>
                <c:pt idx="474">
                  <c:v>44305</c:v>
                </c:pt>
                <c:pt idx="475">
                  <c:v>44306</c:v>
                </c:pt>
                <c:pt idx="476">
                  <c:v>44307</c:v>
                </c:pt>
                <c:pt idx="477">
                  <c:v>44308</c:v>
                </c:pt>
                <c:pt idx="478">
                  <c:v>44309</c:v>
                </c:pt>
                <c:pt idx="479">
                  <c:v>44310</c:v>
                </c:pt>
                <c:pt idx="480">
                  <c:v>44311</c:v>
                </c:pt>
                <c:pt idx="481">
                  <c:v>44312</c:v>
                </c:pt>
                <c:pt idx="482">
                  <c:v>44313</c:v>
                </c:pt>
                <c:pt idx="483">
                  <c:v>44314</c:v>
                </c:pt>
                <c:pt idx="484">
                  <c:v>44315</c:v>
                </c:pt>
                <c:pt idx="485">
                  <c:v>44316</c:v>
                </c:pt>
                <c:pt idx="486">
                  <c:v>44317</c:v>
                </c:pt>
                <c:pt idx="487">
                  <c:v>44318</c:v>
                </c:pt>
                <c:pt idx="488">
                  <c:v>44319</c:v>
                </c:pt>
                <c:pt idx="489">
                  <c:v>44320</c:v>
                </c:pt>
                <c:pt idx="490">
                  <c:v>44321</c:v>
                </c:pt>
                <c:pt idx="491">
                  <c:v>44322</c:v>
                </c:pt>
                <c:pt idx="492">
                  <c:v>44323</c:v>
                </c:pt>
                <c:pt idx="493">
                  <c:v>44324</c:v>
                </c:pt>
                <c:pt idx="494">
                  <c:v>44325</c:v>
                </c:pt>
                <c:pt idx="495">
                  <c:v>44326</c:v>
                </c:pt>
                <c:pt idx="496">
                  <c:v>44327</c:v>
                </c:pt>
                <c:pt idx="497">
                  <c:v>44328</c:v>
                </c:pt>
                <c:pt idx="498">
                  <c:v>44329</c:v>
                </c:pt>
                <c:pt idx="499">
                  <c:v>44330</c:v>
                </c:pt>
                <c:pt idx="500">
                  <c:v>44331</c:v>
                </c:pt>
                <c:pt idx="501">
                  <c:v>44332</c:v>
                </c:pt>
                <c:pt idx="502">
                  <c:v>44333</c:v>
                </c:pt>
                <c:pt idx="503">
                  <c:v>44334</c:v>
                </c:pt>
                <c:pt idx="504">
                  <c:v>44335</c:v>
                </c:pt>
                <c:pt idx="505">
                  <c:v>44336</c:v>
                </c:pt>
                <c:pt idx="506">
                  <c:v>44337</c:v>
                </c:pt>
                <c:pt idx="507">
                  <c:v>44338</c:v>
                </c:pt>
                <c:pt idx="508">
                  <c:v>44339</c:v>
                </c:pt>
                <c:pt idx="509">
                  <c:v>44340</c:v>
                </c:pt>
                <c:pt idx="510">
                  <c:v>44341</c:v>
                </c:pt>
                <c:pt idx="511">
                  <c:v>44342</c:v>
                </c:pt>
                <c:pt idx="512">
                  <c:v>44343</c:v>
                </c:pt>
                <c:pt idx="513">
                  <c:v>44344</c:v>
                </c:pt>
                <c:pt idx="514">
                  <c:v>44345</c:v>
                </c:pt>
                <c:pt idx="515">
                  <c:v>44346</c:v>
                </c:pt>
                <c:pt idx="516">
                  <c:v>44347</c:v>
                </c:pt>
                <c:pt idx="517">
                  <c:v>44348</c:v>
                </c:pt>
                <c:pt idx="518">
                  <c:v>44349</c:v>
                </c:pt>
                <c:pt idx="519">
                  <c:v>44350</c:v>
                </c:pt>
                <c:pt idx="520">
                  <c:v>44351</c:v>
                </c:pt>
                <c:pt idx="521">
                  <c:v>44352</c:v>
                </c:pt>
                <c:pt idx="522">
                  <c:v>44353</c:v>
                </c:pt>
                <c:pt idx="523">
                  <c:v>44354</c:v>
                </c:pt>
                <c:pt idx="524">
                  <c:v>44355</c:v>
                </c:pt>
                <c:pt idx="525">
                  <c:v>44356</c:v>
                </c:pt>
                <c:pt idx="526">
                  <c:v>44357</c:v>
                </c:pt>
                <c:pt idx="527">
                  <c:v>44358</c:v>
                </c:pt>
                <c:pt idx="528">
                  <c:v>44359</c:v>
                </c:pt>
                <c:pt idx="529">
                  <c:v>44360</c:v>
                </c:pt>
                <c:pt idx="530">
                  <c:v>44361</c:v>
                </c:pt>
                <c:pt idx="531">
                  <c:v>44362</c:v>
                </c:pt>
                <c:pt idx="532">
                  <c:v>44363</c:v>
                </c:pt>
                <c:pt idx="533">
                  <c:v>44364</c:v>
                </c:pt>
                <c:pt idx="534">
                  <c:v>44365</c:v>
                </c:pt>
                <c:pt idx="535">
                  <c:v>44366</c:v>
                </c:pt>
                <c:pt idx="536">
                  <c:v>44367</c:v>
                </c:pt>
                <c:pt idx="537">
                  <c:v>44368</c:v>
                </c:pt>
                <c:pt idx="538">
                  <c:v>44369</c:v>
                </c:pt>
                <c:pt idx="539">
                  <c:v>44370</c:v>
                </c:pt>
                <c:pt idx="540">
                  <c:v>44371</c:v>
                </c:pt>
                <c:pt idx="541">
                  <c:v>44372</c:v>
                </c:pt>
                <c:pt idx="542">
                  <c:v>44373</c:v>
                </c:pt>
                <c:pt idx="543">
                  <c:v>44374</c:v>
                </c:pt>
                <c:pt idx="544">
                  <c:v>44375</c:v>
                </c:pt>
                <c:pt idx="545">
                  <c:v>44376</c:v>
                </c:pt>
              </c:numCache>
            </c:numRef>
          </c:cat>
          <c:val>
            <c:numRef>
              <c:f>Sheet3!$K$3:$K$548</c:f>
              <c:numCache>
                <c:formatCode>General</c:formatCode>
                <c:ptCount val="546"/>
                <c:pt idx="19">
                  <c:v>700</c:v>
                </c:pt>
                <c:pt idx="20">
                  <c:v>700</c:v>
                </c:pt>
                <c:pt idx="21">
                  <c:v>700</c:v>
                </c:pt>
                <c:pt idx="22">
                  <c:v>700</c:v>
                </c:pt>
                <c:pt idx="23">
                  <c:v>700</c:v>
                </c:pt>
                <c:pt idx="24">
                  <c:v>700</c:v>
                </c:pt>
                <c:pt idx="25">
                  <c:v>700</c:v>
                </c:pt>
                <c:pt idx="26">
                  <c:v>700</c:v>
                </c:pt>
                <c:pt idx="27">
                  <c:v>700</c:v>
                </c:pt>
                <c:pt idx="28">
                  <c:v>700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9CC8-4140-B968-02DA341257F4}"/>
            </c:ext>
          </c:extLst>
        </c:ser>
        <c:ser>
          <c:idx val="10"/>
          <c:order val="10"/>
          <c:tx>
            <c:strRef>
              <c:f>Sheet3!$L$2</c:f>
              <c:strCache>
                <c:ptCount val="1"/>
                <c:pt idx="0">
                  <c:v>胡牌沾喜气</c:v>
                </c:pt>
              </c:strCache>
            </c:strRef>
          </c:tx>
          <c:spPr>
            <a:ln w="28575" cap="rnd">
              <a:solidFill>
                <a:schemeClr val="accent5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Sheet3!$A$3:$A$548</c:f>
              <c:numCache>
                <c:formatCode>m/d/yyyy</c:formatCode>
                <c:ptCount val="546"/>
                <c:pt idx="0">
                  <c:v>43831</c:v>
                </c:pt>
                <c:pt idx="1">
                  <c:v>43832</c:v>
                </c:pt>
                <c:pt idx="2">
                  <c:v>43833</c:v>
                </c:pt>
                <c:pt idx="3">
                  <c:v>43834</c:v>
                </c:pt>
                <c:pt idx="4">
                  <c:v>43835</c:v>
                </c:pt>
                <c:pt idx="5">
                  <c:v>43836</c:v>
                </c:pt>
                <c:pt idx="6">
                  <c:v>43837</c:v>
                </c:pt>
                <c:pt idx="7">
                  <c:v>43838</c:v>
                </c:pt>
                <c:pt idx="8">
                  <c:v>43839</c:v>
                </c:pt>
                <c:pt idx="9">
                  <c:v>43840</c:v>
                </c:pt>
                <c:pt idx="10">
                  <c:v>43841</c:v>
                </c:pt>
                <c:pt idx="11">
                  <c:v>43842</c:v>
                </c:pt>
                <c:pt idx="12">
                  <c:v>43843</c:v>
                </c:pt>
                <c:pt idx="13">
                  <c:v>43844</c:v>
                </c:pt>
                <c:pt idx="14">
                  <c:v>43845</c:v>
                </c:pt>
                <c:pt idx="15">
                  <c:v>43846</c:v>
                </c:pt>
                <c:pt idx="16">
                  <c:v>43847</c:v>
                </c:pt>
                <c:pt idx="17">
                  <c:v>43848</c:v>
                </c:pt>
                <c:pt idx="18">
                  <c:v>43849</c:v>
                </c:pt>
                <c:pt idx="19">
                  <c:v>43850</c:v>
                </c:pt>
                <c:pt idx="20">
                  <c:v>43851</c:v>
                </c:pt>
                <c:pt idx="21">
                  <c:v>43852</c:v>
                </c:pt>
                <c:pt idx="22">
                  <c:v>43853</c:v>
                </c:pt>
                <c:pt idx="23">
                  <c:v>43854</c:v>
                </c:pt>
                <c:pt idx="24">
                  <c:v>43855</c:v>
                </c:pt>
                <c:pt idx="25">
                  <c:v>43856</c:v>
                </c:pt>
                <c:pt idx="26">
                  <c:v>43857</c:v>
                </c:pt>
                <c:pt idx="27">
                  <c:v>43858</c:v>
                </c:pt>
                <c:pt idx="28">
                  <c:v>43859</c:v>
                </c:pt>
                <c:pt idx="29">
                  <c:v>43860</c:v>
                </c:pt>
                <c:pt idx="30">
                  <c:v>43861</c:v>
                </c:pt>
                <c:pt idx="31">
                  <c:v>43862</c:v>
                </c:pt>
                <c:pt idx="32">
                  <c:v>43863</c:v>
                </c:pt>
                <c:pt idx="33">
                  <c:v>43864</c:v>
                </c:pt>
                <c:pt idx="34">
                  <c:v>43865</c:v>
                </c:pt>
                <c:pt idx="35">
                  <c:v>43866</c:v>
                </c:pt>
                <c:pt idx="36">
                  <c:v>43867</c:v>
                </c:pt>
                <c:pt idx="37">
                  <c:v>43868</c:v>
                </c:pt>
                <c:pt idx="38">
                  <c:v>43869</c:v>
                </c:pt>
                <c:pt idx="39">
                  <c:v>43870</c:v>
                </c:pt>
                <c:pt idx="40">
                  <c:v>43871</c:v>
                </c:pt>
                <c:pt idx="41">
                  <c:v>43872</c:v>
                </c:pt>
                <c:pt idx="42">
                  <c:v>43873</c:v>
                </c:pt>
                <c:pt idx="43">
                  <c:v>43874</c:v>
                </c:pt>
                <c:pt idx="44">
                  <c:v>43875</c:v>
                </c:pt>
                <c:pt idx="45">
                  <c:v>43876</c:v>
                </c:pt>
                <c:pt idx="46">
                  <c:v>43877</c:v>
                </c:pt>
                <c:pt idx="47">
                  <c:v>43878</c:v>
                </c:pt>
                <c:pt idx="48">
                  <c:v>43879</c:v>
                </c:pt>
                <c:pt idx="49">
                  <c:v>43880</c:v>
                </c:pt>
                <c:pt idx="50">
                  <c:v>43881</c:v>
                </c:pt>
                <c:pt idx="51">
                  <c:v>43882</c:v>
                </c:pt>
                <c:pt idx="52">
                  <c:v>43883</c:v>
                </c:pt>
                <c:pt idx="53">
                  <c:v>43884</c:v>
                </c:pt>
                <c:pt idx="54">
                  <c:v>43885</c:v>
                </c:pt>
                <c:pt idx="55">
                  <c:v>43886</c:v>
                </c:pt>
                <c:pt idx="56">
                  <c:v>43887</c:v>
                </c:pt>
                <c:pt idx="57">
                  <c:v>43888</c:v>
                </c:pt>
                <c:pt idx="58">
                  <c:v>43889</c:v>
                </c:pt>
                <c:pt idx="59">
                  <c:v>43890</c:v>
                </c:pt>
                <c:pt idx="60">
                  <c:v>43891</c:v>
                </c:pt>
                <c:pt idx="61">
                  <c:v>43892</c:v>
                </c:pt>
                <c:pt idx="62">
                  <c:v>43893</c:v>
                </c:pt>
                <c:pt idx="63">
                  <c:v>43894</c:v>
                </c:pt>
                <c:pt idx="64">
                  <c:v>43895</c:v>
                </c:pt>
                <c:pt idx="65">
                  <c:v>43896</c:v>
                </c:pt>
                <c:pt idx="66">
                  <c:v>43897</c:v>
                </c:pt>
                <c:pt idx="67">
                  <c:v>43898</c:v>
                </c:pt>
                <c:pt idx="68">
                  <c:v>43899</c:v>
                </c:pt>
                <c:pt idx="69">
                  <c:v>43900</c:v>
                </c:pt>
                <c:pt idx="70">
                  <c:v>43901</c:v>
                </c:pt>
                <c:pt idx="71">
                  <c:v>43902</c:v>
                </c:pt>
                <c:pt idx="72">
                  <c:v>43903</c:v>
                </c:pt>
                <c:pt idx="73">
                  <c:v>43904</c:v>
                </c:pt>
                <c:pt idx="74">
                  <c:v>43905</c:v>
                </c:pt>
                <c:pt idx="75">
                  <c:v>43906</c:v>
                </c:pt>
                <c:pt idx="76">
                  <c:v>43907</c:v>
                </c:pt>
                <c:pt idx="77">
                  <c:v>43908</c:v>
                </c:pt>
                <c:pt idx="78">
                  <c:v>43909</c:v>
                </c:pt>
                <c:pt idx="79">
                  <c:v>43910</c:v>
                </c:pt>
                <c:pt idx="80">
                  <c:v>43911</c:v>
                </c:pt>
                <c:pt idx="81">
                  <c:v>43912</c:v>
                </c:pt>
                <c:pt idx="82">
                  <c:v>43913</c:v>
                </c:pt>
                <c:pt idx="83">
                  <c:v>43914</c:v>
                </c:pt>
                <c:pt idx="84">
                  <c:v>43915</c:v>
                </c:pt>
                <c:pt idx="85">
                  <c:v>43916</c:v>
                </c:pt>
                <c:pt idx="86">
                  <c:v>43917</c:v>
                </c:pt>
                <c:pt idx="87">
                  <c:v>43918</c:v>
                </c:pt>
                <c:pt idx="88">
                  <c:v>43919</c:v>
                </c:pt>
                <c:pt idx="89">
                  <c:v>43920</c:v>
                </c:pt>
                <c:pt idx="90">
                  <c:v>43921</c:v>
                </c:pt>
                <c:pt idx="91">
                  <c:v>43922</c:v>
                </c:pt>
                <c:pt idx="92">
                  <c:v>43923</c:v>
                </c:pt>
                <c:pt idx="93">
                  <c:v>43924</c:v>
                </c:pt>
                <c:pt idx="94">
                  <c:v>43925</c:v>
                </c:pt>
                <c:pt idx="95">
                  <c:v>43926</c:v>
                </c:pt>
                <c:pt idx="96">
                  <c:v>43927</c:v>
                </c:pt>
                <c:pt idx="97">
                  <c:v>43928</c:v>
                </c:pt>
                <c:pt idx="98">
                  <c:v>43929</c:v>
                </c:pt>
                <c:pt idx="99">
                  <c:v>43930</c:v>
                </c:pt>
                <c:pt idx="100">
                  <c:v>43931</c:v>
                </c:pt>
                <c:pt idx="101">
                  <c:v>43932</c:v>
                </c:pt>
                <c:pt idx="102">
                  <c:v>43933</c:v>
                </c:pt>
                <c:pt idx="103">
                  <c:v>43934</c:v>
                </c:pt>
                <c:pt idx="104">
                  <c:v>43935</c:v>
                </c:pt>
                <c:pt idx="105">
                  <c:v>43936</c:v>
                </c:pt>
                <c:pt idx="106">
                  <c:v>43937</c:v>
                </c:pt>
                <c:pt idx="107">
                  <c:v>43938</c:v>
                </c:pt>
                <c:pt idx="108">
                  <c:v>43939</c:v>
                </c:pt>
                <c:pt idx="109">
                  <c:v>43940</c:v>
                </c:pt>
                <c:pt idx="110">
                  <c:v>43941</c:v>
                </c:pt>
                <c:pt idx="111">
                  <c:v>43942</c:v>
                </c:pt>
                <c:pt idx="112">
                  <c:v>43943</c:v>
                </c:pt>
                <c:pt idx="113">
                  <c:v>43944</c:v>
                </c:pt>
                <c:pt idx="114">
                  <c:v>43945</c:v>
                </c:pt>
                <c:pt idx="115">
                  <c:v>43946</c:v>
                </c:pt>
                <c:pt idx="116">
                  <c:v>43947</c:v>
                </c:pt>
                <c:pt idx="117">
                  <c:v>43948</c:v>
                </c:pt>
                <c:pt idx="118">
                  <c:v>43949</c:v>
                </c:pt>
                <c:pt idx="119">
                  <c:v>43950</c:v>
                </c:pt>
                <c:pt idx="120">
                  <c:v>43951</c:v>
                </c:pt>
                <c:pt idx="121">
                  <c:v>43952</c:v>
                </c:pt>
                <c:pt idx="122">
                  <c:v>43953</c:v>
                </c:pt>
                <c:pt idx="123">
                  <c:v>43954</c:v>
                </c:pt>
                <c:pt idx="124">
                  <c:v>43955</c:v>
                </c:pt>
                <c:pt idx="125">
                  <c:v>43956</c:v>
                </c:pt>
                <c:pt idx="126">
                  <c:v>43957</c:v>
                </c:pt>
                <c:pt idx="127">
                  <c:v>43958</c:v>
                </c:pt>
                <c:pt idx="128">
                  <c:v>43959</c:v>
                </c:pt>
                <c:pt idx="129">
                  <c:v>43960</c:v>
                </c:pt>
                <c:pt idx="130">
                  <c:v>43961</c:v>
                </c:pt>
                <c:pt idx="131">
                  <c:v>43962</c:v>
                </c:pt>
                <c:pt idx="132">
                  <c:v>43963</c:v>
                </c:pt>
                <c:pt idx="133">
                  <c:v>43964</c:v>
                </c:pt>
                <c:pt idx="134">
                  <c:v>43965</c:v>
                </c:pt>
                <c:pt idx="135">
                  <c:v>43966</c:v>
                </c:pt>
                <c:pt idx="136">
                  <c:v>43967</c:v>
                </c:pt>
                <c:pt idx="137">
                  <c:v>43968</c:v>
                </c:pt>
                <c:pt idx="138">
                  <c:v>43969</c:v>
                </c:pt>
                <c:pt idx="139">
                  <c:v>43970</c:v>
                </c:pt>
                <c:pt idx="140">
                  <c:v>43971</c:v>
                </c:pt>
                <c:pt idx="141">
                  <c:v>43972</c:v>
                </c:pt>
                <c:pt idx="142">
                  <c:v>43973</c:v>
                </c:pt>
                <c:pt idx="143">
                  <c:v>43974</c:v>
                </c:pt>
                <c:pt idx="144">
                  <c:v>43975</c:v>
                </c:pt>
                <c:pt idx="145">
                  <c:v>43976</c:v>
                </c:pt>
                <c:pt idx="146">
                  <c:v>43977</c:v>
                </c:pt>
                <c:pt idx="147">
                  <c:v>43978</c:v>
                </c:pt>
                <c:pt idx="148">
                  <c:v>43979</c:v>
                </c:pt>
                <c:pt idx="149">
                  <c:v>43980</c:v>
                </c:pt>
                <c:pt idx="150">
                  <c:v>43981</c:v>
                </c:pt>
                <c:pt idx="151">
                  <c:v>43982</c:v>
                </c:pt>
                <c:pt idx="152">
                  <c:v>43983</c:v>
                </c:pt>
                <c:pt idx="153">
                  <c:v>43984</c:v>
                </c:pt>
                <c:pt idx="154">
                  <c:v>43985</c:v>
                </c:pt>
                <c:pt idx="155">
                  <c:v>43986</c:v>
                </c:pt>
                <c:pt idx="156">
                  <c:v>43987</c:v>
                </c:pt>
                <c:pt idx="157">
                  <c:v>43988</c:v>
                </c:pt>
                <c:pt idx="158">
                  <c:v>43989</c:v>
                </c:pt>
                <c:pt idx="159">
                  <c:v>43990</c:v>
                </c:pt>
                <c:pt idx="160">
                  <c:v>43991</c:v>
                </c:pt>
                <c:pt idx="161">
                  <c:v>43992</c:v>
                </c:pt>
                <c:pt idx="162">
                  <c:v>43993</c:v>
                </c:pt>
                <c:pt idx="163">
                  <c:v>43994</c:v>
                </c:pt>
                <c:pt idx="164">
                  <c:v>43995</c:v>
                </c:pt>
                <c:pt idx="165">
                  <c:v>43996</c:v>
                </c:pt>
                <c:pt idx="166">
                  <c:v>43997</c:v>
                </c:pt>
                <c:pt idx="167">
                  <c:v>43998</c:v>
                </c:pt>
                <c:pt idx="168">
                  <c:v>43999</c:v>
                </c:pt>
                <c:pt idx="169">
                  <c:v>44000</c:v>
                </c:pt>
                <c:pt idx="170">
                  <c:v>44001</c:v>
                </c:pt>
                <c:pt idx="171">
                  <c:v>44002</c:v>
                </c:pt>
                <c:pt idx="172">
                  <c:v>44003</c:v>
                </c:pt>
                <c:pt idx="173">
                  <c:v>44004</c:v>
                </c:pt>
                <c:pt idx="174">
                  <c:v>44005</c:v>
                </c:pt>
                <c:pt idx="175">
                  <c:v>44006</c:v>
                </c:pt>
                <c:pt idx="176">
                  <c:v>44007</c:v>
                </c:pt>
                <c:pt idx="177">
                  <c:v>44008</c:v>
                </c:pt>
                <c:pt idx="178">
                  <c:v>44009</c:v>
                </c:pt>
                <c:pt idx="179">
                  <c:v>44010</c:v>
                </c:pt>
                <c:pt idx="180">
                  <c:v>44011</c:v>
                </c:pt>
                <c:pt idx="181">
                  <c:v>44012</c:v>
                </c:pt>
                <c:pt idx="182">
                  <c:v>44013</c:v>
                </c:pt>
                <c:pt idx="183">
                  <c:v>44014</c:v>
                </c:pt>
                <c:pt idx="184">
                  <c:v>44015</c:v>
                </c:pt>
                <c:pt idx="185">
                  <c:v>44016</c:v>
                </c:pt>
                <c:pt idx="186">
                  <c:v>44017</c:v>
                </c:pt>
                <c:pt idx="187">
                  <c:v>44018</c:v>
                </c:pt>
                <c:pt idx="188">
                  <c:v>44019</c:v>
                </c:pt>
                <c:pt idx="189">
                  <c:v>44020</c:v>
                </c:pt>
                <c:pt idx="190">
                  <c:v>44021</c:v>
                </c:pt>
                <c:pt idx="191">
                  <c:v>44022</c:v>
                </c:pt>
                <c:pt idx="192">
                  <c:v>44023</c:v>
                </c:pt>
                <c:pt idx="193">
                  <c:v>44024</c:v>
                </c:pt>
                <c:pt idx="194">
                  <c:v>44025</c:v>
                </c:pt>
                <c:pt idx="195">
                  <c:v>44026</c:v>
                </c:pt>
                <c:pt idx="196">
                  <c:v>44027</c:v>
                </c:pt>
                <c:pt idx="197">
                  <c:v>44028</c:v>
                </c:pt>
                <c:pt idx="198">
                  <c:v>44029</c:v>
                </c:pt>
                <c:pt idx="199">
                  <c:v>44030</c:v>
                </c:pt>
                <c:pt idx="200">
                  <c:v>44031</c:v>
                </c:pt>
                <c:pt idx="201">
                  <c:v>44032</c:v>
                </c:pt>
                <c:pt idx="202">
                  <c:v>44033</c:v>
                </c:pt>
                <c:pt idx="203">
                  <c:v>44034</c:v>
                </c:pt>
                <c:pt idx="204">
                  <c:v>44035</c:v>
                </c:pt>
                <c:pt idx="205">
                  <c:v>44036</c:v>
                </c:pt>
                <c:pt idx="206">
                  <c:v>44037</c:v>
                </c:pt>
                <c:pt idx="207">
                  <c:v>44038</c:v>
                </c:pt>
                <c:pt idx="208">
                  <c:v>44039</c:v>
                </c:pt>
                <c:pt idx="209">
                  <c:v>44040</c:v>
                </c:pt>
                <c:pt idx="210">
                  <c:v>44041</c:v>
                </c:pt>
                <c:pt idx="211">
                  <c:v>44042</c:v>
                </c:pt>
                <c:pt idx="212">
                  <c:v>44043</c:v>
                </c:pt>
                <c:pt idx="213">
                  <c:v>44044</c:v>
                </c:pt>
                <c:pt idx="214">
                  <c:v>44045</c:v>
                </c:pt>
                <c:pt idx="215">
                  <c:v>44046</c:v>
                </c:pt>
                <c:pt idx="216">
                  <c:v>44047</c:v>
                </c:pt>
                <c:pt idx="217">
                  <c:v>44048</c:v>
                </c:pt>
                <c:pt idx="218">
                  <c:v>44049</c:v>
                </c:pt>
                <c:pt idx="219">
                  <c:v>44050</c:v>
                </c:pt>
                <c:pt idx="220">
                  <c:v>44051</c:v>
                </c:pt>
                <c:pt idx="221">
                  <c:v>44052</c:v>
                </c:pt>
                <c:pt idx="222">
                  <c:v>44053</c:v>
                </c:pt>
                <c:pt idx="223">
                  <c:v>44054</c:v>
                </c:pt>
                <c:pt idx="224">
                  <c:v>44055</c:v>
                </c:pt>
                <c:pt idx="225">
                  <c:v>44056</c:v>
                </c:pt>
                <c:pt idx="226">
                  <c:v>44057</c:v>
                </c:pt>
                <c:pt idx="227">
                  <c:v>44058</c:v>
                </c:pt>
                <c:pt idx="228">
                  <c:v>44059</c:v>
                </c:pt>
                <c:pt idx="229">
                  <c:v>44060</c:v>
                </c:pt>
                <c:pt idx="230">
                  <c:v>44061</c:v>
                </c:pt>
                <c:pt idx="231">
                  <c:v>44062</c:v>
                </c:pt>
                <c:pt idx="232">
                  <c:v>44063</c:v>
                </c:pt>
                <c:pt idx="233">
                  <c:v>44064</c:v>
                </c:pt>
                <c:pt idx="234">
                  <c:v>44065</c:v>
                </c:pt>
                <c:pt idx="235">
                  <c:v>44066</c:v>
                </c:pt>
                <c:pt idx="236">
                  <c:v>44067</c:v>
                </c:pt>
                <c:pt idx="237">
                  <c:v>44068</c:v>
                </c:pt>
                <c:pt idx="238">
                  <c:v>44069</c:v>
                </c:pt>
                <c:pt idx="239">
                  <c:v>44070</c:v>
                </c:pt>
                <c:pt idx="240">
                  <c:v>44071</c:v>
                </c:pt>
                <c:pt idx="241">
                  <c:v>44072</c:v>
                </c:pt>
                <c:pt idx="242">
                  <c:v>44073</c:v>
                </c:pt>
                <c:pt idx="243">
                  <c:v>44074</c:v>
                </c:pt>
                <c:pt idx="244">
                  <c:v>44075</c:v>
                </c:pt>
                <c:pt idx="245">
                  <c:v>44076</c:v>
                </c:pt>
                <c:pt idx="246">
                  <c:v>44077</c:v>
                </c:pt>
                <c:pt idx="247">
                  <c:v>44078</c:v>
                </c:pt>
                <c:pt idx="248">
                  <c:v>44079</c:v>
                </c:pt>
                <c:pt idx="249">
                  <c:v>44080</c:v>
                </c:pt>
                <c:pt idx="250">
                  <c:v>44081</c:v>
                </c:pt>
                <c:pt idx="251">
                  <c:v>44082</c:v>
                </c:pt>
                <c:pt idx="252">
                  <c:v>44083</c:v>
                </c:pt>
                <c:pt idx="253">
                  <c:v>44084</c:v>
                </c:pt>
                <c:pt idx="254">
                  <c:v>44085</c:v>
                </c:pt>
                <c:pt idx="255">
                  <c:v>44086</c:v>
                </c:pt>
                <c:pt idx="256">
                  <c:v>44087</c:v>
                </c:pt>
                <c:pt idx="257">
                  <c:v>44088</c:v>
                </c:pt>
                <c:pt idx="258">
                  <c:v>44089</c:v>
                </c:pt>
                <c:pt idx="259">
                  <c:v>44090</c:v>
                </c:pt>
                <c:pt idx="260">
                  <c:v>44091</c:v>
                </c:pt>
                <c:pt idx="261">
                  <c:v>44092</c:v>
                </c:pt>
                <c:pt idx="262">
                  <c:v>44093</c:v>
                </c:pt>
                <c:pt idx="263">
                  <c:v>44094</c:v>
                </c:pt>
                <c:pt idx="264">
                  <c:v>44095</c:v>
                </c:pt>
                <c:pt idx="265">
                  <c:v>44096</c:v>
                </c:pt>
                <c:pt idx="266">
                  <c:v>44097</c:v>
                </c:pt>
                <c:pt idx="267">
                  <c:v>44098</c:v>
                </c:pt>
                <c:pt idx="268">
                  <c:v>44099</c:v>
                </c:pt>
                <c:pt idx="269">
                  <c:v>44100</c:v>
                </c:pt>
                <c:pt idx="270">
                  <c:v>44101</c:v>
                </c:pt>
                <c:pt idx="271">
                  <c:v>44102</c:v>
                </c:pt>
                <c:pt idx="272">
                  <c:v>44103</c:v>
                </c:pt>
                <c:pt idx="273">
                  <c:v>44104</c:v>
                </c:pt>
                <c:pt idx="274">
                  <c:v>44105</c:v>
                </c:pt>
                <c:pt idx="275">
                  <c:v>44106</c:v>
                </c:pt>
                <c:pt idx="276">
                  <c:v>44107</c:v>
                </c:pt>
                <c:pt idx="277">
                  <c:v>44108</c:v>
                </c:pt>
                <c:pt idx="278">
                  <c:v>44109</c:v>
                </c:pt>
                <c:pt idx="279">
                  <c:v>44110</c:v>
                </c:pt>
                <c:pt idx="280">
                  <c:v>44111</c:v>
                </c:pt>
                <c:pt idx="281">
                  <c:v>44112</c:v>
                </c:pt>
                <c:pt idx="282">
                  <c:v>44113</c:v>
                </c:pt>
                <c:pt idx="283">
                  <c:v>44114</c:v>
                </c:pt>
                <c:pt idx="284">
                  <c:v>44115</c:v>
                </c:pt>
                <c:pt idx="285">
                  <c:v>44116</c:v>
                </c:pt>
                <c:pt idx="286">
                  <c:v>44117</c:v>
                </c:pt>
                <c:pt idx="287">
                  <c:v>44118</c:v>
                </c:pt>
                <c:pt idx="288">
                  <c:v>44119</c:v>
                </c:pt>
                <c:pt idx="289">
                  <c:v>44120</c:v>
                </c:pt>
                <c:pt idx="290">
                  <c:v>44121</c:v>
                </c:pt>
                <c:pt idx="291">
                  <c:v>44122</c:v>
                </c:pt>
                <c:pt idx="292">
                  <c:v>44123</c:v>
                </c:pt>
                <c:pt idx="293">
                  <c:v>44124</c:v>
                </c:pt>
                <c:pt idx="294">
                  <c:v>44125</c:v>
                </c:pt>
                <c:pt idx="295">
                  <c:v>44126</c:v>
                </c:pt>
                <c:pt idx="296">
                  <c:v>44127</c:v>
                </c:pt>
                <c:pt idx="297">
                  <c:v>44128</c:v>
                </c:pt>
                <c:pt idx="298">
                  <c:v>44129</c:v>
                </c:pt>
                <c:pt idx="299">
                  <c:v>44130</c:v>
                </c:pt>
                <c:pt idx="300">
                  <c:v>44131</c:v>
                </c:pt>
                <c:pt idx="301">
                  <c:v>44132</c:v>
                </c:pt>
                <c:pt idx="302">
                  <c:v>44133</c:v>
                </c:pt>
                <c:pt idx="303">
                  <c:v>44134</c:v>
                </c:pt>
                <c:pt idx="304">
                  <c:v>44135</c:v>
                </c:pt>
                <c:pt idx="305">
                  <c:v>44136</c:v>
                </c:pt>
                <c:pt idx="306">
                  <c:v>44137</c:v>
                </c:pt>
                <c:pt idx="307">
                  <c:v>44138</c:v>
                </c:pt>
                <c:pt idx="308">
                  <c:v>44139</c:v>
                </c:pt>
                <c:pt idx="309">
                  <c:v>44140</c:v>
                </c:pt>
                <c:pt idx="310">
                  <c:v>44141</c:v>
                </c:pt>
                <c:pt idx="311">
                  <c:v>44142</c:v>
                </c:pt>
                <c:pt idx="312">
                  <c:v>44143</c:v>
                </c:pt>
                <c:pt idx="313">
                  <c:v>44144</c:v>
                </c:pt>
                <c:pt idx="314">
                  <c:v>44145</c:v>
                </c:pt>
                <c:pt idx="315">
                  <c:v>44146</c:v>
                </c:pt>
                <c:pt idx="316">
                  <c:v>44147</c:v>
                </c:pt>
                <c:pt idx="317">
                  <c:v>44148</c:v>
                </c:pt>
                <c:pt idx="318">
                  <c:v>44149</c:v>
                </c:pt>
                <c:pt idx="319">
                  <c:v>44150</c:v>
                </c:pt>
                <c:pt idx="320">
                  <c:v>44151</c:v>
                </c:pt>
                <c:pt idx="321">
                  <c:v>44152</c:v>
                </c:pt>
                <c:pt idx="322">
                  <c:v>44153</c:v>
                </c:pt>
                <c:pt idx="323">
                  <c:v>44154</c:v>
                </c:pt>
                <c:pt idx="324">
                  <c:v>44155</c:v>
                </c:pt>
                <c:pt idx="325">
                  <c:v>44156</c:v>
                </c:pt>
                <c:pt idx="326">
                  <c:v>44157</c:v>
                </c:pt>
                <c:pt idx="327">
                  <c:v>44158</c:v>
                </c:pt>
                <c:pt idx="328">
                  <c:v>44159</c:v>
                </c:pt>
                <c:pt idx="329">
                  <c:v>44160</c:v>
                </c:pt>
                <c:pt idx="330">
                  <c:v>44161</c:v>
                </c:pt>
                <c:pt idx="331">
                  <c:v>44162</c:v>
                </c:pt>
                <c:pt idx="332">
                  <c:v>44163</c:v>
                </c:pt>
                <c:pt idx="333">
                  <c:v>44164</c:v>
                </c:pt>
                <c:pt idx="334">
                  <c:v>44165</c:v>
                </c:pt>
                <c:pt idx="335">
                  <c:v>44166</c:v>
                </c:pt>
                <c:pt idx="336">
                  <c:v>44167</c:v>
                </c:pt>
                <c:pt idx="337">
                  <c:v>44168</c:v>
                </c:pt>
                <c:pt idx="338">
                  <c:v>44169</c:v>
                </c:pt>
                <c:pt idx="339">
                  <c:v>44170</c:v>
                </c:pt>
                <c:pt idx="340">
                  <c:v>44171</c:v>
                </c:pt>
                <c:pt idx="341">
                  <c:v>44172</c:v>
                </c:pt>
                <c:pt idx="342">
                  <c:v>44173</c:v>
                </c:pt>
                <c:pt idx="343">
                  <c:v>44174</c:v>
                </c:pt>
                <c:pt idx="344">
                  <c:v>44175</c:v>
                </c:pt>
                <c:pt idx="345">
                  <c:v>44176</c:v>
                </c:pt>
                <c:pt idx="346">
                  <c:v>44177</c:v>
                </c:pt>
                <c:pt idx="347">
                  <c:v>44178</c:v>
                </c:pt>
                <c:pt idx="348">
                  <c:v>44179</c:v>
                </c:pt>
                <c:pt idx="349">
                  <c:v>44180</c:v>
                </c:pt>
                <c:pt idx="350">
                  <c:v>44181</c:v>
                </c:pt>
                <c:pt idx="351">
                  <c:v>44182</c:v>
                </c:pt>
                <c:pt idx="352">
                  <c:v>44183</c:v>
                </c:pt>
                <c:pt idx="353">
                  <c:v>44184</c:v>
                </c:pt>
                <c:pt idx="354">
                  <c:v>44185</c:v>
                </c:pt>
                <c:pt idx="355">
                  <c:v>44186</c:v>
                </c:pt>
                <c:pt idx="356">
                  <c:v>44187</c:v>
                </c:pt>
                <c:pt idx="357">
                  <c:v>44188</c:v>
                </c:pt>
                <c:pt idx="358">
                  <c:v>44189</c:v>
                </c:pt>
                <c:pt idx="359">
                  <c:v>44190</c:v>
                </c:pt>
                <c:pt idx="360">
                  <c:v>44191</c:v>
                </c:pt>
                <c:pt idx="361">
                  <c:v>44192</c:v>
                </c:pt>
                <c:pt idx="362">
                  <c:v>44193</c:v>
                </c:pt>
                <c:pt idx="363">
                  <c:v>44194</c:v>
                </c:pt>
                <c:pt idx="364">
                  <c:v>44195</c:v>
                </c:pt>
                <c:pt idx="365">
                  <c:v>44196</c:v>
                </c:pt>
                <c:pt idx="366">
                  <c:v>44197</c:v>
                </c:pt>
                <c:pt idx="367">
                  <c:v>44198</c:v>
                </c:pt>
                <c:pt idx="368">
                  <c:v>44199</c:v>
                </c:pt>
                <c:pt idx="369">
                  <c:v>44200</c:v>
                </c:pt>
                <c:pt idx="370">
                  <c:v>44201</c:v>
                </c:pt>
                <c:pt idx="371">
                  <c:v>44202</c:v>
                </c:pt>
                <c:pt idx="372">
                  <c:v>44203</c:v>
                </c:pt>
                <c:pt idx="373">
                  <c:v>44204</c:v>
                </c:pt>
                <c:pt idx="374">
                  <c:v>44205</c:v>
                </c:pt>
                <c:pt idx="375">
                  <c:v>44206</c:v>
                </c:pt>
                <c:pt idx="376">
                  <c:v>44207</c:v>
                </c:pt>
                <c:pt idx="377">
                  <c:v>44208</c:v>
                </c:pt>
                <c:pt idx="378">
                  <c:v>44209</c:v>
                </c:pt>
                <c:pt idx="379">
                  <c:v>44210</c:v>
                </c:pt>
                <c:pt idx="380">
                  <c:v>44211</c:v>
                </c:pt>
                <c:pt idx="381">
                  <c:v>44212</c:v>
                </c:pt>
                <c:pt idx="382">
                  <c:v>44213</c:v>
                </c:pt>
                <c:pt idx="383">
                  <c:v>44214</c:v>
                </c:pt>
                <c:pt idx="384">
                  <c:v>44215</c:v>
                </c:pt>
                <c:pt idx="385">
                  <c:v>44216</c:v>
                </c:pt>
                <c:pt idx="386">
                  <c:v>44217</c:v>
                </c:pt>
                <c:pt idx="387">
                  <c:v>44218</c:v>
                </c:pt>
                <c:pt idx="388">
                  <c:v>44219</c:v>
                </c:pt>
                <c:pt idx="389">
                  <c:v>44220</c:v>
                </c:pt>
                <c:pt idx="390">
                  <c:v>44221</c:v>
                </c:pt>
                <c:pt idx="391">
                  <c:v>44222</c:v>
                </c:pt>
                <c:pt idx="392">
                  <c:v>44223</c:v>
                </c:pt>
                <c:pt idx="393">
                  <c:v>44224</c:v>
                </c:pt>
                <c:pt idx="394">
                  <c:v>44225</c:v>
                </c:pt>
                <c:pt idx="395">
                  <c:v>44226</c:v>
                </c:pt>
                <c:pt idx="396">
                  <c:v>44227</c:v>
                </c:pt>
                <c:pt idx="397">
                  <c:v>44228</c:v>
                </c:pt>
                <c:pt idx="398">
                  <c:v>44229</c:v>
                </c:pt>
                <c:pt idx="399">
                  <c:v>44230</c:v>
                </c:pt>
                <c:pt idx="400">
                  <c:v>44231</c:v>
                </c:pt>
                <c:pt idx="401">
                  <c:v>44232</c:v>
                </c:pt>
                <c:pt idx="402">
                  <c:v>44233</c:v>
                </c:pt>
                <c:pt idx="403">
                  <c:v>44234</c:v>
                </c:pt>
                <c:pt idx="404">
                  <c:v>44235</c:v>
                </c:pt>
                <c:pt idx="405">
                  <c:v>44236</c:v>
                </c:pt>
                <c:pt idx="406">
                  <c:v>44237</c:v>
                </c:pt>
                <c:pt idx="407">
                  <c:v>44238</c:v>
                </c:pt>
                <c:pt idx="408">
                  <c:v>44239</c:v>
                </c:pt>
                <c:pt idx="409">
                  <c:v>44240</c:v>
                </c:pt>
                <c:pt idx="410">
                  <c:v>44241</c:v>
                </c:pt>
                <c:pt idx="411">
                  <c:v>44242</c:v>
                </c:pt>
                <c:pt idx="412">
                  <c:v>44243</c:v>
                </c:pt>
                <c:pt idx="413">
                  <c:v>44244</c:v>
                </c:pt>
                <c:pt idx="414">
                  <c:v>44245</c:v>
                </c:pt>
                <c:pt idx="415">
                  <c:v>44246</c:v>
                </c:pt>
                <c:pt idx="416">
                  <c:v>44247</c:v>
                </c:pt>
                <c:pt idx="417">
                  <c:v>44248</c:v>
                </c:pt>
                <c:pt idx="418">
                  <c:v>44249</c:v>
                </c:pt>
                <c:pt idx="419">
                  <c:v>44250</c:v>
                </c:pt>
                <c:pt idx="420">
                  <c:v>44251</c:v>
                </c:pt>
                <c:pt idx="421">
                  <c:v>44252</c:v>
                </c:pt>
                <c:pt idx="422">
                  <c:v>44253</c:v>
                </c:pt>
                <c:pt idx="423">
                  <c:v>44254</c:v>
                </c:pt>
                <c:pt idx="424">
                  <c:v>44255</c:v>
                </c:pt>
                <c:pt idx="425">
                  <c:v>44256</c:v>
                </c:pt>
                <c:pt idx="426">
                  <c:v>44257</c:v>
                </c:pt>
                <c:pt idx="427">
                  <c:v>44258</c:v>
                </c:pt>
                <c:pt idx="428">
                  <c:v>44259</c:v>
                </c:pt>
                <c:pt idx="429">
                  <c:v>44260</c:v>
                </c:pt>
                <c:pt idx="430">
                  <c:v>44261</c:v>
                </c:pt>
                <c:pt idx="431">
                  <c:v>44262</c:v>
                </c:pt>
                <c:pt idx="432">
                  <c:v>44263</c:v>
                </c:pt>
                <c:pt idx="433">
                  <c:v>44264</c:v>
                </c:pt>
                <c:pt idx="434">
                  <c:v>44265</c:v>
                </c:pt>
                <c:pt idx="435">
                  <c:v>44266</c:v>
                </c:pt>
                <c:pt idx="436">
                  <c:v>44267</c:v>
                </c:pt>
                <c:pt idx="437">
                  <c:v>44268</c:v>
                </c:pt>
                <c:pt idx="438">
                  <c:v>44269</c:v>
                </c:pt>
                <c:pt idx="439">
                  <c:v>44270</c:v>
                </c:pt>
                <c:pt idx="440">
                  <c:v>44271</c:v>
                </c:pt>
                <c:pt idx="441">
                  <c:v>44272</c:v>
                </c:pt>
                <c:pt idx="442">
                  <c:v>44273</c:v>
                </c:pt>
                <c:pt idx="443">
                  <c:v>44274</c:v>
                </c:pt>
                <c:pt idx="444">
                  <c:v>44275</c:v>
                </c:pt>
                <c:pt idx="445">
                  <c:v>44276</c:v>
                </c:pt>
                <c:pt idx="446">
                  <c:v>44277</c:v>
                </c:pt>
                <c:pt idx="447">
                  <c:v>44278</c:v>
                </c:pt>
                <c:pt idx="448">
                  <c:v>44279</c:v>
                </c:pt>
                <c:pt idx="449">
                  <c:v>44280</c:v>
                </c:pt>
                <c:pt idx="450">
                  <c:v>44281</c:v>
                </c:pt>
                <c:pt idx="451">
                  <c:v>44282</c:v>
                </c:pt>
                <c:pt idx="452">
                  <c:v>44283</c:v>
                </c:pt>
                <c:pt idx="453">
                  <c:v>44284</c:v>
                </c:pt>
                <c:pt idx="454">
                  <c:v>44285</c:v>
                </c:pt>
                <c:pt idx="455">
                  <c:v>44286</c:v>
                </c:pt>
                <c:pt idx="456">
                  <c:v>44287</c:v>
                </c:pt>
                <c:pt idx="457">
                  <c:v>44288</c:v>
                </c:pt>
                <c:pt idx="458">
                  <c:v>44289</c:v>
                </c:pt>
                <c:pt idx="459">
                  <c:v>44290</c:v>
                </c:pt>
                <c:pt idx="460">
                  <c:v>44291</c:v>
                </c:pt>
                <c:pt idx="461">
                  <c:v>44292</c:v>
                </c:pt>
                <c:pt idx="462">
                  <c:v>44293</c:v>
                </c:pt>
                <c:pt idx="463">
                  <c:v>44294</c:v>
                </c:pt>
                <c:pt idx="464">
                  <c:v>44295</c:v>
                </c:pt>
                <c:pt idx="465">
                  <c:v>44296</c:v>
                </c:pt>
                <c:pt idx="466">
                  <c:v>44297</c:v>
                </c:pt>
                <c:pt idx="467">
                  <c:v>44298</c:v>
                </c:pt>
                <c:pt idx="468">
                  <c:v>44299</c:v>
                </c:pt>
                <c:pt idx="469">
                  <c:v>44300</c:v>
                </c:pt>
                <c:pt idx="470">
                  <c:v>44301</c:v>
                </c:pt>
                <c:pt idx="471">
                  <c:v>44302</c:v>
                </c:pt>
                <c:pt idx="472">
                  <c:v>44303</c:v>
                </c:pt>
                <c:pt idx="473">
                  <c:v>44304</c:v>
                </c:pt>
                <c:pt idx="474">
                  <c:v>44305</c:v>
                </c:pt>
                <c:pt idx="475">
                  <c:v>44306</c:v>
                </c:pt>
                <c:pt idx="476">
                  <c:v>44307</c:v>
                </c:pt>
                <c:pt idx="477">
                  <c:v>44308</c:v>
                </c:pt>
                <c:pt idx="478">
                  <c:v>44309</c:v>
                </c:pt>
                <c:pt idx="479">
                  <c:v>44310</c:v>
                </c:pt>
                <c:pt idx="480">
                  <c:v>44311</c:v>
                </c:pt>
                <c:pt idx="481">
                  <c:v>44312</c:v>
                </c:pt>
                <c:pt idx="482">
                  <c:v>44313</c:v>
                </c:pt>
                <c:pt idx="483">
                  <c:v>44314</c:v>
                </c:pt>
                <c:pt idx="484">
                  <c:v>44315</c:v>
                </c:pt>
                <c:pt idx="485">
                  <c:v>44316</c:v>
                </c:pt>
                <c:pt idx="486">
                  <c:v>44317</c:v>
                </c:pt>
                <c:pt idx="487">
                  <c:v>44318</c:v>
                </c:pt>
                <c:pt idx="488">
                  <c:v>44319</c:v>
                </c:pt>
                <c:pt idx="489">
                  <c:v>44320</c:v>
                </c:pt>
                <c:pt idx="490">
                  <c:v>44321</c:v>
                </c:pt>
                <c:pt idx="491">
                  <c:v>44322</c:v>
                </c:pt>
                <c:pt idx="492">
                  <c:v>44323</c:v>
                </c:pt>
                <c:pt idx="493">
                  <c:v>44324</c:v>
                </c:pt>
                <c:pt idx="494">
                  <c:v>44325</c:v>
                </c:pt>
                <c:pt idx="495">
                  <c:v>44326</c:v>
                </c:pt>
                <c:pt idx="496">
                  <c:v>44327</c:v>
                </c:pt>
                <c:pt idx="497">
                  <c:v>44328</c:v>
                </c:pt>
                <c:pt idx="498">
                  <c:v>44329</c:v>
                </c:pt>
                <c:pt idx="499">
                  <c:v>44330</c:v>
                </c:pt>
                <c:pt idx="500">
                  <c:v>44331</c:v>
                </c:pt>
                <c:pt idx="501">
                  <c:v>44332</c:v>
                </c:pt>
                <c:pt idx="502">
                  <c:v>44333</c:v>
                </c:pt>
                <c:pt idx="503">
                  <c:v>44334</c:v>
                </c:pt>
                <c:pt idx="504">
                  <c:v>44335</c:v>
                </c:pt>
                <c:pt idx="505">
                  <c:v>44336</c:v>
                </c:pt>
                <c:pt idx="506">
                  <c:v>44337</c:v>
                </c:pt>
                <c:pt idx="507">
                  <c:v>44338</c:v>
                </c:pt>
                <c:pt idx="508">
                  <c:v>44339</c:v>
                </c:pt>
                <c:pt idx="509">
                  <c:v>44340</c:v>
                </c:pt>
                <c:pt idx="510">
                  <c:v>44341</c:v>
                </c:pt>
                <c:pt idx="511">
                  <c:v>44342</c:v>
                </c:pt>
                <c:pt idx="512">
                  <c:v>44343</c:v>
                </c:pt>
                <c:pt idx="513">
                  <c:v>44344</c:v>
                </c:pt>
                <c:pt idx="514">
                  <c:v>44345</c:v>
                </c:pt>
                <c:pt idx="515">
                  <c:v>44346</c:v>
                </c:pt>
                <c:pt idx="516">
                  <c:v>44347</c:v>
                </c:pt>
                <c:pt idx="517">
                  <c:v>44348</c:v>
                </c:pt>
                <c:pt idx="518">
                  <c:v>44349</c:v>
                </c:pt>
                <c:pt idx="519">
                  <c:v>44350</c:v>
                </c:pt>
                <c:pt idx="520">
                  <c:v>44351</c:v>
                </c:pt>
                <c:pt idx="521">
                  <c:v>44352</c:v>
                </c:pt>
                <c:pt idx="522">
                  <c:v>44353</c:v>
                </c:pt>
                <c:pt idx="523">
                  <c:v>44354</c:v>
                </c:pt>
                <c:pt idx="524">
                  <c:v>44355</c:v>
                </c:pt>
                <c:pt idx="525">
                  <c:v>44356</c:v>
                </c:pt>
                <c:pt idx="526">
                  <c:v>44357</c:v>
                </c:pt>
                <c:pt idx="527">
                  <c:v>44358</c:v>
                </c:pt>
                <c:pt idx="528">
                  <c:v>44359</c:v>
                </c:pt>
                <c:pt idx="529">
                  <c:v>44360</c:v>
                </c:pt>
                <c:pt idx="530">
                  <c:v>44361</c:v>
                </c:pt>
                <c:pt idx="531">
                  <c:v>44362</c:v>
                </c:pt>
                <c:pt idx="532">
                  <c:v>44363</c:v>
                </c:pt>
                <c:pt idx="533">
                  <c:v>44364</c:v>
                </c:pt>
                <c:pt idx="534">
                  <c:v>44365</c:v>
                </c:pt>
                <c:pt idx="535">
                  <c:v>44366</c:v>
                </c:pt>
                <c:pt idx="536">
                  <c:v>44367</c:v>
                </c:pt>
                <c:pt idx="537">
                  <c:v>44368</c:v>
                </c:pt>
                <c:pt idx="538">
                  <c:v>44369</c:v>
                </c:pt>
                <c:pt idx="539">
                  <c:v>44370</c:v>
                </c:pt>
                <c:pt idx="540">
                  <c:v>44371</c:v>
                </c:pt>
                <c:pt idx="541">
                  <c:v>44372</c:v>
                </c:pt>
                <c:pt idx="542">
                  <c:v>44373</c:v>
                </c:pt>
                <c:pt idx="543">
                  <c:v>44374</c:v>
                </c:pt>
                <c:pt idx="544">
                  <c:v>44375</c:v>
                </c:pt>
                <c:pt idx="545">
                  <c:v>44376</c:v>
                </c:pt>
              </c:numCache>
            </c:numRef>
          </c:cat>
          <c:val>
            <c:numRef>
              <c:f>Sheet3!$L$3:$L$548</c:f>
              <c:numCache>
                <c:formatCode>General</c:formatCode>
                <c:ptCount val="546"/>
                <c:pt idx="19">
                  <c:v>800</c:v>
                </c:pt>
                <c:pt idx="20">
                  <c:v>800</c:v>
                </c:pt>
                <c:pt idx="21">
                  <c:v>800</c:v>
                </c:pt>
                <c:pt idx="22">
                  <c:v>800</c:v>
                </c:pt>
                <c:pt idx="23">
                  <c:v>800</c:v>
                </c:pt>
                <c:pt idx="24">
                  <c:v>800</c:v>
                </c:pt>
                <c:pt idx="25">
                  <c:v>800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9CC8-4140-B968-02DA341257F4}"/>
            </c:ext>
          </c:extLst>
        </c:ser>
        <c:ser>
          <c:idx val="11"/>
          <c:order val="11"/>
          <c:tx>
            <c:strRef>
              <c:f>Sheet3!$M$2</c:f>
              <c:strCache>
                <c:ptCount val="1"/>
                <c:pt idx="0">
                  <c:v>金喜红包墙</c:v>
                </c:pt>
              </c:strCache>
            </c:strRef>
          </c:tx>
          <c:spPr>
            <a:ln w="28575" cap="rnd">
              <a:solidFill>
                <a:schemeClr val="accent6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Sheet3!$A$3:$A$548</c:f>
              <c:numCache>
                <c:formatCode>m/d/yyyy</c:formatCode>
                <c:ptCount val="546"/>
                <c:pt idx="0">
                  <c:v>43831</c:v>
                </c:pt>
                <c:pt idx="1">
                  <c:v>43832</c:v>
                </c:pt>
                <c:pt idx="2">
                  <c:v>43833</c:v>
                </c:pt>
                <c:pt idx="3">
                  <c:v>43834</c:v>
                </c:pt>
                <c:pt idx="4">
                  <c:v>43835</c:v>
                </c:pt>
                <c:pt idx="5">
                  <c:v>43836</c:v>
                </c:pt>
                <c:pt idx="6">
                  <c:v>43837</c:v>
                </c:pt>
                <c:pt idx="7">
                  <c:v>43838</c:v>
                </c:pt>
                <c:pt idx="8">
                  <c:v>43839</c:v>
                </c:pt>
                <c:pt idx="9">
                  <c:v>43840</c:v>
                </c:pt>
                <c:pt idx="10">
                  <c:v>43841</c:v>
                </c:pt>
                <c:pt idx="11">
                  <c:v>43842</c:v>
                </c:pt>
                <c:pt idx="12">
                  <c:v>43843</c:v>
                </c:pt>
                <c:pt idx="13">
                  <c:v>43844</c:v>
                </c:pt>
                <c:pt idx="14">
                  <c:v>43845</c:v>
                </c:pt>
                <c:pt idx="15">
                  <c:v>43846</c:v>
                </c:pt>
                <c:pt idx="16">
                  <c:v>43847</c:v>
                </c:pt>
                <c:pt idx="17">
                  <c:v>43848</c:v>
                </c:pt>
                <c:pt idx="18">
                  <c:v>43849</c:v>
                </c:pt>
                <c:pt idx="19">
                  <c:v>43850</c:v>
                </c:pt>
                <c:pt idx="20">
                  <c:v>43851</c:v>
                </c:pt>
                <c:pt idx="21">
                  <c:v>43852</c:v>
                </c:pt>
                <c:pt idx="22">
                  <c:v>43853</c:v>
                </c:pt>
                <c:pt idx="23">
                  <c:v>43854</c:v>
                </c:pt>
                <c:pt idx="24">
                  <c:v>43855</c:v>
                </c:pt>
                <c:pt idx="25">
                  <c:v>43856</c:v>
                </c:pt>
                <c:pt idx="26">
                  <c:v>43857</c:v>
                </c:pt>
                <c:pt idx="27">
                  <c:v>43858</c:v>
                </c:pt>
                <c:pt idx="28">
                  <c:v>43859</c:v>
                </c:pt>
                <c:pt idx="29">
                  <c:v>43860</c:v>
                </c:pt>
                <c:pt idx="30">
                  <c:v>43861</c:v>
                </c:pt>
                <c:pt idx="31">
                  <c:v>43862</c:v>
                </c:pt>
                <c:pt idx="32">
                  <c:v>43863</c:v>
                </c:pt>
                <c:pt idx="33">
                  <c:v>43864</c:v>
                </c:pt>
                <c:pt idx="34">
                  <c:v>43865</c:v>
                </c:pt>
                <c:pt idx="35">
                  <c:v>43866</c:v>
                </c:pt>
                <c:pt idx="36">
                  <c:v>43867</c:v>
                </c:pt>
                <c:pt idx="37">
                  <c:v>43868</c:v>
                </c:pt>
                <c:pt idx="38">
                  <c:v>43869</c:v>
                </c:pt>
                <c:pt idx="39">
                  <c:v>43870</c:v>
                </c:pt>
                <c:pt idx="40">
                  <c:v>43871</c:v>
                </c:pt>
                <c:pt idx="41">
                  <c:v>43872</c:v>
                </c:pt>
                <c:pt idx="42">
                  <c:v>43873</c:v>
                </c:pt>
                <c:pt idx="43">
                  <c:v>43874</c:v>
                </c:pt>
                <c:pt idx="44">
                  <c:v>43875</c:v>
                </c:pt>
                <c:pt idx="45">
                  <c:v>43876</c:v>
                </c:pt>
                <c:pt idx="46">
                  <c:v>43877</c:v>
                </c:pt>
                <c:pt idx="47">
                  <c:v>43878</c:v>
                </c:pt>
                <c:pt idx="48">
                  <c:v>43879</c:v>
                </c:pt>
                <c:pt idx="49">
                  <c:v>43880</c:v>
                </c:pt>
                <c:pt idx="50">
                  <c:v>43881</c:v>
                </c:pt>
                <c:pt idx="51">
                  <c:v>43882</c:v>
                </c:pt>
                <c:pt idx="52">
                  <c:v>43883</c:v>
                </c:pt>
                <c:pt idx="53">
                  <c:v>43884</c:v>
                </c:pt>
                <c:pt idx="54">
                  <c:v>43885</c:v>
                </c:pt>
                <c:pt idx="55">
                  <c:v>43886</c:v>
                </c:pt>
                <c:pt idx="56">
                  <c:v>43887</c:v>
                </c:pt>
                <c:pt idx="57">
                  <c:v>43888</c:v>
                </c:pt>
                <c:pt idx="58">
                  <c:v>43889</c:v>
                </c:pt>
                <c:pt idx="59">
                  <c:v>43890</c:v>
                </c:pt>
                <c:pt idx="60">
                  <c:v>43891</c:v>
                </c:pt>
                <c:pt idx="61">
                  <c:v>43892</c:v>
                </c:pt>
                <c:pt idx="62">
                  <c:v>43893</c:v>
                </c:pt>
                <c:pt idx="63">
                  <c:v>43894</c:v>
                </c:pt>
                <c:pt idx="64">
                  <c:v>43895</c:v>
                </c:pt>
                <c:pt idx="65">
                  <c:v>43896</c:v>
                </c:pt>
                <c:pt idx="66">
                  <c:v>43897</c:v>
                </c:pt>
                <c:pt idx="67">
                  <c:v>43898</c:v>
                </c:pt>
                <c:pt idx="68">
                  <c:v>43899</c:v>
                </c:pt>
                <c:pt idx="69">
                  <c:v>43900</c:v>
                </c:pt>
                <c:pt idx="70">
                  <c:v>43901</c:v>
                </c:pt>
                <c:pt idx="71">
                  <c:v>43902</c:v>
                </c:pt>
                <c:pt idx="72">
                  <c:v>43903</c:v>
                </c:pt>
                <c:pt idx="73">
                  <c:v>43904</c:v>
                </c:pt>
                <c:pt idx="74">
                  <c:v>43905</c:v>
                </c:pt>
                <c:pt idx="75">
                  <c:v>43906</c:v>
                </c:pt>
                <c:pt idx="76">
                  <c:v>43907</c:v>
                </c:pt>
                <c:pt idx="77">
                  <c:v>43908</c:v>
                </c:pt>
                <c:pt idx="78">
                  <c:v>43909</c:v>
                </c:pt>
                <c:pt idx="79">
                  <c:v>43910</c:v>
                </c:pt>
                <c:pt idx="80">
                  <c:v>43911</c:v>
                </c:pt>
                <c:pt idx="81">
                  <c:v>43912</c:v>
                </c:pt>
                <c:pt idx="82">
                  <c:v>43913</c:v>
                </c:pt>
                <c:pt idx="83">
                  <c:v>43914</c:v>
                </c:pt>
                <c:pt idx="84">
                  <c:v>43915</c:v>
                </c:pt>
                <c:pt idx="85">
                  <c:v>43916</c:v>
                </c:pt>
                <c:pt idx="86">
                  <c:v>43917</c:v>
                </c:pt>
                <c:pt idx="87">
                  <c:v>43918</c:v>
                </c:pt>
                <c:pt idx="88">
                  <c:v>43919</c:v>
                </c:pt>
                <c:pt idx="89">
                  <c:v>43920</c:v>
                </c:pt>
                <c:pt idx="90">
                  <c:v>43921</c:v>
                </c:pt>
                <c:pt idx="91">
                  <c:v>43922</c:v>
                </c:pt>
                <c:pt idx="92">
                  <c:v>43923</c:v>
                </c:pt>
                <c:pt idx="93">
                  <c:v>43924</c:v>
                </c:pt>
                <c:pt idx="94">
                  <c:v>43925</c:v>
                </c:pt>
                <c:pt idx="95">
                  <c:v>43926</c:v>
                </c:pt>
                <c:pt idx="96">
                  <c:v>43927</c:v>
                </c:pt>
                <c:pt idx="97">
                  <c:v>43928</c:v>
                </c:pt>
                <c:pt idx="98">
                  <c:v>43929</c:v>
                </c:pt>
                <c:pt idx="99">
                  <c:v>43930</c:v>
                </c:pt>
                <c:pt idx="100">
                  <c:v>43931</c:v>
                </c:pt>
                <c:pt idx="101">
                  <c:v>43932</c:v>
                </c:pt>
                <c:pt idx="102">
                  <c:v>43933</c:v>
                </c:pt>
                <c:pt idx="103">
                  <c:v>43934</c:v>
                </c:pt>
                <c:pt idx="104">
                  <c:v>43935</c:v>
                </c:pt>
                <c:pt idx="105">
                  <c:v>43936</c:v>
                </c:pt>
                <c:pt idx="106">
                  <c:v>43937</c:v>
                </c:pt>
                <c:pt idx="107">
                  <c:v>43938</c:v>
                </c:pt>
                <c:pt idx="108">
                  <c:v>43939</c:v>
                </c:pt>
                <c:pt idx="109">
                  <c:v>43940</c:v>
                </c:pt>
                <c:pt idx="110">
                  <c:v>43941</c:v>
                </c:pt>
                <c:pt idx="111">
                  <c:v>43942</c:v>
                </c:pt>
                <c:pt idx="112">
                  <c:v>43943</c:v>
                </c:pt>
                <c:pt idx="113">
                  <c:v>43944</c:v>
                </c:pt>
                <c:pt idx="114">
                  <c:v>43945</c:v>
                </c:pt>
                <c:pt idx="115">
                  <c:v>43946</c:v>
                </c:pt>
                <c:pt idx="116">
                  <c:v>43947</c:v>
                </c:pt>
                <c:pt idx="117">
                  <c:v>43948</c:v>
                </c:pt>
                <c:pt idx="118">
                  <c:v>43949</c:v>
                </c:pt>
                <c:pt idx="119">
                  <c:v>43950</c:v>
                </c:pt>
                <c:pt idx="120">
                  <c:v>43951</c:v>
                </c:pt>
                <c:pt idx="121">
                  <c:v>43952</c:v>
                </c:pt>
                <c:pt idx="122">
                  <c:v>43953</c:v>
                </c:pt>
                <c:pt idx="123">
                  <c:v>43954</c:v>
                </c:pt>
                <c:pt idx="124">
                  <c:v>43955</c:v>
                </c:pt>
                <c:pt idx="125">
                  <c:v>43956</c:v>
                </c:pt>
                <c:pt idx="126">
                  <c:v>43957</c:v>
                </c:pt>
                <c:pt idx="127">
                  <c:v>43958</c:v>
                </c:pt>
                <c:pt idx="128">
                  <c:v>43959</c:v>
                </c:pt>
                <c:pt idx="129">
                  <c:v>43960</c:v>
                </c:pt>
                <c:pt idx="130">
                  <c:v>43961</c:v>
                </c:pt>
                <c:pt idx="131">
                  <c:v>43962</c:v>
                </c:pt>
                <c:pt idx="132">
                  <c:v>43963</c:v>
                </c:pt>
                <c:pt idx="133">
                  <c:v>43964</c:v>
                </c:pt>
                <c:pt idx="134">
                  <c:v>43965</c:v>
                </c:pt>
                <c:pt idx="135">
                  <c:v>43966</c:v>
                </c:pt>
                <c:pt idx="136">
                  <c:v>43967</c:v>
                </c:pt>
                <c:pt idx="137">
                  <c:v>43968</c:v>
                </c:pt>
                <c:pt idx="138">
                  <c:v>43969</c:v>
                </c:pt>
                <c:pt idx="139">
                  <c:v>43970</c:v>
                </c:pt>
                <c:pt idx="140">
                  <c:v>43971</c:v>
                </c:pt>
                <c:pt idx="141">
                  <c:v>43972</c:v>
                </c:pt>
                <c:pt idx="142">
                  <c:v>43973</c:v>
                </c:pt>
                <c:pt idx="143">
                  <c:v>43974</c:v>
                </c:pt>
                <c:pt idx="144">
                  <c:v>43975</c:v>
                </c:pt>
                <c:pt idx="145">
                  <c:v>43976</c:v>
                </c:pt>
                <c:pt idx="146">
                  <c:v>43977</c:v>
                </c:pt>
                <c:pt idx="147">
                  <c:v>43978</c:v>
                </c:pt>
                <c:pt idx="148">
                  <c:v>43979</c:v>
                </c:pt>
                <c:pt idx="149">
                  <c:v>43980</c:v>
                </c:pt>
                <c:pt idx="150">
                  <c:v>43981</c:v>
                </c:pt>
                <c:pt idx="151">
                  <c:v>43982</c:v>
                </c:pt>
                <c:pt idx="152">
                  <c:v>43983</c:v>
                </c:pt>
                <c:pt idx="153">
                  <c:v>43984</c:v>
                </c:pt>
                <c:pt idx="154">
                  <c:v>43985</c:v>
                </c:pt>
                <c:pt idx="155">
                  <c:v>43986</c:v>
                </c:pt>
                <c:pt idx="156">
                  <c:v>43987</c:v>
                </c:pt>
                <c:pt idx="157">
                  <c:v>43988</c:v>
                </c:pt>
                <c:pt idx="158">
                  <c:v>43989</c:v>
                </c:pt>
                <c:pt idx="159">
                  <c:v>43990</c:v>
                </c:pt>
                <c:pt idx="160">
                  <c:v>43991</c:v>
                </c:pt>
                <c:pt idx="161">
                  <c:v>43992</c:v>
                </c:pt>
                <c:pt idx="162">
                  <c:v>43993</c:v>
                </c:pt>
                <c:pt idx="163">
                  <c:v>43994</c:v>
                </c:pt>
                <c:pt idx="164">
                  <c:v>43995</c:v>
                </c:pt>
                <c:pt idx="165">
                  <c:v>43996</c:v>
                </c:pt>
                <c:pt idx="166">
                  <c:v>43997</c:v>
                </c:pt>
                <c:pt idx="167">
                  <c:v>43998</c:v>
                </c:pt>
                <c:pt idx="168">
                  <c:v>43999</c:v>
                </c:pt>
                <c:pt idx="169">
                  <c:v>44000</c:v>
                </c:pt>
                <c:pt idx="170">
                  <c:v>44001</c:v>
                </c:pt>
                <c:pt idx="171">
                  <c:v>44002</c:v>
                </c:pt>
                <c:pt idx="172">
                  <c:v>44003</c:v>
                </c:pt>
                <c:pt idx="173">
                  <c:v>44004</c:v>
                </c:pt>
                <c:pt idx="174">
                  <c:v>44005</c:v>
                </c:pt>
                <c:pt idx="175">
                  <c:v>44006</c:v>
                </c:pt>
                <c:pt idx="176">
                  <c:v>44007</c:v>
                </c:pt>
                <c:pt idx="177">
                  <c:v>44008</c:v>
                </c:pt>
                <c:pt idx="178">
                  <c:v>44009</c:v>
                </c:pt>
                <c:pt idx="179">
                  <c:v>44010</c:v>
                </c:pt>
                <c:pt idx="180">
                  <c:v>44011</c:v>
                </c:pt>
                <c:pt idx="181">
                  <c:v>44012</c:v>
                </c:pt>
                <c:pt idx="182">
                  <c:v>44013</c:v>
                </c:pt>
                <c:pt idx="183">
                  <c:v>44014</c:v>
                </c:pt>
                <c:pt idx="184">
                  <c:v>44015</c:v>
                </c:pt>
                <c:pt idx="185">
                  <c:v>44016</c:v>
                </c:pt>
                <c:pt idx="186">
                  <c:v>44017</c:v>
                </c:pt>
                <c:pt idx="187">
                  <c:v>44018</c:v>
                </c:pt>
                <c:pt idx="188">
                  <c:v>44019</c:v>
                </c:pt>
                <c:pt idx="189">
                  <c:v>44020</c:v>
                </c:pt>
                <c:pt idx="190">
                  <c:v>44021</c:v>
                </c:pt>
                <c:pt idx="191">
                  <c:v>44022</c:v>
                </c:pt>
                <c:pt idx="192">
                  <c:v>44023</c:v>
                </c:pt>
                <c:pt idx="193">
                  <c:v>44024</c:v>
                </c:pt>
                <c:pt idx="194">
                  <c:v>44025</c:v>
                </c:pt>
                <c:pt idx="195">
                  <c:v>44026</c:v>
                </c:pt>
                <c:pt idx="196">
                  <c:v>44027</c:v>
                </c:pt>
                <c:pt idx="197">
                  <c:v>44028</c:v>
                </c:pt>
                <c:pt idx="198">
                  <c:v>44029</c:v>
                </c:pt>
                <c:pt idx="199">
                  <c:v>44030</c:v>
                </c:pt>
                <c:pt idx="200">
                  <c:v>44031</c:v>
                </c:pt>
                <c:pt idx="201">
                  <c:v>44032</c:v>
                </c:pt>
                <c:pt idx="202">
                  <c:v>44033</c:v>
                </c:pt>
                <c:pt idx="203">
                  <c:v>44034</c:v>
                </c:pt>
                <c:pt idx="204">
                  <c:v>44035</c:v>
                </c:pt>
                <c:pt idx="205">
                  <c:v>44036</c:v>
                </c:pt>
                <c:pt idx="206">
                  <c:v>44037</c:v>
                </c:pt>
                <c:pt idx="207">
                  <c:v>44038</c:v>
                </c:pt>
                <c:pt idx="208">
                  <c:v>44039</c:v>
                </c:pt>
                <c:pt idx="209">
                  <c:v>44040</c:v>
                </c:pt>
                <c:pt idx="210">
                  <c:v>44041</c:v>
                </c:pt>
                <c:pt idx="211">
                  <c:v>44042</c:v>
                </c:pt>
                <c:pt idx="212">
                  <c:v>44043</c:v>
                </c:pt>
                <c:pt idx="213">
                  <c:v>44044</c:v>
                </c:pt>
                <c:pt idx="214">
                  <c:v>44045</c:v>
                </c:pt>
                <c:pt idx="215">
                  <c:v>44046</c:v>
                </c:pt>
                <c:pt idx="216">
                  <c:v>44047</c:v>
                </c:pt>
                <c:pt idx="217">
                  <c:v>44048</c:v>
                </c:pt>
                <c:pt idx="218">
                  <c:v>44049</c:v>
                </c:pt>
                <c:pt idx="219">
                  <c:v>44050</c:v>
                </c:pt>
                <c:pt idx="220">
                  <c:v>44051</c:v>
                </c:pt>
                <c:pt idx="221">
                  <c:v>44052</c:v>
                </c:pt>
                <c:pt idx="222">
                  <c:v>44053</c:v>
                </c:pt>
                <c:pt idx="223">
                  <c:v>44054</c:v>
                </c:pt>
                <c:pt idx="224">
                  <c:v>44055</c:v>
                </c:pt>
                <c:pt idx="225">
                  <c:v>44056</c:v>
                </c:pt>
                <c:pt idx="226">
                  <c:v>44057</c:v>
                </c:pt>
                <c:pt idx="227">
                  <c:v>44058</c:v>
                </c:pt>
                <c:pt idx="228">
                  <c:v>44059</c:v>
                </c:pt>
                <c:pt idx="229">
                  <c:v>44060</c:v>
                </c:pt>
                <c:pt idx="230">
                  <c:v>44061</c:v>
                </c:pt>
                <c:pt idx="231">
                  <c:v>44062</c:v>
                </c:pt>
                <c:pt idx="232">
                  <c:v>44063</c:v>
                </c:pt>
                <c:pt idx="233">
                  <c:v>44064</c:v>
                </c:pt>
                <c:pt idx="234">
                  <c:v>44065</c:v>
                </c:pt>
                <c:pt idx="235">
                  <c:v>44066</c:v>
                </c:pt>
                <c:pt idx="236">
                  <c:v>44067</c:v>
                </c:pt>
                <c:pt idx="237">
                  <c:v>44068</c:v>
                </c:pt>
                <c:pt idx="238">
                  <c:v>44069</c:v>
                </c:pt>
                <c:pt idx="239">
                  <c:v>44070</c:v>
                </c:pt>
                <c:pt idx="240">
                  <c:v>44071</c:v>
                </c:pt>
                <c:pt idx="241">
                  <c:v>44072</c:v>
                </c:pt>
                <c:pt idx="242">
                  <c:v>44073</c:v>
                </c:pt>
                <c:pt idx="243">
                  <c:v>44074</c:v>
                </c:pt>
                <c:pt idx="244">
                  <c:v>44075</c:v>
                </c:pt>
                <c:pt idx="245">
                  <c:v>44076</c:v>
                </c:pt>
                <c:pt idx="246">
                  <c:v>44077</c:v>
                </c:pt>
                <c:pt idx="247">
                  <c:v>44078</c:v>
                </c:pt>
                <c:pt idx="248">
                  <c:v>44079</c:v>
                </c:pt>
                <c:pt idx="249">
                  <c:v>44080</c:v>
                </c:pt>
                <c:pt idx="250">
                  <c:v>44081</c:v>
                </c:pt>
                <c:pt idx="251">
                  <c:v>44082</c:v>
                </c:pt>
                <c:pt idx="252">
                  <c:v>44083</c:v>
                </c:pt>
                <c:pt idx="253">
                  <c:v>44084</c:v>
                </c:pt>
                <c:pt idx="254">
                  <c:v>44085</c:v>
                </c:pt>
                <c:pt idx="255">
                  <c:v>44086</c:v>
                </c:pt>
                <c:pt idx="256">
                  <c:v>44087</c:v>
                </c:pt>
                <c:pt idx="257">
                  <c:v>44088</c:v>
                </c:pt>
                <c:pt idx="258">
                  <c:v>44089</c:v>
                </c:pt>
                <c:pt idx="259">
                  <c:v>44090</c:v>
                </c:pt>
                <c:pt idx="260">
                  <c:v>44091</c:v>
                </c:pt>
                <c:pt idx="261">
                  <c:v>44092</c:v>
                </c:pt>
                <c:pt idx="262">
                  <c:v>44093</c:v>
                </c:pt>
                <c:pt idx="263">
                  <c:v>44094</c:v>
                </c:pt>
                <c:pt idx="264">
                  <c:v>44095</c:v>
                </c:pt>
                <c:pt idx="265">
                  <c:v>44096</c:v>
                </c:pt>
                <c:pt idx="266">
                  <c:v>44097</c:v>
                </c:pt>
                <c:pt idx="267">
                  <c:v>44098</c:v>
                </c:pt>
                <c:pt idx="268">
                  <c:v>44099</c:v>
                </c:pt>
                <c:pt idx="269">
                  <c:v>44100</c:v>
                </c:pt>
                <c:pt idx="270">
                  <c:v>44101</c:v>
                </c:pt>
                <c:pt idx="271">
                  <c:v>44102</c:v>
                </c:pt>
                <c:pt idx="272">
                  <c:v>44103</c:v>
                </c:pt>
                <c:pt idx="273">
                  <c:v>44104</c:v>
                </c:pt>
                <c:pt idx="274">
                  <c:v>44105</c:v>
                </c:pt>
                <c:pt idx="275">
                  <c:v>44106</c:v>
                </c:pt>
                <c:pt idx="276">
                  <c:v>44107</c:v>
                </c:pt>
                <c:pt idx="277">
                  <c:v>44108</c:v>
                </c:pt>
                <c:pt idx="278">
                  <c:v>44109</c:v>
                </c:pt>
                <c:pt idx="279">
                  <c:v>44110</c:v>
                </c:pt>
                <c:pt idx="280">
                  <c:v>44111</c:v>
                </c:pt>
                <c:pt idx="281">
                  <c:v>44112</c:v>
                </c:pt>
                <c:pt idx="282">
                  <c:v>44113</c:v>
                </c:pt>
                <c:pt idx="283">
                  <c:v>44114</c:v>
                </c:pt>
                <c:pt idx="284">
                  <c:v>44115</c:v>
                </c:pt>
                <c:pt idx="285">
                  <c:v>44116</c:v>
                </c:pt>
                <c:pt idx="286">
                  <c:v>44117</c:v>
                </c:pt>
                <c:pt idx="287">
                  <c:v>44118</c:v>
                </c:pt>
                <c:pt idx="288">
                  <c:v>44119</c:v>
                </c:pt>
                <c:pt idx="289">
                  <c:v>44120</c:v>
                </c:pt>
                <c:pt idx="290">
                  <c:v>44121</c:v>
                </c:pt>
                <c:pt idx="291">
                  <c:v>44122</c:v>
                </c:pt>
                <c:pt idx="292">
                  <c:v>44123</c:v>
                </c:pt>
                <c:pt idx="293">
                  <c:v>44124</c:v>
                </c:pt>
                <c:pt idx="294">
                  <c:v>44125</c:v>
                </c:pt>
                <c:pt idx="295">
                  <c:v>44126</c:v>
                </c:pt>
                <c:pt idx="296">
                  <c:v>44127</c:v>
                </c:pt>
                <c:pt idx="297">
                  <c:v>44128</c:v>
                </c:pt>
                <c:pt idx="298">
                  <c:v>44129</c:v>
                </c:pt>
                <c:pt idx="299">
                  <c:v>44130</c:v>
                </c:pt>
                <c:pt idx="300">
                  <c:v>44131</c:v>
                </c:pt>
                <c:pt idx="301">
                  <c:v>44132</c:v>
                </c:pt>
                <c:pt idx="302">
                  <c:v>44133</c:v>
                </c:pt>
                <c:pt idx="303">
                  <c:v>44134</c:v>
                </c:pt>
                <c:pt idx="304">
                  <c:v>44135</c:v>
                </c:pt>
                <c:pt idx="305">
                  <c:v>44136</c:v>
                </c:pt>
                <c:pt idx="306">
                  <c:v>44137</c:v>
                </c:pt>
                <c:pt idx="307">
                  <c:v>44138</c:v>
                </c:pt>
                <c:pt idx="308">
                  <c:v>44139</c:v>
                </c:pt>
                <c:pt idx="309">
                  <c:v>44140</c:v>
                </c:pt>
                <c:pt idx="310">
                  <c:v>44141</c:v>
                </c:pt>
                <c:pt idx="311">
                  <c:v>44142</c:v>
                </c:pt>
                <c:pt idx="312">
                  <c:v>44143</c:v>
                </c:pt>
                <c:pt idx="313">
                  <c:v>44144</c:v>
                </c:pt>
                <c:pt idx="314">
                  <c:v>44145</c:v>
                </c:pt>
                <c:pt idx="315">
                  <c:v>44146</c:v>
                </c:pt>
                <c:pt idx="316">
                  <c:v>44147</c:v>
                </c:pt>
                <c:pt idx="317">
                  <c:v>44148</c:v>
                </c:pt>
                <c:pt idx="318">
                  <c:v>44149</c:v>
                </c:pt>
                <c:pt idx="319">
                  <c:v>44150</c:v>
                </c:pt>
                <c:pt idx="320">
                  <c:v>44151</c:v>
                </c:pt>
                <c:pt idx="321">
                  <c:v>44152</c:v>
                </c:pt>
                <c:pt idx="322">
                  <c:v>44153</c:v>
                </c:pt>
                <c:pt idx="323">
                  <c:v>44154</c:v>
                </c:pt>
                <c:pt idx="324">
                  <c:v>44155</c:v>
                </c:pt>
                <c:pt idx="325">
                  <c:v>44156</c:v>
                </c:pt>
                <c:pt idx="326">
                  <c:v>44157</c:v>
                </c:pt>
                <c:pt idx="327">
                  <c:v>44158</c:v>
                </c:pt>
                <c:pt idx="328">
                  <c:v>44159</c:v>
                </c:pt>
                <c:pt idx="329">
                  <c:v>44160</c:v>
                </c:pt>
                <c:pt idx="330">
                  <c:v>44161</c:v>
                </c:pt>
                <c:pt idx="331">
                  <c:v>44162</c:v>
                </c:pt>
                <c:pt idx="332">
                  <c:v>44163</c:v>
                </c:pt>
                <c:pt idx="333">
                  <c:v>44164</c:v>
                </c:pt>
                <c:pt idx="334">
                  <c:v>44165</c:v>
                </c:pt>
                <c:pt idx="335">
                  <c:v>44166</c:v>
                </c:pt>
                <c:pt idx="336">
                  <c:v>44167</c:v>
                </c:pt>
                <c:pt idx="337">
                  <c:v>44168</c:v>
                </c:pt>
                <c:pt idx="338">
                  <c:v>44169</c:v>
                </c:pt>
                <c:pt idx="339">
                  <c:v>44170</c:v>
                </c:pt>
                <c:pt idx="340">
                  <c:v>44171</c:v>
                </c:pt>
                <c:pt idx="341">
                  <c:v>44172</c:v>
                </c:pt>
                <c:pt idx="342">
                  <c:v>44173</c:v>
                </c:pt>
                <c:pt idx="343">
                  <c:v>44174</c:v>
                </c:pt>
                <c:pt idx="344">
                  <c:v>44175</c:v>
                </c:pt>
                <c:pt idx="345">
                  <c:v>44176</c:v>
                </c:pt>
                <c:pt idx="346">
                  <c:v>44177</c:v>
                </c:pt>
                <c:pt idx="347">
                  <c:v>44178</c:v>
                </c:pt>
                <c:pt idx="348">
                  <c:v>44179</c:v>
                </c:pt>
                <c:pt idx="349">
                  <c:v>44180</c:v>
                </c:pt>
                <c:pt idx="350">
                  <c:v>44181</c:v>
                </c:pt>
                <c:pt idx="351">
                  <c:v>44182</c:v>
                </c:pt>
                <c:pt idx="352">
                  <c:v>44183</c:v>
                </c:pt>
                <c:pt idx="353">
                  <c:v>44184</c:v>
                </c:pt>
                <c:pt idx="354">
                  <c:v>44185</c:v>
                </c:pt>
                <c:pt idx="355">
                  <c:v>44186</c:v>
                </c:pt>
                <c:pt idx="356">
                  <c:v>44187</c:v>
                </c:pt>
                <c:pt idx="357">
                  <c:v>44188</c:v>
                </c:pt>
                <c:pt idx="358">
                  <c:v>44189</c:v>
                </c:pt>
                <c:pt idx="359">
                  <c:v>44190</c:v>
                </c:pt>
                <c:pt idx="360">
                  <c:v>44191</c:v>
                </c:pt>
                <c:pt idx="361">
                  <c:v>44192</c:v>
                </c:pt>
                <c:pt idx="362">
                  <c:v>44193</c:v>
                </c:pt>
                <c:pt idx="363">
                  <c:v>44194</c:v>
                </c:pt>
                <c:pt idx="364">
                  <c:v>44195</c:v>
                </c:pt>
                <c:pt idx="365">
                  <c:v>44196</c:v>
                </c:pt>
                <c:pt idx="366">
                  <c:v>44197</c:v>
                </c:pt>
                <c:pt idx="367">
                  <c:v>44198</c:v>
                </c:pt>
                <c:pt idx="368">
                  <c:v>44199</c:v>
                </c:pt>
                <c:pt idx="369">
                  <c:v>44200</c:v>
                </c:pt>
                <c:pt idx="370">
                  <c:v>44201</c:v>
                </c:pt>
                <c:pt idx="371">
                  <c:v>44202</c:v>
                </c:pt>
                <c:pt idx="372">
                  <c:v>44203</c:v>
                </c:pt>
                <c:pt idx="373">
                  <c:v>44204</c:v>
                </c:pt>
                <c:pt idx="374">
                  <c:v>44205</c:v>
                </c:pt>
                <c:pt idx="375">
                  <c:v>44206</c:v>
                </c:pt>
                <c:pt idx="376">
                  <c:v>44207</c:v>
                </c:pt>
                <c:pt idx="377">
                  <c:v>44208</c:v>
                </c:pt>
                <c:pt idx="378">
                  <c:v>44209</c:v>
                </c:pt>
                <c:pt idx="379">
                  <c:v>44210</c:v>
                </c:pt>
                <c:pt idx="380">
                  <c:v>44211</c:v>
                </c:pt>
                <c:pt idx="381">
                  <c:v>44212</c:v>
                </c:pt>
                <c:pt idx="382">
                  <c:v>44213</c:v>
                </c:pt>
                <c:pt idx="383">
                  <c:v>44214</c:v>
                </c:pt>
                <c:pt idx="384">
                  <c:v>44215</c:v>
                </c:pt>
                <c:pt idx="385">
                  <c:v>44216</c:v>
                </c:pt>
                <c:pt idx="386">
                  <c:v>44217</c:v>
                </c:pt>
                <c:pt idx="387">
                  <c:v>44218</c:v>
                </c:pt>
                <c:pt idx="388">
                  <c:v>44219</c:v>
                </c:pt>
                <c:pt idx="389">
                  <c:v>44220</c:v>
                </c:pt>
                <c:pt idx="390">
                  <c:v>44221</c:v>
                </c:pt>
                <c:pt idx="391">
                  <c:v>44222</c:v>
                </c:pt>
                <c:pt idx="392">
                  <c:v>44223</c:v>
                </c:pt>
                <c:pt idx="393">
                  <c:v>44224</c:v>
                </c:pt>
                <c:pt idx="394">
                  <c:v>44225</c:v>
                </c:pt>
                <c:pt idx="395">
                  <c:v>44226</c:v>
                </c:pt>
                <c:pt idx="396">
                  <c:v>44227</c:v>
                </c:pt>
                <c:pt idx="397">
                  <c:v>44228</c:v>
                </c:pt>
                <c:pt idx="398">
                  <c:v>44229</c:v>
                </c:pt>
                <c:pt idx="399">
                  <c:v>44230</c:v>
                </c:pt>
                <c:pt idx="400">
                  <c:v>44231</c:v>
                </c:pt>
                <c:pt idx="401">
                  <c:v>44232</c:v>
                </c:pt>
                <c:pt idx="402">
                  <c:v>44233</c:v>
                </c:pt>
                <c:pt idx="403">
                  <c:v>44234</c:v>
                </c:pt>
                <c:pt idx="404">
                  <c:v>44235</c:v>
                </c:pt>
                <c:pt idx="405">
                  <c:v>44236</c:v>
                </c:pt>
                <c:pt idx="406">
                  <c:v>44237</c:v>
                </c:pt>
                <c:pt idx="407">
                  <c:v>44238</c:v>
                </c:pt>
                <c:pt idx="408">
                  <c:v>44239</c:v>
                </c:pt>
                <c:pt idx="409">
                  <c:v>44240</c:v>
                </c:pt>
                <c:pt idx="410">
                  <c:v>44241</c:v>
                </c:pt>
                <c:pt idx="411">
                  <c:v>44242</c:v>
                </c:pt>
                <c:pt idx="412">
                  <c:v>44243</c:v>
                </c:pt>
                <c:pt idx="413">
                  <c:v>44244</c:v>
                </c:pt>
                <c:pt idx="414">
                  <c:v>44245</c:v>
                </c:pt>
                <c:pt idx="415">
                  <c:v>44246</c:v>
                </c:pt>
                <c:pt idx="416">
                  <c:v>44247</c:v>
                </c:pt>
                <c:pt idx="417">
                  <c:v>44248</c:v>
                </c:pt>
                <c:pt idx="418">
                  <c:v>44249</c:v>
                </c:pt>
                <c:pt idx="419">
                  <c:v>44250</c:v>
                </c:pt>
                <c:pt idx="420">
                  <c:v>44251</c:v>
                </c:pt>
                <c:pt idx="421">
                  <c:v>44252</c:v>
                </c:pt>
                <c:pt idx="422">
                  <c:v>44253</c:v>
                </c:pt>
                <c:pt idx="423">
                  <c:v>44254</c:v>
                </c:pt>
                <c:pt idx="424">
                  <c:v>44255</c:v>
                </c:pt>
                <c:pt idx="425">
                  <c:v>44256</c:v>
                </c:pt>
                <c:pt idx="426">
                  <c:v>44257</c:v>
                </c:pt>
                <c:pt idx="427">
                  <c:v>44258</c:v>
                </c:pt>
                <c:pt idx="428">
                  <c:v>44259</c:v>
                </c:pt>
                <c:pt idx="429">
                  <c:v>44260</c:v>
                </c:pt>
                <c:pt idx="430">
                  <c:v>44261</c:v>
                </c:pt>
                <c:pt idx="431">
                  <c:v>44262</c:v>
                </c:pt>
                <c:pt idx="432">
                  <c:v>44263</c:v>
                </c:pt>
                <c:pt idx="433">
                  <c:v>44264</c:v>
                </c:pt>
                <c:pt idx="434">
                  <c:v>44265</c:v>
                </c:pt>
                <c:pt idx="435">
                  <c:v>44266</c:v>
                </c:pt>
                <c:pt idx="436">
                  <c:v>44267</c:v>
                </c:pt>
                <c:pt idx="437">
                  <c:v>44268</c:v>
                </c:pt>
                <c:pt idx="438">
                  <c:v>44269</c:v>
                </c:pt>
                <c:pt idx="439">
                  <c:v>44270</c:v>
                </c:pt>
                <c:pt idx="440">
                  <c:v>44271</c:v>
                </c:pt>
                <c:pt idx="441">
                  <c:v>44272</c:v>
                </c:pt>
                <c:pt idx="442">
                  <c:v>44273</c:v>
                </c:pt>
                <c:pt idx="443">
                  <c:v>44274</c:v>
                </c:pt>
                <c:pt idx="444">
                  <c:v>44275</c:v>
                </c:pt>
                <c:pt idx="445">
                  <c:v>44276</c:v>
                </c:pt>
                <c:pt idx="446">
                  <c:v>44277</c:v>
                </c:pt>
                <c:pt idx="447">
                  <c:v>44278</c:v>
                </c:pt>
                <c:pt idx="448">
                  <c:v>44279</c:v>
                </c:pt>
                <c:pt idx="449">
                  <c:v>44280</c:v>
                </c:pt>
                <c:pt idx="450">
                  <c:v>44281</c:v>
                </c:pt>
                <c:pt idx="451">
                  <c:v>44282</c:v>
                </c:pt>
                <c:pt idx="452">
                  <c:v>44283</c:v>
                </c:pt>
                <c:pt idx="453">
                  <c:v>44284</c:v>
                </c:pt>
                <c:pt idx="454">
                  <c:v>44285</c:v>
                </c:pt>
                <c:pt idx="455">
                  <c:v>44286</c:v>
                </c:pt>
                <c:pt idx="456">
                  <c:v>44287</c:v>
                </c:pt>
                <c:pt idx="457">
                  <c:v>44288</c:v>
                </c:pt>
                <c:pt idx="458">
                  <c:v>44289</c:v>
                </c:pt>
                <c:pt idx="459">
                  <c:v>44290</c:v>
                </c:pt>
                <c:pt idx="460">
                  <c:v>44291</c:v>
                </c:pt>
                <c:pt idx="461">
                  <c:v>44292</c:v>
                </c:pt>
                <c:pt idx="462">
                  <c:v>44293</c:v>
                </c:pt>
                <c:pt idx="463">
                  <c:v>44294</c:v>
                </c:pt>
                <c:pt idx="464">
                  <c:v>44295</c:v>
                </c:pt>
                <c:pt idx="465">
                  <c:v>44296</c:v>
                </c:pt>
                <c:pt idx="466">
                  <c:v>44297</c:v>
                </c:pt>
                <c:pt idx="467">
                  <c:v>44298</c:v>
                </c:pt>
                <c:pt idx="468">
                  <c:v>44299</c:v>
                </c:pt>
                <c:pt idx="469">
                  <c:v>44300</c:v>
                </c:pt>
                <c:pt idx="470">
                  <c:v>44301</c:v>
                </c:pt>
                <c:pt idx="471">
                  <c:v>44302</c:v>
                </c:pt>
                <c:pt idx="472">
                  <c:v>44303</c:v>
                </c:pt>
                <c:pt idx="473">
                  <c:v>44304</c:v>
                </c:pt>
                <c:pt idx="474">
                  <c:v>44305</c:v>
                </c:pt>
                <c:pt idx="475">
                  <c:v>44306</c:v>
                </c:pt>
                <c:pt idx="476">
                  <c:v>44307</c:v>
                </c:pt>
                <c:pt idx="477">
                  <c:v>44308</c:v>
                </c:pt>
                <c:pt idx="478">
                  <c:v>44309</c:v>
                </c:pt>
                <c:pt idx="479">
                  <c:v>44310</c:v>
                </c:pt>
                <c:pt idx="480">
                  <c:v>44311</c:v>
                </c:pt>
                <c:pt idx="481">
                  <c:v>44312</c:v>
                </c:pt>
                <c:pt idx="482">
                  <c:v>44313</c:v>
                </c:pt>
                <c:pt idx="483">
                  <c:v>44314</c:v>
                </c:pt>
                <c:pt idx="484">
                  <c:v>44315</c:v>
                </c:pt>
                <c:pt idx="485">
                  <c:v>44316</c:v>
                </c:pt>
                <c:pt idx="486">
                  <c:v>44317</c:v>
                </c:pt>
                <c:pt idx="487">
                  <c:v>44318</c:v>
                </c:pt>
                <c:pt idx="488">
                  <c:v>44319</c:v>
                </c:pt>
                <c:pt idx="489">
                  <c:v>44320</c:v>
                </c:pt>
                <c:pt idx="490">
                  <c:v>44321</c:v>
                </c:pt>
                <c:pt idx="491">
                  <c:v>44322</c:v>
                </c:pt>
                <c:pt idx="492">
                  <c:v>44323</c:v>
                </c:pt>
                <c:pt idx="493">
                  <c:v>44324</c:v>
                </c:pt>
                <c:pt idx="494">
                  <c:v>44325</c:v>
                </c:pt>
                <c:pt idx="495">
                  <c:v>44326</c:v>
                </c:pt>
                <c:pt idx="496">
                  <c:v>44327</c:v>
                </c:pt>
                <c:pt idx="497">
                  <c:v>44328</c:v>
                </c:pt>
                <c:pt idx="498">
                  <c:v>44329</c:v>
                </c:pt>
                <c:pt idx="499">
                  <c:v>44330</c:v>
                </c:pt>
                <c:pt idx="500">
                  <c:v>44331</c:v>
                </c:pt>
                <c:pt idx="501">
                  <c:v>44332</c:v>
                </c:pt>
                <c:pt idx="502">
                  <c:v>44333</c:v>
                </c:pt>
                <c:pt idx="503">
                  <c:v>44334</c:v>
                </c:pt>
                <c:pt idx="504">
                  <c:v>44335</c:v>
                </c:pt>
                <c:pt idx="505">
                  <c:v>44336</c:v>
                </c:pt>
                <c:pt idx="506">
                  <c:v>44337</c:v>
                </c:pt>
                <c:pt idx="507">
                  <c:v>44338</c:v>
                </c:pt>
                <c:pt idx="508">
                  <c:v>44339</c:v>
                </c:pt>
                <c:pt idx="509">
                  <c:v>44340</c:v>
                </c:pt>
                <c:pt idx="510">
                  <c:v>44341</c:v>
                </c:pt>
                <c:pt idx="511">
                  <c:v>44342</c:v>
                </c:pt>
                <c:pt idx="512">
                  <c:v>44343</c:v>
                </c:pt>
                <c:pt idx="513">
                  <c:v>44344</c:v>
                </c:pt>
                <c:pt idx="514">
                  <c:v>44345</c:v>
                </c:pt>
                <c:pt idx="515">
                  <c:v>44346</c:v>
                </c:pt>
                <c:pt idx="516">
                  <c:v>44347</c:v>
                </c:pt>
                <c:pt idx="517">
                  <c:v>44348</c:v>
                </c:pt>
                <c:pt idx="518">
                  <c:v>44349</c:v>
                </c:pt>
                <c:pt idx="519">
                  <c:v>44350</c:v>
                </c:pt>
                <c:pt idx="520">
                  <c:v>44351</c:v>
                </c:pt>
                <c:pt idx="521">
                  <c:v>44352</c:v>
                </c:pt>
                <c:pt idx="522">
                  <c:v>44353</c:v>
                </c:pt>
                <c:pt idx="523">
                  <c:v>44354</c:v>
                </c:pt>
                <c:pt idx="524">
                  <c:v>44355</c:v>
                </c:pt>
                <c:pt idx="525">
                  <c:v>44356</c:v>
                </c:pt>
                <c:pt idx="526">
                  <c:v>44357</c:v>
                </c:pt>
                <c:pt idx="527">
                  <c:v>44358</c:v>
                </c:pt>
                <c:pt idx="528">
                  <c:v>44359</c:v>
                </c:pt>
                <c:pt idx="529">
                  <c:v>44360</c:v>
                </c:pt>
                <c:pt idx="530">
                  <c:v>44361</c:v>
                </c:pt>
                <c:pt idx="531">
                  <c:v>44362</c:v>
                </c:pt>
                <c:pt idx="532">
                  <c:v>44363</c:v>
                </c:pt>
                <c:pt idx="533">
                  <c:v>44364</c:v>
                </c:pt>
                <c:pt idx="534">
                  <c:v>44365</c:v>
                </c:pt>
                <c:pt idx="535">
                  <c:v>44366</c:v>
                </c:pt>
                <c:pt idx="536">
                  <c:v>44367</c:v>
                </c:pt>
                <c:pt idx="537">
                  <c:v>44368</c:v>
                </c:pt>
                <c:pt idx="538">
                  <c:v>44369</c:v>
                </c:pt>
                <c:pt idx="539">
                  <c:v>44370</c:v>
                </c:pt>
                <c:pt idx="540">
                  <c:v>44371</c:v>
                </c:pt>
                <c:pt idx="541">
                  <c:v>44372</c:v>
                </c:pt>
                <c:pt idx="542">
                  <c:v>44373</c:v>
                </c:pt>
                <c:pt idx="543">
                  <c:v>44374</c:v>
                </c:pt>
                <c:pt idx="544">
                  <c:v>44375</c:v>
                </c:pt>
                <c:pt idx="545">
                  <c:v>44376</c:v>
                </c:pt>
              </c:numCache>
            </c:numRef>
          </c:cat>
          <c:val>
            <c:numRef>
              <c:f>Sheet3!$M$3:$M$548</c:f>
              <c:numCache>
                <c:formatCode>General</c:formatCode>
                <c:ptCount val="546"/>
                <c:pt idx="21">
                  <c:v>900</c:v>
                </c:pt>
                <c:pt idx="22">
                  <c:v>900</c:v>
                </c:pt>
                <c:pt idx="23">
                  <c:v>900</c:v>
                </c:pt>
                <c:pt idx="24">
                  <c:v>900</c:v>
                </c:pt>
                <c:pt idx="25">
                  <c:v>900</c:v>
                </c:pt>
                <c:pt idx="26">
                  <c:v>900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9CC8-4140-B968-02DA341257F4}"/>
            </c:ext>
          </c:extLst>
        </c:ser>
        <c:ser>
          <c:idx val="12"/>
          <c:order val="12"/>
          <c:tx>
            <c:strRef>
              <c:f>Sheet3!$N$2</c:f>
              <c:strCache>
                <c:ptCount val="1"/>
                <c:pt idx="0">
                  <c:v>储值应援赏</c:v>
                </c:pt>
              </c:strCache>
            </c:strRef>
          </c:tx>
          <c:spPr>
            <a:ln w="28575" cap="rnd">
              <a:solidFill>
                <a:schemeClr val="accent1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Sheet3!$A$3:$A$548</c:f>
              <c:numCache>
                <c:formatCode>m/d/yyyy</c:formatCode>
                <c:ptCount val="546"/>
                <c:pt idx="0">
                  <c:v>43831</c:v>
                </c:pt>
                <c:pt idx="1">
                  <c:v>43832</c:v>
                </c:pt>
                <c:pt idx="2">
                  <c:v>43833</c:v>
                </c:pt>
                <c:pt idx="3">
                  <c:v>43834</c:v>
                </c:pt>
                <c:pt idx="4">
                  <c:v>43835</c:v>
                </c:pt>
                <c:pt idx="5">
                  <c:v>43836</c:v>
                </c:pt>
                <c:pt idx="6">
                  <c:v>43837</c:v>
                </c:pt>
                <c:pt idx="7">
                  <c:v>43838</c:v>
                </c:pt>
                <c:pt idx="8">
                  <c:v>43839</c:v>
                </c:pt>
                <c:pt idx="9">
                  <c:v>43840</c:v>
                </c:pt>
                <c:pt idx="10">
                  <c:v>43841</c:v>
                </c:pt>
                <c:pt idx="11">
                  <c:v>43842</c:v>
                </c:pt>
                <c:pt idx="12">
                  <c:v>43843</c:v>
                </c:pt>
                <c:pt idx="13">
                  <c:v>43844</c:v>
                </c:pt>
                <c:pt idx="14">
                  <c:v>43845</c:v>
                </c:pt>
                <c:pt idx="15">
                  <c:v>43846</c:v>
                </c:pt>
                <c:pt idx="16">
                  <c:v>43847</c:v>
                </c:pt>
                <c:pt idx="17">
                  <c:v>43848</c:v>
                </c:pt>
                <c:pt idx="18">
                  <c:v>43849</c:v>
                </c:pt>
                <c:pt idx="19">
                  <c:v>43850</c:v>
                </c:pt>
                <c:pt idx="20">
                  <c:v>43851</c:v>
                </c:pt>
                <c:pt idx="21">
                  <c:v>43852</c:v>
                </c:pt>
                <c:pt idx="22">
                  <c:v>43853</c:v>
                </c:pt>
                <c:pt idx="23">
                  <c:v>43854</c:v>
                </c:pt>
                <c:pt idx="24">
                  <c:v>43855</c:v>
                </c:pt>
                <c:pt idx="25">
                  <c:v>43856</c:v>
                </c:pt>
                <c:pt idx="26">
                  <c:v>43857</c:v>
                </c:pt>
                <c:pt idx="27">
                  <c:v>43858</c:v>
                </c:pt>
                <c:pt idx="28">
                  <c:v>43859</c:v>
                </c:pt>
                <c:pt idx="29">
                  <c:v>43860</c:v>
                </c:pt>
                <c:pt idx="30">
                  <c:v>43861</c:v>
                </c:pt>
                <c:pt idx="31">
                  <c:v>43862</c:v>
                </c:pt>
                <c:pt idx="32">
                  <c:v>43863</c:v>
                </c:pt>
                <c:pt idx="33">
                  <c:v>43864</c:v>
                </c:pt>
                <c:pt idx="34">
                  <c:v>43865</c:v>
                </c:pt>
                <c:pt idx="35">
                  <c:v>43866</c:v>
                </c:pt>
                <c:pt idx="36">
                  <c:v>43867</c:v>
                </c:pt>
                <c:pt idx="37">
                  <c:v>43868</c:v>
                </c:pt>
                <c:pt idx="38">
                  <c:v>43869</c:v>
                </c:pt>
                <c:pt idx="39">
                  <c:v>43870</c:v>
                </c:pt>
                <c:pt idx="40">
                  <c:v>43871</c:v>
                </c:pt>
                <c:pt idx="41">
                  <c:v>43872</c:v>
                </c:pt>
                <c:pt idx="42">
                  <c:v>43873</c:v>
                </c:pt>
                <c:pt idx="43">
                  <c:v>43874</c:v>
                </c:pt>
                <c:pt idx="44">
                  <c:v>43875</c:v>
                </c:pt>
                <c:pt idx="45">
                  <c:v>43876</c:v>
                </c:pt>
                <c:pt idx="46">
                  <c:v>43877</c:v>
                </c:pt>
                <c:pt idx="47">
                  <c:v>43878</c:v>
                </c:pt>
                <c:pt idx="48">
                  <c:v>43879</c:v>
                </c:pt>
                <c:pt idx="49">
                  <c:v>43880</c:v>
                </c:pt>
                <c:pt idx="50">
                  <c:v>43881</c:v>
                </c:pt>
                <c:pt idx="51">
                  <c:v>43882</c:v>
                </c:pt>
                <c:pt idx="52">
                  <c:v>43883</c:v>
                </c:pt>
                <c:pt idx="53">
                  <c:v>43884</c:v>
                </c:pt>
                <c:pt idx="54">
                  <c:v>43885</c:v>
                </c:pt>
                <c:pt idx="55">
                  <c:v>43886</c:v>
                </c:pt>
                <c:pt idx="56">
                  <c:v>43887</c:v>
                </c:pt>
                <c:pt idx="57">
                  <c:v>43888</c:v>
                </c:pt>
                <c:pt idx="58">
                  <c:v>43889</c:v>
                </c:pt>
                <c:pt idx="59">
                  <c:v>43890</c:v>
                </c:pt>
                <c:pt idx="60">
                  <c:v>43891</c:v>
                </c:pt>
                <c:pt idx="61">
                  <c:v>43892</c:v>
                </c:pt>
                <c:pt idx="62">
                  <c:v>43893</c:v>
                </c:pt>
                <c:pt idx="63">
                  <c:v>43894</c:v>
                </c:pt>
                <c:pt idx="64">
                  <c:v>43895</c:v>
                </c:pt>
                <c:pt idx="65">
                  <c:v>43896</c:v>
                </c:pt>
                <c:pt idx="66">
                  <c:v>43897</c:v>
                </c:pt>
                <c:pt idx="67">
                  <c:v>43898</c:v>
                </c:pt>
                <c:pt idx="68">
                  <c:v>43899</c:v>
                </c:pt>
                <c:pt idx="69">
                  <c:v>43900</c:v>
                </c:pt>
                <c:pt idx="70">
                  <c:v>43901</c:v>
                </c:pt>
                <c:pt idx="71">
                  <c:v>43902</c:v>
                </c:pt>
                <c:pt idx="72">
                  <c:v>43903</c:v>
                </c:pt>
                <c:pt idx="73">
                  <c:v>43904</c:v>
                </c:pt>
                <c:pt idx="74">
                  <c:v>43905</c:v>
                </c:pt>
                <c:pt idx="75">
                  <c:v>43906</c:v>
                </c:pt>
                <c:pt idx="76">
                  <c:v>43907</c:v>
                </c:pt>
                <c:pt idx="77">
                  <c:v>43908</c:v>
                </c:pt>
                <c:pt idx="78">
                  <c:v>43909</c:v>
                </c:pt>
                <c:pt idx="79">
                  <c:v>43910</c:v>
                </c:pt>
                <c:pt idx="80">
                  <c:v>43911</c:v>
                </c:pt>
                <c:pt idx="81">
                  <c:v>43912</c:v>
                </c:pt>
                <c:pt idx="82">
                  <c:v>43913</c:v>
                </c:pt>
                <c:pt idx="83">
                  <c:v>43914</c:v>
                </c:pt>
                <c:pt idx="84">
                  <c:v>43915</c:v>
                </c:pt>
                <c:pt idx="85">
                  <c:v>43916</c:v>
                </c:pt>
                <c:pt idx="86">
                  <c:v>43917</c:v>
                </c:pt>
                <c:pt idx="87">
                  <c:v>43918</c:v>
                </c:pt>
                <c:pt idx="88">
                  <c:v>43919</c:v>
                </c:pt>
                <c:pt idx="89">
                  <c:v>43920</c:v>
                </c:pt>
                <c:pt idx="90">
                  <c:v>43921</c:v>
                </c:pt>
                <c:pt idx="91">
                  <c:v>43922</c:v>
                </c:pt>
                <c:pt idx="92">
                  <c:v>43923</c:v>
                </c:pt>
                <c:pt idx="93">
                  <c:v>43924</c:v>
                </c:pt>
                <c:pt idx="94">
                  <c:v>43925</c:v>
                </c:pt>
                <c:pt idx="95">
                  <c:v>43926</c:v>
                </c:pt>
                <c:pt idx="96">
                  <c:v>43927</c:v>
                </c:pt>
                <c:pt idx="97">
                  <c:v>43928</c:v>
                </c:pt>
                <c:pt idx="98">
                  <c:v>43929</c:v>
                </c:pt>
                <c:pt idx="99">
                  <c:v>43930</c:v>
                </c:pt>
                <c:pt idx="100">
                  <c:v>43931</c:v>
                </c:pt>
                <c:pt idx="101">
                  <c:v>43932</c:v>
                </c:pt>
                <c:pt idx="102">
                  <c:v>43933</c:v>
                </c:pt>
                <c:pt idx="103">
                  <c:v>43934</c:v>
                </c:pt>
                <c:pt idx="104">
                  <c:v>43935</c:v>
                </c:pt>
                <c:pt idx="105">
                  <c:v>43936</c:v>
                </c:pt>
                <c:pt idx="106">
                  <c:v>43937</c:v>
                </c:pt>
                <c:pt idx="107">
                  <c:v>43938</c:v>
                </c:pt>
                <c:pt idx="108">
                  <c:v>43939</c:v>
                </c:pt>
                <c:pt idx="109">
                  <c:v>43940</c:v>
                </c:pt>
                <c:pt idx="110">
                  <c:v>43941</c:v>
                </c:pt>
                <c:pt idx="111">
                  <c:v>43942</c:v>
                </c:pt>
                <c:pt idx="112">
                  <c:v>43943</c:v>
                </c:pt>
                <c:pt idx="113">
                  <c:v>43944</c:v>
                </c:pt>
                <c:pt idx="114">
                  <c:v>43945</c:v>
                </c:pt>
                <c:pt idx="115">
                  <c:v>43946</c:v>
                </c:pt>
                <c:pt idx="116">
                  <c:v>43947</c:v>
                </c:pt>
                <c:pt idx="117">
                  <c:v>43948</c:v>
                </c:pt>
                <c:pt idx="118">
                  <c:v>43949</c:v>
                </c:pt>
                <c:pt idx="119">
                  <c:v>43950</c:v>
                </c:pt>
                <c:pt idx="120">
                  <c:v>43951</c:v>
                </c:pt>
                <c:pt idx="121">
                  <c:v>43952</c:v>
                </c:pt>
                <c:pt idx="122">
                  <c:v>43953</c:v>
                </c:pt>
                <c:pt idx="123">
                  <c:v>43954</c:v>
                </c:pt>
                <c:pt idx="124">
                  <c:v>43955</c:v>
                </c:pt>
                <c:pt idx="125">
                  <c:v>43956</c:v>
                </c:pt>
                <c:pt idx="126">
                  <c:v>43957</c:v>
                </c:pt>
                <c:pt idx="127">
                  <c:v>43958</c:v>
                </c:pt>
                <c:pt idx="128">
                  <c:v>43959</c:v>
                </c:pt>
                <c:pt idx="129">
                  <c:v>43960</c:v>
                </c:pt>
                <c:pt idx="130">
                  <c:v>43961</c:v>
                </c:pt>
                <c:pt idx="131">
                  <c:v>43962</c:v>
                </c:pt>
                <c:pt idx="132">
                  <c:v>43963</c:v>
                </c:pt>
                <c:pt idx="133">
                  <c:v>43964</c:v>
                </c:pt>
                <c:pt idx="134">
                  <c:v>43965</c:v>
                </c:pt>
                <c:pt idx="135">
                  <c:v>43966</c:v>
                </c:pt>
                <c:pt idx="136">
                  <c:v>43967</c:v>
                </c:pt>
                <c:pt idx="137">
                  <c:v>43968</c:v>
                </c:pt>
                <c:pt idx="138">
                  <c:v>43969</c:v>
                </c:pt>
                <c:pt idx="139">
                  <c:v>43970</c:v>
                </c:pt>
                <c:pt idx="140">
                  <c:v>43971</c:v>
                </c:pt>
                <c:pt idx="141">
                  <c:v>43972</c:v>
                </c:pt>
                <c:pt idx="142">
                  <c:v>43973</c:v>
                </c:pt>
                <c:pt idx="143">
                  <c:v>43974</c:v>
                </c:pt>
                <c:pt idx="144">
                  <c:v>43975</c:v>
                </c:pt>
                <c:pt idx="145">
                  <c:v>43976</c:v>
                </c:pt>
                <c:pt idx="146">
                  <c:v>43977</c:v>
                </c:pt>
                <c:pt idx="147">
                  <c:v>43978</c:v>
                </c:pt>
                <c:pt idx="148">
                  <c:v>43979</c:v>
                </c:pt>
                <c:pt idx="149">
                  <c:v>43980</c:v>
                </c:pt>
                <c:pt idx="150">
                  <c:v>43981</c:v>
                </c:pt>
                <c:pt idx="151">
                  <c:v>43982</c:v>
                </c:pt>
                <c:pt idx="152">
                  <c:v>43983</c:v>
                </c:pt>
                <c:pt idx="153">
                  <c:v>43984</c:v>
                </c:pt>
                <c:pt idx="154">
                  <c:v>43985</c:v>
                </c:pt>
                <c:pt idx="155">
                  <c:v>43986</c:v>
                </c:pt>
                <c:pt idx="156">
                  <c:v>43987</c:v>
                </c:pt>
                <c:pt idx="157">
                  <c:v>43988</c:v>
                </c:pt>
                <c:pt idx="158">
                  <c:v>43989</c:v>
                </c:pt>
                <c:pt idx="159">
                  <c:v>43990</c:v>
                </c:pt>
                <c:pt idx="160">
                  <c:v>43991</c:v>
                </c:pt>
                <c:pt idx="161">
                  <c:v>43992</c:v>
                </c:pt>
                <c:pt idx="162">
                  <c:v>43993</c:v>
                </c:pt>
                <c:pt idx="163">
                  <c:v>43994</c:v>
                </c:pt>
                <c:pt idx="164">
                  <c:v>43995</c:v>
                </c:pt>
                <c:pt idx="165">
                  <c:v>43996</c:v>
                </c:pt>
                <c:pt idx="166">
                  <c:v>43997</c:v>
                </c:pt>
                <c:pt idx="167">
                  <c:v>43998</c:v>
                </c:pt>
                <c:pt idx="168">
                  <c:v>43999</c:v>
                </c:pt>
                <c:pt idx="169">
                  <c:v>44000</c:v>
                </c:pt>
                <c:pt idx="170">
                  <c:v>44001</c:v>
                </c:pt>
                <c:pt idx="171">
                  <c:v>44002</c:v>
                </c:pt>
                <c:pt idx="172">
                  <c:v>44003</c:v>
                </c:pt>
                <c:pt idx="173">
                  <c:v>44004</c:v>
                </c:pt>
                <c:pt idx="174">
                  <c:v>44005</c:v>
                </c:pt>
                <c:pt idx="175">
                  <c:v>44006</c:v>
                </c:pt>
                <c:pt idx="176">
                  <c:v>44007</c:v>
                </c:pt>
                <c:pt idx="177">
                  <c:v>44008</c:v>
                </c:pt>
                <c:pt idx="178">
                  <c:v>44009</c:v>
                </c:pt>
                <c:pt idx="179">
                  <c:v>44010</c:v>
                </c:pt>
                <c:pt idx="180">
                  <c:v>44011</c:v>
                </c:pt>
                <c:pt idx="181">
                  <c:v>44012</c:v>
                </c:pt>
                <c:pt idx="182">
                  <c:v>44013</c:v>
                </c:pt>
                <c:pt idx="183">
                  <c:v>44014</c:v>
                </c:pt>
                <c:pt idx="184">
                  <c:v>44015</c:v>
                </c:pt>
                <c:pt idx="185">
                  <c:v>44016</c:v>
                </c:pt>
                <c:pt idx="186">
                  <c:v>44017</c:v>
                </c:pt>
                <c:pt idx="187">
                  <c:v>44018</c:v>
                </c:pt>
                <c:pt idx="188">
                  <c:v>44019</c:v>
                </c:pt>
                <c:pt idx="189">
                  <c:v>44020</c:v>
                </c:pt>
                <c:pt idx="190">
                  <c:v>44021</c:v>
                </c:pt>
                <c:pt idx="191">
                  <c:v>44022</c:v>
                </c:pt>
                <c:pt idx="192">
                  <c:v>44023</c:v>
                </c:pt>
                <c:pt idx="193">
                  <c:v>44024</c:v>
                </c:pt>
                <c:pt idx="194">
                  <c:v>44025</c:v>
                </c:pt>
                <c:pt idx="195">
                  <c:v>44026</c:v>
                </c:pt>
                <c:pt idx="196">
                  <c:v>44027</c:v>
                </c:pt>
                <c:pt idx="197">
                  <c:v>44028</c:v>
                </c:pt>
                <c:pt idx="198">
                  <c:v>44029</c:v>
                </c:pt>
                <c:pt idx="199">
                  <c:v>44030</c:v>
                </c:pt>
                <c:pt idx="200">
                  <c:v>44031</c:v>
                </c:pt>
                <c:pt idx="201">
                  <c:v>44032</c:v>
                </c:pt>
                <c:pt idx="202">
                  <c:v>44033</c:v>
                </c:pt>
                <c:pt idx="203">
                  <c:v>44034</c:v>
                </c:pt>
                <c:pt idx="204">
                  <c:v>44035</c:v>
                </c:pt>
                <c:pt idx="205">
                  <c:v>44036</c:v>
                </c:pt>
                <c:pt idx="206">
                  <c:v>44037</c:v>
                </c:pt>
                <c:pt idx="207">
                  <c:v>44038</c:v>
                </c:pt>
                <c:pt idx="208">
                  <c:v>44039</c:v>
                </c:pt>
                <c:pt idx="209">
                  <c:v>44040</c:v>
                </c:pt>
                <c:pt idx="210">
                  <c:v>44041</c:v>
                </c:pt>
                <c:pt idx="211">
                  <c:v>44042</c:v>
                </c:pt>
                <c:pt idx="212">
                  <c:v>44043</c:v>
                </c:pt>
                <c:pt idx="213">
                  <c:v>44044</c:v>
                </c:pt>
                <c:pt idx="214">
                  <c:v>44045</c:v>
                </c:pt>
                <c:pt idx="215">
                  <c:v>44046</c:v>
                </c:pt>
                <c:pt idx="216">
                  <c:v>44047</c:v>
                </c:pt>
                <c:pt idx="217">
                  <c:v>44048</c:v>
                </c:pt>
                <c:pt idx="218">
                  <c:v>44049</c:v>
                </c:pt>
                <c:pt idx="219">
                  <c:v>44050</c:v>
                </c:pt>
                <c:pt idx="220">
                  <c:v>44051</c:v>
                </c:pt>
                <c:pt idx="221">
                  <c:v>44052</c:v>
                </c:pt>
                <c:pt idx="222">
                  <c:v>44053</c:v>
                </c:pt>
                <c:pt idx="223">
                  <c:v>44054</c:v>
                </c:pt>
                <c:pt idx="224">
                  <c:v>44055</c:v>
                </c:pt>
                <c:pt idx="225">
                  <c:v>44056</c:v>
                </c:pt>
                <c:pt idx="226">
                  <c:v>44057</c:v>
                </c:pt>
                <c:pt idx="227">
                  <c:v>44058</c:v>
                </c:pt>
                <c:pt idx="228">
                  <c:v>44059</c:v>
                </c:pt>
                <c:pt idx="229">
                  <c:v>44060</c:v>
                </c:pt>
                <c:pt idx="230">
                  <c:v>44061</c:v>
                </c:pt>
                <c:pt idx="231">
                  <c:v>44062</c:v>
                </c:pt>
                <c:pt idx="232">
                  <c:v>44063</c:v>
                </c:pt>
                <c:pt idx="233">
                  <c:v>44064</c:v>
                </c:pt>
                <c:pt idx="234">
                  <c:v>44065</c:v>
                </c:pt>
                <c:pt idx="235">
                  <c:v>44066</c:v>
                </c:pt>
                <c:pt idx="236">
                  <c:v>44067</c:v>
                </c:pt>
                <c:pt idx="237">
                  <c:v>44068</c:v>
                </c:pt>
                <c:pt idx="238">
                  <c:v>44069</c:v>
                </c:pt>
                <c:pt idx="239">
                  <c:v>44070</c:v>
                </c:pt>
                <c:pt idx="240">
                  <c:v>44071</c:v>
                </c:pt>
                <c:pt idx="241">
                  <c:v>44072</c:v>
                </c:pt>
                <c:pt idx="242">
                  <c:v>44073</c:v>
                </c:pt>
                <c:pt idx="243">
                  <c:v>44074</c:v>
                </c:pt>
                <c:pt idx="244">
                  <c:v>44075</c:v>
                </c:pt>
                <c:pt idx="245">
                  <c:v>44076</c:v>
                </c:pt>
                <c:pt idx="246">
                  <c:v>44077</c:v>
                </c:pt>
                <c:pt idx="247">
                  <c:v>44078</c:v>
                </c:pt>
                <c:pt idx="248">
                  <c:v>44079</c:v>
                </c:pt>
                <c:pt idx="249">
                  <c:v>44080</c:v>
                </c:pt>
                <c:pt idx="250">
                  <c:v>44081</c:v>
                </c:pt>
                <c:pt idx="251">
                  <c:v>44082</c:v>
                </c:pt>
                <c:pt idx="252">
                  <c:v>44083</c:v>
                </c:pt>
                <c:pt idx="253">
                  <c:v>44084</c:v>
                </c:pt>
                <c:pt idx="254">
                  <c:v>44085</c:v>
                </c:pt>
                <c:pt idx="255">
                  <c:v>44086</c:v>
                </c:pt>
                <c:pt idx="256">
                  <c:v>44087</c:v>
                </c:pt>
                <c:pt idx="257">
                  <c:v>44088</c:v>
                </c:pt>
                <c:pt idx="258">
                  <c:v>44089</c:v>
                </c:pt>
                <c:pt idx="259">
                  <c:v>44090</c:v>
                </c:pt>
                <c:pt idx="260">
                  <c:v>44091</c:v>
                </c:pt>
                <c:pt idx="261">
                  <c:v>44092</c:v>
                </c:pt>
                <c:pt idx="262">
                  <c:v>44093</c:v>
                </c:pt>
                <c:pt idx="263">
                  <c:v>44094</c:v>
                </c:pt>
                <c:pt idx="264">
                  <c:v>44095</c:v>
                </c:pt>
                <c:pt idx="265">
                  <c:v>44096</c:v>
                </c:pt>
                <c:pt idx="266">
                  <c:v>44097</c:v>
                </c:pt>
                <c:pt idx="267">
                  <c:v>44098</c:v>
                </c:pt>
                <c:pt idx="268">
                  <c:v>44099</c:v>
                </c:pt>
                <c:pt idx="269">
                  <c:v>44100</c:v>
                </c:pt>
                <c:pt idx="270">
                  <c:v>44101</c:v>
                </c:pt>
                <c:pt idx="271">
                  <c:v>44102</c:v>
                </c:pt>
                <c:pt idx="272">
                  <c:v>44103</c:v>
                </c:pt>
                <c:pt idx="273">
                  <c:v>44104</c:v>
                </c:pt>
                <c:pt idx="274">
                  <c:v>44105</c:v>
                </c:pt>
                <c:pt idx="275">
                  <c:v>44106</c:v>
                </c:pt>
                <c:pt idx="276">
                  <c:v>44107</c:v>
                </c:pt>
                <c:pt idx="277">
                  <c:v>44108</c:v>
                </c:pt>
                <c:pt idx="278">
                  <c:v>44109</c:v>
                </c:pt>
                <c:pt idx="279">
                  <c:v>44110</c:v>
                </c:pt>
                <c:pt idx="280">
                  <c:v>44111</c:v>
                </c:pt>
                <c:pt idx="281">
                  <c:v>44112</c:v>
                </c:pt>
                <c:pt idx="282">
                  <c:v>44113</c:v>
                </c:pt>
                <c:pt idx="283">
                  <c:v>44114</c:v>
                </c:pt>
                <c:pt idx="284">
                  <c:v>44115</c:v>
                </c:pt>
                <c:pt idx="285">
                  <c:v>44116</c:v>
                </c:pt>
                <c:pt idx="286">
                  <c:v>44117</c:v>
                </c:pt>
                <c:pt idx="287">
                  <c:v>44118</c:v>
                </c:pt>
                <c:pt idx="288">
                  <c:v>44119</c:v>
                </c:pt>
                <c:pt idx="289">
                  <c:v>44120</c:v>
                </c:pt>
                <c:pt idx="290">
                  <c:v>44121</c:v>
                </c:pt>
                <c:pt idx="291">
                  <c:v>44122</c:v>
                </c:pt>
                <c:pt idx="292">
                  <c:v>44123</c:v>
                </c:pt>
                <c:pt idx="293">
                  <c:v>44124</c:v>
                </c:pt>
                <c:pt idx="294">
                  <c:v>44125</c:v>
                </c:pt>
                <c:pt idx="295">
                  <c:v>44126</c:v>
                </c:pt>
                <c:pt idx="296">
                  <c:v>44127</c:v>
                </c:pt>
                <c:pt idx="297">
                  <c:v>44128</c:v>
                </c:pt>
                <c:pt idx="298">
                  <c:v>44129</c:v>
                </c:pt>
                <c:pt idx="299">
                  <c:v>44130</c:v>
                </c:pt>
                <c:pt idx="300">
                  <c:v>44131</c:v>
                </c:pt>
                <c:pt idx="301">
                  <c:v>44132</c:v>
                </c:pt>
                <c:pt idx="302">
                  <c:v>44133</c:v>
                </c:pt>
                <c:pt idx="303">
                  <c:v>44134</c:v>
                </c:pt>
                <c:pt idx="304">
                  <c:v>44135</c:v>
                </c:pt>
                <c:pt idx="305">
                  <c:v>44136</c:v>
                </c:pt>
                <c:pt idx="306">
                  <c:v>44137</c:v>
                </c:pt>
                <c:pt idx="307">
                  <c:v>44138</c:v>
                </c:pt>
                <c:pt idx="308">
                  <c:v>44139</c:v>
                </c:pt>
                <c:pt idx="309">
                  <c:v>44140</c:v>
                </c:pt>
                <c:pt idx="310">
                  <c:v>44141</c:v>
                </c:pt>
                <c:pt idx="311">
                  <c:v>44142</c:v>
                </c:pt>
                <c:pt idx="312">
                  <c:v>44143</c:v>
                </c:pt>
                <c:pt idx="313">
                  <c:v>44144</c:v>
                </c:pt>
                <c:pt idx="314">
                  <c:v>44145</c:v>
                </c:pt>
                <c:pt idx="315">
                  <c:v>44146</c:v>
                </c:pt>
                <c:pt idx="316">
                  <c:v>44147</c:v>
                </c:pt>
                <c:pt idx="317">
                  <c:v>44148</c:v>
                </c:pt>
                <c:pt idx="318">
                  <c:v>44149</c:v>
                </c:pt>
                <c:pt idx="319">
                  <c:v>44150</c:v>
                </c:pt>
                <c:pt idx="320">
                  <c:v>44151</c:v>
                </c:pt>
                <c:pt idx="321">
                  <c:v>44152</c:v>
                </c:pt>
                <c:pt idx="322">
                  <c:v>44153</c:v>
                </c:pt>
                <c:pt idx="323">
                  <c:v>44154</c:v>
                </c:pt>
                <c:pt idx="324">
                  <c:v>44155</c:v>
                </c:pt>
                <c:pt idx="325">
                  <c:v>44156</c:v>
                </c:pt>
                <c:pt idx="326">
                  <c:v>44157</c:v>
                </c:pt>
                <c:pt idx="327">
                  <c:v>44158</c:v>
                </c:pt>
                <c:pt idx="328">
                  <c:v>44159</c:v>
                </c:pt>
                <c:pt idx="329">
                  <c:v>44160</c:v>
                </c:pt>
                <c:pt idx="330">
                  <c:v>44161</c:v>
                </c:pt>
                <c:pt idx="331">
                  <c:v>44162</c:v>
                </c:pt>
                <c:pt idx="332">
                  <c:v>44163</c:v>
                </c:pt>
                <c:pt idx="333">
                  <c:v>44164</c:v>
                </c:pt>
                <c:pt idx="334">
                  <c:v>44165</c:v>
                </c:pt>
                <c:pt idx="335">
                  <c:v>44166</c:v>
                </c:pt>
                <c:pt idx="336">
                  <c:v>44167</c:v>
                </c:pt>
                <c:pt idx="337">
                  <c:v>44168</c:v>
                </c:pt>
                <c:pt idx="338">
                  <c:v>44169</c:v>
                </c:pt>
                <c:pt idx="339">
                  <c:v>44170</c:v>
                </c:pt>
                <c:pt idx="340">
                  <c:v>44171</c:v>
                </c:pt>
                <c:pt idx="341">
                  <c:v>44172</c:v>
                </c:pt>
                <c:pt idx="342">
                  <c:v>44173</c:v>
                </c:pt>
                <c:pt idx="343">
                  <c:v>44174</c:v>
                </c:pt>
                <c:pt idx="344">
                  <c:v>44175</c:v>
                </c:pt>
                <c:pt idx="345">
                  <c:v>44176</c:v>
                </c:pt>
                <c:pt idx="346">
                  <c:v>44177</c:v>
                </c:pt>
                <c:pt idx="347">
                  <c:v>44178</c:v>
                </c:pt>
                <c:pt idx="348">
                  <c:v>44179</c:v>
                </c:pt>
                <c:pt idx="349">
                  <c:v>44180</c:v>
                </c:pt>
                <c:pt idx="350">
                  <c:v>44181</c:v>
                </c:pt>
                <c:pt idx="351">
                  <c:v>44182</c:v>
                </c:pt>
                <c:pt idx="352">
                  <c:v>44183</c:v>
                </c:pt>
                <c:pt idx="353">
                  <c:v>44184</c:v>
                </c:pt>
                <c:pt idx="354">
                  <c:v>44185</c:v>
                </c:pt>
                <c:pt idx="355">
                  <c:v>44186</c:v>
                </c:pt>
                <c:pt idx="356">
                  <c:v>44187</c:v>
                </c:pt>
                <c:pt idx="357">
                  <c:v>44188</c:v>
                </c:pt>
                <c:pt idx="358">
                  <c:v>44189</c:v>
                </c:pt>
                <c:pt idx="359">
                  <c:v>44190</c:v>
                </c:pt>
                <c:pt idx="360">
                  <c:v>44191</c:v>
                </c:pt>
                <c:pt idx="361">
                  <c:v>44192</c:v>
                </c:pt>
                <c:pt idx="362">
                  <c:v>44193</c:v>
                </c:pt>
                <c:pt idx="363">
                  <c:v>44194</c:v>
                </c:pt>
                <c:pt idx="364">
                  <c:v>44195</c:v>
                </c:pt>
                <c:pt idx="365">
                  <c:v>44196</c:v>
                </c:pt>
                <c:pt idx="366">
                  <c:v>44197</c:v>
                </c:pt>
                <c:pt idx="367">
                  <c:v>44198</c:v>
                </c:pt>
                <c:pt idx="368">
                  <c:v>44199</c:v>
                </c:pt>
                <c:pt idx="369">
                  <c:v>44200</c:v>
                </c:pt>
                <c:pt idx="370">
                  <c:v>44201</c:v>
                </c:pt>
                <c:pt idx="371">
                  <c:v>44202</c:v>
                </c:pt>
                <c:pt idx="372">
                  <c:v>44203</c:v>
                </c:pt>
                <c:pt idx="373">
                  <c:v>44204</c:v>
                </c:pt>
                <c:pt idx="374">
                  <c:v>44205</c:v>
                </c:pt>
                <c:pt idx="375">
                  <c:v>44206</c:v>
                </c:pt>
                <c:pt idx="376">
                  <c:v>44207</c:v>
                </c:pt>
                <c:pt idx="377">
                  <c:v>44208</c:v>
                </c:pt>
                <c:pt idx="378">
                  <c:v>44209</c:v>
                </c:pt>
                <c:pt idx="379">
                  <c:v>44210</c:v>
                </c:pt>
                <c:pt idx="380">
                  <c:v>44211</c:v>
                </c:pt>
                <c:pt idx="381">
                  <c:v>44212</c:v>
                </c:pt>
                <c:pt idx="382">
                  <c:v>44213</c:v>
                </c:pt>
                <c:pt idx="383">
                  <c:v>44214</c:v>
                </c:pt>
                <c:pt idx="384">
                  <c:v>44215</c:v>
                </c:pt>
                <c:pt idx="385">
                  <c:v>44216</c:v>
                </c:pt>
                <c:pt idx="386">
                  <c:v>44217</c:v>
                </c:pt>
                <c:pt idx="387">
                  <c:v>44218</c:v>
                </c:pt>
                <c:pt idx="388">
                  <c:v>44219</c:v>
                </c:pt>
                <c:pt idx="389">
                  <c:v>44220</c:v>
                </c:pt>
                <c:pt idx="390">
                  <c:v>44221</c:v>
                </c:pt>
                <c:pt idx="391">
                  <c:v>44222</c:v>
                </c:pt>
                <c:pt idx="392">
                  <c:v>44223</c:v>
                </c:pt>
                <c:pt idx="393">
                  <c:v>44224</c:v>
                </c:pt>
                <c:pt idx="394">
                  <c:v>44225</c:v>
                </c:pt>
                <c:pt idx="395">
                  <c:v>44226</c:v>
                </c:pt>
                <c:pt idx="396">
                  <c:v>44227</c:v>
                </c:pt>
                <c:pt idx="397">
                  <c:v>44228</c:v>
                </c:pt>
                <c:pt idx="398">
                  <c:v>44229</c:v>
                </c:pt>
                <c:pt idx="399">
                  <c:v>44230</c:v>
                </c:pt>
                <c:pt idx="400">
                  <c:v>44231</c:v>
                </c:pt>
                <c:pt idx="401">
                  <c:v>44232</c:v>
                </c:pt>
                <c:pt idx="402">
                  <c:v>44233</c:v>
                </c:pt>
                <c:pt idx="403">
                  <c:v>44234</c:v>
                </c:pt>
                <c:pt idx="404">
                  <c:v>44235</c:v>
                </c:pt>
                <c:pt idx="405">
                  <c:v>44236</c:v>
                </c:pt>
                <c:pt idx="406">
                  <c:v>44237</c:v>
                </c:pt>
                <c:pt idx="407">
                  <c:v>44238</c:v>
                </c:pt>
                <c:pt idx="408">
                  <c:v>44239</c:v>
                </c:pt>
                <c:pt idx="409">
                  <c:v>44240</c:v>
                </c:pt>
                <c:pt idx="410">
                  <c:v>44241</c:v>
                </c:pt>
                <c:pt idx="411">
                  <c:v>44242</c:v>
                </c:pt>
                <c:pt idx="412">
                  <c:v>44243</c:v>
                </c:pt>
                <c:pt idx="413">
                  <c:v>44244</c:v>
                </c:pt>
                <c:pt idx="414">
                  <c:v>44245</c:v>
                </c:pt>
                <c:pt idx="415">
                  <c:v>44246</c:v>
                </c:pt>
                <c:pt idx="416">
                  <c:v>44247</c:v>
                </c:pt>
                <c:pt idx="417">
                  <c:v>44248</c:v>
                </c:pt>
                <c:pt idx="418">
                  <c:v>44249</c:v>
                </c:pt>
                <c:pt idx="419">
                  <c:v>44250</c:v>
                </c:pt>
                <c:pt idx="420">
                  <c:v>44251</c:v>
                </c:pt>
                <c:pt idx="421">
                  <c:v>44252</c:v>
                </c:pt>
                <c:pt idx="422">
                  <c:v>44253</c:v>
                </c:pt>
                <c:pt idx="423">
                  <c:v>44254</c:v>
                </c:pt>
                <c:pt idx="424">
                  <c:v>44255</c:v>
                </c:pt>
                <c:pt idx="425">
                  <c:v>44256</c:v>
                </c:pt>
                <c:pt idx="426">
                  <c:v>44257</c:v>
                </c:pt>
                <c:pt idx="427">
                  <c:v>44258</c:v>
                </c:pt>
                <c:pt idx="428">
                  <c:v>44259</c:v>
                </c:pt>
                <c:pt idx="429">
                  <c:v>44260</c:v>
                </c:pt>
                <c:pt idx="430">
                  <c:v>44261</c:v>
                </c:pt>
                <c:pt idx="431">
                  <c:v>44262</c:v>
                </c:pt>
                <c:pt idx="432">
                  <c:v>44263</c:v>
                </c:pt>
                <c:pt idx="433">
                  <c:v>44264</c:v>
                </c:pt>
                <c:pt idx="434">
                  <c:v>44265</c:v>
                </c:pt>
                <c:pt idx="435">
                  <c:v>44266</c:v>
                </c:pt>
                <c:pt idx="436">
                  <c:v>44267</c:v>
                </c:pt>
                <c:pt idx="437">
                  <c:v>44268</c:v>
                </c:pt>
                <c:pt idx="438">
                  <c:v>44269</c:v>
                </c:pt>
                <c:pt idx="439">
                  <c:v>44270</c:v>
                </c:pt>
                <c:pt idx="440">
                  <c:v>44271</c:v>
                </c:pt>
                <c:pt idx="441">
                  <c:v>44272</c:v>
                </c:pt>
                <c:pt idx="442">
                  <c:v>44273</c:v>
                </c:pt>
                <c:pt idx="443">
                  <c:v>44274</c:v>
                </c:pt>
                <c:pt idx="444">
                  <c:v>44275</c:v>
                </c:pt>
                <c:pt idx="445">
                  <c:v>44276</c:v>
                </c:pt>
                <c:pt idx="446">
                  <c:v>44277</c:v>
                </c:pt>
                <c:pt idx="447">
                  <c:v>44278</c:v>
                </c:pt>
                <c:pt idx="448">
                  <c:v>44279</c:v>
                </c:pt>
                <c:pt idx="449">
                  <c:v>44280</c:v>
                </c:pt>
                <c:pt idx="450">
                  <c:v>44281</c:v>
                </c:pt>
                <c:pt idx="451">
                  <c:v>44282</c:v>
                </c:pt>
                <c:pt idx="452">
                  <c:v>44283</c:v>
                </c:pt>
                <c:pt idx="453">
                  <c:v>44284</c:v>
                </c:pt>
                <c:pt idx="454">
                  <c:v>44285</c:v>
                </c:pt>
                <c:pt idx="455">
                  <c:v>44286</c:v>
                </c:pt>
                <c:pt idx="456">
                  <c:v>44287</c:v>
                </c:pt>
                <c:pt idx="457">
                  <c:v>44288</c:v>
                </c:pt>
                <c:pt idx="458">
                  <c:v>44289</c:v>
                </c:pt>
                <c:pt idx="459">
                  <c:v>44290</c:v>
                </c:pt>
                <c:pt idx="460">
                  <c:v>44291</c:v>
                </c:pt>
                <c:pt idx="461">
                  <c:v>44292</c:v>
                </c:pt>
                <c:pt idx="462">
                  <c:v>44293</c:v>
                </c:pt>
                <c:pt idx="463">
                  <c:v>44294</c:v>
                </c:pt>
                <c:pt idx="464">
                  <c:v>44295</c:v>
                </c:pt>
                <c:pt idx="465">
                  <c:v>44296</c:v>
                </c:pt>
                <c:pt idx="466">
                  <c:v>44297</c:v>
                </c:pt>
                <c:pt idx="467">
                  <c:v>44298</c:v>
                </c:pt>
                <c:pt idx="468">
                  <c:v>44299</c:v>
                </c:pt>
                <c:pt idx="469">
                  <c:v>44300</c:v>
                </c:pt>
                <c:pt idx="470">
                  <c:v>44301</c:v>
                </c:pt>
                <c:pt idx="471">
                  <c:v>44302</c:v>
                </c:pt>
                <c:pt idx="472">
                  <c:v>44303</c:v>
                </c:pt>
                <c:pt idx="473">
                  <c:v>44304</c:v>
                </c:pt>
                <c:pt idx="474">
                  <c:v>44305</c:v>
                </c:pt>
                <c:pt idx="475">
                  <c:v>44306</c:v>
                </c:pt>
                <c:pt idx="476">
                  <c:v>44307</c:v>
                </c:pt>
                <c:pt idx="477">
                  <c:v>44308</c:v>
                </c:pt>
                <c:pt idx="478">
                  <c:v>44309</c:v>
                </c:pt>
                <c:pt idx="479">
                  <c:v>44310</c:v>
                </c:pt>
                <c:pt idx="480">
                  <c:v>44311</c:v>
                </c:pt>
                <c:pt idx="481">
                  <c:v>44312</c:v>
                </c:pt>
                <c:pt idx="482">
                  <c:v>44313</c:v>
                </c:pt>
                <c:pt idx="483">
                  <c:v>44314</c:v>
                </c:pt>
                <c:pt idx="484">
                  <c:v>44315</c:v>
                </c:pt>
                <c:pt idx="485">
                  <c:v>44316</c:v>
                </c:pt>
                <c:pt idx="486">
                  <c:v>44317</c:v>
                </c:pt>
                <c:pt idx="487">
                  <c:v>44318</c:v>
                </c:pt>
                <c:pt idx="488">
                  <c:v>44319</c:v>
                </c:pt>
                <c:pt idx="489">
                  <c:v>44320</c:v>
                </c:pt>
                <c:pt idx="490">
                  <c:v>44321</c:v>
                </c:pt>
                <c:pt idx="491">
                  <c:v>44322</c:v>
                </c:pt>
                <c:pt idx="492">
                  <c:v>44323</c:v>
                </c:pt>
                <c:pt idx="493">
                  <c:v>44324</c:v>
                </c:pt>
                <c:pt idx="494">
                  <c:v>44325</c:v>
                </c:pt>
                <c:pt idx="495">
                  <c:v>44326</c:v>
                </c:pt>
                <c:pt idx="496">
                  <c:v>44327</c:v>
                </c:pt>
                <c:pt idx="497">
                  <c:v>44328</c:v>
                </c:pt>
                <c:pt idx="498">
                  <c:v>44329</c:v>
                </c:pt>
                <c:pt idx="499">
                  <c:v>44330</c:v>
                </c:pt>
                <c:pt idx="500">
                  <c:v>44331</c:v>
                </c:pt>
                <c:pt idx="501">
                  <c:v>44332</c:v>
                </c:pt>
                <c:pt idx="502">
                  <c:v>44333</c:v>
                </c:pt>
                <c:pt idx="503">
                  <c:v>44334</c:v>
                </c:pt>
                <c:pt idx="504">
                  <c:v>44335</c:v>
                </c:pt>
                <c:pt idx="505">
                  <c:v>44336</c:v>
                </c:pt>
                <c:pt idx="506">
                  <c:v>44337</c:v>
                </c:pt>
                <c:pt idx="507">
                  <c:v>44338</c:v>
                </c:pt>
                <c:pt idx="508">
                  <c:v>44339</c:v>
                </c:pt>
                <c:pt idx="509">
                  <c:v>44340</c:v>
                </c:pt>
                <c:pt idx="510">
                  <c:v>44341</c:v>
                </c:pt>
                <c:pt idx="511">
                  <c:v>44342</c:v>
                </c:pt>
                <c:pt idx="512">
                  <c:v>44343</c:v>
                </c:pt>
                <c:pt idx="513">
                  <c:v>44344</c:v>
                </c:pt>
                <c:pt idx="514">
                  <c:v>44345</c:v>
                </c:pt>
                <c:pt idx="515">
                  <c:v>44346</c:v>
                </c:pt>
                <c:pt idx="516">
                  <c:v>44347</c:v>
                </c:pt>
                <c:pt idx="517">
                  <c:v>44348</c:v>
                </c:pt>
                <c:pt idx="518">
                  <c:v>44349</c:v>
                </c:pt>
                <c:pt idx="519">
                  <c:v>44350</c:v>
                </c:pt>
                <c:pt idx="520">
                  <c:v>44351</c:v>
                </c:pt>
                <c:pt idx="521">
                  <c:v>44352</c:v>
                </c:pt>
                <c:pt idx="522">
                  <c:v>44353</c:v>
                </c:pt>
                <c:pt idx="523">
                  <c:v>44354</c:v>
                </c:pt>
                <c:pt idx="524">
                  <c:v>44355</c:v>
                </c:pt>
                <c:pt idx="525">
                  <c:v>44356</c:v>
                </c:pt>
                <c:pt idx="526">
                  <c:v>44357</c:v>
                </c:pt>
                <c:pt idx="527">
                  <c:v>44358</c:v>
                </c:pt>
                <c:pt idx="528">
                  <c:v>44359</c:v>
                </c:pt>
                <c:pt idx="529">
                  <c:v>44360</c:v>
                </c:pt>
                <c:pt idx="530">
                  <c:v>44361</c:v>
                </c:pt>
                <c:pt idx="531">
                  <c:v>44362</c:v>
                </c:pt>
                <c:pt idx="532">
                  <c:v>44363</c:v>
                </c:pt>
                <c:pt idx="533">
                  <c:v>44364</c:v>
                </c:pt>
                <c:pt idx="534">
                  <c:v>44365</c:v>
                </c:pt>
                <c:pt idx="535">
                  <c:v>44366</c:v>
                </c:pt>
                <c:pt idx="536">
                  <c:v>44367</c:v>
                </c:pt>
                <c:pt idx="537">
                  <c:v>44368</c:v>
                </c:pt>
                <c:pt idx="538">
                  <c:v>44369</c:v>
                </c:pt>
                <c:pt idx="539">
                  <c:v>44370</c:v>
                </c:pt>
                <c:pt idx="540">
                  <c:v>44371</c:v>
                </c:pt>
                <c:pt idx="541">
                  <c:v>44372</c:v>
                </c:pt>
                <c:pt idx="542">
                  <c:v>44373</c:v>
                </c:pt>
                <c:pt idx="543">
                  <c:v>44374</c:v>
                </c:pt>
                <c:pt idx="544">
                  <c:v>44375</c:v>
                </c:pt>
                <c:pt idx="545">
                  <c:v>44376</c:v>
                </c:pt>
              </c:numCache>
            </c:numRef>
          </c:cat>
          <c:val>
            <c:numRef>
              <c:f>Sheet3!$N$3:$N$548</c:f>
              <c:numCache>
                <c:formatCode>General</c:formatCode>
                <c:ptCount val="546"/>
                <c:pt idx="21">
                  <c:v>1000</c:v>
                </c:pt>
                <c:pt idx="22">
                  <c:v>1000</c:v>
                </c:pt>
                <c:pt idx="23">
                  <c:v>1000</c:v>
                </c:pt>
                <c:pt idx="24">
                  <c:v>1000</c:v>
                </c:pt>
                <c:pt idx="25">
                  <c:v>1000</c:v>
                </c:pt>
                <c:pt idx="26">
                  <c:v>1000</c:v>
                </c:pt>
                <c:pt idx="27">
                  <c:v>1000</c:v>
                </c:pt>
                <c:pt idx="28">
                  <c:v>1000</c:v>
                </c:pt>
                <c:pt idx="29">
                  <c:v>1000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9CC8-4140-B968-02DA341257F4}"/>
            </c:ext>
          </c:extLst>
        </c:ser>
        <c:ser>
          <c:idx val="13"/>
          <c:order val="13"/>
          <c:tx>
            <c:strRef>
              <c:f>Sheet3!$O$2</c:f>
              <c:strCache>
                <c:ptCount val="1"/>
                <c:pt idx="0">
                  <c:v>财神捕鱼</c:v>
                </c:pt>
              </c:strCache>
            </c:strRef>
          </c:tx>
          <c:spPr>
            <a:ln w="28575" cap="rnd">
              <a:solidFill>
                <a:schemeClr val="accent2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Sheet3!$A$3:$A$548</c:f>
              <c:numCache>
                <c:formatCode>m/d/yyyy</c:formatCode>
                <c:ptCount val="546"/>
                <c:pt idx="0">
                  <c:v>43831</c:v>
                </c:pt>
                <c:pt idx="1">
                  <c:v>43832</c:v>
                </c:pt>
                <c:pt idx="2">
                  <c:v>43833</c:v>
                </c:pt>
                <c:pt idx="3">
                  <c:v>43834</c:v>
                </c:pt>
                <c:pt idx="4">
                  <c:v>43835</c:v>
                </c:pt>
                <c:pt idx="5">
                  <c:v>43836</c:v>
                </c:pt>
                <c:pt idx="6">
                  <c:v>43837</c:v>
                </c:pt>
                <c:pt idx="7">
                  <c:v>43838</c:v>
                </c:pt>
                <c:pt idx="8">
                  <c:v>43839</c:v>
                </c:pt>
                <c:pt idx="9">
                  <c:v>43840</c:v>
                </c:pt>
                <c:pt idx="10">
                  <c:v>43841</c:v>
                </c:pt>
                <c:pt idx="11">
                  <c:v>43842</c:v>
                </c:pt>
                <c:pt idx="12">
                  <c:v>43843</c:v>
                </c:pt>
                <c:pt idx="13">
                  <c:v>43844</c:v>
                </c:pt>
                <c:pt idx="14">
                  <c:v>43845</c:v>
                </c:pt>
                <c:pt idx="15">
                  <c:v>43846</c:v>
                </c:pt>
                <c:pt idx="16">
                  <c:v>43847</c:v>
                </c:pt>
                <c:pt idx="17">
                  <c:v>43848</c:v>
                </c:pt>
                <c:pt idx="18">
                  <c:v>43849</c:v>
                </c:pt>
                <c:pt idx="19">
                  <c:v>43850</c:v>
                </c:pt>
                <c:pt idx="20">
                  <c:v>43851</c:v>
                </c:pt>
                <c:pt idx="21">
                  <c:v>43852</c:v>
                </c:pt>
                <c:pt idx="22">
                  <c:v>43853</c:v>
                </c:pt>
                <c:pt idx="23">
                  <c:v>43854</c:v>
                </c:pt>
                <c:pt idx="24">
                  <c:v>43855</c:v>
                </c:pt>
                <c:pt idx="25">
                  <c:v>43856</c:v>
                </c:pt>
                <c:pt idx="26">
                  <c:v>43857</c:v>
                </c:pt>
                <c:pt idx="27">
                  <c:v>43858</c:v>
                </c:pt>
                <c:pt idx="28">
                  <c:v>43859</c:v>
                </c:pt>
                <c:pt idx="29">
                  <c:v>43860</c:v>
                </c:pt>
                <c:pt idx="30">
                  <c:v>43861</c:v>
                </c:pt>
                <c:pt idx="31">
                  <c:v>43862</c:v>
                </c:pt>
                <c:pt idx="32">
                  <c:v>43863</c:v>
                </c:pt>
                <c:pt idx="33">
                  <c:v>43864</c:v>
                </c:pt>
                <c:pt idx="34">
                  <c:v>43865</c:v>
                </c:pt>
                <c:pt idx="35">
                  <c:v>43866</c:v>
                </c:pt>
                <c:pt idx="36">
                  <c:v>43867</c:v>
                </c:pt>
                <c:pt idx="37">
                  <c:v>43868</c:v>
                </c:pt>
                <c:pt idx="38">
                  <c:v>43869</c:v>
                </c:pt>
                <c:pt idx="39">
                  <c:v>43870</c:v>
                </c:pt>
                <c:pt idx="40">
                  <c:v>43871</c:v>
                </c:pt>
                <c:pt idx="41">
                  <c:v>43872</c:v>
                </c:pt>
                <c:pt idx="42">
                  <c:v>43873</c:v>
                </c:pt>
                <c:pt idx="43">
                  <c:v>43874</c:v>
                </c:pt>
                <c:pt idx="44">
                  <c:v>43875</c:v>
                </c:pt>
                <c:pt idx="45">
                  <c:v>43876</c:v>
                </c:pt>
                <c:pt idx="46">
                  <c:v>43877</c:v>
                </c:pt>
                <c:pt idx="47">
                  <c:v>43878</c:v>
                </c:pt>
                <c:pt idx="48">
                  <c:v>43879</c:v>
                </c:pt>
                <c:pt idx="49">
                  <c:v>43880</c:v>
                </c:pt>
                <c:pt idx="50">
                  <c:v>43881</c:v>
                </c:pt>
                <c:pt idx="51">
                  <c:v>43882</c:v>
                </c:pt>
                <c:pt idx="52">
                  <c:v>43883</c:v>
                </c:pt>
                <c:pt idx="53">
                  <c:v>43884</c:v>
                </c:pt>
                <c:pt idx="54">
                  <c:v>43885</c:v>
                </c:pt>
                <c:pt idx="55">
                  <c:v>43886</c:v>
                </c:pt>
                <c:pt idx="56">
                  <c:v>43887</c:v>
                </c:pt>
                <c:pt idx="57">
                  <c:v>43888</c:v>
                </c:pt>
                <c:pt idx="58">
                  <c:v>43889</c:v>
                </c:pt>
                <c:pt idx="59">
                  <c:v>43890</c:v>
                </c:pt>
                <c:pt idx="60">
                  <c:v>43891</c:v>
                </c:pt>
                <c:pt idx="61">
                  <c:v>43892</c:v>
                </c:pt>
                <c:pt idx="62">
                  <c:v>43893</c:v>
                </c:pt>
                <c:pt idx="63">
                  <c:v>43894</c:v>
                </c:pt>
                <c:pt idx="64">
                  <c:v>43895</c:v>
                </c:pt>
                <c:pt idx="65">
                  <c:v>43896</c:v>
                </c:pt>
                <c:pt idx="66">
                  <c:v>43897</c:v>
                </c:pt>
                <c:pt idx="67">
                  <c:v>43898</c:v>
                </c:pt>
                <c:pt idx="68">
                  <c:v>43899</c:v>
                </c:pt>
                <c:pt idx="69">
                  <c:v>43900</c:v>
                </c:pt>
                <c:pt idx="70">
                  <c:v>43901</c:v>
                </c:pt>
                <c:pt idx="71">
                  <c:v>43902</c:v>
                </c:pt>
                <c:pt idx="72">
                  <c:v>43903</c:v>
                </c:pt>
                <c:pt idx="73">
                  <c:v>43904</c:v>
                </c:pt>
                <c:pt idx="74">
                  <c:v>43905</c:v>
                </c:pt>
                <c:pt idx="75">
                  <c:v>43906</c:v>
                </c:pt>
                <c:pt idx="76">
                  <c:v>43907</c:v>
                </c:pt>
                <c:pt idx="77">
                  <c:v>43908</c:v>
                </c:pt>
                <c:pt idx="78">
                  <c:v>43909</c:v>
                </c:pt>
                <c:pt idx="79">
                  <c:v>43910</c:v>
                </c:pt>
                <c:pt idx="80">
                  <c:v>43911</c:v>
                </c:pt>
                <c:pt idx="81">
                  <c:v>43912</c:v>
                </c:pt>
                <c:pt idx="82">
                  <c:v>43913</c:v>
                </c:pt>
                <c:pt idx="83">
                  <c:v>43914</c:v>
                </c:pt>
                <c:pt idx="84">
                  <c:v>43915</c:v>
                </c:pt>
                <c:pt idx="85">
                  <c:v>43916</c:v>
                </c:pt>
                <c:pt idx="86">
                  <c:v>43917</c:v>
                </c:pt>
                <c:pt idx="87">
                  <c:v>43918</c:v>
                </c:pt>
                <c:pt idx="88">
                  <c:v>43919</c:v>
                </c:pt>
                <c:pt idx="89">
                  <c:v>43920</c:v>
                </c:pt>
                <c:pt idx="90">
                  <c:v>43921</c:v>
                </c:pt>
                <c:pt idx="91">
                  <c:v>43922</c:v>
                </c:pt>
                <c:pt idx="92">
                  <c:v>43923</c:v>
                </c:pt>
                <c:pt idx="93">
                  <c:v>43924</c:v>
                </c:pt>
                <c:pt idx="94">
                  <c:v>43925</c:v>
                </c:pt>
                <c:pt idx="95">
                  <c:v>43926</c:v>
                </c:pt>
                <c:pt idx="96">
                  <c:v>43927</c:v>
                </c:pt>
                <c:pt idx="97">
                  <c:v>43928</c:v>
                </c:pt>
                <c:pt idx="98">
                  <c:v>43929</c:v>
                </c:pt>
                <c:pt idx="99">
                  <c:v>43930</c:v>
                </c:pt>
                <c:pt idx="100">
                  <c:v>43931</c:v>
                </c:pt>
                <c:pt idx="101">
                  <c:v>43932</c:v>
                </c:pt>
                <c:pt idx="102">
                  <c:v>43933</c:v>
                </c:pt>
                <c:pt idx="103">
                  <c:v>43934</c:v>
                </c:pt>
                <c:pt idx="104">
                  <c:v>43935</c:v>
                </c:pt>
                <c:pt idx="105">
                  <c:v>43936</c:v>
                </c:pt>
                <c:pt idx="106">
                  <c:v>43937</c:v>
                </c:pt>
                <c:pt idx="107">
                  <c:v>43938</c:v>
                </c:pt>
                <c:pt idx="108">
                  <c:v>43939</c:v>
                </c:pt>
                <c:pt idx="109">
                  <c:v>43940</c:v>
                </c:pt>
                <c:pt idx="110">
                  <c:v>43941</c:v>
                </c:pt>
                <c:pt idx="111">
                  <c:v>43942</c:v>
                </c:pt>
                <c:pt idx="112">
                  <c:v>43943</c:v>
                </c:pt>
                <c:pt idx="113">
                  <c:v>43944</c:v>
                </c:pt>
                <c:pt idx="114">
                  <c:v>43945</c:v>
                </c:pt>
                <c:pt idx="115">
                  <c:v>43946</c:v>
                </c:pt>
                <c:pt idx="116">
                  <c:v>43947</c:v>
                </c:pt>
                <c:pt idx="117">
                  <c:v>43948</c:v>
                </c:pt>
                <c:pt idx="118">
                  <c:v>43949</c:v>
                </c:pt>
                <c:pt idx="119">
                  <c:v>43950</c:v>
                </c:pt>
                <c:pt idx="120">
                  <c:v>43951</c:v>
                </c:pt>
                <c:pt idx="121">
                  <c:v>43952</c:v>
                </c:pt>
                <c:pt idx="122">
                  <c:v>43953</c:v>
                </c:pt>
                <c:pt idx="123">
                  <c:v>43954</c:v>
                </c:pt>
                <c:pt idx="124">
                  <c:v>43955</c:v>
                </c:pt>
                <c:pt idx="125">
                  <c:v>43956</c:v>
                </c:pt>
                <c:pt idx="126">
                  <c:v>43957</c:v>
                </c:pt>
                <c:pt idx="127">
                  <c:v>43958</c:v>
                </c:pt>
                <c:pt idx="128">
                  <c:v>43959</c:v>
                </c:pt>
                <c:pt idx="129">
                  <c:v>43960</c:v>
                </c:pt>
                <c:pt idx="130">
                  <c:v>43961</c:v>
                </c:pt>
                <c:pt idx="131">
                  <c:v>43962</c:v>
                </c:pt>
                <c:pt idx="132">
                  <c:v>43963</c:v>
                </c:pt>
                <c:pt idx="133">
                  <c:v>43964</c:v>
                </c:pt>
                <c:pt idx="134">
                  <c:v>43965</c:v>
                </c:pt>
                <c:pt idx="135">
                  <c:v>43966</c:v>
                </c:pt>
                <c:pt idx="136">
                  <c:v>43967</c:v>
                </c:pt>
                <c:pt idx="137">
                  <c:v>43968</c:v>
                </c:pt>
                <c:pt idx="138">
                  <c:v>43969</c:v>
                </c:pt>
                <c:pt idx="139">
                  <c:v>43970</c:v>
                </c:pt>
                <c:pt idx="140">
                  <c:v>43971</c:v>
                </c:pt>
                <c:pt idx="141">
                  <c:v>43972</c:v>
                </c:pt>
                <c:pt idx="142">
                  <c:v>43973</c:v>
                </c:pt>
                <c:pt idx="143">
                  <c:v>43974</c:v>
                </c:pt>
                <c:pt idx="144">
                  <c:v>43975</c:v>
                </c:pt>
                <c:pt idx="145">
                  <c:v>43976</c:v>
                </c:pt>
                <c:pt idx="146">
                  <c:v>43977</c:v>
                </c:pt>
                <c:pt idx="147">
                  <c:v>43978</c:v>
                </c:pt>
                <c:pt idx="148">
                  <c:v>43979</c:v>
                </c:pt>
                <c:pt idx="149">
                  <c:v>43980</c:v>
                </c:pt>
                <c:pt idx="150">
                  <c:v>43981</c:v>
                </c:pt>
                <c:pt idx="151">
                  <c:v>43982</c:v>
                </c:pt>
                <c:pt idx="152">
                  <c:v>43983</c:v>
                </c:pt>
                <c:pt idx="153">
                  <c:v>43984</c:v>
                </c:pt>
                <c:pt idx="154">
                  <c:v>43985</c:v>
                </c:pt>
                <c:pt idx="155">
                  <c:v>43986</c:v>
                </c:pt>
                <c:pt idx="156">
                  <c:v>43987</c:v>
                </c:pt>
                <c:pt idx="157">
                  <c:v>43988</c:v>
                </c:pt>
                <c:pt idx="158">
                  <c:v>43989</c:v>
                </c:pt>
                <c:pt idx="159">
                  <c:v>43990</c:v>
                </c:pt>
                <c:pt idx="160">
                  <c:v>43991</c:v>
                </c:pt>
                <c:pt idx="161">
                  <c:v>43992</c:v>
                </c:pt>
                <c:pt idx="162">
                  <c:v>43993</c:v>
                </c:pt>
                <c:pt idx="163">
                  <c:v>43994</c:v>
                </c:pt>
                <c:pt idx="164">
                  <c:v>43995</c:v>
                </c:pt>
                <c:pt idx="165">
                  <c:v>43996</c:v>
                </c:pt>
                <c:pt idx="166">
                  <c:v>43997</c:v>
                </c:pt>
                <c:pt idx="167">
                  <c:v>43998</c:v>
                </c:pt>
                <c:pt idx="168">
                  <c:v>43999</c:v>
                </c:pt>
                <c:pt idx="169">
                  <c:v>44000</c:v>
                </c:pt>
                <c:pt idx="170">
                  <c:v>44001</c:v>
                </c:pt>
                <c:pt idx="171">
                  <c:v>44002</c:v>
                </c:pt>
                <c:pt idx="172">
                  <c:v>44003</c:v>
                </c:pt>
                <c:pt idx="173">
                  <c:v>44004</c:v>
                </c:pt>
                <c:pt idx="174">
                  <c:v>44005</c:v>
                </c:pt>
                <c:pt idx="175">
                  <c:v>44006</c:v>
                </c:pt>
                <c:pt idx="176">
                  <c:v>44007</c:v>
                </c:pt>
                <c:pt idx="177">
                  <c:v>44008</c:v>
                </c:pt>
                <c:pt idx="178">
                  <c:v>44009</c:v>
                </c:pt>
                <c:pt idx="179">
                  <c:v>44010</c:v>
                </c:pt>
                <c:pt idx="180">
                  <c:v>44011</c:v>
                </c:pt>
                <c:pt idx="181">
                  <c:v>44012</c:v>
                </c:pt>
                <c:pt idx="182">
                  <c:v>44013</c:v>
                </c:pt>
                <c:pt idx="183">
                  <c:v>44014</c:v>
                </c:pt>
                <c:pt idx="184">
                  <c:v>44015</c:v>
                </c:pt>
                <c:pt idx="185">
                  <c:v>44016</c:v>
                </c:pt>
                <c:pt idx="186">
                  <c:v>44017</c:v>
                </c:pt>
                <c:pt idx="187">
                  <c:v>44018</c:v>
                </c:pt>
                <c:pt idx="188">
                  <c:v>44019</c:v>
                </c:pt>
                <c:pt idx="189">
                  <c:v>44020</c:v>
                </c:pt>
                <c:pt idx="190">
                  <c:v>44021</c:v>
                </c:pt>
                <c:pt idx="191">
                  <c:v>44022</c:v>
                </c:pt>
                <c:pt idx="192">
                  <c:v>44023</c:v>
                </c:pt>
                <c:pt idx="193">
                  <c:v>44024</c:v>
                </c:pt>
                <c:pt idx="194">
                  <c:v>44025</c:v>
                </c:pt>
                <c:pt idx="195">
                  <c:v>44026</c:v>
                </c:pt>
                <c:pt idx="196">
                  <c:v>44027</c:v>
                </c:pt>
                <c:pt idx="197">
                  <c:v>44028</c:v>
                </c:pt>
                <c:pt idx="198">
                  <c:v>44029</c:v>
                </c:pt>
                <c:pt idx="199">
                  <c:v>44030</c:v>
                </c:pt>
                <c:pt idx="200">
                  <c:v>44031</c:v>
                </c:pt>
                <c:pt idx="201">
                  <c:v>44032</c:v>
                </c:pt>
                <c:pt idx="202">
                  <c:v>44033</c:v>
                </c:pt>
                <c:pt idx="203">
                  <c:v>44034</c:v>
                </c:pt>
                <c:pt idx="204">
                  <c:v>44035</c:v>
                </c:pt>
                <c:pt idx="205">
                  <c:v>44036</c:v>
                </c:pt>
                <c:pt idx="206">
                  <c:v>44037</c:v>
                </c:pt>
                <c:pt idx="207">
                  <c:v>44038</c:v>
                </c:pt>
                <c:pt idx="208">
                  <c:v>44039</c:v>
                </c:pt>
                <c:pt idx="209">
                  <c:v>44040</c:v>
                </c:pt>
                <c:pt idx="210">
                  <c:v>44041</c:v>
                </c:pt>
                <c:pt idx="211">
                  <c:v>44042</c:v>
                </c:pt>
                <c:pt idx="212">
                  <c:v>44043</c:v>
                </c:pt>
                <c:pt idx="213">
                  <c:v>44044</c:v>
                </c:pt>
                <c:pt idx="214">
                  <c:v>44045</c:v>
                </c:pt>
                <c:pt idx="215">
                  <c:v>44046</c:v>
                </c:pt>
                <c:pt idx="216">
                  <c:v>44047</c:v>
                </c:pt>
                <c:pt idx="217">
                  <c:v>44048</c:v>
                </c:pt>
                <c:pt idx="218">
                  <c:v>44049</c:v>
                </c:pt>
                <c:pt idx="219">
                  <c:v>44050</c:v>
                </c:pt>
                <c:pt idx="220">
                  <c:v>44051</c:v>
                </c:pt>
                <c:pt idx="221">
                  <c:v>44052</c:v>
                </c:pt>
                <c:pt idx="222">
                  <c:v>44053</c:v>
                </c:pt>
                <c:pt idx="223">
                  <c:v>44054</c:v>
                </c:pt>
                <c:pt idx="224">
                  <c:v>44055</c:v>
                </c:pt>
                <c:pt idx="225">
                  <c:v>44056</c:v>
                </c:pt>
                <c:pt idx="226">
                  <c:v>44057</c:v>
                </c:pt>
                <c:pt idx="227">
                  <c:v>44058</c:v>
                </c:pt>
                <c:pt idx="228">
                  <c:v>44059</c:v>
                </c:pt>
                <c:pt idx="229">
                  <c:v>44060</c:v>
                </c:pt>
                <c:pt idx="230">
                  <c:v>44061</c:v>
                </c:pt>
                <c:pt idx="231">
                  <c:v>44062</c:v>
                </c:pt>
                <c:pt idx="232">
                  <c:v>44063</c:v>
                </c:pt>
                <c:pt idx="233">
                  <c:v>44064</c:v>
                </c:pt>
                <c:pt idx="234">
                  <c:v>44065</c:v>
                </c:pt>
                <c:pt idx="235">
                  <c:v>44066</c:v>
                </c:pt>
                <c:pt idx="236">
                  <c:v>44067</c:v>
                </c:pt>
                <c:pt idx="237">
                  <c:v>44068</c:v>
                </c:pt>
                <c:pt idx="238">
                  <c:v>44069</c:v>
                </c:pt>
                <c:pt idx="239">
                  <c:v>44070</c:v>
                </c:pt>
                <c:pt idx="240">
                  <c:v>44071</c:v>
                </c:pt>
                <c:pt idx="241">
                  <c:v>44072</c:v>
                </c:pt>
                <c:pt idx="242">
                  <c:v>44073</c:v>
                </c:pt>
                <c:pt idx="243">
                  <c:v>44074</c:v>
                </c:pt>
                <c:pt idx="244">
                  <c:v>44075</c:v>
                </c:pt>
                <c:pt idx="245">
                  <c:v>44076</c:v>
                </c:pt>
                <c:pt idx="246">
                  <c:v>44077</c:v>
                </c:pt>
                <c:pt idx="247">
                  <c:v>44078</c:v>
                </c:pt>
                <c:pt idx="248">
                  <c:v>44079</c:v>
                </c:pt>
                <c:pt idx="249">
                  <c:v>44080</c:v>
                </c:pt>
                <c:pt idx="250">
                  <c:v>44081</c:v>
                </c:pt>
                <c:pt idx="251">
                  <c:v>44082</c:v>
                </c:pt>
                <c:pt idx="252">
                  <c:v>44083</c:v>
                </c:pt>
                <c:pt idx="253">
                  <c:v>44084</c:v>
                </c:pt>
                <c:pt idx="254">
                  <c:v>44085</c:v>
                </c:pt>
                <c:pt idx="255">
                  <c:v>44086</c:v>
                </c:pt>
                <c:pt idx="256">
                  <c:v>44087</c:v>
                </c:pt>
                <c:pt idx="257">
                  <c:v>44088</c:v>
                </c:pt>
                <c:pt idx="258">
                  <c:v>44089</c:v>
                </c:pt>
                <c:pt idx="259">
                  <c:v>44090</c:v>
                </c:pt>
                <c:pt idx="260">
                  <c:v>44091</c:v>
                </c:pt>
                <c:pt idx="261">
                  <c:v>44092</c:v>
                </c:pt>
                <c:pt idx="262">
                  <c:v>44093</c:v>
                </c:pt>
                <c:pt idx="263">
                  <c:v>44094</c:v>
                </c:pt>
                <c:pt idx="264">
                  <c:v>44095</c:v>
                </c:pt>
                <c:pt idx="265">
                  <c:v>44096</c:v>
                </c:pt>
                <c:pt idx="266">
                  <c:v>44097</c:v>
                </c:pt>
                <c:pt idx="267">
                  <c:v>44098</c:v>
                </c:pt>
                <c:pt idx="268">
                  <c:v>44099</c:v>
                </c:pt>
                <c:pt idx="269">
                  <c:v>44100</c:v>
                </c:pt>
                <c:pt idx="270">
                  <c:v>44101</c:v>
                </c:pt>
                <c:pt idx="271">
                  <c:v>44102</c:v>
                </c:pt>
                <c:pt idx="272">
                  <c:v>44103</c:v>
                </c:pt>
                <c:pt idx="273">
                  <c:v>44104</c:v>
                </c:pt>
                <c:pt idx="274">
                  <c:v>44105</c:v>
                </c:pt>
                <c:pt idx="275">
                  <c:v>44106</c:v>
                </c:pt>
                <c:pt idx="276">
                  <c:v>44107</c:v>
                </c:pt>
                <c:pt idx="277">
                  <c:v>44108</c:v>
                </c:pt>
                <c:pt idx="278">
                  <c:v>44109</c:v>
                </c:pt>
                <c:pt idx="279">
                  <c:v>44110</c:v>
                </c:pt>
                <c:pt idx="280">
                  <c:v>44111</c:v>
                </c:pt>
                <c:pt idx="281">
                  <c:v>44112</c:v>
                </c:pt>
                <c:pt idx="282">
                  <c:v>44113</c:v>
                </c:pt>
                <c:pt idx="283">
                  <c:v>44114</c:v>
                </c:pt>
                <c:pt idx="284">
                  <c:v>44115</c:v>
                </c:pt>
                <c:pt idx="285">
                  <c:v>44116</c:v>
                </c:pt>
                <c:pt idx="286">
                  <c:v>44117</c:v>
                </c:pt>
                <c:pt idx="287">
                  <c:v>44118</c:v>
                </c:pt>
                <c:pt idx="288">
                  <c:v>44119</c:v>
                </c:pt>
                <c:pt idx="289">
                  <c:v>44120</c:v>
                </c:pt>
                <c:pt idx="290">
                  <c:v>44121</c:v>
                </c:pt>
                <c:pt idx="291">
                  <c:v>44122</c:v>
                </c:pt>
                <c:pt idx="292">
                  <c:v>44123</c:v>
                </c:pt>
                <c:pt idx="293">
                  <c:v>44124</c:v>
                </c:pt>
                <c:pt idx="294">
                  <c:v>44125</c:v>
                </c:pt>
                <c:pt idx="295">
                  <c:v>44126</c:v>
                </c:pt>
                <c:pt idx="296">
                  <c:v>44127</c:v>
                </c:pt>
                <c:pt idx="297">
                  <c:v>44128</c:v>
                </c:pt>
                <c:pt idx="298">
                  <c:v>44129</c:v>
                </c:pt>
                <c:pt idx="299">
                  <c:v>44130</c:v>
                </c:pt>
                <c:pt idx="300">
                  <c:v>44131</c:v>
                </c:pt>
                <c:pt idx="301">
                  <c:v>44132</c:v>
                </c:pt>
                <c:pt idx="302">
                  <c:v>44133</c:v>
                </c:pt>
                <c:pt idx="303">
                  <c:v>44134</c:v>
                </c:pt>
                <c:pt idx="304">
                  <c:v>44135</c:v>
                </c:pt>
                <c:pt idx="305">
                  <c:v>44136</c:v>
                </c:pt>
                <c:pt idx="306">
                  <c:v>44137</c:v>
                </c:pt>
                <c:pt idx="307">
                  <c:v>44138</c:v>
                </c:pt>
                <c:pt idx="308">
                  <c:v>44139</c:v>
                </c:pt>
                <c:pt idx="309">
                  <c:v>44140</c:v>
                </c:pt>
                <c:pt idx="310">
                  <c:v>44141</c:v>
                </c:pt>
                <c:pt idx="311">
                  <c:v>44142</c:v>
                </c:pt>
                <c:pt idx="312">
                  <c:v>44143</c:v>
                </c:pt>
                <c:pt idx="313">
                  <c:v>44144</c:v>
                </c:pt>
                <c:pt idx="314">
                  <c:v>44145</c:v>
                </c:pt>
                <c:pt idx="315">
                  <c:v>44146</c:v>
                </c:pt>
                <c:pt idx="316">
                  <c:v>44147</c:v>
                </c:pt>
                <c:pt idx="317">
                  <c:v>44148</c:v>
                </c:pt>
                <c:pt idx="318">
                  <c:v>44149</c:v>
                </c:pt>
                <c:pt idx="319">
                  <c:v>44150</c:v>
                </c:pt>
                <c:pt idx="320">
                  <c:v>44151</c:v>
                </c:pt>
                <c:pt idx="321">
                  <c:v>44152</c:v>
                </c:pt>
                <c:pt idx="322">
                  <c:v>44153</c:v>
                </c:pt>
                <c:pt idx="323">
                  <c:v>44154</c:v>
                </c:pt>
                <c:pt idx="324">
                  <c:v>44155</c:v>
                </c:pt>
                <c:pt idx="325">
                  <c:v>44156</c:v>
                </c:pt>
                <c:pt idx="326">
                  <c:v>44157</c:v>
                </c:pt>
                <c:pt idx="327">
                  <c:v>44158</c:v>
                </c:pt>
                <c:pt idx="328">
                  <c:v>44159</c:v>
                </c:pt>
                <c:pt idx="329">
                  <c:v>44160</c:v>
                </c:pt>
                <c:pt idx="330">
                  <c:v>44161</c:v>
                </c:pt>
                <c:pt idx="331">
                  <c:v>44162</c:v>
                </c:pt>
                <c:pt idx="332">
                  <c:v>44163</c:v>
                </c:pt>
                <c:pt idx="333">
                  <c:v>44164</c:v>
                </c:pt>
                <c:pt idx="334">
                  <c:v>44165</c:v>
                </c:pt>
                <c:pt idx="335">
                  <c:v>44166</c:v>
                </c:pt>
                <c:pt idx="336">
                  <c:v>44167</c:v>
                </c:pt>
                <c:pt idx="337">
                  <c:v>44168</c:v>
                </c:pt>
                <c:pt idx="338">
                  <c:v>44169</c:v>
                </c:pt>
                <c:pt idx="339">
                  <c:v>44170</c:v>
                </c:pt>
                <c:pt idx="340">
                  <c:v>44171</c:v>
                </c:pt>
                <c:pt idx="341">
                  <c:v>44172</c:v>
                </c:pt>
                <c:pt idx="342">
                  <c:v>44173</c:v>
                </c:pt>
                <c:pt idx="343">
                  <c:v>44174</c:v>
                </c:pt>
                <c:pt idx="344">
                  <c:v>44175</c:v>
                </c:pt>
                <c:pt idx="345">
                  <c:v>44176</c:v>
                </c:pt>
                <c:pt idx="346">
                  <c:v>44177</c:v>
                </c:pt>
                <c:pt idx="347">
                  <c:v>44178</c:v>
                </c:pt>
                <c:pt idx="348">
                  <c:v>44179</c:v>
                </c:pt>
                <c:pt idx="349">
                  <c:v>44180</c:v>
                </c:pt>
                <c:pt idx="350">
                  <c:v>44181</c:v>
                </c:pt>
                <c:pt idx="351">
                  <c:v>44182</c:v>
                </c:pt>
                <c:pt idx="352">
                  <c:v>44183</c:v>
                </c:pt>
                <c:pt idx="353">
                  <c:v>44184</c:v>
                </c:pt>
                <c:pt idx="354">
                  <c:v>44185</c:v>
                </c:pt>
                <c:pt idx="355">
                  <c:v>44186</c:v>
                </c:pt>
                <c:pt idx="356">
                  <c:v>44187</c:v>
                </c:pt>
                <c:pt idx="357">
                  <c:v>44188</c:v>
                </c:pt>
                <c:pt idx="358">
                  <c:v>44189</c:v>
                </c:pt>
                <c:pt idx="359">
                  <c:v>44190</c:v>
                </c:pt>
                <c:pt idx="360">
                  <c:v>44191</c:v>
                </c:pt>
                <c:pt idx="361">
                  <c:v>44192</c:v>
                </c:pt>
                <c:pt idx="362">
                  <c:v>44193</c:v>
                </c:pt>
                <c:pt idx="363">
                  <c:v>44194</c:v>
                </c:pt>
                <c:pt idx="364">
                  <c:v>44195</c:v>
                </c:pt>
                <c:pt idx="365">
                  <c:v>44196</c:v>
                </c:pt>
                <c:pt idx="366">
                  <c:v>44197</c:v>
                </c:pt>
                <c:pt idx="367">
                  <c:v>44198</c:v>
                </c:pt>
                <c:pt idx="368">
                  <c:v>44199</c:v>
                </c:pt>
                <c:pt idx="369">
                  <c:v>44200</c:v>
                </c:pt>
                <c:pt idx="370">
                  <c:v>44201</c:v>
                </c:pt>
                <c:pt idx="371">
                  <c:v>44202</c:v>
                </c:pt>
                <c:pt idx="372">
                  <c:v>44203</c:v>
                </c:pt>
                <c:pt idx="373">
                  <c:v>44204</c:v>
                </c:pt>
                <c:pt idx="374">
                  <c:v>44205</c:v>
                </c:pt>
                <c:pt idx="375">
                  <c:v>44206</c:v>
                </c:pt>
                <c:pt idx="376">
                  <c:v>44207</c:v>
                </c:pt>
                <c:pt idx="377">
                  <c:v>44208</c:v>
                </c:pt>
                <c:pt idx="378">
                  <c:v>44209</c:v>
                </c:pt>
                <c:pt idx="379">
                  <c:v>44210</c:v>
                </c:pt>
                <c:pt idx="380">
                  <c:v>44211</c:v>
                </c:pt>
                <c:pt idx="381">
                  <c:v>44212</c:v>
                </c:pt>
                <c:pt idx="382">
                  <c:v>44213</c:v>
                </c:pt>
                <c:pt idx="383">
                  <c:v>44214</c:v>
                </c:pt>
                <c:pt idx="384">
                  <c:v>44215</c:v>
                </c:pt>
                <c:pt idx="385">
                  <c:v>44216</c:v>
                </c:pt>
                <c:pt idx="386">
                  <c:v>44217</c:v>
                </c:pt>
                <c:pt idx="387">
                  <c:v>44218</c:v>
                </c:pt>
                <c:pt idx="388">
                  <c:v>44219</c:v>
                </c:pt>
                <c:pt idx="389">
                  <c:v>44220</c:v>
                </c:pt>
                <c:pt idx="390">
                  <c:v>44221</c:v>
                </c:pt>
                <c:pt idx="391">
                  <c:v>44222</c:v>
                </c:pt>
                <c:pt idx="392">
                  <c:v>44223</c:v>
                </c:pt>
                <c:pt idx="393">
                  <c:v>44224</c:v>
                </c:pt>
                <c:pt idx="394">
                  <c:v>44225</c:v>
                </c:pt>
                <c:pt idx="395">
                  <c:v>44226</c:v>
                </c:pt>
                <c:pt idx="396">
                  <c:v>44227</c:v>
                </c:pt>
                <c:pt idx="397">
                  <c:v>44228</c:v>
                </c:pt>
                <c:pt idx="398">
                  <c:v>44229</c:v>
                </c:pt>
                <c:pt idx="399">
                  <c:v>44230</c:v>
                </c:pt>
                <c:pt idx="400">
                  <c:v>44231</c:v>
                </c:pt>
                <c:pt idx="401">
                  <c:v>44232</c:v>
                </c:pt>
                <c:pt idx="402">
                  <c:v>44233</c:v>
                </c:pt>
                <c:pt idx="403">
                  <c:v>44234</c:v>
                </c:pt>
                <c:pt idx="404">
                  <c:v>44235</c:v>
                </c:pt>
                <c:pt idx="405">
                  <c:v>44236</c:v>
                </c:pt>
                <c:pt idx="406">
                  <c:v>44237</c:v>
                </c:pt>
                <c:pt idx="407">
                  <c:v>44238</c:v>
                </c:pt>
                <c:pt idx="408">
                  <c:v>44239</c:v>
                </c:pt>
                <c:pt idx="409">
                  <c:v>44240</c:v>
                </c:pt>
                <c:pt idx="410">
                  <c:v>44241</c:v>
                </c:pt>
                <c:pt idx="411">
                  <c:v>44242</c:v>
                </c:pt>
                <c:pt idx="412">
                  <c:v>44243</c:v>
                </c:pt>
                <c:pt idx="413">
                  <c:v>44244</c:v>
                </c:pt>
                <c:pt idx="414">
                  <c:v>44245</c:v>
                </c:pt>
                <c:pt idx="415">
                  <c:v>44246</c:v>
                </c:pt>
                <c:pt idx="416">
                  <c:v>44247</c:v>
                </c:pt>
                <c:pt idx="417">
                  <c:v>44248</c:v>
                </c:pt>
                <c:pt idx="418">
                  <c:v>44249</c:v>
                </c:pt>
                <c:pt idx="419">
                  <c:v>44250</c:v>
                </c:pt>
                <c:pt idx="420">
                  <c:v>44251</c:v>
                </c:pt>
                <c:pt idx="421">
                  <c:v>44252</c:v>
                </c:pt>
                <c:pt idx="422">
                  <c:v>44253</c:v>
                </c:pt>
                <c:pt idx="423">
                  <c:v>44254</c:v>
                </c:pt>
                <c:pt idx="424">
                  <c:v>44255</c:v>
                </c:pt>
                <c:pt idx="425">
                  <c:v>44256</c:v>
                </c:pt>
                <c:pt idx="426">
                  <c:v>44257</c:v>
                </c:pt>
                <c:pt idx="427">
                  <c:v>44258</c:v>
                </c:pt>
                <c:pt idx="428">
                  <c:v>44259</c:v>
                </c:pt>
                <c:pt idx="429">
                  <c:v>44260</c:v>
                </c:pt>
                <c:pt idx="430">
                  <c:v>44261</c:v>
                </c:pt>
                <c:pt idx="431">
                  <c:v>44262</c:v>
                </c:pt>
                <c:pt idx="432">
                  <c:v>44263</c:v>
                </c:pt>
                <c:pt idx="433">
                  <c:v>44264</c:v>
                </c:pt>
                <c:pt idx="434">
                  <c:v>44265</c:v>
                </c:pt>
                <c:pt idx="435">
                  <c:v>44266</c:v>
                </c:pt>
                <c:pt idx="436">
                  <c:v>44267</c:v>
                </c:pt>
                <c:pt idx="437">
                  <c:v>44268</c:v>
                </c:pt>
                <c:pt idx="438">
                  <c:v>44269</c:v>
                </c:pt>
                <c:pt idx="439">
                  <c:v>44270</c:v>
                </c:pt>
                <c:pt idx="440">
                  <c:v>44271</c:v>
                </c:pt>
                <c:pt idx="441">
                  <c:v>44272</c:v>
                </c:pt>
                <c:pt idx="442">
                  <c:v>44273</c:v>
                </c:pt>
                <c:pt idx="443">
                  <c:v>44274</c:v>
                </c:pt>
                <c:pt idx="444">
                  <c:v>44275</c:v>
                </c:pt>
                <c:pt idx="445">
                  <c:v>44276</c:v>
                </c:pt>
                <c:pt idx="446">
                  <c:v>44277</c:v>
                </c:pt>
                <c:pt idx="447">
                  <c:v>44278</c:v>
                </c:pt>
                <c:pt idx="448">
                  <c:v>44279</c:v>
                </c:pt>
                <c:pt idx="449">
                  <c:v>44280</c:v>
                </c:pt>
                <c:pt idx="450">
                  <c:v>44281</c:v>
                </c:pt>
                <c:pt idx="451">
                  <c:v>44282</c:v>
                </c:pt>
                <c:pt idx="452">
                  <c:v>44283</c:v>
                </c:pt>
                <c:pt idx="453">
                  <c:v>44284</c:v>
                </c:pt>
                <c:pt idx="454">
                  <c:v>44285</c:v>
                </c:pt>
                <c:pt idx="455">
                  <c:v>44286</c:v>
                </c:pt>
                <c:pt idx="456">
                  <c:v>44287</c:v>
                </c:pt>
                <c:pt idx="457">
                  <c:v>44288</c:v>
                </c:pt>
                <c:pt idx="458">
                  <c:v>44289</c:v>
                </c:pt>
                <c:pt idx="459">
                  <c:v>44290</c:v>
                </c:pt>
                <c:pt idx="460">
                  <c:v>44291</c:v>
                </c:pt>
                <c:pt idx="461">
                  <c:v>44292</c:v>
                </c:pt>
                <c:pt idx="462">
                  <c:v>44293</c:v>
                </c:pt>
                <c:pt idx="463">
                  <c:v>44294</c:v>
                </c:pt>
                <c:pt idx="464">
                  <c:v>44295</c:v>
                </c:pt>
                <c:pt idx="465">
                  <c:v>44296</c:v>
                </c:pt>
                <c:pt idx="466">
                  <c:v>44297</c:v>
                </c:pt>
                <c:pt idx="467">
                  <c:v>44298</c:v>
                </c:pt>
                <c:pt idx="468">
                  <c:v>44299</c:v>
                </c:pt>
                <c:pt idx="469">
                  <c:v>44300</c:v>
                </c:pt>
                <c:pt idx="470">
                  <c:v>44301</c:v>
                </c:pt>
                <c:pt idx="471">
                  <c:v>44302</c:v>
                </c:pt>
                <c:pt idx="472">
                  <c:v>44303</c:v>
                </c:pt>
                <c:pt idx="473">
                  <c:v>44304</c:v>
                </c:pt>
                <c:pt idx="474">
                  <c:v>44305</c:v>
                </c:pt>
                <c:pt idx="475">
                  <c:v>44306</c:v>
                </c:pt>
                <c:pt idx="476">
                  <c:v>44307</c:v>
                </c:pt>
                <c:pt idx="477">
                  <c:v>44308</c:v>
                </c:pt>
                <c:pt idx="478">
                  <c:v>44309</c:v>
                </c:pt>
                <c:pt idx="479">
                  <c:v>44310</c:v>
                </c:pt>
                <c:pt idx="480">
                  <c:v>44311</c:v>
                </c:pt>
                <c:pt idx="481">
                  <c:v>44312</c:v>
                </c:pt>
                <c:pt idx="482">
                  <c:v>44313</c:v>
                </c:pt>
                <c:pt idx="483">
                  <c:v>44314</c:v>
                </c:pt>
                <c:pt idx="484">
                  <c:v>44315</c:v>
                </c:pt>
                <c:pt idx="485">
                  <c:v>44316</c:v>
                </c:pt>
                <c:pt idx="486">
                  <c:v>44317</c:v>
                </c:pt>
                <c:pt idx="487">
                  <c:v>44318</c:v>
                </c:pt>
                <c:pt idx="488">
                  <c:v>44319</c:v>
                </c:pt>
                <c:pt idx="489">
                  <c:v>44320</c:v>
                </c:pt>
                <c:pt idx="490">
                  <c:v>44321</c:v>
                </c:pt>
                <c:pt idx="491">
                  <c:v>44322</c:v>
                </c:pt>
                <c:pt idx="492">
                  <c:v>44323</c:v>
                </c:pt>
                <c:pt idx="493">
                  <c:v>44324</c:v>
                </c:pt>
                <c:pt idx="494">
                  <c:v>44325</c:v>
                </c:pt>
                <c:pt idx="495">
                  <c:v>44326</c:v>
                </c:pt>
                <c:pt idx="496">
                  <c:v>44327</c:v>
                </c:pt>
                <c:pt idx="497">
                  <c:v>44328</c:v>
                </c:pt>
                <c:pt idx="498">
                  <c:v>44329</c:v>
                </c:pt>
                <c:pt idx="499">
                  <c:v>44330</c:v>
                </c:pt>
                <c:pt idx="500">
                  <c:v>44331</c:v>
                </c:pt>
                <c:pt idx="501">
                  <c:v>44332</c:v>
                </c:pt>
                <c:pt idx="502">
                  <c:v>44333</c:v>
                </c:pt>
                <c:pt idx="503">
                  <c:v>44334</c:v>
                </c:pt>
                <c:pt idx="504">
                  <c:v>44335</c:v>
                </c:pt>
                <c:pt idx="505">
                  <c:v>44336</c:v>
                </c:pt>
                <c:pt idx="506">
                  <c:v>44337</c:v>
                </c:pt>
                <c:pt idx="507">
                  <c:v>44338</c:v>
                </c:pt>
                <c:pt idx="508">
                  <c:v>44339</c:v>
                </c:pt>
                <c:pt idx="509">
                  <c:v>44340</c:v>
                </c:pt>
                <c:pt idx="510">
                  <c:v>44341</c:v>
                </c:pt>
                <c:pt idx="511">
                  <c:v>44342</c:v>
                </c:pt>
                <c:pt idx="512">
                  <c:v>44343</c:v>
                </c:pt>
                <c:pt idx="513">
                  <c:v>44344</c:v>
                </c:pt>
                <c:pt idx="514">
                  <c:v>44345</c:v>
                </c:pt>
                <c:pt idx="515">
                  <c:v>44346</c:v>
                </c:pt>
                <c:pt idx="516">
                  <c:v>44347</c:v>
                </c:pt>
                <c:pt idx="517">
                  <c:v>44348</c:v>
                </c:pt>
                <c:pt idx="518">
                  <c:v>44349</c:v>
                </c:pt>
                <c:pt idx="519">
                  <c:v>44350</c:v>
                </c:pt>
                <c:pt idx="520">
                  <c:v>44351</c:v>
                </c:pt>
                <c:pt idx="521">
                  <c:v>44352</c:v>
                </c:pt>
                <c:pt idx="522">
                  <c:v>44353</c:v>
                </c:pt>
                <c:pt idx="523">
                  <c:v>44354</c:v>
                </c:pt>
                <c:pt idx="524">
                  <c:v>44355</c:v>
                </c:pt>
                <c:pt idx="525">
                  <c:v>44356</c:v>
                </c:pt>
                <c:pt idx="526">
                  <c:v>44357</c:v>
                </c:pt>
                <c:pt idx="527">
                  <c:v>44358</c:v>
                </c:pt>
                <c:pt idx="528">
                  <c:v>44359</c:v>
                </c:pt>
                <c:pt idx="529">
                  <c:v>44360</c:v>
                </c:pt>
                <c:pt idx="530">
                  <c:v>44361</c:v>
                </c:pt>
                <c:pt idx="531">
                  <c:v>44362</c:v>
                </c:pt>
                <c:pt idx="532">
                  <c:v>44363</c:v>
                </c:pt>
                <c:pt idx="533">
                  <c:v>44364</c:v>
                </c:pt>
                <c:pt idx="534">
                  <c:v>44365</c:v>
                </c:pt>
                <c:pt idx="535">
                  <c:v>44366</c:v>
                </c:pt>
                <c:pt idx="536">
                  <c:v>44367</c:v>
                </c:pt>
                <c:pt idx="537">
                  <c:v>44368</c:v>
                </c:pt>
                <c:pt idx="538">
                  <c:v>44369</c:v>
                </c:pt>
                <c:pt idx="539">
                  <c:v>44370</c:v>
                </c:pt>
                <c:pt idx="540">
                  <c:v>44371</c:v>
                </c:pt>
                <c:pt idx="541">
                  <c:v>44372</c:v>
                </c:pt>
                <c:pt idx="542">
                  <c:v>44373</c:v>
                </c:pt>
                <c:pt idx="543">
                  <c:v>44374</c:v>
                </c:pt>
                <c:pt idx="544">
                  <c:v>44375</c:v>
                </c:pt>
                <c:pt idx="545">
                  <c:v>44376</c:v>
                </c:pt>
              </c:numCache>
            </c:numRef>
          </c:cat>
          <c:val>
            <c:numRef>
              <c:f>Sheet3!$O$3:$O$548</c:f>
              <c:numCache>
                <c:formatCode>General</c:formatCode>
                <c:ptCount val="546"/>
                <c:pt idx="26">
                  <c:v>100</c:v>
                </c:pt>
                <c:pt idx="27">
                  <c:v>100</c:v>
                </c:pt>
                <c:pt idx="28">
                  <c:v>100</c:v>
                </c:pt>
                <c:pt idx="29">
                  <c:v>100</c:v>
                </c:pt>
                <c:pt idx="30">
                  <c:v>100</c:v>
                </c:pt>
                <c:pt idx="31">
                  <c:v>100</c:v>
                </c:pt>
                <c:pt idx="32">
                  <c:v>100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9CC8-4140-B968-02DA341257F4}"/>
            </c:ext>
          </c:extLst>
        </c:ser>
        <c:ser>
          <c:idx val="14"/>
          <c:order val="14"/>
          <c:tx>
            <c:strRef>
              <c:f>Sheet3!$P$2</c:f>
              <c:strCache>
                <c:ptCount val="1"/>
                <c:pt idx="0">
                  <c:v>玩转开运礼</c:v>
                </c:pt>
              </c:strCache>
            </c:strRef>
          </c:tx>
          <c:spPr>
            <a:ln w="28575" cap="rnd">
              <a:solidFill>
                <a:schemeClr val="accent3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Sheet3!$A$3:$A$548</c:f>
              <c:numCache>
                <c:formatCode>m/d/yyyy</c:formatCode>
                <c:ptCount val="546"/>
                <c:pt idx="0">
                  <c:v>43831</c:v>
                </c:pt>
                <c:pt idx="1">
                  <c:v>43832</c:v>
                </c:pt>
                <c:pt idx="2">
                  <c:v>43833</c:v>
                </c:pt>
                <c:pt idx="3">
                  <c:v>43834</c:v>
                </c:pt>
                <c:pt idx="4">
                  <c:v>43835</c:v>
                </c:pt>
                <c:pt idx="5">
                  <c:v>43836</c:v>
                </c:pt>
                <c:pt idx="6">
                  <c:v>43837</c:v>
                </c:pt>
                <c:pt idx="7">
                  <c:v>43838</c:v>
                </c:pt>
                <c:pt idx="8">
                  <c:v>43839</c:v>
                </c:pt>
                <c:pt idx="9">
                  <c:v>43840</c:v>
                </c:pt>
                <c:pt idx="10">
                  <c:v>43841</c:v>
                </c:pt>
                <c:pt idx="11">
                  <c:v>43842</c:v>
                </c:pt>
                <c:pt idx="12">
                  <c:v>43843</c:v>
                </c:pt>
                <c:pt idx="13">
                  <c:v>43844</c:v>
                </c:pt>
                <c:pt idx="14">
                  <c:v>43845</c:v>
                </c:pt>
                <c:pt idx="15">
                  <c:v>43846</c:v>
                </c:pt>
                <c:pt idx="16">
                  <c:v>43847</c:v>
                </c:pt>
                <c:pt idx="17">
                  <c:v>43848</c:v>
                </c:pt>
                <c:pt idx="18">
                  <c:v>43849</c:v>
                </c:pt>
                <c:pt idx="19">
                  <c:v>43850</c:v>
                </c:pt>
                <c:pt idx="20">
                  <c:v>43851</c:v>
                </c:pt>
                <c:pt idx="21">
                  <c:v>43852</c:v>
                </c:pt>
                <c:pt idx="22">
                  <c:v>43853</c:v>
                </c:pt>
                <c:pt idx="23">
                  <c:v>43854</c:v>
                </c:pt>
                <c:pt idx="24">
                  <c:v>43855</c:v>
                </c:pt>
                <c:pt idx="25">
                  <c:v>43856</c:v>
                </c:pt>
                <c:pt idx="26">
                  <c:v>43857</c:v>
                </c:pt>
                <c:pt idx="27">
                  <c:v>43858</c:v>
                </c:pt>
                <c:pt idx="28">
                  <c:v>43859</c:v>
                </c:pt>
                <c:pt idx="29">
                  <c:v>43860</c:v>
                </c:pt>
                <c:pt idx="30">
                  <c:v>43861</c:v>
                </c:pt>
                <c:pt idx="31">
                  <c:v>43862</c:v>
                </c:pt>
                <c:pt idx="32">
                  <c:v>43863</c:v>
                </c:pt>
                <c:pt idx="33">
                  <c:v>43864</c:v>
                </c:pt>
                <c:pt idx="34">
                  <c:v>43865</c:v>
                </c:pt>
                <c:pt idx="35">
                  <c:v>43866</c:v>
                </c:pt>
                <c:pt idx="36">
                  <c:v>43867</c:v>
                </c:pt>
                <c:pt idx="37">
                  <c:v>43868</c:v>
                </c:pt>
                <c:pt idx="38">
                  <c:v>43869</c:v>
                </c:pt>
                <c:pt idx="39">
                  <c:v>43870</c:v>
                </c:pt>
                <c:pt idx="40">
                  <c:v>43871</c:v>
                </c:pt>
                <c:pt idx="41">
                  <c:v>43872</c:v>
                </c:pt>
                <c:pt idx="42">
                  <c:v>43873</c:v>
                </c:pt>
                <c:pt idx="43">
                  <c:v>43874</c:v>
                </c:pt>
                <c:pt idx="44">
                  <c:v>43875</c:v>
                </c:pt>
                <c:pt idx="45">
                  <c:v>43876</c:v>
                </c:pt>
                <c:pt idx="46">
                  <c:v>43877</c:v>
                </c:pt>
                <c:pt idx="47">
                  <c:v>43878</c:v>
                </c:pt>
                <c:pt idx="48">
                  <c:v>43879</c:v>
                </c:pt>
                <c:pt idx="49">
                  <c:v>43880</c:v>
                </c:pt>
                <c:pt idx="50">
                  <c:v>43881</c:v>
                </c:pt>
                <c:pt idx="51">
                  <c:v>43882</c:v>
                </c:pt>
                <c:pt idx="52">
                  <c:v>43883</c:v>
                </c:pt>
                <c:pt idx="53">
                  <c:v>43884</c:v>
                </c:pt>
                <c:pt idx="54">
                  <c:v>43885</c:v>
                </c:pt>
                <c:pt idx="55">
                  <c:v>43886</c:v>
                </c:pt>
                <c:pt idx="56">
                  <c:v>43887</c:v>
                </c:pt>
                <c:pt idx="57">
                  <c:v>43888</c:v>
                </c:pt>
                <c:pt idx="58">
                  <c:v>43889</c:v>
                </c:pt>
                <c:pt idx="59">
                  <c:v>43890</c:v>
                </c:pt>
                <c:pt idx="60">
                  <c:v>43891</c:v>
                </c:pt>
                <c:pt idx="61">
                  <c:v>43892</c:v>
                </c:pt>
                <c:pt idx="62">
                  <c:v>43893</c:v>
                </c:pt>
                <c:pt idx="63">
                  <c:v>43894</c:v>
                </c:pt>
                <c:pt idx="64">
                  <c:v>43895</c:v>
                </c:pt>
                <c:pt idx="65">
                  <c:v>43896</c:v>
                </c:pt>
                <c:pt idx="66">
                  <c:v>43897</c:v>
                </c:pt>
                <c:pt idx="67">
                  <c:v>43898</c:v>
                </c:pt>
                <c:pt idx="68">
                  <c:v>43899</c:v>
                </c:pt>
                <c:pt idx="69">
                  <c:v>43900</c:v>
                </c:pt>
                <c:pt idx="70">
                  <c:v>43901</c:v>
                </c:pt>
                <c:pt idx="71">
                  <c:v>43902</c:v>
                </c:pt>
                <c:pt idx="72">
                  <c:v>43903</c:v>
                </c:pt>
                <c:pt idx="73">
                  <c:v>43904</c:v>
                </c:pt>
                <c:pt idx="74">
                  <c:v>43905</c:v>
                </c:pt>
                <c:pt idx="75">
                  <c:v>43906</c:v>
                </c:pt>
                <c:pt idx="76">
                  <c:v>43907</c:v>
                </c:pt>
                <c:pt idx="77">
                  <c:v>43908</c:v>
                </c:pt>
                <c:pt idx="78">
                  <c:v>43909</c:v>
                </c:pt>
                <c:pt idx="79">
                  <c:v>43910</c:v>
                </c:pt>
                <c:pt idx="80">
                  <c:v>43911</c:v>
                </c:pt>
                <c:pt idx="81">
                  <c:v>43912</c:v>
                </c:pt>
                <c:pt idx="82">
                  <c:v>43913</c:v>
                </c:pt>
                <c:pt idx="83">
                  <c:v>43914</c:v>
                </c:pt>
                <c:pt idx="84">
                  <c:v>43915</c:v>
                </c:pt>
                <c:pt idx="85">
                  <c:v>43916</c:v>
                </c:pt>
                <c:pt idx="86">
                  <c:v>43917</c:v>
                </c:pt>
                <c:pt idx="87">
                  <c:v>43918</c:v>
                </c:pt>
                <c:pt idx="88">
                  <c:v>43919</c:v>
                </c:pt>
                <c:pt idx="89">
                  <c:v>43920</c:v>
                </c:pt>
                <c:pt idx="90">
                  <c:v>43921</c:v>
                </c:pt>
                <c:pt idx="91">
                  <c:v>43922</c:v>
                </c:pt>
                <c:pt idx="92">
                  <c:v>43923</c:v>
                </c:pt>
                <c:pt idx="93">
                  <c:v>43924</c:v>
                </c:pt>
                <c:pt idx="94">
                  <c:v>43925</c:v>
                </c:pt>
                <c:pt idx="95">
                  <c:v>43926</c:v>
                </c:pt>
                <c:pt idx="96">
                  <c:v>43927</c:v>
                </c:pt>
                <c:pt idx="97">
                  <c:v>43928</c:v>
                </c:pt>
                <c:pt idx="98">
                  <c:v>43929</c:v>
                </c:pt>
                <c:pt idx="99">
                  <c:v>43930</c:v>
                </c:pt>
                <c:pt idx="100">
                  <c:v>43931</c:v>
                </c:pt>
                <c:pt idx="101">
                  <c:v>43932</c:v>
                </c:pt>
                <c:pt idx="102">
                  <c:v>43933</c:v>
                </c:pt>
                <c:pt idx="103">
                  <c:v>43934</c:v>
                </c:pt>
                <c:pt idx="104">
                  <c:v>43935</c:v>
                </c:pt>
                <c:pt idx="105">
                  <c:v>43936</c:v>
                </c:pt>
                <c:pt idx="106">
                  <c:v>43937</c:v>
                </c:pt>
                <c:pt idx="107">
                  <c:v>43938</c:v>
                </c:pt>
                <c:pt idx="108">
                  <c:v>43939</c:v>
                </c:pt>
                <c:pt idx="109">
                  <c:v>43940</c:v>
                </c:pt>
                <c:pt idx="110">
                  <c:v>43941</c:v>
                </c:pt>
                <c:pt idx="111">
                  <c:v>43942</c:v>
                </c:pt>
                <c:pt idx="112">
                  <c:v>43943</c:v>
                </c:pt>
                <c:pt idx="113">
                  <c:v>43944</c:v>
                </c:pt>
                <c:pt idx="114">
                  <c:v>43945</c:v>
                </c:pt>
                <c:pt idx="115">
                  <c:v>43946</c:v>
                </c:pt>
                <c:pt idx="116">
                  <c:v>43947</c:v>
                </c:pt>
                <c:pt idx="117">
                  <c:v>43948</c:v>
                </c:pt>
                <c:pt idx="118">
                  <c:v>43949</c:v>
                </c:pt>
                <c:pt idx="119">
                  <c:v>43950</c:v>
                </c:pt>
                <c:pt idx="120">
                  <c:v>43951</c:v>
                </c:pt>
                <c:pt idx="121">
                  <c:v>43952</c:v>
                </c:pt>
                <c:pt idx="122">
                  <c:v>43953</c:v>
                </c:pt>
                <c:pt idx="123">
                  <c:v>43954</c:v>
                </c:pt>
                <c:pt idx="124">
                  <c:v>43955</c:v>
                </c:pt>
                <c:pt idx="125">
                  <c:v>43956</c:v>
                </c:pt>
                <c:pt idx="126">
                  <c:v>43957</c:v>
                </c:pt>
                <c:pt idx="127">
                  <c:v>43958</c:v>
                </c:pt>
                <c:pt idx="128">
                  <c:v>43959</c:v>
                </c:pt>
                <c:pt idx="129">
                  <c:v>43960</c:v>
                </c:pt>
                <c:pt idx="130">
                  <c:v>43961</c:v>
                </c:pt>
                <c:pt idx="131">
                  <c:v>43962</c:v>
                </c:pt>
                <c:pt idx="132">
                  <c:v>43963</c:v>
                </c:pt>
                <c:pt idx="133">
                  <c:v>43964</c:v>
                </c:pt>
                <c:pt idx="134">
                  <c:v>43965</c:v>
                </c:pt>
                <c:pt idx="135">
                  <c:v>43966</c:v>
                </c:pt>
                <c:pt idx="136">
                  <c:v>43967</c:v>
                </c:pt>
                <c:pt idx="137">
                  <c:v>43968</c:v>
                </c:pt>
                <c:pt idx="138">
                  <c:v>43969</c:v>
                </c:pt>
                <c:pt idx="139">
                  <c:v>43970</c:v>
                </c:pt>
                <c:pt idx="140">
                  <c:v>43971</c:v>
                </c:pt>
                <c:pt idx="141">
                  <c:v>43972</c:v>
                </c:pt>
                <c:pt idx="142">
                  <c:v>43973</c:v>
                </c:pt>
                <c:pt idx="143">
                  <c:v>43974</c:v>
                </c:pt>
                <c:pt idx="144">
                  <c:v>43975</c:v>
                </c:pt>
                <c:pt idx="145">
                  <c:v>43976</c:v>
                </c:pt>
                <c:pt idx="146">
                  <c:v>43977</c:v>
                </c:pt>
                <c:pt idx="147">
                  <c:v>43978</c:v>
                </c:pt>
                <c:pt idx="148">
                  <c:v>43979</c:v>
                </c:pt>
                <c:pt idx="149">
                  <c:v>43980</c:v>
                </c:pt>
                <c:pt idx="150">
                  <c:v>43981</c:v>
                </c:pt>
                <c:pt idx="151">
                  <c:v>43982</c:v>
                </c:pt>
                <c:pt idx="152">
                  <c:v>43983</c:v>
                </c:pt>
                <c:pt idx="153">
                  <c:v>43984</c:v>
                </c:pt>
                <c:pt idx="154">
                  <c:v>43985</c:v>
                </c:pt>
                <c:pt idx="155">
                  <c:v>43986</c:v>
                </c:pt>
                <c:pt idx="156">
                  <c:v>43987</c:v>
                </c:pt>
                <c:pt idx="157">
                  <c:v>43988</c:v>
                </c:pt>
                <c:pt idx="158">
                  <c:v>43989</c:v>
                </c:pt>
                <c:pt idx="159">
                  <c:v>43990</c:v>
                </c:pt>
                <c:pt idx="160">
                  <c:v>43991</c:v>
                </c:pt>
                <c:pt idx="161">
                  <c:v>43992</c:v>
                </c:pt>
                <c:pt idx="162">
                  <c:v>43993</c:v>
                </c:pt>
                <c:pt idx="163">
                  <c:v>43994</c:v>
                </c:pt>
                <c:pt idx="164">
                  <c:v>43995</c:v>
                </c:pt>
                <c:pt idx="165">
                  <c:v>43996</c:v>
                </c:pt>
                <c:pt idx="166">
                  <c:v>43997</c:v>
                </c:pt>
                <c:pt idx="167">
                  <c:v>43998</c:v>
                </c:pt>
                <c:pt idx="168">
                  <c:v>43999</c:v>
                </c:pt>
                <c:pt idx="169">
                  <c:v>44000</c:v>
                </c:pt>
                <c:pt idx="170">
                  <c:v>44001</c:v>
                </c:pt>
                <c:pt idx="171">
                  <c:v>44002</c:v>
                </c:pt>
                <c:pt idx="172">
                  <c:v>44003</c:v>
                </c:pt>
                <c:pt idx="173">
                  <c:v>44004</c:v>
                </c:pt>
                <c:pt idx="174">
                  <c:v>44005</c:v>
                </c:pt>
                <c:pt idx="175">
                  <c:v>44006</c:v>
                </c:pt>
                <c:pt idx="176">
                  <c:v>44007</c:v>
                </c:pt>
                <c:pt idx="177">
                  <c:v>44008</c:v>
                </c:pt>
                <c:pt idx="178">
                  <c:v>44009</c:v>
                </c:pt>
                <c:pt idx="179">
                  <c:v>44010</c:v>
                </c:pt>
                <c:pt idx="180">
                  <c:v>44011</c:v>
                </c:pt>
                <c:pt idx="181">
                  <c:v>44012</c:v>
                </c:pt>
                <c:pt idx="182">
                  <c:v>44013</c:v>
                </c:pt>
                <c:pt idx="183">
                  <c:v>44014</c:v>
                </c:pt>
                <c:pt idx="184">
                  <c:v>44015</c:v>
                </c:pt>
                <c:pt idx="185">
                  <c:v>44016</c:v>
                </c:pt>
                <c:pt idx="186">
                  <c:v>44017</c:v>
                </c:pt>
                <c:pt idx="187">
                  <c:v>44018</c:v>
                </c:pt>
                <c:pt idx="188">
                  <c:v>44019</c:v>
                </c:pt>
                <c:pt idx="189">
                  <c:v>44020</c:v>
                </c:pt>
                <c:pt idx="190">
                  <c:v>44021</c:v>
                </c:pt>
                <c:pt idx="191">
                  <c:v>44022</c:v>
                </c:pt>
                <c:pt idx="192">
                  <c:v>44023</c:v>
                </c:pt>
                <c:pt idx="193">
                  <c:v>44024</c:v>
                </c:pt>
                <c:pt idx="194">
                  <c:v>44025</c:v>
                </c:pt>
                <c:pt idx="195">
                  <c:v>44026</c:v>
                </c:pt>
                <c:pt idx="196">
                  <c:v>44027</c:v>
                </c:pt>
                <c:pt idx="197">
                  <c:v>44028</c:v>
                </c:pt>
                <c:pt idx="198">
                  <c:v>44029</c:v>
                </c:pt>
                <c:pt idx="199">
                  <c:v>44030</c:v>
                </c:pt>
                <c:pt idx="200">
                  <c:v>44031</c:v>
                </c:pt>
                <c:pt idx="201">
                  <c:v>44032</c:v>
                </c:pt>
                <c:pt idx="202">
                  <c:v>44033</c:v>
                </c:pt>
                <c:pt idx="203">
                  <c:v>44034</c:v>
                </c:pt>
                <c:pt idx="204">
                  <c:v>44035</c:v>
                </c:pt>
                <c:pt idx="205">
                  <c:v>44036</c:v>
                </c:pt>
                <c:pt idx="206">
                  <c:v>44037</c:v>
                </c:pt>
                <c:pt idx="207">
                  <c:v>44038</c:v>
                </c:pt>
                <c:pt idx="208">
                  <c:v>44039</c:v>
                </c:pt>
                <c:pt idx="209">
                  <c:v>44040</c:v>
                </c:pt>
                <c:pt idx="210">
                  <c:v>44041</c:v>
                </c:pt>
                <c:pt idx="211">
                  <c:v>44042</c:v>
                </c:pt>
                <c:pt idx="212">
                  <c:v>44043</c:v>
                </c:pt>
                <c:pt idx="213">
                  <c:v>44044</c:v>
                </c:pt>
                <c:pt idx="214">
                  <c:v>44045</c:v>
                </c:pt>
                <c:pt idx="215">
                  <c:v>44046</c:v>
                </c:pt>
                <c:pt idx="216">
                  <c:v>44047</c:v>
                </c:pt>
                <c:pt idx="217">
                  <c:v>44048</c:v>
                </c:pt>
                <c:pt idx="218">
                  <c:v>44049</c:v>
                </c:pt>
                <c:pt idx="219">
                  <c:v>44050</c:v>
                </c:pt>
                <c:pt idx="220">
                  <c:v>44051</c:v>
                </c:pt>
                <c:pt idx="221">
                  <c:v>44052</c:v>
                </c:pt>
                <c:pt idx="222">
                  <c:v>44053</c:v>
                </c:pt>
                <c:pt idx="223">
                  <c:v>44054</c:v>
                </c:pt>
                <c:pt idx="224">
                  <c:v>44055</c:v>
                </c:pt>
                <c:pt idx="225">
                  <c:v>44056</c:v>
                </c:pt>
                <c:pt idx="226">
                  <c:v>44057</c:v>
                </c:pt>
                <c:pt idx="227">
                  <c:v>44058</c:v>
                </c:pt>
                <c:pt idx="228">
                  <c:v>44059</c:v>
                </c:pt>
                <c:pt idx="229">
                  <c:v>44060</c:v>
                </c:pt>
                <c:pt idx="230">
                  <c:v>44061</c:v>
                </c:pt>
                <c:pt idx="231">
                  <c:v>44062</c:v>
                </c:pt>
                <c:pt idx="232">
                  <c:v>44063</c:v>
                </c:pt>
                <c:pt idx="233">
                  <c:v>44064</c:v>
                </c:pt>
                <c:pt idx="234">
                  <c:v>44065</c:v>
                </c:pt>
                <c:pt idx="235">
                  <c:v>44066</c:v>
                </c:pt>
                <c:pt idx="236">
                  <c:v>44067</c:v>
                </c:pt>
                <c:pt idx="237">
                  <c:v>44068</c:v>
                </c:pt>
                <c:pt idx="238">
                  <c:v>44069</c:v>
                </c:pt>
                <c:pt idx="239">
                  <c:v>44070</c:v>
                </c:pt>
                <c:pt idx="240">
                  <c:v>44071</c:v>
                </c:pt>
                <c:pt idx="241">
                  <c:v>44072</c:v>
                </c:pt>
                <c:pt idx="242">
                  <c:v>44073</c:v>
                </c:pt>
                <c:pt idx="243">
                  <c:v>44074</c:v>
                </c:pt>
                <c:pt idx="244">
                  <c:v>44075</c:v>
                </c:pt>
                <c:pt idx="245">
                  <c:v>44076</c:v>
                </c:pt>
                <c:pt idx="246">
                  <c:v>44077</c:v>
                </c:pt>
                <c:pt idx="247">
                  <c:v>44078</c:v>
                </c:pt>
                <c:pt idx="248">
                  <c:v>44079</c:v>
                </c:pt>
                <c:pt idx="249">
                  <c:v>44080</c:v>
                </c:pt>
                <c:pt idx="250">
                  <c:v>44081</c:v>
                </c:pt>
                <c:pt idx="251">
                  <c:v>44082</c:v>
                </c:pt>
                <c:pt idx="252">
                  <c:v>44083</c:v>
                </c:pt>
                <c:pt idx="253">
                  <c:v>44084</c:v>
                </c:pt>
                <c:pt idx="254">
                  <c:v>44085</c:v>
                </c:pt>
                <c:pt idx="255">
                  <c:v>44086</c:v>
                </c:pt>
                <c:pt idx="256">
                  <c:v>44087</c:v>
                </c:pt>
                <c:pt idx="257">
                  <c:v>44088</c:v>
                </c:pt>
                <c:pt idx="258">
                  <c:v>44089</c:v>
                </c:pt>
                <c:pt idx="259">
                  <c:v>44090</c:v>
                </c:pt>
                <c:pt idx="260">
                  <c:v>44091</c:v>
                </c:pt>
                <c:pt idx="261">
                  <c:v>44092</c:v>
                </c:pt>
                <c:pt idx="262">
                  <c:v>44093</c:v>
                </c:pt>
                <c:pt idx="263">
                  <c:v>44094</c:v>
                </c:pt>
                <c:pt idx="264">
                  <c:v>44095</c:v>
                </c:pt>
                <c:pt idx="265">
                  <c:v>44096</c:v>
                </c:pt>
                <c:pt idx="266">
                  <c:v>44097</c:v>
                </c:pt>
                <c:pt idx="267">
                  <c:v>44098</c:v>
                </c:pt>
                <c:pt idx="268">
                  <c:v>44099</c:v>
                </c:pt>
                <c:pt idx="269">
                  <c:v>44100</c:v>
                </c:pt>
                <c:pt idx="270">
                  <c:v>44101</c:v>
                </c:pt>
                <c:pt idx="271">
                  <c:v>44102</c:v>
                </c:pt>
                <c:pt idx="272">
                  <c:v>44103</c:v>
                </c:pt>
                <c:pt idx="273">
                  <c:v>44104</c:v>
                </c:pt>
                <c:pt idx="274">
                  <c:v>44105</c:v>
                </c:pt>
                <c:pt idx="275">
                  <c:v>44106</c:v>
                </c:pt>
                <c:pt idx="276">
                  <c:v>44107</c:v>
                </c:pt>
                <c:pt idx="277">
                  <c:v>44108</c:v>
                </c:pt>
                <c:pt idx="278">
                  <c:v>44109</c:v>
                </c:pt>
                <c:pt idx="279">
                  <c:v>44110</c:v>
                </c:pt>
                <c:pt idx="280">
                  <c:v>44111</c:v>
                </c:pt>
                <c:pt idx="281">
                  <c:v>44112</c:v>
                </c:pt>
                <c:pt idx="282">
                  <c:v>44113</c:v>
                </c:pt>
                <c:pt idx="283">
                  <c:v>44114</c:v>
                </c:pt>
                <c:pt idx="284">
                  <c:v>44115</c:v>
                </c:pt>
                <c:pt idx="285">
                  <c:v>44116</c:v>
                </c:pt>
                <c:pt idx="286">
                  <c:v>44117</c:v>
                </c:pt>
                <c:pt idx="287">
                  <c:v>44118</c:v>
                </c:pt>
                <c:pt idx="288">
                  <c:v>44119</c:v>
                </c:pt>
                <c:pt idx="289">
                  <c:v>44120</c:v>
                </c:pt>
                <c:pt idx="290">
                  <c:v>44121</c:v>
                </c:pt>
                <c:pt idx="291">
                  <c:v>44122</c:v>
                </c:pt>
                <c:pt idx="292">
                  <c:v>44123</c:v>
                </c:pt>
                <c:pt idx="293">
                  <c:v>44124</c:v>
                </c:pt>
                <c:pt idx="294">
                  <c:v>44125</c:v>
                </c:pt>
                <c:pt idx="295">
                  <c:v>44126</c:v>
                </c:pt>
                <c:pt idx="296">
                  <c:v>44127</c:v>
                </c:pt>
                <c:pt idx="297">
                  <c:v>44128</c:v>
                </c:pt>
                <c:pt idx="298">
                  <c:v>44129</c:v>
                </c:pt>
                <c:pt idx="299">
                  <c:v>44130</c:v>
                </c:pt>
                <c:pt idx="300">
                  <c:v>44131</c:v>
                </c:pt>
                <c:pt idx="301">
                  <c:v>44132</c:v>
                </c:pt>
                <c:pt idx="302">
                  <c:v>44133</c:v>
                </c:pt>
                <c:pt idx="303">
                  <c:v>44134</c:v>
                </c:pt>
                <c:pt idx="304">
                  <c:v>44135</c:v>
                </c:pt>
                <c:pt idx="305">
                  <c:v>44136</c:v>
                </c:pt>
                <c:pt idx="306">
                  <c:v>44137</c:v>
                </c:pt>
                <c:pt idx="307">
                  <c:v>44138</c:v>
                </c:pt>
                <c:pt idx="308">
                  <c:v>44139</c:v>
                </c:pt>
                <c:pt idx="309">
                  <c:v>44140</c:v>
                </c:pt>
                <c:pt idx="310">
                  <c:v>44141</c:v>
                </c:pt>
                <c:pt idx="311">
                  <c:v>44142</c:v>
                </c:pt>
                <c:pt idx="312">
                  <c:v>44143</c:v>
                </c:pt>
                <c:pt idx="313">
                  <c:v>44144</c:v>
                </c:pt>
                <c:pt idx="314">
                  <c:v>44145</c:v>
                </c:pt>
                <c:pt idx="315">
                  <c:v>44146</c:v>
                </c:pt>
                <c:pt idx="316">
                  <c:v>44147</c:v>
                </c:pt>
                <c:pt idx="317">
                  <c:v>44148</c:v>
                </c:pt>
                <c:pt idx="318">
                  <c:v>44149</c:v>
                </c:pt>
                <c:pt idx="319">
                  <c:v>44150</c:v>
                </c:pt>
                <c:pt idx="320">
                  <c:v>44151</c:v>
                </c:pt>
                <c:pt idx="321">
                  <c:v>44152</c:v>
                </c:pt>
                <c:pt idx="322">
                  <c:v>44153</c:v>
                </c:pt>
                <c:pt idx="323">
                  <c:v>44154</c:v>
                </c:pt>
                <c:pt idx="324">
                  <c:v>44155</c:v>
                </c:pt>
                <c:pt idx="325">
                  <c:v>44156</c:v>
                </c:pt>
                <c:pt idx="326">
                  <c:v>44157</c:v>
                </c:pt>
                <c:pt idx="327">
                  <c:v>44158</c:v>
                </c:pt>
                <c:pt idx="328">
                  <c:v>44159</c:v>
                </c:pt>
                <c:pt idx="329">
                  <c:v>44160</c:v>
                </c:pt>
                <c:pt idx="330">
                  <c:v>44161</c:v>
                </c:pt>
                <c:pt idx="331">
                  <c:v>44162</c:v>
                </c:pt>
                <c:pt idx="332">
                  <c:v>44163</c:v>
                </c:pt>
                <c:pt idx="333">
                  <c:v>44164</c:v>
                </c:pt>
                <c:pt idx="334">
                  <c:v>44165</c:v>
                </c:pt>
                <c:pt idx="335">
                  <c:v>44166</c:v>
                </c:pt>
                <c:pt idx="336">
                  <c:v>44167</c:v>
                </c:pt>
                <c:pt idx="337">
                  <c:v>44168</c:v>
                </c:pt>
                <c:pt idx="338">
                  <c:v>44169</c:v>
                </c:pt>
                <c:pt idx="339">
                  <c:v>44170</c:v>
                </c:pt>
                <c:pt idx="340">
                  <c:v>44171</c:v>
                </c:pt>
                <c:pt idx="341">
                  <c:v>44172</c:v>
                </c:pt>
                <c:pt idx="342">
                  <c:v>44173</c:v>
                </c:pt>
                <c:pt idx="343">
                  <c:v>44174</c:v>
                </c:pt>
                <c:pt idx="344">
                  <c:v>44175</c:v>
                </c:pt>
                <c:pt idx="345">
                  <c:v>44176</c:v>
                </c:pt>
                <c:pt idx="346">
                  <c:v>44177</c:v>
                </c:pt>
                <c:pt idx="347">
                  <c:v>44178</c:v>
                </c:pt>
                <c:pt idx="348">
                  <c:v>44179</c:v>
                </c:pt>
                <c:pt idx="349">
                  <c:v>44180</c:v>
                </c:pt>
                <c:pt idx="350">
                  <c:v>44181</c:v>
                </c:pt>
                <c:pt idx="351">
                  <c:v>44182</c:v>
                </c:pt>
                <c:pt idx="352">
                  <c:v>44183</c:v>
                </c:pt>
                <c:pt idx="353">
                  <c:v>44184</c:v>
                </c:pt>
                <c:pt idx="354">
                  <c:v>44185</c:v>
                </c:pt>
                <c:pt idx="355">
                  <c:v>44186</c:v>
                </c:pt>
                <c:pt idx="356">
                  <c:v>44187</c:v>
                </c:pt>
                <c:pt idx="357">
                  <c:v>44188</c:v>
                </c:pt>
                <c:pt idx="358">
                  <c:v>44189</c:v>
                </c:pt>
                <c:pt idx="359">
                  <c:v>44190</c:v>
                </c:pt>
                <c:pt idx="360">
                  <c:v>44191</c:v>
                </c:pt>
                <c:pt idx="361">
                  <c:v>44192</c:v>
                </c:pt>
                <c:pt idx="362">
                  <c:v>44193</c:v>
                </c:pt>
                <c:pt idx="363">
                  <c:v>44194</c:v>
                </c:pt>
                <c:pt idx="364">
                  <c:v>44195</c:v>
                </c:pt>
                <c:pt idx="365">
                  <c:v>44196</c:v>
                </c:pt>
                <c:pt idx="366">
                  <c:v>44197</c:v>
                </c:pt>
                <c:pt idx="367">
                  <c:v>44198</c:v>
                </c:pt>
                <c:pt idx="368">
                  <c:v>44199</c:v>
                </c:pt>
                <c:pt idx="369">
                  <c:v>44200</c:v>
                </c:pt>
                <c:pt idx="370">
                  <c:v>44201</c:v>
                </c:pt>
                <c:pt idx="371">
                  <c:v>44202</c:v>
                </c:pt>
                <c:pt idx="372">
                  <c:v>44203</c:v>
                </c:pt>
                <c:pt idx="373">
                  <c:v>44204</c:v>
                </c:pt>
                <c:pt idx="374">
                  <c:v>44205</c:v>
                </c:pt>
                <c:pt idx="375">
                  <c:v>44206</c:v>
                </c:pt>
                <c:pt idx="376">
                  <c:v>44207</c:v>
                </c:pt>
                <c:pt idx="377">
                  <c:v>44208</c:v>
                </c:pt>
                <c:pt idx="378">
                  <c:v>44209</c:v>
                </c:pt>
                <c:pt idx="379">
                  <c:v>44210</c:v>
                </c:pt>
                <c:pt idx="380">
                  <c:v>44211</c:v>
                </c:pt>
                <c:pt idx="381">
                  <c:v>44212</c:v>
                </c:pt>
                <c:pt idx="382">
                  <c:v>44213</c:v>
                </c:pt>
                <c:pt idx="383">
                  <c:v>44214</c:v>
                </c:pt>
                <c:pt idx="384">
                  <c:v>44215</c:v>
                </c:pt>
                <c:pt idx="385">
                  <c:v>44216</c:v>
                </c:pt>
                <c:pt idx="386">
                  <c:v>44217</c:v>
                </c:pt>
                <c:pt idx="387">
                  <c:v>44218</c:v>
                </c:pt>
                <c:pt idx="388">
                  <c:v>44219</c:v>
                </c:pt>
                <c:pt idx="389">
                  <c:v>44220</c:v>
                </c:pt>
                <c:pt idx="390">
                  <c:v>44221</c:v>
                </c:pt>
                <c:pt idx="391">
                  <c:v>44222</c:v>
                </c:pt>
                <c:pt idx="392">
                  <c:v>44223</c:v>
                </c:pt>
                <c:pt idx="393">
                  <c:v>44224</c:v>
                </c:pt>
                <c:pt idx="394">
                  <c:v>44225</c:v>
                </c:pt>
                <c:pt idx="395">
                  <c:v>44226</c:v>
                </c:pt>
                <c:pt idx="396">
                  <c:v>44227</c:v>
                </c:pt>
                <c:pt idx="397">
                  <c:v>44228</c:v>
                </c:pt>
                <c:pt idx="398">
                  <c:v>44229</c:v>
                </c:pt>
                <c:pt idx="399">
                  <c:v>44230</c:v>
                </c:pt>
                <c:pt idx="400">
                  <c:v>44231</c:v>
                </c:pt>
                <c:pt idx="401">
                  <c:v>44232</c:v>
                </c:pt>
                <c:pt idx="402">
                  <c:v>44233</c:v>
                </c:pt>
                <c:pt idx="403">
                  <c:v>44234</c:v>
                </c:pt>
                <c:pt idx="404">
                  <c:v>44235</c:v>
                </c:pt>
                <c:pt idx="405">
                  <c:v>44236</c:v>
                </c:pt>
                <c:pt idx="406">
                  <c:v>44237</c:v>
                </c:pt>
                <c:pt idx="407">
                  <c:v>44238</c:v>
                </c:pt>
                <c:pt idx="408">
                  <c:v>44239</c:v>
                </c:pt>
                <c:pt idx="409">
                  <c:v>44240</c:v>
                </c:pt>
                <c:pt idx="410">
                  <c:v>44241</c:v>
                </c:pt>
                <c:pt idx="411">
                  <c:v>44242</c:v>
                </c:pt>
                <c:pt idx="412">
                  <c:v>44243</c:v>
                </c:pt>
                <c:pt idx="413">
                  <c:v>44244</c:v>
                </c:pt>
                <c:pt idx="414">
                  <c:v>44245</c:v>
                </c:pt>
                <c:pt idx="415">
                  <c:v>44246</c:v>
                </c:pt>
                <c:pt idx="416">
                  <c:v>44247</c:v>
                </c:pt>
                <c:pt idx="417">
                  <c:v>44248</c:v>
                </c:pt>
                <c:pt idx="418">
                  <c:v>44249</c:v>
                </c:pt>
                <c:pt idx="419">
                  <c:v>44250</c:v>
                </c:pt>
                <c:pt idx="420">
                  <c:v>44251</c:v>
                </c:pt>
                <c:pt idx="421">
                  <c:v>44252</c:v>
                </c:pt>
                <c:pt idx="422">
                  <c:v>44253</c:v>
                </c:pt>
                <c:pt idx="423">
                  <c:v>44254</c:v>
                </c:pt>
                <c:pt idx="424">
                  <c:v>44255</c:v>
                </c:pt>
                <c:pt idx="425">
                  <c:v>44256</c:v>
                </c:pt>
                <c:pt idx="426">
                  <c:v>44257</c:v>
                </c:pt>
                <c:pt idx="427">
                  <c:v>44258</c:v>
                </c:pt>
                <c:pt idx="428">
                  <c:v>44259</c:v>
                </c:pt>
                <c:pt idx="429">
                  <c:v>44260</c:v>
                </c:pt>
                <c:pt idx="430">
                  <c:v>44261</c:v>
                </c:pt>
                <c:pt idx="431">
                  <c:v>44262</c:v>
                </c:pt>
                <c:pt idx="432">
                  <c:v>44263</c:v>
                </c:pt>
                <c:pt idx="433">
                  <c:v>44264</c:v>
                </c:pt>
                <c:pt idx="434">
                  <c:v>44265</c:v>
                </c:pt>
                <c:pt idx="435">
                  <c:v>44266</c:v>
                </c:pt>
                <c:pt idx="436">
                  <c:v>44267</c:v>
                </c:pt>
                <c:pt idx="437">
                  <c:v>44268</c:v>
                </c:pt>
                <c:pt idx="438">
                  <c:v>44269</c:v>
                </c:pt>
                <c:pt idx="439">
                  <c:v>44270</c:v>
                </c:pt>
                <c:pt idx="440">
                  <c:v>44271</c:v>
                </c:pt>
                <c:pt idx="441">
                  <c:v>44272</c:v>
                </c:pt>
                <c:pt idx="442">
                  <c:v>44273</c:v>
                </c:pt>
                <c:pt idx="443">
                  <c:v>44274</c:v>
                </c:pt>
                <c:pt idx="444">
                  <c:v>44275</c:v>
                </c:pt>
                <c:pt idx="445">
                  <c:v>44276</c:v>
                </c:pt>
                <c:pt idx="446">
                  <c:v>44277</c:v>
                </c:pt>
                <c:pt idx="447">
                  <c:v>44278</c:v>
                </c:pt>
                <c:pt idx="448">
                  <c:v>44279</c:v>
                </c:pt>
                <c:pt idx="449">
                  <c:v>44280</c:v>
                </c:pt>
                <c:pt idx="450">
                  <c:v>44281</c:v>
                </c:pt>
                <c:pt idx="451">
                  <c:v>44282</c:v>
                </c:pt>
                <c:pt idx="452">
                  <c:v>44283</c:v>
                </c:pt>
                <c:pt idx="453">
                  <c:v>44284</c:v>
                </c:pt>
                <c:pt idx="454">
                  <c:v>44285</c:v>
                </c:pt>
                <c:pt idx="455">
                  <c:v>44286</c:v>
                </c:pt>
                <c:pt idx="456">
                  <c:v>44287</c:v>
                </c:pt>
                <c:pt idx="457">
                  <c:v>44288</c:v>
                </c:pt>
                <c:pt idx="458">
                  <c:v>44289</c:v>
                </c:pt>
                <c:pt idx="459">
                  <c:v>44290</c:v>
                </c:pt>
                <c:pt idx="460">
                  <c:v>44291</c:v>
                </c:pt>
                <c:pt idx="461">
                  <c:v>44292</c:v>
                </c:pt>
                <c:pt idx="462">
                  <c:v>44293</c:v>
                </c:pt>
                <c:pt idx="463">
                  <c:v>44294</c:v>
                </c:pt>
                <c:pt idx="464">
                  <c:v>44295</c:v>
                </c:pt>
                <c:pt idx="465">
                  <c:v>44296</c:v>
                </c:pt>
                <c:pt idx="466">
                  <c:v>44297</c:v>
                </c:pt>
                <c:pt idx="467">
                  <c:v>44298</c:v>
                </c:pt>
                <c:pt idx="468">
                  <c:v>44299</c:v>
                </c:pt>
                <c:pt idx="469">
                  <c:v>44300</c:v>
                </c:pt>
                <c:pt idx="470">
                  <c:v>44301</c:v>
                </c:pt>
                <c:pt idx="471">
                  <c:v>44302</c:v>
                </c:pt>
                <c:pt idx="472">
                  <c:v>44303</c:v>
                </c:pt>
                <c:pt idx="473">
                  <c:v>44304</c:v>
                </c:pt>
                <c:pt idx="474">
                  <c:v>44305</c:v>
                </c:pt>
                <c:pt idx="475">
                  <c:v>44306</c:v>
                </c:pt>
                <c:pt idx="476">
                  <c:v>44307</c:v>
                </c:pt>
                <c:pt idx="477">
                  <c:v>44308</c:v>
                </c:pt>
                <c:pt idx="478">
                  <c:v>44309</c:v>
                </c:pt>
                <c:pt idx="479">
                  <c:v>44310</c:v>
                </c:pt>
                <c:pt idx="480">
                  <c:v>44311</c:v>
                </c:pt>
                <c:pt idx="481">
                  <c:v>44312</c:v>
                </c:pt>
                <c:pt idx="482">
                  <c:v>44313</c:v>
                </c:pt>
                <c:pt idx="483">
                  <c:v>44314</c:v>
                </c:pt>
                <c:pt idx="484">
                  <c:v>44315</c:v>
                </c:pt>
                <c:pt idx="485">
                  <c:v>44316</c:v>
                </c:pt>
                <c:pt idx="486">
                  <c:v>44317</c:v>
                </c:pt>
                <c:pt idx="487">
                  <c:v>44318</c:v>
                </c:pt>
                <c:pt idx="488">
                  <c:v>44319</c:v>
                </c:pt>
                <c:pt idx="489">
                  <c:v>44320</c:v>
                </c:pt>
                <c:pt idx="490">
                  <c:v>44321</c:v>
                </c:pt>
                <c:pt idx="491">
                  <c:v>44322</c:v>
                </c:pt>
                <c:pt idx="492">
                  <c:v>44323</c:v>
                </c:pt>
                <c:pt idx="493">
                  <c:v>44324</c:v>
                </c:pt>
                <c:pt idx="494">
                  <c:v>44325</c:v>
                </c:pt>
                <c:pt idx="495">
                  <c:v>44326</c:v>
                </c:pt>
                <c:pt idx="496">
                  <c:v>44327</c:v>
                </c:pt>
                <c:pt idx="497">
                  <c:v>44328</c:v>
                </c:pt>
                <c:pt idx="498">
                  <c:v>44329</c:v>
                </c:pt>
                <c:pt idx="499">
                  <c:v>44330</c:v>
                </c:pt>
                <c:pt idx="500">
                  <c:v>44331</c:v>
                </c:pt>
                <c:pt idx="501">
                  <c:v>44332</c:v>
                </c:pt>
                <c:pt idx="502">
                  <c:v>44333</c:v>
                </c:pt>
                <c:pt idx="503">
                  <c:v>44334</c:v>
                </c:pt>
                <c:pt idx="504">
                  <c:v>44335</c:v>
                </c:pt>
                <c:pt idx="505">
                  <c:v>44336</c:v>
                </c:pt>
                <c:pt idx="506">
                  <c:v>44337</c:v>
                </c:pt>
                <c:pt idx="507">
                  <c:v>44338</c:v>
                </c:pt>
                <c:pt idx="508">
                  <c:v>44339</c:v>
                </c:pt>
                <c:pt idx="509">
                  <c:v>44340</c:v>
                </c:pt>
                <c:pt idx="510">
                  <c:v>44341</c:v>
                </c:pt>
                <c:pt idx="511">
                  <c:v>44342</c:v>
                </c:pt>
                <c:pt idx="512">
                  <c:v>44343</c:v>
                </c:pt>
                <c:pt idx="513">
                  <c:v>44344</c:v>
                </c:pt>
                <c:pt idx="514">
                  <c:v>44345</c:v>
                </c:pt>
                <c:pt idx="515">
                  <c:v>44346</c:v>
                </c:pt>
                <c:pt idx="516">
                  <c:v>44347</c:v>
                </c:pt>
                <c:pt idx="517">
                  <c:v>44348</c:v>
                </c:pt>
                <c:pt idx="518">
                  <c:v>44349</c:v>
                </c:pt>
                <c:pt idx="519">
                  <c:v>44350</c:v>
                </c:pt>
                <c:pt idx="520">
                  <c:v>44351</c:v>
                </c:pt>
                <c:pt idx="521">
                  <c:v>44352</c:v>
                </c:pt>
                <c:pt idx="522">
                  <c:v>44353</c:v>
                </c:pt>
                <c:pt idx="523">
                  <c:v>44354</c:v>
                </c:pt>
                <c:pt idx="524">
                  <c:v>44355</c:v>
                </c:pt>
                <c:pt idx="525">
                  <c:v>44356</c:v>
                </c:pt>
                <c:pt idx="526">
                  <c:v>44357</c:v>
                </c:pt>
                <c:pt idx="527">
                  <c:v>44358</c:v>
                </c:pt>
                <c:pt idx="528">
                  <c:v>44359</c:v>
                </c:pt>
                <c:pt idx="529">
                  <c:v>44360</c:v>
                </c:pt>
                <c:pt idx="530">
                  <c:v>44361</c:v>
                </c:pt>
                <c:pt idx="531">
                  <c:v>44362</c:v>
                </c:pt>
                <c:pt idx="532">
                  <c:v>44363</c:v>
                </c:pt>
                <c:pt idx="533">
                  <c:v>44364</c:v>
                </c:pt>
                <c:pt idx="534">
                  <c:v>44365</c:v>
                </c:pt>
                <c:pt idx="535">
                  <c:v>44366</c:v>
                </c:pt>
                <c:pt idx="536">
                  <c:v>44367</c:v>
                </c:pt>
                <c:pt idx="537">
                  <c:v>44368</c:v>
                </c:pt>
                <c:pt idx="538">
                  <c:v>44369</c:v>
                </c:pt>
                <c:pt idx="539">
                  <c:v>44370</c:v>
                </c:pt>
                <c:pt idx="540">
                  <c:v>44371</c:v>
                </c:pt>
                <c:pt idx="541">
                  <c:v>44372</c:v>
                </c:pt>
                <c:pt idx="542">
                  <c:v>44373</c:v>
                </c:pt>
                <c:pt idx="543">
                  <c:v>44374</c:v>
                </c:pt>
                <c:pt idx="544">
                  <c:v>44375</c:v>
                </c:pt>
                <c:pt idx="545">
                  <c:v>44376</c:v>
                </c:pt>
              </c:numCache>
            </c:numRef>
          </c:cat>
          <c:val>
            <c:numRef>
              <c:f>Sheet3!$P$3:$P$548</c:f>
              <c:numCache>
                <c:formatCode>General</c:formatCode>
                <c:ptCount val="546"/>
                <c:pt idx="27">
                  <c:v>200</c:v>
                </c:pt>
                <c:pt idx="28">
                  <c:v>200</c:v>
                </c:pt>
                <c:pt idx="29">
                  <c:v>200</c:v>
                </c:pt>
                <c:pt idx="30">
                  <c:v>200</c:v>
                </c:pt>
                <c:pt idx="31">
                  <c:v>200</c:v>
                </c:pt>
                <c:pt idx="32">
                  <c:v>200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9CC8-4140-B968-02DA341257F4}"/>
            </c:ext>
          </c:extLst>
        </c:ser>
        <c:ser>
          <c:idx val="15"/>
          <c:order val="15"/>
          <c:tx>
            <c:strRef>
              <c:f>Sheet3!$Q$2</c:f>
              <c:strCache>
                <c:ptCount val="1"/>
                <c:pt idx="0">
                  <c:v>掉宝春春飨宴</c:v>
                </c:pt>
              </c:strCache>
            </c:strRef>
          </c:tx>
          <c:spPr>
            <a:ln w="28575" cap="rnd">
              <a:solidFill>
                <a:schemeClr val="accent4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Sheet3!$A$3:$A$548</c:f>
              <c:numCache>
                <c:formatCode>m/d/yyyy</c:formatCode>
                <c:ptCount val="546"/>
                <c:pt idx="0">
                  <c:v>43831</c:v>
                </c:pt>
                <c:pt idx="1">
                  <c:v>43832</c:v>
                </c:pt>
                <c:pt idx="2">
                  <c:v>43833</c:v>
                </c:pt>
                <c:pt idx="3">
                  <c:v>43834</c:v>
                </c:pt>
                <c:pt idx="4">
                  <c:v>43835</c:v>
                </c:pt>
                <c:pt idx="5">
                  <c:v>43836</c:v>
                </c:pt>
                <c:pt idx="6">
                  <c:v>43837</c:v>
                </c:pt>
                <c:pt idx="7">
                  <c:v>43838</c:v>
                </c:pt>
                <c:pt idx="8">
                  <c:v>43839</c:v>
                </c:pt>
                <c:pt idx="9">
                  <c:v>43840</c:v>
                </c:pt>
                <c:pt idx="10">
                  <c:v>43841</c:v>
                </c:pt>
                <c:pt idx="11">
                  <c:v>43842</c:v>
                </c:pt>
                <c:pt idx="12">
                  <c:v>43843</c:v>
                </c:pt>
                <c:pt idx="13">
                  <c:v>43844</c:v>
                </c:pt>
                <c:pt idx="14">
                  <c:v>43845</c:v>
                </c:pt>
                <c:pt idx="15">
                  <c:v>43846</c:v>
                </c:pt>
                <c:pt idx="16">
                  <c:v>43847</c:v>
                </c:pt>
                <c:pt idx="17">
                  <c:v>43848</c:v>
                </c:pt>
                <c:pt idx="18">
                  <c:v>43849</c:v>
                </c:pt>
                <c:pt idx="19">
                  <c:v>43850</c:v>
                </c:pt>
                <c:pt idx="20">
                  <c:v>43851</c:v>
                </c:pt>
                <c:pt idx="21">
                  <c:v>43852</c:v>
                </c:pt>
                <c:pt idx="22">
                  <c:v>43853</c:v>
                </c:pt>
                <c:pt idx="23">
                  <c:v>43854</c:v>
                </c:pt>
                <c:pt idx="24">
                  <c:v>43855</c:v>
                </c:pt>
                <c:pt idx="25">
                  <c:v>43856</c:v>
                </c:pt>
                <c:pt idx="26">
                  <c:v>43857</c:v>
                </c:pt>
                <c:pt idx="27">
                  <c:v>43858</c:v>
                </c:pt>
                <c:pt idx="28">
                  <c:v>43859</c:v>
                </c:pt>
                <c:pt idx="29">
                  <c:v>43860</c:v>
                </c:pt>
                <c:pt idx="30">
                  <c:v>43861</c:v>
                </c:pt>
                <c:pt idx="31">
                  <c:v>43862</c:v>
                </c:pt>
                <c:pt idx="32">
                  <c:v>43863</c:v>
                </c:pt>
                <c:pt idx="33">
                  <c:v>43864</c:v>
                </c:pt>
                <c:pt idx="34">
                  <c:v>43865</c:v>
                </c:pt>
                <c:pt idx="35">
                  <c:v>43866</c:v>
                </c:pt>
                <c:pt idx="36">
                  <c:v>43867</c:v>
                </c:pt>
                <c:pt idx="37">
                  <c:v>43868</c:v>
                </c:pt>
                <c:pt idx="38">
                  <c:v>43869</c:v>
                </c:pt>
                <c:pt idx="39">
                  <c:v>43870</c:v>
                </c:pt>
                <c:pt idx="40">
                  <c:v>43871</c:v>
                </c:pt>
                <c:pt idx="41">
                  <c:v>43872</c:v>
                </c:pt>
                <c:pt idx="42">
                  <c:v>43873</c:v>
                </c:pt>
                <c:pt idx="43">
                  <c:v>43874</c:v>
                </c:pt>
                <c:pt idx="44">
                  <c:v>43875</c:v>
                </c:pt>
                <c:pt idx="45">
                  <c:v>43876</c:v>
                </c:pt>
                <c:pt idx="46">
                  <c:v>43877</c:v>
                </c:pt>
                <c:pt idx="47">
                  <c:v>43878</c:v>
                </c:pt>
                <c:pt idx="48">
                  <c:v>43879</c:v>
                </c:pt>
                <c:pt idx="49">
                  <c:v>43880</c:v>
                </c:pt>
                <c:pt idx="50">
                  <c:v>43881</c:v>
                </c:pt>
                <c:pt idx="51">
                  <c:v>43882</c:v>
                </c:pt>
                <c:pt idx="52">
                  <c:v>43883</c:v>
                </c:pt>
                <c:pt idx="53">
                  <c:v>43884</c:v>
                </c:pt>
                <c:pt idx="54">
                  <c:v>43885</c:v>
                </c:pt>
                <c:pt idx="55">
                  <c:v>43886</c:v>
                </c:pt>
                <c:pt idx="56">
                  <c:v>43887</c:v>
                </c:pt>
                <c:pt idx="57">
                  <c:v>43888</c:v>
                </c:pt>
                <c:pt idx="58">
                  <c:v>43889</c:v>
                </c:pt>
                <c:pt idx="59">
                  <c:v>43890</c:v>
                </c:pt>
                <c:pt idx="60">
                  <c:v>43891</c:v>
                </c:pt>
                <c:pt idx="61">
                  <c:v>43892</c:v>
                </c:pt>
                <c:pt idx="62">
                  <c:v>43893</c:v>
                </c:pt>
                <c:pt idx="63">
                  <c:v>43894</c:v>
                </c:pt>
                <c:pt idx="64">
                  <c:v>43895</c:v>
                </c:pt>
                <c:pt idx="65">
                  <c:v>43896</c:v>
                </c:pt>
                <c:pt idx="66">
                  <c:v>43897</c:v>
                </c:pt>
                <c:pt idx="67">
                  <c:v>43898</c:v>
                </c:pt>
                <c:pt idx="68">
                  <c:v>43899</c:v>
                </c:pt>
                <c:pt idx="69">
                  <c:v>43900</c:v>
                </c:pt>
                <c:pt idx="70">
                  <c:v>43901</c:v>
                </c:pt>
                <c:pt idx="71">
                  <c:v>43902</c:v>
                </c:pt>
                <c:pt idx="72">
                  <c:v>43903</c:v>
                </c:pt>
                <c:pt idx="73">
                  <c:v>43904</c:v>
                </c:pt>
                <c:pt idx="74">
                  <c:v>43905</c:v>
                </c:pt>
                <c:pt idx="75">
                  <c:v>43906</c:v>
                </c:pt>
                <c:pt idx="76">
                  <c:v>43907</c:v>
                </c:pt>
                <c:pt idx="77">
                  <c:v>43908</c:v>
                </c:pt>
                <c:pt idx="78">
                  <c:v>43909</c:v>
                </c:pt>
                <c:pt idx="79">
                  <c:v>43910</c:v>
                </c:pt>
                <c:pt idx="80">
                  <c:v>43911</c:v>
                </c:pt>
                <c:pt idx="81">
                  <c:v>43912</c:v>
                </c:pt>
                <c:pt idx="82">
                  <c:v>43913</c:v>
                </c:pt>
                <c:pt idx="83">
                  <c:v>43914</c:v>
                </c:pt>
                <c:pt idx="84">
                  <c:v>43915</c:v>
                </c:pt>
                <c:pt idx="85">
                  <c:v>43916</c:v>
                </c:pt>
                <c:pt idx="86">
                  <c:v>43917</c:v>
                </c:pt>
                <c:pt idx="87">
                  <c:v>43918</c:v>
                </c:pt>
                <c:pt idx="88">
                  <c:v>43919</c:v>
                </c:pt>
                <c:pt idx="89">
                  <c:v>43920</c:v>
                </c:pt>
                <c:pt idx="90">
                  <c:v>43921</c:v>
                </c:pt>
                <c:pt idx="91">
                  <c:v>43922</c:v>
                </c:pt>
                <c:pt idx="92">
                  <c:v>43923</c:v>
                </c:pt>
                <c:pt idx="93">
                  <c:v>43924</c:v>
                </c:pt>
                <c:pt idx="94">
                  <c:v>43925</c:v>
                </c:pt>
                <c:pt idx="95">
                  <c:v>43926</c:v>
                </c:pt>
                <c:pt idx="96">
                  <c:v>43927</c:v>
                </c:pt>
                <c:pt idx="97">
                  <c:v>43928</c:v>
                </c:pt>
                <c:pt idx="98">
                  <c:v>43929</c:v>
                </c:pt>
                <c:pt idx="99">
                  <c:v>43930</c:v>
                </c:pt>
                <c:pt idx="100">
                  <c:v>43931</c:v>
                </c:pt>
                <c:pt idx="101">
                  <c:v>43932</c:v>
                </c:pt>
                <c:pt idx="102">
                  <c:v>43933</c:v>
                </c:pt>
                <c:pt idx="103">
                  <c:v>43934</c:v>
                </c:pt>
                <c:pt idx="104">
                  <c:v>43935</c:v>
                </c:pt>
                <c:pt idx="105">
                  <c:v>43936</c:v>
                </c:pt>
                <c:pt idx="106">
                  <c:v>43937</c:v>
                </c:pt>
                <c:pt idx="107">
                  <c:v>43938</c:v>
                </c:pt>
                <c:pt idx="108">
                  <c:v>43939</c:v>
                </c:pt>
                <c:pt idx="109">
                  <c:v>43940</c:v>
                </c:pt>
                <c:pt idx="110">
                  <c:v>43941</c:v>
                </c:pt>
                <c:pt idx="111">
                  <c:v>43942</c:v>
                </c:pt>
                <c:pt idx="112">
                  <c:v>43943</c:v>
                </c:pt>
                <c:pt idx="113">
                  <c:v>43944</c:v>
                </c:pt>
                <c:pt idx="114">
                  <c:v>43945</c:v>
                </c:pt>
                <c:pt idx="115">
                  <c:v>43946</c:v>
                </c:pt>
                <c:pt idx="116">
                  <c:v>43947</c:v>
                </c:pt>
                <c:pt idx="117">
                  <c:v>43948</c:v>
                </c:pt>
                <c:pt idx="118">
                  <c:v>43949</c:v>
                </c:pt>
                <c:pt idx="119">
                  <c:v>43950</c:v>
                </c:pt>
                <c:pt idx="120">
                  <c:v>43951</c:v>
                </c:pt>
                <c:pt idx="121">
                  <c:v>43952</c:v>
                </c:pt>
                <c:pt idx="122">
                  <c:v>43953</c:v>
                </c:pt>
                <c:pt idx="123">
                  <c:v>43954</c:v>
                </c:pt>
                <c:pt idx="124">
                  <c:v>43955</c:v>
                </c:pt>
                <c:pt idx="125">
                  <c:v>43956</c:v>
                </c:pt>
                <c:pt idx="126">
                  <c:v>43957</c:v>
                </c:pt>
                <c:pt idx="127">
                  <c:v>43958</c:v>
                </c:pt>
                <c:pt idx="128">
                  <c:v>43959</c:v>
                </c:pt>
                <c:pt idx="129">
                  <c:v>43960</c:v>
                </c:pt>
                <c:pt idx="130">
                  <c:v>43961</c:v>
                </c:pt>
                <c:pt idx="131">
                  <c:v>43962</c:v>
                </c:pt>
                <c:pt idx="132">
                  <c:v>43963</c:v>
                </c:pt>
                <c:pt idx="133">
                  <c:v>43964</c:v>
                </c:pt>
                <c:pt idx="134">
                  <c:v>43965</c:v>
                </c:pt>
                <c:pt idx="135">
                  <c:v>43966</c:v>
                </c:pt>
                <c:pt idx="136">
                  <c:v>43967</c:v>
                </c:pt>
                <c:pt idx="137">
                  <c:v>43968</c:v>
                </c:pt>
                <c:pt idx="138">
                  <c:v>43969</c:v>
                </c:pt>
                <c:pt idx="139">
                  <c:v>43970</c:v>
                </c:pt>
                <c:pt idx="140">
                  <c:v>43971</c:v>
                </c:pt>
                <c:pt idx="141">
                  <c:v>43972</c:v>
                </c:pt>
                <c:pt idx="142">
                  <c:v>43973</c:v>
                </c:pt>
                <c:pt idx="143">
                  <c:v>43974</c:v>
                </c:pt>
                <c:pt idx="144">
                  <c:v>43975</c:v>
                </c:pt>
                <c:pt idx="145">
                  <c:v>43976</c:v>
                </c:pt>
                <c:pt idx="146">
                  <c:v>43977</c:v>
                </c:pt>
                <c:pt idx="147">
                  <c:v>43978</c:v>
                </c:pt>
                <c:pt idx="148">
                  <c:v>43979</c:v>
                </c:pt>
                <c:pt idx="149">
                  <c:v>43980</c:v>
                </c:pt>
                <c:pt idx="150">
                  <c:v>43981</c:v>
                </c:pt>
                <c:pt idx="151">
                  <c:v>43982</c:v>
                </c:pt>
                <c:pt idx="152">
                  <c:v>43983</c:v>
                </c:pt>
                <c:pt idx="153">
                  <c:v>43984</c:v>
                </c:pt>
                <c:pt idx="154">
                  <c:v>43985</c:v>
                </c:pt>
                <c:pt idx="155">
                  <c:v>43986</c:v>
                </c:pt>
                <c:pt idx="156">
                  <c:v>43987</c:v>
                </c:pt>
                <c:pt idx="157">
                  <c:v>43988</c:v>
                </c:pt>
                <c:pt idx="158">
                  <c:v>43989</c:v>
                </c:pt>
                <c:pt idx="159">
                  <c:v>43990</c:v>
                </c:pt>
                <c:pt idx="160">
                  <c:v>43991</c:v>
                </c:pt>
                <c:pt idx="161">
                  <c:v>43992</c:v>
                </c:pt>
                <c:pt idx="162">
                  <c:v>43993</c:v>
                </c:pt>
                <c:pt idx="163">
                  <c:v>43994</c:v>
                </c:pt>
                <c:pt idx="164">
                  <c:v>43995</c:v>
                </c:pt>
                <c:pt idx="165">
                  <c:v>43996</c:v>
                </c:pt>
                <c:pt idx="166">
                  <c:v>43997</c:v>
                </c:pt>
                <c:pt idx="167">
                  <c:v>43998</c:v>
                </c:pt>
                <c:pt idx="168">
                  <c:v>43999</c:v>
                </c:pt>
                <c:pt idx="169">
                  <c:v>44000</c:v>
                </c:pt>
                <c:pt idx="170">
                  <c:v>44001</c:v>
                </c:pt>
                <c:pt idx="171">
                  <c:v>44002</c:v>
                </c:pt>
                <c:pt idx="172">
                  <c:v>44003</c:v>
                </c:pt>
                <c:pt idx="173">
                  <c:v>44004</c:v>
                </c:pt>
                <c:pt idx="174">
                  <c:v>44005</c:v>
                </c:pt>
                <c:pt idx="175">
                  <c:v>44006</c:v>
                </c:pt>
                <c:pt idx="176">
                  <c:v>44007</c:v>
                </c:pt>
                <c:pt idx="177">
                  <c:v>44008</c:v>
                </c:pt>
                <c:pt idx="178">
                  <c:v>44009</c:v>
                </c:pt>
                <c:pt idx="179">
                  <c:v>44010</c:v>
                </c:pt>
                <c:pt idx="180">
                  <c:v>44011</c:v>
                </c:pt>
                <c:pt idx="181">
                  <c:v>44012</c:v>
                </c:pt>
                <c:pt idx="182">
                  <c:v>44013</c:v>
                </c:pt>
                <c:pt idx="183">
                  <c:v>44014</c:v>
                </c:pt>
                <c:pt idx="184">
                  <c:v>44015</c:v>
                </c:pt>
                <c:pt idx="185">
                  <c:v>44016</c:v>
                </c:pt>
                <c:pt idx="186">
                  <c:v>44017</c:v>
                </c:pt>
                <c:pt idx="187">
                  <c:v>44018</c:v>
                </c:pt>
                <c:pt idx="188">
                  <c:v>44019</c:v>
                </c:pt>
                <c:pt idx="189">
                  <c:v>44020</c:v>
                </c:pt>
                <c:pt idx="190">
                  <c:v>44021</c:v>
                </c:pt>
                <c:pt idx="191">
                  <c:v>44022</c:v>
                </c:pt>
                <c:pt idx="192">
                  <c:v>44023</c:v>
                </c:pt>
                <c:pt idx="193">
                  <c:v>44024</c:v>
                </c:pt>
                <c:pt idx="194">
                  <c:v>44025</c:v>
                </c:pt>
                <c:pt idx="195">
                  <c:v>44026</c:v>
                </c:pt>
                <c:pt idx="196">
                  <c:v>44027</c:v>
                </c:pt>
                <c:pt idx="197">
                  <c:v>44028</c:v>
                </c:pt>
                <c:pt idx="198">
                  <c:v>44029</c:v>
                </c:pt>
                <c:pt idx="199">
                  <c:v>44030</c:v>
                </c:pt>
                <c:pt idx="200">
                  <c:v>44031</c:v>
                </c:pt>
                <c:pt idx="201">
                  <c:v>44032</c:v>
                </c:pt>
                <c:pt idx="202">
                  <c:v>44033</c:v>
                </c:pt>
                <c:pt idx="203">
                  <c:v>44034</c:v>
                </c:pt>
                <c:pt idx="204">
                  <c:v>44035</c:v>
                </c:pt>
                <c:pt idx="205">
                  <c:v>44036</c:v>
                </c:pt>
                <c:pt idx="206">
                  <c:v>44037</c:v>
                </c:pt>
                <c:pt idx="207">
                  <c:v>44038</c:v>
                </c:pt>
                <c:pt idx="208">
                  <c:v>44039</c:v>
                </c:pt>
                <c:pt idx="209">
                  <c:v>44040</c:v>
                </c:pt>
                <c:pt idx="210">
                  <c:v>44041</c:v>
                </c:pt>
                <c:pt idx="211">
                  <c:v>44042</c:v>
                </c:pt>
                <c:pt idx="212">
                  <c:v>44043</c:v>
                </c:pt>
                <c:pt idx="213">
                  <c:v>44044</c:v>
                </c:pt>
                <c:pt idx="214">
                  <c:v>44045</c:v>
                </c:pt>
                <c:pt idx="215">
                  <c:v>44046</c:v>
                </c:pt>
                <c:pt idx="216">
                  <c:v>44047</c:v>
                </c:pt>
                <c:pt idx="217">
                  <c:v>44048</c:v>
                </c:pt>
                <c:pt idx="218">
                  <c:v>44049</c:v>
                </c:pt>
                <c:pt idx="219">
                  <c:v>44050</c:v>
                </c:pt>
                <c:pt idx="220">
                  <c:v>44051</c:v>
                </c:pt>
                <c:pt idx="221">
                  <c:v>44052</c:v>
                </c:pt>
                <c:pt idx="222">
                  <c:v>44053</c:v>
                </c:pt>
                <c:pt idx="223">
                  <c:v>44054</c:v>
                </c:pt>
                <c:pt idx="224">
                  <c:v>44055</c:v>
                </c:pt>
                <c:pt idx="225">
                  <c:v>44056</c:v>
                </c:pt>
                <c:pt idx="226">
                  <c:v>44057</c:v>
                </c:pt>
                <c:pt idx="227">
                  <c:v>44058</c:v>
                </c:pt>
                <c:pt idx="228">
                  <c:v>44059</c:v>
                </c:pt>
                <c:pt idx="229">
                  <c:v>44060</c:v>
                </c:pt>
                <c:pt idx="230">
                  <c:v>44061</c:v>
                </c:pt>
                <c:pt idx="231">
                  <c:v>44062</c:v>
                </c:pt>
                <c:pt idx="232">
                  <c:v>44063</c:v>
                </c:pt>
                <c:pt idx="233">
                  <c:v>44064</c:v>
                </c:pt>
                <c:pt idx="234">
                  <c:v>44065</c:v>
                </c:pt>
                <c:pt idx="235">
                  <c:v>44066</c:v>
                </c:pt>
                <c:pt idx="236">
                  <c:v>44067</c:v>
                </c:pt>
                <c:pt idx="237">
                  <c:v>44068</c:v>
                </c:pt>
                <c:pt idx="238">
                  <c:v>44069</c:v>
                </c:pt>
                <c:pt idx="239">
                  <c:v>44070</c:v>
                </c:pt>
                <c:pt idx="240">
                  <c:v>44071</c:v>
                </c:pt>
                <c:pt idx="241">
                  <c:v>44072</c:v>
                </c:pt>
                <c:pt idx="242">
                  <c:v>44073</c:v>
                </c:pt>
                <c:pt idx="243">
                  <c:v>44074</c:v>
                </c:pt>
                <c:pt idx="244">
                  <c:v>44075</c:v>
                </c:pt>
                <c:pt idx="245">
                  <c:v>44076</c:v>
                </c:pt>
                <c:pt idx="246">
                  <c:v>44077</c:v>
                </c:pt>
                <c:pt idx="247">
                  <c:v>44078</c:v>
                </c:pt>
                <c:pt idx="248">
                  <c:v>44079</c:v>
                </c:pt>
                <c:pt idx="249">
                  <c:v>44080</c:v>
                </c:pt>
                <c:pt idx="250">
                  <c:v>44081</c:v>
                </c:pt>
                <c:pt idx="251">
                  <c:v>44082</c:v>
                </c:pt>
                <c:pt idx="252">
                  <c:v>44083</c:v>
                </c:pt>
                <c:pt idx="253">
                  <c:v>44084</c:v>
                </c:pt>
                <c:pt idx="254">
                  <c:v>44085</c:v>
                </c:pt>
                <c:pt idx="255">
                  <c:v>44086</c:v>
                </c:pt>
                <c:pt idx="256">
                  <c:v>44087</c:v>
                </c:pt>
                <c:pt idx="257">
                  <c:v>44088</c:v>
                </c:pt>
                <c:pt idx="258">
                  <c:v>44089</c:v>
                </c:pt>
                <c:pt idx="259">
                  <c:v>44090</c:v>
                </c:pt>
                <c:pt idx="260">
                  <c:v>44091</c:v>
                </c:pt>
                <c:pt idx="261">
                  <c:v>44092</c:v>
                </c:pt>
                <c:pt idx="262">
                  <c:v>44093</c:v>
                </c:pt>
                <c:pt idx="263">
                  <c:v>44094</c:v>
                </c:pt>
                <c:pt idx="264">
                  <c:v>44095</c:v>
                </c:pt>
                <c:pt idx="265">
                  <c:v>44096</c:v>
                </c:pt>
                <c:pt idx="266">
                  <c:v>44097</c:v>
                </c:pt>
                <c:pt idx="267">
                  <c:v>44098</c:v>
                </c:pt>
                <c:pt idx="268">
                  <c:v>44099</c:v>
                </c:pt>
                <c:pt idx="269">
                  <c:v>44100</c:v>
                </c:pt>
                <c:pt idx="270">
                  <c:v>44101</c:v>
                </c:pt>
                <c:pt idx="271">
                  <c:v>44102</c:v>
                </c:pt>
                <c:pt idx="272">
                  <c:v>44103</c:v>
                </c:pt>
                <c:pt idx="273">
                  <c:v>44104</c:v>
                </c:pt>
                <c:pt idx="274">
                  <c:v>44105</c:v>
                </c:pt>
                <c:pt idx="275">
                  <c:v>44106</c:v>
                </c:pt>
                <c:pt idx="276">
                  <c:v>44107</c:v>
                </c:pt>
                <c:pt idx="277">
                  <c:v>44108</c:v>
                </c:pt>
                <c:pt idx="278">
                  <c:v>44109</c:v>
                </c:pt>
                <c:pt idx="279">
                  <c:v>44110</c:v>
                </c:pt>
                <c:pt idx="280">
                  <c:v>44111</c:v>
                </c:pt>
                <c:pt idx="281">
                  <c:v>44112</c:v>
                </c:pt>
                <c:pt idx="282">
                  <c:v>44113</c:v>
                </c:pt>
                <c:pt idx="283">
                  <c:v>44114</c:v>
                </c:pt>
                <c:pt idx="284">
                  <c:v>44115</c:v>
                </c:pt>
                <c:pt idx="285">
                  <c:v>44116</c:v>
                </c:pt>
                <c:pt idx="286">
                  <c:v>44117</c:v>
                </c:pt>
                <c:pt idx="287">
                  <c:v>44118</c:v>
                </c:pt>
                <c:pt idx="288">
                  <c:v>44119</c:v>
                </c:pt>
                <c:pt idx="289">
                  <c:v>44120</c:v>
                </c:pt>
                <c:pt idx="290">
                  <c:v>44121</c:v>
                </c:pt>
                <c:pt idx="291">
                  <c:v>44122</c:v>
                </c:pt>
                <c:pt idx="292">
                  <c:v>44123</c:v>
                </c:pt>
                <c:pt idx="293">
                  <c:v>44124</c:v>
                </c:pt>
                <c:pt idx="294">
                  <c:v>44125</c:v>
                </c:pt>
                <c:pt idx="295">
                  <c:v>44126</c:v>
                </c:pt>
                <c:pt idx="296">
                  <c:v>44127</c:v>
                </c:pt>
                <c:pt idx="297">
                  <c:v>44128</c:v>
                </c:pt>
                <c:pt idx="298">
                  <c:v>44129</c:v>
                </c:pt>
                <c:pt idx="299">
                  <c:v>44130</c:v>
                </c:pt>
                <c:pt idx="300">
                  <c:v>44131</c:v>
                </c:pt>
                <c:pt idx="301">
                  <c:v>44132</c:v>
                </c:pt>
                <c:pt idx="302">
                  <c:v>44133</c:v>
                </c:pt>
                <c:pt idx="303">
                  <c:v>44134</c:v>
                </c:pt>
                <c:pt idx="304">
                  <c:v>44135</c:v>
                </c:pt>
                <c:pt idx="305">
                  <c:v>44136</c:v>
                </c:pt>
                <c:pt idx="306">
                  <c:v>44137</c:v>
                </c:pt>
                <c:pt idx="307">
                  <c:v>44138</c:v>
                </c:pt>
                <c:pt idx="308">
                  <c:v>44139</c:v>
                </c:pt>
                <c:pt idx="309">
                  <c:v>44140</c:v>
                </c:pt>
                <c:pt idx="310">
                  <c:v>44141</c:v>
                </c:pt>
                <c:pt idx="311">
                  <c:v>44142</c:v>
                </c:pt>
                <c:pt idx="312">
                  <c:v>44143</c:v>
                </c:pt>
                <c:pt idx="313">
                  <c:v>44144</c:v>
                </c:pt>
                <c:pt idx="314">
                  <c:v>44145</c:v>
                </c:pt>
                <c:pt idx="315">
                  <c:v>44146</c:v>
                </c:pt>
                <c:pt idx="316">
                  <c:v>44147</c:v>
                </c:pt>
                <c:pt idx="317">
                  <c:v>44148</c:v>
                </c:pt>
                <c:pt idx="318">
                  <c:v>44149</c:v>
                </c:pt>
                <c:pt idx="319">
                  <c:v>44150</c:v>
                </c:pt>
                <c:pt idx="320">
                  <c:v>44151</c:v>
                </c:pt>
                <c:pt idx="321">
                  <c:v>44152</c:v>
                </c:pt>
                <c:pt idx="322">
                  <c:v>44153</c:v>
                </c:pt>
                <c:pt idx="323">
                  <c:v>44154</c:v>
                </c:pt>
                <c:pt idx="324">
                  <c:v>44155</c:v>
                </c:pt>
                <c:pt idx="325">
                  <c:v>44156</c:v>
                </c:pt>
                <c:pt idx="326">
                  <c:v>44157</c:v>
                </c:pt>
                <c:pt idx="327">
                  <c:v>44158</c:v>
                </c:pt>
                <c:pt idx="328">
                  <c:v>44159</c:v>
                </c:pt>
                <c:pt idx="329">
                  <c:v>44160</c:v>
                </c:pt>
                <c:pt idx="330">
                  <c:v>44161</c:v>
                </c:pt>
                <c:pt idx="331">
                  <c:v>44162</c:v>
                </c:pt>
                <c:pt idx="332">
                  <c:v>44163</c:v>
                </c:pt>
                <c:pt idx="333">
                  <c:v>44164</c:v>
                </c:pt>
                <c:pt idx="334">
                  <c:v>44165</c:v>
                </c:pt>
                <c:pt idx="335">
                  <c:v>44166</c:v>
                </c:pt>
                <c:pt idx="336">
                  <c:v>44167</c:v>
                </c:pt>
                <c:pt idx="337">
                  <c:v>44168</c:v>
                </c:pt>
                <c:pt idx="338">
                  <c:v>44169</c:v>
                </c:pt>
                <c:pt idx="339">
                  <c:v>44170</c:v>
                </c:pt>
                <c:pt idx="340">
                  <c:v>44171</c:v>
                </c:pt>
                <c:pt idx="341">
                  <c:v>44172</c:v>
                </c:pt>
                <c:pt idx="342">
                  <c:v>44173</c:v>
                </c:pt>
                <c:pt idx="343">
                  <c:v>44174</c:v>
                </c:pt>
                <c:pt idx="344">
                  <c:v>44175</c:v>
                </c:pt>
                <c:pt idx="345">
                  <c:v>44176</c:v>
                </c:pt>
                <c:pt idx="346">
                  <c:v>44177</c:v>
                </c:pt>
                <c:pt idx="347">
                  <c:v>44178</c:v>
                </c:pt>
                <c:pt idx="348">
                  <c:v>44179</c:v>
                </c:pt>
                <c:pt idx="349">
                  <c:v>44180</c:v>
                </c:pt>
                <c:pt idx="350">
                  <c:v>44181</c:v>
                </c:pt>
                <c:pt idx="351">
                  <c:v>44182</c:v>
                </c:pt>
                <c:pt idx="352">
                  <c:v>44183</c:v>
                </c:pt>
                <c:pt idx="353">
                  <c:v>44184</c:v>
                </c:pt>
                <c:pt idx="354">
                  <c:v>44185</c:v>
                </c:pt>
                <c:pt idx="355">
                  <c:v>44186</c:v>
                </c:pt>
                <c:pt idx="356">
                  <c:v>44187</c:v>
                </c:pt>
                <c:pt idx="357">
                  <c:v>44188</c:v>
                </c:pt>
                <c:pt idx="358">
                  <c:v>44189</c:v>
                </c:pt>
                <c:pt idx="359">
                  <c:v>44190</c:v>
                </c:pt>
                <c:pt idx="360">
                  <c:v>44191</c:v>
                </c:pt>
                <c:pt idx="361">
                  <c:v>44192</c:v>
                </c:pt>
                <c:pt idx="362">
                  <c:v>44193</c:v>
                </c:pt>
                <c:pt idx="363">
                  <c:v>44194</c:v>
                </c:pt>
                <c:pt idx="364">
                  <c:v>44195</c:v>
                </c:pt>
                <c:pt idx="365">
                  <c:v>44196</c:v>
                </c:pt>
                <c:pt idx="366">
                  <c:v>44197</c:v>
                </c:pt>
                <c:pt idx="367">
                  <c:v>44198</c:v>
                </c:pt>
                <c:pt idx="368">
                  <c:v>44199</c:v>
                </c:pt>
                <c:pt idx="369">
                  <c:v>44200</c:v>
                </c:pt>
                <c:pt idx="370">
                  <c:v>44201</c:v>
                </c:pt>
                <c:pt idx="371">
                  <c:v>44202</c:v>
                </c:pt>
                <c:pt idx="372">
                  <c:v>44203</c:v>
                </c:pt>
                <c:pt idx="373">
                  <c:v>44204</c:v>
                </c:pt>
                <c:pt idx="374">
                  <c:v>44205</c:v>
                </c:pt>
                <c:pt idx="375">
                  <c:v>44206</c:v>
                </c:pt>
                <c:pt idx="376">
                  <c:v>44207</c:v>
                </c:pt>
                <c:pt idx="377">
                  <c:v>44208</c:v>
                </c:pt>
                <c:pt idx="378">
                  <c:v>44209</c:v>
                </c:pt>
                <c:pt idx="379">
                  <c:v>44210</c:v>
                </c:pt>
                <c:pt idx="380">
                  <c:v>44211</c:v>
                </c:pt>
                <c:pt idx="381">
                  <c:v>44212</c:v>
                </c:pt>
                <c:pt idx="382">
                  <c:v>44213</c:v>
                </c:pt>
                <c:pt idx="383">
                  <c:v>44214</c:v>
                </c:pt>
                <c:pt idx="384">
                  <c:v>44215</c:v>
                </c:pt>
                <c:pt idx="385">
                  <c:v>44216</c:v>
                </c:pt>
                <c:pt idx="386">
                  <c:v>44217</c:v>
                </c:pt>
                <c:pt idx="387">
                  <c:v>44218</c:v>
                </c:pt>
                <c:pt idx="388">
                  <c:v>44219</c:v>
                </c:pt>
                <c:pt idx="389">
                  <c:v>44220</c:v>
                </c:pt>
                <c:pt idx="390">
                  <c:v>44221</c:v>
                </c:pt>
                <c:pt idx="391">
                  <c:v>44222</c:v>
                </c:pt>
                <c:pt idx="392">
                  <c:v>44223</c:v>
                </c:pt>
                <c:pt idx="393">
                  <c:v>44224</c:v>
                </c:pt>
                <c:pt idx="394">
                  <c:v>44225</c:v>
                </c:pt>
                <c:pt idx="395">
                  <c:v>44226</c:v>
                </c:pt>
                <c:pt idx="396">
                  <c:v>44227</c:v>
                </c:pt>
                <c:pt idx="397">
                  <c:v>44228</c:v>
                </c:pt>
                <c:pt idx="398">
                  <c:v>44229</c:v>
                </c:pt>
                <c:pt idx="399">
                  <c:v>44230</c:v>
                </c:pt>
                <c:pt idx="400">
                  <c:v>44231</c:v>
                </c:pt>
                <c:pt idx="401">
                  <c:v>44232</c:v>
                </c:pt>
                <c:pt idx="402">
                  <c:v>44233</c:v>
                </c:pt>
                <c:pt idx="403">
                  <c:v>44234</c:v>
                </c:pt>
                <c:pt idx="404">
                  <c:v>44235</c:v>
                </c:pt>
                <c:pt idx="405">
                  <c:v>44236</c:v>
                </c:pt>
                <c:pt idx="406">
                  <c:v>44237</c:v>
                </c:pt>
                <c:pt idx="407">
                  <c:v>44238</c:v>
                </c:pt>
                <c:pt idx="408">
                  <c:v>44239</c:v>
                </c:pt>
                <c:pt idx="409">
                  <c:v>44240</c:v>
                </c:pt>
                <c:pt idx="410">
                  <c:v>44241</c:v>
                </c:pt>
                <c:pt idx="411">
                  <c:v>44242</c:v>
                </c:pt>
                <c:pt idx="412">
                  <c:v>44243</c:v>
                </c:pt>
                <c:pt idx="413">
                  <c:v>44244</c:v>
                </c:pt>
                <c:pt idx="414">
                  <c:v>44245</c:v>
                </c:pt>
                <c:pt idx="415">
                  <c:v>44246</c:v>
                </c:pt>
                <c:pt idx="416">
                  <c:v>44247</c:v>
                </c:pt>
                <c:pt idx="417">
                  <c:v>44248</c:v>
                </c:pt>
                <c:pt idx="418">
                  <c:v>44249</c:v>
                </c:pt>
                <c:pt idx="419">
                  <c:v>44250</c:v>
                </c:pt>
                <c:pt idx="420">
                  <c:v>44251</c:v>
                </c:pt>
                <c:pt idx="421">
                  <c:v>44252</c:v>
                </c:pt>
                <c:pt idx="422">
                  <c:v>44253</c:v>
                </c:pt>
                <c:pt idx="423">
                  <c:v>44254</c:v>
                </c:pt>
                <c:pt idx="424">
                  <c:v>44255</c:v>
                </c:pt>
                <c:pt idx="425">
                  <c:v>44256</c:v>
                </c:pt>
                <c:pt idx="426">
                  <c:v>44257</c:v>
                </c:pt>
                <c:pt idx="427">
                  <c:v>44258</c:v>
                </c:pt>
                <c:pt idx="428">
                  <c:v>44259</c:v>
                </c:pt>
                <c:pt idx="429">
                  <c:v>44260</c:v>
                </c:pt>
                <c:pt idx="430">
                  <c:v>44261</c:v>
                </c:pt>
                <c:pt idx="431">
                  <c:v>44262</c:v>
                </c:pt>
                <c:pt idx="432">
                  <c:v>44263</c:v>
                </c:pt>
                <c:pt idx="433">
                  <c:v>44264</c:v>
                </c:pt>
                <c:pt idx="434">
                  <c:v>44265</c:v>
                </c:pt>
                <c:pt idx="435">
                  <c:v>44266</c:v>
                </c:pt>
                <c:pt idx="436">
                  <c:v>44267</c:v>
                </c:pt>
                <c:pt idx="437">
                  <c:v>44268</c:v>
                </c:pt>
                <c:pt idx="438">
                  <c:v>44269</c:v>
                </c:pt>
                <c:pt idx="439">
                  <c:v>44270</c:v>
                </c:pt>
                <c:pt idx="440">
                  <c:v>44271</c:v>
                </c:pt>
                <c:pt idx="441">
                  <c:v>44272</c:v>
                </c:pt>
                <c:pt idx="442">
                  <c:v>44273</c:v>
                </c:pt>
                <c:pt idx="443">
                  <c:v>44274</c:v>
                </c:pt>
                <c:pt idx="444">
                  <c:v>44275</c:v>
                </c:pt>
                <c:pt idx="445">
                  <c:v>44276</c:v>
                </c:pt>
                <c:pt idx="446">
                  <c:v>44277</c:v>
                </c:pt>
                <c:pt idx="447">
                  <c:v>44278</c:v>
                </c:pt>
                <c:pt idx="448">
                  <c:v>44279</c:v>
                </c:pt>
                <c:pt idx="449">
                  <c:v>44280</c:v>
                </c:pt>
                <c:pt idx="450">
                  <c:v>44281</c:v>
                </c:pt>
                <c:pt idx="451">
                  <c:v>44282</c:v>
                </c:pt>
                <c:pt idx="452">
                  <c:v>44283</c:v>
                </c:pt>
                <c:pt idx="453">
                  <c:v>44284</c:v>
                </c:pt>
                <c:pt idx="454">
                  <c:v>44285</c:v>
                </c:pt>
                <c:pt idx="455">
                  <c:v>44286</c:v>
                </c:pt>
                <c:pt idx="456">
                  <c:v>44287</c:v>
                </c:pt>
                <c:pt idx="457">
                  <c:v>44288</c:v>
                </c:pt>
                <c:pt idx="458">
                  <c:v>44289</c:v>
                </c:pt>
                <c:pt idx="459">
                  <c:v>44290</c:v>
                </c:pt>
                <c:pt idx="460">
                  <c:v>44291</c:v>
                </c:pt>
                <c:pt idx="461">
                  <c:v>44292</c:v>
                </c:pt>
                <c:pt idx="462">
                  <c:v>44293</c:v>
                </c:pt>
                <c:pt idx="463">
                  <c:v>44294</c:v>
                </c:pt>
                <c:pt idx="464">
                  <c:v>44295</c:v>
                </c:pt>
                <c:pt idx="465">
                  <c:v>44296</c:v>
                </c:pt>
                <c:pt idx="466">
                  <c:v>44297</c:v>
                </c:pt>
                <c:pt idx="467">
                  <c:v>44298</c:v>
                </c:pt>
                <c:pt idx="468">
                  <c:v>44299</c:v>
                </c:pt>
                <c:pt idx="469">
                  <c:v>44300</c:v>
                </c:pt>
                <c:pt idx="470">
                  <c:v>44301</c:v>
                </c:pt>
                <c:pt idx="471">
                  <c:v>44302</c:v>
                </c:pt>
                <c:pt idx="472">
                  <c:v>44303</c:v>
                </c:pt>
                <c:pt idx="473">
                  <c:v>44304</c:v>
                </c:pt>
                <c:pt idx="474">
                  <c:v>44305</c:v>
                </c:pt>
                <c:pt idx="475">
                  <c:v>44306</c:v>
                </c:pt>
                <c:pt idx="476">
                  <c:v>44307</c:v>
                </c:pt>
                <c:pt idx="477">
                  <c:v>44308</c:v>
                </c:pt>
                <c:pt idx="478">
                  <c:v>44309</c:v>
                </c:pt>
                <c:pt idx="479">
                  <c:v>44310</c:v>
                </c:pt>
                <c:pt idx="480">
                  <c:v>44311</c:v>
                </c:pt>
                <c:pt idx="481">
                  <c:v>44312</c:v>
                </c:pt>
                <c:pt idx="482">
                  <c:v>44313</c:v>
                </c:pt>
                <c:pt idx="483">
                  <c:v>44314</c:v>
                </c:pt>
                <c:pt idx="484">
                  <c:v>44315</c:v>
                </c:pt>
                <c:pt idx="485">
                  <c:v>44316</c:v>
                </c:pt>
                <c:pt idx="486">
                  <c:v>44317</c:v>
                </c:pt>
                <c:pt idx="487">
                  <c:v>44318</c:v>
                </c:pt>
                <c:pt idx="488">
                  <c:v>44319</c:v>
                </c:pt>
                <c:pt idx="489">
                  <c:v>44320</c:v>
                </c:pt>
                <c:pt idx="490">
                  <c:v>44321</c:v>
                </c:pt>
                <c:pt idx="491">
                  <c:v>44322</c:v>
                </c:pt>
                <c:pt idx="492">
                  <c:v>44323</c:v>
                </c:pt>
                <c:pt idx="493">
                  <c:v>44324</c:v>
                </c:pt>
                <c:pt idx="494">
                  <c:v>44325</c:v>
                </c:pt>
                <c:pt idx="495">
                  <c:v>44326</c:v>
                </c:pt>
                <c:pt idx="496">
                  <c:v>44327</c:v>
                </c:pt>
                <c:pt idx="497">
                  <c:v>44328</c:v>
                </c:pt>
                <c:pt idx="498">
                  <c:v>44329</c:v>
                </c:pt>
                <c:pt idx="499">
                  <c:v>44330</c:v>
                </c:pt>
                <c:pt idx="500">
                  <c:v>44331</c:v>
                </c:pt>
                <c:pt idx="501">
                  <c:v>44332</c:v>
                </c:pt>
                <c:pt idx="502">
                  <c:v>44333</c:v>
                </c:pt>
                <c:pt idx="503">
                  <c:v>44334</c:v>
                </c:pt>
                <c:pt idx="504">
                  <c:v>44335</c:v>
                </c:pt>
                <c:pt idx="505">
                  <c:v>44336</c:v>
                </c:pt>
                <c:pt idx="506">
                  <c:v>44337</c:v>
                </c:pt>
                <c:pt idx="507">
                  <c:v>44338</c:v>
                </c:pt>
                <c:pt idx="508">
                  <c:v>44339</c:v>
                </c:pt>
                <c:pt idx="509">
                  <c:v>44340</c:v>
                </c:pt>
                <c:pt idx="510">
                  <c:v>44341</c:v>
                </c:pt>
                <c:pt idx="511">
                  <c:v>44342</c:v>
                </c:pt>
                <c:pt idx="512">
                  <c:v>44343</c:v>
                </c:pt>
                <c:pt idx="513">
                  <c:v>44344</c:v>
                </c:pt>
                <c:pt idx="514">
                  <c:v>44345</c:v>
                </c:pt>
                <c:pt idx="515">
                  <c:v>44346</c:v>
                </c:pt>
                <c:pt idx="516">
                  <c:v>44347</c:v>
                </c:pt>
                <c:pt idx="517">
                  <c:v>44348</c:v>
                </c:pt>
                <c:pt idx="518">
                  <c:v>44349</c:v>
                </c:pt>
                <c:pt idx="519">
                  <c:v>44350</c:v>
                </c:pt>
                <c:pt idx="520">
                  <c:v>44351</c:v>
                </c:pt>
                <c:pt idx="521">
                  <c:v>44352</c:v>
                </c:pt>
                <c:pt idx="522">
                  <c:v>44353</c:v>
                </c:pt>
                <c:pt idx="523">
                  <c:v>44354</c:v>
                </c:pt>
                <c:pt idx="524">
                  <c:v>44355</c:v>
                </c:pt>
                <c:pt idx="525">
                  <c:v>44356</c:v>
                </c:pt>
                <c:pt idx="526">
                  <c:v>44357</c:v>
                </c:pt>
                <c:pt idx="527">
                  <c:v>44358</c:v>
                </c:pt>
                <c:pt idx="528">
                  <c:v>44359</c:v>
                </c:pt>
                <c:pt idx="529">
                  <c:v>44360</c:v>
                </c:pt>
                <c:pt idx="530">
                  <c:v>44361</c:v>
                </c:pt>
                <c:pt idx="531">
                  <c:v>44362</c:v>
                </c:pt>
                <c:pt idx="532">
                  <c:v>44363</c:v>
                </c:pt>
                <c:pt idx="533">
                  <c:v>44364</c:v>
                </c:pt>
                <c:pt idx="534">
                  <c:v>44365</c:v>
                </c:pt>
                <c:pt idx="535">
                  <c:v>44366</c:v>
                </c:pt>
                <c:pt idx="536">
                  <c:v>44367</c:v>
                </c:pt>
                <c:pt idx="537">
                  <c:v>44368</c:v>
                </c:pt>
                <c:pt idx="538">
                  <c:v>44369</c:v>
                </c:pt>
                <c:pt idx="539">
                  <c:v>44370</c:v>
                </c:pt>
                <c:pt idx="540">
                  <c:v>44371</c:v>
                </c:pt>
                <c:pt idx="541">
                  <c:v>44372</c:v>
                </c:pt>
                <c:pt idx="542">
                  <c:v>44373</c:v>
                </c:pt>
                <c:pt idx="543">
                  <c:v>44374</c:v>
                </c:pt>
                <c:pt idx="544">
                  <c:v>44375</c:v>
                </c:pt>
                <c:pt idx="545">
                  <c:v>44376</c:v>
                </c:pt>
              </c:numCache>
            </c:numRef>
          </c:cat>
          <c:val>
            <c:numRef>
              <c:f>Sheet3!$Q$3:$Q$548</c:f>
              <c:numCache>
                <c:formatCode>General</c:formatCode>
                <c:ptCount val="546"/>
                <c:pt idx="33">
                  <c:v>500</c:v>
                </c:pt>
                <c:pt idx="34">
                  <c:v>500</c:v>
                </c:pt>
                <c:pt idx="35">
                  <c:v>500</c:v>
                </c:pt>
                <c:pt idx="36">
                  <c:v>500</c:v>
                </c:pt>
                <c:pt idx="37">
                  <c:v>500</c:v>
                </c:pt>
                <c:pt idx="38">
                  <c:v>500</c:v>
                </c:pt>
                <c:pt idx="39">
                  <c:v>500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F-9CC8-4140-B968-02DA341257F4}"/>
            </c:ext>
          </c:extLst>
        </c:ser>
        <c:ser>
          <c:idx val="16"/>
          <c:order val="16"/>
          <c:tx>
            <c:strRef>
              <c:f>Sheet3!$R$2</c:f>
              <c:strCache>
                <c:ptCount val="1"/>
                <c:pt idx="0">
                  <c:v>元宵动等乐</c:v>
                </c:pt>
              </c:strCache>
            </c:strRef>
          </c:tx>
          <c:spPr>
            <a:ln w="28575" cap="rnd">
              <a:solidFill>
                <a:schemeClr val="accent5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Sheet3!$A$3:$A$548</c:f>
              <c:numCache>
                <c:formatCode>m/d/yyyy</c:formatCode>
                <c:ptCount val="546"/>
                <c:pt idx="0">
                  <c:v>43831</c:v>
                </c:pt>
                <c:pt idx="1">
                  <c:v>43832</c:v>
                </c:pt>
                <c:pt idx="2">
                  <c:v>43833</c:v>
                </c:pt>
                <c:pt idx="3">
                  <c:v>43834</c:v>
                </c:pt>
                <c:pt idx="4">
                  <c:v>43835</c:v>
                </c:pt>
                <c:pt idx="5">
                  <c:v>43836</c:v>
                </c:pt>
                <c:pt idx="6">
                  <c:v>43837</c:v>
                </c:pt>
                <c:pt idx="7">
                  <c:v>43838</c:v>
                </c:pt>
                <c:pt idx="8">
                  <c:v>43839</c:v>
                </c:pt>
                <c:pt idx="9">
                  <c:v>43840</c:v>
                </c:pt>
                <c:pt idx="10">
                  <c:v>43841</c:v>
                </c:pt>
                <c:pt idx="11">
                  <c:v>43842</c:v>
                </c:pt>
                <c:pt idx="12">
                  <c:v>43843</c:v>
                </c:pt>
                <c:pt idx="13">
                  <c:v>43844</c:v>
                </c:pt>
                <c:pt idx="14">
                  <c:v>43845</c:v>
                </c:pt>
                <c:pt idx="15">
                  <c:v>43846</c:v>
                </c:pt>
                <c:pt idx="16">
                  <c:v>43847</c:v>
                </c:pt>
                <c:pt idx="17">
                  <c:v>43848</c:v>
                </c:pt>
                <c:pt idx="18">
                  <c:v>43849</c:v>
                </c:pt>
                <c:pt idx="19">
                  <c:v>43850</c:v>
                </c:pt>
                <c:pt idx="20">
                  <c:v>43851</c:v>
                </c:pt>
                <c:pt idx="21">
                  <c:v>43852</c:v>
                </c:pt>
                <c:pt idx="22">
                  <c:v>43853</c:v>
                </c:pt>
                <c:pt idx="23">
                  <c:v>43854</c:v>
                </c:pt>
                <c:pt idx="24">
                  <c:v>43855</c:v>
                </c:pt>
                <c:pt idx="25">
                  <c:v>43856</c:v>
                </c:pt>
                <c:pt idx="26">
                  <c:v>43857</c:v>
                </c:pt>
                <c:pt idx="27">
                  <c:v>43858</c:v>
                </c:pt>
                <c:pt idx="28">
                  <c:v>43859</c:v>
                </c:pt>
                <c:pt idx="29">
                  <c:v>43860</c:v>
                </c:pt>
                <c:pt idx="30">
                  <c:v>43861</c:v>
                </c:pt>
                <c:pt idx="31">
                  <c:v>43862</c:v>
                </c:pt>
                <c:pt idx="32">
                  <c:v>43863</c:v>
                </c:pt>
                <c:pt idx="33">
                  <c:v>43864</c:v>
                </c:pt>
                <c:pt idx="34">
                  <c:v>43865</c:v>
                </c:pt>
                <c:pt idx="35">
                  <c:v>43866</c:v>
                </c:pt>
                <c:pt idx="36">
                  <c:v>43867</c:v>
                </c:pt>
                <c:pt idx="37">
                  <c:v>43868</c:v>
                </c:pt>
                <c:pt idx="38">
                  <c:v>43869</c:v>
                </c:pt>
                <c:pt idx="39">
                  <c:v>43870</c:v>
                </c:pt>
                <c:pt idx="40">
                  <c:v>43871</c:v>
                </c:pt>
                <c:pt idx="41">
                  <c:v>43872</c:v>
                </c:pt>
                <c:pt idx="42">
                  <c:v>43873</c:v>
                </c:pt>
                <c:pt idx="43">
                  <c:v>43874</c:v>
                </c:pt>
                <c:pt idx="44">
                  <c:v>43875</c:v>
                </c:pt>
                <c:pt idx="45">
                  <c:v>43876</c:v>
                </c:pt>
                <c:pt idx="46">
                  <c:v>43877</c:v>
                </c:pt>
                <c:pt idx="47">
                  <c:v>43878</c:v>
                </c:pt>
                <c:pt idx="48">
                  <c:v>43879</c:v>
                </c:pt>
                <c:pt idx="49">
                  <c:v>43880</c:v>
                </c:pt>
                <c:pt idx="50">
                  <c:v>43881</c:v>
                </c:pt>
                <c:pt idx="51">
                  <c:v>43882</c:v>
                </c:pt>
                <c:pt idx="52">
                  <c:v>43883</c:v>
                </c:pt>
                <c:pt idx="53">
                  <c:v>43884</c:v>
                </c:pt>
                <c:pt idx="54">
                  <c:v>43885</c:v>
                </c:pt>
                <c:pt idx="55">
                  <c:v>43886</c:v>
                </c:pt>
                <c:pt idx="56">
                  <c:v>43887</c:v>
                </c:pt>
                <c:pt idx="57">
                  <c:v>43888</c:v>
                </c:pt>
                <c:pt idx="58">
                  <c:v>43889</c:v>
                </c:pt>
                <c:pt idx="59">
                  <c:v>43890</c:v>
                </c:pt>
                <c:pt idx="60">
                  <c:v>43891</c:v>
                </c:pt>
                <c:pt idx="61">
                  <c:v>43892</c:v>
                </c:pt>
                <c:pt idx="62">
                  <c:v>43893</c:v>
                </c:pt>
                <c:pt idx="63">
                  <c:v>43894</c:v>
                </c:pt>
                <c:pt idx="64">
                  <c:v>43895</c:v>
                </c:pt>
                <c:pt idx="65">
                  <c:v>43896</c:v>
                </c:pt>
                <c:pt idx="66">
                  <c:v>43897</c:v>
                </c:pt>
                <c:pt idx="67">
                  <c:v>43898</c:v>
                </c:pt>
                <c:pt idx="68">
                  <c:v>43899</c:v>
                </c:pt>
                <c:pt idx="69">
                  <c:v>43900</c:v>
                </c:pt>
                <c:pt idx="70">
                  <c:v>43901</c:v>
                </c:pt>
                <c:pt idx="71">
                  <c:v>43902</c:v>
                </c:pt>
                <c:pt idx="72">
                  <c:v>43903</c:v>
                </c:pt>
                <c:pt idx="73">
                  <c:v>43904</c:v>
                </c:pt>
                <c:pt idx="74">
                  <c:v>43905</c:v>
                </c:pt>
                <c:pt idx="75">
                  <c:v>43906</c:v>
                </c:pt>
                <c:pt idx="76">
                  <c:v>43907</c:v>
                </c:pt>
                <c:pt idx="77">
                  <c:v>43908</c:v>
                </c:pt>
                <c:pt idx="78">
                  <c:v>43909</c:v>
                </c:pt>
                <c:pt idx="79">
                  <c:v>43910</c:v>
                </c:pt>
                <c:pt idx="80">
                  <c:v>43911</c:v>
                </c:pt>
                <c:pt idx="81">
                  <c:v>43912</c:v>
                </c:pt>
                <c:pt idx="82">
                  <c:v>43913</c:v>
                </c:pt>
                <c:pt idx="83">
                  <c:v>43914</c:v>
                </c:pt>
                <c:pt idx="84">
                  <c:v>43915</c:v>
                </c:pt>
                <c:pt idx="85">
                  <c:v>43916</c:v>
                </c:pt>
                <c:pt idx="86">
                  <c:v>43917</c:v>
                </c:pt>
                <c:pt idx="87">
                  <c:v>43918</c:v>
                </c:pt>
                <c:pt idx="88">
                  <c:v>43919</c:v>
                </c:pt>
                <c:pt idx="89">
                  <c:v>43920</c:v>
                </c:pt>
                <c:pt idx="90">
                  <c:v>43921</c:v>
                </c:pt>
                <c:pt idx="91">
                  <c:v>43922</c:v>
                </c:pt>
                <c:pt idx="92">
                  <c:v>43923</c:v>
                </c:pt>
                <c:pt idx="93">
                  <c:v>43924</c:v>
                </c:pt>
                <c:pt idx="94">
                  <c:v>43925</c:v>
                </c:pt>
                <c:pt idx="95">
                  <c:v>43926</c:v>
                </c:pt>
                <c:pt idx="96">
                  <c:v>43927</c:v>
                </c:pt>
                <c:pt idx="97">
                  <c:v>43928</c:v>
                </c:pt>
                <c:pt idx="98">
                  <c:v>43929</c:v>
                </c:pt>
                <c:pt idx="99">
                  <c:v>43930</c:v>
                </c:pt>
                <c:pt idx="100">
                  <c:v>43931</c:v>
                </c:pt>
                <c:pt idx="101">
                  <c:v>43932</c:v>
                </c:pt>
                <c:pt idx="102">
                  <c:v>43933</c:v>
                </c:pt>
                <c:pt idx="103">
                  <c:v>43934</c:v>
                </c:pt>
                <c:pt idx="104">
                  <c:v>43935</c:v>
                </c:pt>
                <c:pt idx="105">
                  <c:v>43936</c:v>
                </c:pt>
                <c:pt idx="106">
                  <c:v>43937</c:v>
                </c:pt>
                <c:pt idx="107">
                  <c:v>43938</c:v>
                </c:pt>
                <c:pt idx="108">
                  <c:v>43939</c:v>
                </c:pt>
                <c:pt idx="109">
                  <c:v>43940</c:v>
                </c:pt>
                <c:pt idx="110">
                  <c:v>43941</c:v>
                </c:pt>
                <c:pt idx="111">
                  <c:v>43942</c:v>
                </c:pt>
                <c:pt idx="112">
                  <c:v>43943</c:v>
                </c:pt>
                <c:pt idx="113">
                  <c:v>43944</c:v>
                </c:pt>
                <c:pt idx="114">
                  <c:v>43945</c:v>
                </c:pt>
                <c:pt idx="115">
                  <c:v>43946</c:v>
                </c:pt>
                <c:pt idx="116">
                  <c:v>43947</c:v>
                </c:pt>
                <c:pt idx="117">
                  <c:v>43948</c:v>
                </c:pt>
                <c:pt idx="118">
                  <c:v>43949</c:v>
                </c:pt>
                <c:pt idx="119">
                  <c:v>43950</c:v>
                </c:pt>
                <c:pt idx="120">
                  <c:v>43951</c:v>
                </c:pt>
                <c:pt idx="121">
                  <c:v>43952</c:v>
                </c:pt>
                <c:pt idx="122">
                  <c:v>43953</c:v>
                </c:pt>
                <c:pt idx="123">
                  <c:v>43954</c:v>
                </c:pt>
                <c:pt idx="124">
                  <c:v>43955</c:v>
                </c:pt>
                <c:pt idx="125">
                  <c:v>43956</c:v>
                </c:pt>
                <c:pt idx="126">
                  <c:v>43957</c:v>
                </c:pt>
                <c:pt idx="127">
                  <c:v>43958</c:v>
                </c:pt>
                <c:pt idx="128">
                  <c:v>43959</c:v>
                </c:pt>
                <c:pt idx="129">
                  <c:v>43960</c:v>
                </c:pt>
                <c:pt idx="130">
                  <c:v>43961</c:v>
                </c:pt>
                <c:pt idx="131">
                  <c:v>43962</c:v>
                </c:pt>
                <c:pt idx="132">
                  <c:v>43963</c:v>
                </c:pt>
                <c:pt idx="133">
                  <c:v>43964</c:v>
                </c:pt>
                <c:pt idx="134">
                  <c:v>43965</c:v>
                </c:pt>
                <c:pt idx="135">
                  <c:v>43966</c:v>
                </c:pt>
                <c:pt idx="136">
                  <c:v>43967</c:v>
                </c:pt>
                <c:pt idx="137">
                  <c:v>43968</c:v>
                </c:pt>
                <c:pt idx="138">
                  <c:v>43969</c:v>
                </c:pt>
                <c:pt idx="139">
                  <c:v>43970</c:v>
                </c:pt>
                <c:pt idx="140">
                  <c:v>43971</c:v>
                </c:pt>
                <c:pt idx="141">
                  <c:v>43972</c:v>
                </c:pt>
                <c:pt idx="142">
                  <c:v>43973</c:v>
                </c:pt>
                <c:pt idx="143">
                  <c:v>43974</c:v>
                </c:pt>
                <c:pt idx="144">
                  <c:v>43975</c:v>
                </c:pt>
                <c:pt idx="145">
                  <c:v>43976</c:v>
                </c:pt>
                <c:pt idx="146">
                  <c:v>43977</c:v>
                </c:pt>
                <c:pt idx="147">
                  <c:v>43978</c:v>
                </c:pt>
                <c:pt idx="148">
                  <c:v>43979</c:v>
                </c:pt>
                <c:pt idx="149">
                  <c:v>43980</c:v>
                </c:pt>
                <c:pt idx="150">
                  <c:v>43981</c:v>
                </c:pt>
                <c:pt idx="151">
                  <c:v>43982</c:v>
                </c:pt>
                <c:pt idx="152">
                  <c:v>43983</c:v>
                </c:pt>
                <c:pt idx="153">
                  <c:v>43984</c:v>
                </c:pt>
                <c:pt idx="154">
                  <c:v>43985</c:v>
                </c:pt>
                <c:pt idx="155">
                  <c:v>43986</c:v>
                </c:pt>
                <c:pt idx="156">
                  <c:v>43987</c:v>
                </c:pt>
                <c:pt idx="157">
                  <c:v>43988</c:v>
                </c:pt>
                <c:pt idx="158">
                  <c:v>43989</c:v>
                </c:pt>
                <c:pt idx="159">
                  <c:v>43990</c:v>
                </c:pt>
                <c:pt idx="160">
                  <c:v>43991</c:v>
                </c:pt>
                <c:pt idx="161">
                  <c:v>43992</c:v>
                </c:pt>
                <c:pt idx="162">
                  <c:v>43993</c:v>
                </c:pt>
                <c:pt idx="163">
                  <c:v>43994</c:v>
                </c:pt>
                <c:pt idx="164">
                  <c:v>43995</c:v>
                </c:pt>
                <c:pt idx="165">
                  <c:v>43996</c:v>
                </c:pt>
                <c:pt idx="166">
                  <c:v>43997</c:v>
                </c:pt>
                <c:pt idx="167">
                  <c:v>43998</c:v>
                </c:pt>
                <c:pt idx="168">
                  <c:v>43999</c:v>
                </c:pt>
                <c:pt idx="169">
                  <c:v>44000</c:v>
                </c:pt>
                <c:pt idx="170">
                  <c:v>44001</c:v>
                </c:pt>
                <c:pt idx="171">
                  <c:v>44002</c:v>
                </c:pt>
                <c:pt idx="172">
                  <c:v>44003</c:v>
                </c:pt>
                <c:pt idx="173">
                  <c:v>44004</c:v>
                </c:pt>
                <c:pt idx="174">
                  <c:v>44005</c:v>
                </c:pt>
                <c:pt idx="175">
                  <c:v>44006</c:v>
                </c:pt>
                <c:pt idx="176">
                  <c:v>44007</c:v>
                </c:pt>
                <c:pt idx="177">
                  <c:v>44008</c:v>
                </c:pt>
                <c:pt idx="178">
                  <c:v>44009</c:v>
                </c:pt>
                <c:pt idx="179">
                  <c:v>44010</c:v>
                </c:pt>
                <c:pt idx="180">
                  <c:v>44011</c:v>
                </c:pt>
                <c:pt idx="181">
                  <c:v>44012</c:v>
                </c:pt>
                <c:pt idx="182">
                  <c:v>44013</c:v>
                </c:pt>
                <c:pt idx="183">
                  <c:v>44014</c:v>
                </c:pt>
                <c:pt idx="184">
                  <c:v>44015</c:v>
                </c:pt>
                <c:pt idx="185">
                  <c:v>44016</c:v>
                </c:pt>
                <c:pt idx="186">
                  <c:v>44017</c:v>
                </c:pt>
                <c:pt idx="187">
                  <c:v>44018</c:v>
                </c:pt>
                <c:pt idx="188">
                  <c:v>44019</c:v>
                </c:pt>
                <c:pt idx="189">
                  <c:v>44020</c:v>
                </c:pt>
                <c:pt idx="190">
                  <c:v>44021</c:v>
                </c:pt>
                <c:pt idx="191">
                  <c:v>44022</c:v>
                </c:pt>
                <c:pt idx="192">
                  <c:v>44023</c:v>
                </c:pt>
                <c:pt idx="193">
                  <c:v>44024</c:v>
                </c:pt>
                <c:pt idx="194">
                  <c:v>44025</c:v>
                </c:pt>
                <c:pt idx="195">
                  <c:v>44026</c:v>
                </c:pt>
                <c:pt idx="196">
                  <c:v>44027</c:v>
                </c:pt>
                <c:pt idx="197">
                  <c:v>44028</c:v>
                </c:pt>
                <c:pt idx="198">
                  <c:v>44029</c:v>
                </c:pt>
                <c:pt idx="199">
                  <c:v>44030</c:v>
                </c:pt>
                <c:pt idx="200">
                  <c:v>44031</c:v>
                </c:pt>
                <c:pt idx="201">
                  <c:v>44032</c:v>
                </c:pt>
                <c:pt idx="202">
                  <c:v>44033</c:v>
                </c:pt>
                <c:pt idx="203">
                  <c:v>44034</c:v>
                </c:pt>
                <c:pt idx="204">
                  <c:v>44035</c:v>
                </c:pt>
                <c:pt idx="205">
                  <c:v>44036</c:v>
                </c:pt>
                <c:pt idx="206">
                  <c:v>44037</c:v>
                </c:pt>
                <c:pt idx="207">
                  <c:v>44038</c:v>
                </c:pt>
                <c:pt idx="208">
                  <c:v>44039</c:v>
                </c:pt>
                <c:pt idx="209">
                  <c:v>44040</c:v>
                </c:pt>
                <c:pt idx="210">
                  <c:v>44041</c:v>
                </c:pt>
                <c:pt idx="211">
                  <c:v>44042</c:v>
                </c:pt>
                <c:pt idx="212">
                  <c:v>44043</c:v>
                </c:pt>
                <c:pt idx="213">
                  <c:v>44044</c:v>
                </c:pt>
                <c:pt idx="214">
                  <c:v>44045</c:v>
                </c:pt>
                <c:pt idx="215">
                  <c:v>44046</c:v>
                </c:pt>
                <c:pt idx="216">
                  <c:v>44047</c:v>
                </c:pt>
                <c:pt idx="217">
                  <c:v>44048</c:v>
                </c:pt>
                <c:pt idx="218">
                  <c:v>44049</c:v>
                </c:pt>
                <c:pt idx="219">
                  <c:v>44050</c:v>
                </c:pt>
                <c:pt idx="220">
                  <c:v>44051</c:v>
                </c:pt>
                <c:pt idx="221">
                  <c:v>44052</c:v>
                </c:pt>
                <c:pt idx="222">
                  <c:v>44053</c:v>
                </c:pt>
                <c:pt idx="223">
                  <c:v>44054</c:v>
                </c:pt>
                <c:pt idx="224">
                  <c:v>44055</c:v>
                </c:pt>
                <c:pt idx="225">
                  <c:v>44056</c:v>
                </c:pt>
                <c:pt idx="226">
                  <c:v>44057</c:v>
                </c:pt>
                <c:pt idx="227">
                  <c:v>44058</c:v>
                </c:pt>
                <c:pt idx="228">
                  <c:v>44059</c:v>
                </c:pt>
                <c:pt idx="229">
                  <c:v>44060</c:v>
                </c:pt>
                <c:pt idx="230">
                  <c:v>44061</c:v>
                </c:pt>
                <c:pt idx="231">
                  <c:v>44062</c:v>
                </c:pt>
                <c:pt idx="232">
                  <c:v>44063</c:v>
                </c:pt>
                <c:pt idx="233">
                  <c:v>44064</c:v>
                </c:pt>
                <c:pt idx="234">
                  <c:v>44065</c:v>
                </c:pt>
                <c:pt idx="235">
                  <c:v>44066</c:v>
                </c:pt>
                <c:pt idx="236">
                  <c:v>44067</c:v>
                </c:pt>
                <c:pt idx="237">
                  <c:v>44068</c:v>
                </c:pt>
                <c:pt idx="238">
                  <c:v>44069</c:v>
                </c:pt>
                <c:pt idx="239">
                  <c:v>44070</c:v>
                </c:pt>
                <c:pt idx="240">
                  <c:v>44071</c:v>
                </c:pt>
                <c:pt idx="241">
                  <c:v>44072</c:v>
                </c:pt>
                <c:pt idx="242">
                  <c:v>44073</c:v>
                </c:pt>
                <c:pt idx="243">
                  <c:v>44074</c:v>
                </c:pt>
                <c:pt idx="244">
                  <c:v>44075</c:v>
                </c:pt>
                <c:pt idx="245">
                  <c:v>44076</c:v>
                </c:pt>
                <c:pt idx="246">
                  <c:v>44077</c:v>
                </c:pt>
                <c:pt idx="247">
                  <c:v>44078</c:v>
                </c:pt>
                <c:pt idx="248">
                  <c:v>44079</c:v>
                </c:pt>
                <c:pt idx="249">
                  <c:v>44080</c:v>
                </c:pt>
                <c:pt idx="250">
                  <c:v>44081</c:v>
                </c:pt>
                <c:pt idx="251">
                  <c:v>44082</c:v>
                </c:pt>
                <c:pt idx="252">
                  <c:v>44083</c:v>
                </c:pt>
                <c:pt idx="253">
                  <c:v>44084</c:v>
                </c:pt>
                <c:pt idx="254">
                  <c:v>44085</c:v>
                </c:pt>
                <c:pt idx="255">
                  <c:v>44086</c:v>
                </c:pt>
                <c:pt idx="256">
                  <c:v>44087</c:v>
                </c:pt>
                <c:pt idx="257">
                  <c:v>44088</c:v>
                </c:pt>
                <c:pt idx="258">
                  <c:v>44089</c:v>
                </c:pt>
                <c:pt idx="259">
                  <c:v>44090</c:v>
                </c:pt>
                <c:pt idx="260">
                  <c:v>44091</c:v>
                </c:pt>
                <c:pt idx="261">
                  <c:v>44092</c:v>
                </c:pt>
                <c:pt idx="262">
                  <c:v>44093</c:v>
                </c:pt>
                <c:pt idx="263">
                  <c:v>44094</c:v>
                </c:pt>
                <c:pt idx="264">
                  <c:v>44095</c:v>
                </c:pt>
                <c:pt idx="265">
                  <c:v>44096</c:v>
                </c:pt>
                <c:pt idx="266">
                  <c:v>44097</c:v>
                </c:pt>
                <c:pt idx="267">
                  <c:v>44098</c:v>
                </c:pt>
                <c:pt idx="268">
                  <c:v>44099</c:v>
                </c:pt>
                <c:pt idx="269">
                  <c:v>44100</c:v>
                </c:pt>
                <c:pt idx="270">
                  <c:v>44101</c:v>
                </c:pt>
                <c:pt idx="271">
                  <c:v>44102</c:v>
                </c:pt>
                <c:pt idx="272">
                  <c:v>44103</c:v>
                </c:pt>
                <c:pt idx="273">
                  <c:v>44104</c:v>
                </c:pt>
                <c:pt idx="274">
                  <c:v>44105</c:v>
                </c:pt>
                <c:pt idx="275">
                  <c:v>44106</c:v>
                </c:pt>
                <c:pt idx="276">
                  <c:v>44107</c:v>
                </c:pt>
                <c:pt idx="277">
                  <c:v>44108</c:v>
                </c:pt>
                <c:pt idx="278">
                  <c:v>44109</c:v>
                </c:pt>
                <c:pt idx="279">
                  <c:v>44110</c:v>
                </c:pt>
                <c:pt idx="280">
                  <c:v>44111</c:v>
                </c:pt>
                <c:pt idx="281">
                  <c:v>44112</c:v>
                </c:pt>
                <c:pt idx="282">
                  <c:v>44113</c:v>
                </c:pt>
                <c:pt idx="283">
                  <c:v>44114</c:v>
                </c:pt>
                <c:pt idx="284">
                  <c:v>44115</c:v>
                </c:pt>
                <c:pt idx="285">
                  <c:v>44116</c:v>
                </c:pt>
                <c:pt idx="286">
                  <c:v>44117</c:v>
                </c:pt>
                <c:pt idx="287">
                  <c:v>44118</c:v>
                </c:pt>
                <c:pt idx="288">
                  <c:v>44119</c:v>
                </c:pt>
                <c:pt idx="289">
                  <c:v>44120</c:v>
                </c:pt>
                <c:pt idx="290">
                  <c:v>44121</c:v>
                </c:pt>
                <c:pt idx="291">
                  <c:v>44122</c:v>
                </c:pt>
                <c:pt idx="292">
                  <c:v>44123</c:v>
                </c:pt>
                <c:pt idx="293">
                  <c:v>44124</c:v>
                </c:pt>
                <c:pt idx="294">
                  <c:v>44125</c:v>
                </c:pt>
                <c:pt idx="295">
                  <c:v>44126</c:v>
                </c:pt>
                <c:pt idx="296">
                  <c:v>44127</c:v>
                </c:pt>
                <c:pt idx="297">
                  <c:v>44128</c:v>
                </c:pt>
                <c:pt idx="298">
                  <c:v>44129</c:v>
                </c:pt>
                <c:pt idx="299">
                  <c:v>44130</c:v>
                </c:pt>
                <c:pt idx="300">
                  <c:v>44131</c:v>
                </c:pt>
                <c:pt idx="301">
                  <c:v>44132</c:v>
                </c:pt>
                <c:pt idx="302">
                  <c:v>44133</c:v>
                </c:pt>
                <c:pt idx="303">
                  <c:v>44134</c:v>
                </c:pt>
                <c:pt idx="304">
                  <c:v>44135</c:v>
                </c:pt>
                <c:pt idx="305">
                  <c:v>44136</c:v>
                </c:pt>
                <c:pt idx="306">
                  <c:v>44137</c:v>
                </c:pt>
                <c:pt idx="307">
                  <c:v>44138</c:v>
                </c:pt>
                <c:pt idx="308">
                  <c:v>44139</c:v>
                </c:pt>
                <c:pt idx="309">
                  <c:v>44140</c:v>
                </c:pt>
                <c:pt idx="310">
                  <c:v>44141</c:v>
                </c:pt>
                <c:pt idx="311">
                  <c:v>44142</c:v>
                </c:pt>
                <c:pt idx="312">
                  <c:v>44143</c:v>
                </c:pt>
                <c:pt idx="313">
                  <c:v>44144</c:v>
                </c:pt>
                <c:pt idx="314">
                  <c:v>44145</c:v>
                </c:pt>
                <c:pt idx="315">
                  <c:v>44146</c:v>
                </c:pt>
                <c:pt idx="316">
                  <c:v>44147</c:v>
                </c:pt>
                <c:pt idx="317">
                  <c:v>44148</c:v>
                </c:pt>
                <c:pt idx="318">
                  <c:v>44149</c:v>
                </c:pt>
                <c:pt idx="319">
                  <c:v>44150</c:v>
                </c:pt>
                <c:pt idx="320">
                  <c:v>44151</c:v>
                </c:pt>
                <c:pt idx="321">
                  <c:v>44152</c:v>
                </c:pt>
                <c:pt idx="322">
                  <c:v>44153</c:v>
                </c:pt>
                <c:pt idx="323">
                  <c:v>44154</c:v>
                </c:pt>
                <c:pt idx="324">
                  <c:v>44155</c:v>
                </c:pt>
                <c:pt idx="325">
                  <c:v>44156</c:v>
                </c:pt>
                <c:pt idx="326">
                  <c:v>44157</c:v>
                </c:pt>
                <c:pt idx="327">
                  <c:v>44158</c:v>
                </c:pt>
                <c:pt idx="328">
                  <c:v>44159</c:v>
                </c:pt>
                <c:pt idx="329">
                  <c:v>44160</c:v>
                </c:pt>
                <c:pt idx="330">
                  <c:v>44161</c:v>
                </c:pt>
                <c:pt idx="331">
                  <c:v>44162</c:v>
                </c:pt>
                <c:pt idx="332">
                  <c:v>44163</c:v>
                </c:pt>
                <c:pt idx="333">
                  <c:v>44164</c:v>
                </c:pt>
                <c:pt idx="334">
                  <c:v>44165</c:v>
                </c:pt>
                <c:pt idx="335">
                  <c:v>44166</c:v>
                </c:pt>
                <c:pt idx="336">
                  <c:v>44167</c:v>
                </c:pt>
                <c:pt idx="337">
                  <c:v>44168</c:v>
                </c:pt>
                <c:pt idx="338">
                  <c:v>44169</c:v>
                </c:pt>
                <c:pt idx="339">
                  <c:v>44170</c:v>
                </c:pt>
                <c:pt idx="340">
                  <c:v>44171</c:v>
                </c:pt>
                <c:pt idx="341">
                  <c:v>44172</c:v>
                </c:pt>
                <c:pt idx="342">
                  <c:v>44173</c:v>
                </c:pt>
                <c:pt idx="343">
                  <c:v>44174</c:v>
                </c:pt>
                <c:pt idx="344">
                  <c:v>44175</c:v>
                </c:pt>
                <c:pt idx="345">
                  <c:v>44176</c:v>
                </c:pt>
                <c:pt idx="346">
                  <c:v>44177</c:v>
                </c:pt>
                <c:pt idx="347">
                  <c:v>44178</c:v>
                </c:pt>
                <c:pt idx="348">
                  <c:v>44179</c:v>
                </c:pt>
                <c:pt idx="349">
                  <c:v>44180</c:v>
                </c:pt>
                <c:pt idx="350">
                  <c:v>44181</c:v>
                </c:pt>
                <c:pt idx="351">
                  <c:v>44182</c:v>
                </c:pt>
                <c:pt idx="352">
                  <c:v>44183</c:v>
                </c:pt>
                <c:pt idx="353">
                  <c:v>44184</c:v>
                </c:pt>
                <c:pt idx="354">
                  <c:v>44185</c:v>
                </c:pt>
                <c:pt idx="355">
                  <c:v>44186</c:v>
                </c:pt>
                <c:pt idx="356">
                  <c:v>44187</c:v>
                </c:pt>
                <c:pt idx="357">
                  <c:v>44188</c:v>
                </c:pt>
                <c:pt idx="358">
                  <c:v>44189</c:v>
                </c:pt>
                <c:pt idx="359">
                  <c:v>44190</c:v>
                </c:pt>
                <c:pt idx="360">
                  <c:v>44191</c:v>
                </c:pt>
                <c:pt idx="361">
                  <c:v>44192</c:v>
                </c:pt>
                <c:pt idx="362">
                  <c:v>44193</c:v>
                </c:pt>
                <c:pt idx="363">
                  <c:v>44194</c:v>
                </c:pt>
                <c:pt idx="364">
                  <c:v>44195</c:v>
                </c:pt>
                <c:pt idx="365">
                  <c:v>44196</c:v>
                </c:pt>
                <c:pt idx="366">
                  <c:v>44197</c:v>
                </c:pt>
                <c:pt idx="367">
                  <c:v>44198</c:v>
                </c:pt>
                <c:pt idx="368">
                  <c:v>44199</c:v>
                </c:pt>
                <c:pt idx="369">
                  <c:v>44200</c:v>
                </c:pt>
                <c:pt idx="370">
                  <c:v>44201</c:v>
                </c:pt>
                <c:pt idx="371">
                  <c:v>44202</c:v>
                </c:pt>
                <c:pt idx="372">
                  <c:v>44203</c:v>
                </c:pt>
                <c:pt idx="373">
                  <c:v>44204</c:v>
                </c:pt>
                <c:pt idx="374">
                  <c:v>44205</c:v>
                </c:pt>
                <c:pt idx="375">
                  <c:v>44206</c:v>
                </c:pt>
                <c:pt idx="376">
                  <c:v>44207</c:v>
                </c:pt>
                <c:pt idx="377">
                  <c:v>44208</c:v>
                </c:pt>
                <c:pt idx="378">
                  <c:v>44209</c:v>
                </c:pt>
                <c:pt idx="379">
                  <c:v>44210</c:v>
                </c:pt>
                <c:pt idx="380">
                  <c:v>44211</c:v>
                </c:pt>
                <c:pt idx="381">
                  <c:v>44212</c:v>
                </c:pt>
                <c:pt idx="382">
                  <c:v>44213</c:v>
                </c:pt>
                <c:pt idx="383">
                  <c:v>44214</c:v>
                </c:pt>
                <c:pt idx="384">
                  <c:v>44215</c:v>
                </c:pt>
                <c:pt idx="385">
                  <c:v>44216</c:v>
                </c:pt>
                <c:pt idx="386">
                  <c:v>44217</c:v>
                </c:pt>
                <c:pt idx="387">
                  <c:v>44218</c:v>
                </c:pt>
                <c:pt idx="388">
                  <c:v>44219</c:v>
                </c:pt>
                <c:pt idx="389">
                  <c:v>44220</c:v>
                </c:pt>
                <c:pt idx="390">
                  <c:v>44221</c:v>
                </c:pt>
                <c:pt idx="391">
                  <c:v>44222</c:v>
                </c:pt>
                <c:pt idx="392">
                  <c:v>44223</c:v>
                </c:pt>
                <c:pt idx="393">
                  <c:v>44224</c:v>
                </c:pt>
                <c:pt idx="394">
                  <c:v>44225</c:v>
                </c:pt>
                <c:pt idx="395">
                  <c:v>44226</c:v>
                </c:pt>
                <c:pt idx="396">
                  <c:v>44227</c:v>
                </c:pt>
                <c:pt idx="397">
                  <c:v>44228</c:v>
                </c:pt>
                <c:pt idx="398">
                  <c:v>44229</c:v>
                </c:pt>
                <c:pt idx="399">
                  <c:v>44230</c:v>
                </c:pt>
                <c:pt idx="400">
                  <c:v>44231</c:v>
                </c:pt>
                <c:pt idx="401">
                  <c:v>44232</c:v>
                </c:pt>
                <c:pt idx="402">
                  <c:v>44233</c:v>
                </c:pt>
                <c:pt idx="403">
                  <c:v>44234</c:v>
                </c:pt>
                <c:pt idx="404">
                  <c:v>44235</c:v>
                </c:pt>
                <c:pt idx="405">
                  <c:v>44236</c:v>
                </c:pt>
                <c:pt idx="406">
                  <c:v>44237</c:v>
                </c:pt>
                <c:pt idx="407">
                  <c:v>44238</c:v>
                </c:pt>
                <c:pt idx="408">
                  <c:v>44239</c:v>
                </c:pt>
                <c:pt idx="409">
                  <c:v>44240</c:v>
                </c:pt>
                <c:pt idx="410">
                  <c:v>44241</c:v>
                </c:pt>
                <c:pt idx="411">
                  <c:v>44242</c:v>
                </c:pt>
                <c:pt idx="412">
                  <c:v>44243</c:v>
                </c:pt>
                <c:pt idx="413">
                  <c:v>44244</c:v>
                </c:pt>
                <c:pt idx="414">
                  <c:v>44245</c:v>
                </c:pt>
                <c:pt idx="415">
                  <c:v>44246</c:v>
                </c:pt>
                <c:pt idx="416">
                  <c:v>44247</c:v>
                </c:pt>
                <c:pt idx="417">
                  <c:v>44248</c:v>
                </c:pt>
                <c:pt idx="418">
                  <c:v>44249</c:v>
                </c:pt>
                <c:pt idx="419">
                  <c:v>44250</c:v>
                </c:pt>
                <c:pt idx="420">
                  <c:v>44251</c:v>
                </c:pt>
                <c:pt idx="421">
                  <c:v>44252</c:v>
                </c:pt>
                <c:pt idx="422">
                  <c:v>44253</c:v>
                </c:pt>
                <c:pt idx="423">
                  <c:v>44254</c:v>
                </c:pt>
                <c:pt idx="424">
                  <c:v>44255</c:v>
                </c:pt>
                <c:pt idx="425">
                  <c:v>44256</c:v>
                </c:pt>
                <c:pt idx="426">
                  <c:v>44257</c:v>
                </c:pt>
                <c:pt idx="427">
                  <c:v>44258</c:v>
                </c:pt>
                <c:pt idx="428">
                  <c:v>44259</c:v>
                </c:pt>
                <c:pt idx="429">
                  <c:v>44260</c:v>
                </c:pt>
                <c:pt idx="430">
                  <c:v>44261</c:v>
                </c:pt>
                <c:pt idx="431">
                  <c:v>44262</c:v>
                </c:pt>
                <c:pt idx="432">
                  <c:v>44263</c:v>
                </c:pt>
                <c:pt idx="433">
                  <c:v>44264</c:v>
                </c:pt>
                <c:pt idx="434">
                  <c:v>44265</c:v>
                </c:pt>
                <c:pt idx="435">
                  <c:v>44266</c:v>
                </c:pt>
                <c:pt idx="436">
                  <c:v>44267</c:v>
                </c:pt>
                <c:pt idx="437">
                  <c:v>44268</c:v>
                </c:pt>
                <c:pt idx="438">
                  <c:v>44269</c:v>
                </c:pt>
                <c:pt idx="439">
                  <c:v>44270</c:v>
                </c:pt>
                <c:pt idx="440">
                  <c:v>44271</c:v>
                </c:pt>
                <c:pt idx="441">
                  <c:v>44272</c:v>
                </c:pt>
                <c:pt idx="442">
                  <c:v>44273</c:v>
                </c:pt>
                <c:pt idx="443">
                  <c:v>44274</c:v>
                </c:pt>
                <c:pt idx="444">
                  <c:v>44275</c:v>
                </c:pt>
                <c:pt idx="445">
                  <c:v>44276</c:v>
                </c:pt>
                <c:pt idx="446">
                  <c:v>44277</c:v>
                </c:pt>
                <c:pt idx="447">
                  <c:v>44278</c:v>
                </c:pt>
                <c:pt idx="448">
                  <c:v>44279</c:v>
                </c:pt>
                <c:pt idx="449">
                  <c:v>44280</c:v>
                </c:pt>
                <c:pt idx="450">
                  <c:v>44281</c:v>
                </c:pt>
                <c:pt idx="451">
                  <c:v>44282</c:v>
                </c:pt>
                <c:pt idx="452">
                  <c:v>44283</c:v>
                </c:pt>
                <c:pt idx="453">
                  <c:v>44284</c:v>
                </c:pt>
                <c:pt idx="454">
                  <c:v>44285</c:v>
                </c:pt>
                <c:pt idx="455">
                  <c:v>44286</c:v>
                </c:pt>
                <c:pt idx="456">
                  <c:v>44287</c:v>
                </c:pt>
                <c:pt idx="457">
                  <c:v>44288</c:v>
                </c:pt>
                <c:pt idx="458">
                  <c:v>44289</c:v>
                </c:pt>
                <c:pt idx="459">
                  <c:v>44290</c:v>
                </c:pt>
                <c:pt idx="460">
                  <c:v>44291</c:v>
                </c:pt>
                <c:pt idx="461">
                  <c:v>44292</c:v>
                </c:pt>
                <c:pt idx="462">
                  <c:v>44293</c:v>
                </c:pt>
                <c:pt idx="463">
                  <c:v>44294</c:v>
                </c:pt>
                <c:pt idx="464">
                  <c:v>44295</c:v>
                </c:pt>
                <c:pt idx="465">
                  <c:v>44296</c:v>
                </c:pt>
                <c:pt idx="466">
                  <c:v>44297</c:v>
                </c:pt>
                <c:pt idx="467">
                  <c:v>44298</c:v>
                </c:pt>
                <c:pt idx="468">
                  <c:v>44299</c:v>
                </c:pt>
                <c:pt idx="469">
                  <c:v>44300</c:v>
                </c:pt>
                <c:pt idx="470">
                  <c:v>44301</c:v>
                </c:pt>
                <c:pt idx="471">
                  <c:v>44302</c:v>
                </c:pt>
                <c:pt idx="472">
                  <c:v>44303</c:v>
                </c:pt>
                <c:pt idx="473">
                  <c:v>44304</c:v>
                </c:pt>
                <c:pt idx="474">
                  <c:v>44305</c:v>
                </c:pt>
                <c:pt idx="475">
                  <c:v>44306</c:v>
                </c:pt>
                <c:pt idx="476">
                  <c:v>44307</c:v>
                </c:pt>
                <c:pt idx="477">
                  <c:v>44308</c:v>
                </c:pt>
                <c:pt idx="478">
                  <c:v>44309</c:v>
                </c:pt>
                <c:pt idx="479">
                  <c:v>44310</c:v>
                </c:pt>
                <c:pt idx="480">
                  <c:v>44311</c:v>
                </c:pt>
                <c:pt idx="481">
                  <c:v>44312</c:v>
                </c:pt>
                <c:pt idx="482">
                  <c:v>44313</c:v>
                </c:pt>
                <c:pt idx="483">
                  <c:v>44314</c:v>
                </c:pt>
                <c:pt idx="484">
                  <c:v>44315</c:v>
                </c:pt>
                <c:pt idx="485">
                  <c:v>44316</c:v>
                </c:pt>
                <c:pt idx="486">
                  <c:v>44317</c:v>
                </c:pt>
                <c:pt idx="487">
                  <c:v>44318</c:v>
                </c:pt>
                <c:pt idx="488">
                  <c:v>44319</c:v>
                </c:pt>
                <c:pt idx="489">
                  <c:v>44320</c:v>
                </c:pt>
                <c:pt idx="490">
                  <c:v>44321</c:v>
                </c:pt>
                <c:pt idx="491">
                  <c:v>44322</c:v>
                </c:pt>
                <c:pt idx="492">
                  <c:v>44323</c:v>
                </c:pt>
                <c:pt idx="493">
                  <c:v>44324</c:v>
                </c:pt>
                <c:pt idx="494">
                  <c:v>44325</c:v>
                </c:pt>
                <c:pt idx="495">
                  <c:v>44326</c:v>
                </c:pt>
                <c:pt idx="496">
                  <c:v>44327</c:v>
                </c:pt>
                <c:pt idx="497">
                  <c:v>44328</c:v>
                </c:pt>
                <c:pt idx="498">
                  <c:v>44329</c:v>
                </c:pt>
                <c:pt idx="499">
                  <c:v>44330</c:v>
                </c:pt>
                <c:pt idx="500">
                  <c:v>44331</c:v>
                </c:pt>
                <c:pt idx="501">
                  <c:v>44332</c:v>
                </c:pt>
                <c:pt idx="502">
                  <c:v>44333</c:v>
                </c:pt>
                <c:pt idx="503">
                  <c:v>44334</c:v>
                </c:pt>
                <c:pt idx="504">
                  <c:v>44335</c:v>
                </c:pt>
                <c:pt idx="505">
                  <c:v>44336</c:v>
                </c:pt>
                <c:pt idx="506">
                  <c:v>44337</c:v>
                </c:pt>
                <c:pt idx="507">
                  <c:v>44338</c:v>
                </c:pt>
                <c:pt idx="508">
                  <c:v>44339</c:v>
                </c:pt>
                <c:pt idx="509">
                  <c:v>44340</c:v>
                </c:pt>
                <c:pt idx="510">
                  <c:v>44341</c:v>
                </c:pt>
                <c:pt idx="511">
                  <c:v>44342</c:v>
                </c:pt>
                <c:pt idx="512">
                  <c:v>44343</c:v>
                </c:pt>
                <c:pt idx="513">
                  <c:v>44344</c:v>
                </c:pt>
                <c:pt idx="514">
                  <c:v>44345</c:v>
                </c:pt>
                <c:pt idx="515">
                  <c:v>44346</c:v>
                </c:pt>
                <c:pt idx="516">
                  <c:v>44347</c:v>
                </c:pt>
                <c:pt idx="517">
                  <c:v>44348</c:v>
                </c:pt>
                <c:pt idx="518">
                  <c:v>44349</c:v>
                </c:pt>
                <c:pt idx="519">
                  <c:v>44350</c:v>
                </c:pt>
                <c:pt idx="520">
                  <c:v>44351</c:v>
                </c:pt>
                <c:pt idx="521">
                  <c:v>44352</c:v>
                </c:pt>
                <c:pt idx="522">
                  <c:v>44353</c:v>
                </c:pt>
                <c:pt idx="523">
                  <c:v>44354</c:v>
                </c:pt>
                <c:pt idx="524">
                  <c:v>44355</c:v>
                </c:pt>
                <c:pt idx="525">
                  <c:v>44356</c:v>
                </c:pt>
                <c:pt idx="526">
                  <c:v>44357</c:v>
                </c:pt>
                <c:pt idx="527">
                  <c:v>44358</c:v>
                </c:pt>
                <c:pt idx="528">
                  <c:v>44359</c:v>
                </c:pt>
                <c:pt idx="529">
                  <c:v>44360</c:v>
                </c:pt>
                <c:pt idx="530">
                  <c:v>44361</c:v>
                </c:pt>
                <c:pt idx="531">
                  <c:v>44362</c:v>
                </c:pt>
                <c:pt idx="532">
                  <c:v>44363</c:v>
                </c:pt>
                <c:pt idx="533">
                  <c:v>44364</c:v>
                </c:pt>
                <c:pt idx="534">
                  <c:v>44365</c:v>
                </c:pt>
                <c:pt idx="535">
                  <c:v>44366</c:v>
                </c:pt>
                <c:pt idx="536">
                  <c:v>44367</c:v>
                </c:pt>
                <c:pt idx="537">
                  <c:v>44368</c:v>
                </c:pt>
                <c:pt idx="538">
                  <c:v>44369</c:v>
                </c:pt>
                <c:pt idx="539">
                  <c:v>44370</c:v>
                </c:pt>
                <c:pt idx="540">
                  <c:v>44371</c:v>
                </c:pt>
                <c:pt idx="541">
                  <c:v>44372</c:v>
                </c:pt>
                <c:pt idx="542">
                  <c:v>44373</c:v>
                </c:pt>
                <c:pt idx="543">
                  <c:v>44374</c:v>
                </c:pt>
                <c:pt idx="544">
                  <c:v>44375</c:v>
                </c:pt>
                <c:pt idx="545">
                  <c:v>44376</c:v>
                </c:pt>
              </c:numCache>
            </c:numRef>
          </c:cat>
          <c:val>
            <c:numRef>
              <c:f>Sheet3!$R$3:$R$548</c:f>
              <c:numCache>
                <c:formatCode>General</c:formatCode>
                <c:ptCount val="546"/>
                <c:pt idx="37">
                  <c:v>600</c:v>
                </c:pt>
                <c:pt idx="38">
                  <c:v>600</c:v>
                </c:pt>
                <c:pt idx="39">
                  <c:v>600</c:v>
                </c:pt>
                <c:pt idx="40">
                  <c:v>600</c:v>
                </c:pt>
                <c:pt idx="41">
                  <c:v>600</c:v>
                </c:pt>
                <c:pt idx="42">
                  <c:v>600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0-9CC8-4140-B968-02DA341257F4}"/>
            </c:ext>
          </c:extLst>
        </c:ser>
        <c:ser>
          <c:idx val="17"/>
          <c:order val="17"/>
          <c:tx>
            <c:strRef>
              <c:f>Sheet3!$S$2</c:f>
              <c:strCache>
                <c:ptCount val="1"/>
                <c:pt idx="0">
                  <c:v>缘定宝石海</c:v>
                </c:pt>
              </c:strCache>
            </c:strRef>
          </c:tx>
          <c:spPr>
            <a:ln w="28575" cap="rnd">
              <a:solidFill>
                <a:schemeClr val="accent6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Sheet3!$A$3:$A$548</c:f>
              <c:numCache>
                <c:formatCode>m/d/yyyy</c:formatCode>
                <c:ptCount val="546"/>
                <c:pt idx="0">
                  <c:v>43831</c:v>
                </c:pt>
                <c:pt idx="1">
                  <c:v>43832</c:v>
                </c:pt>
                <c:pt idx="2">
                  <c:v>43833</c:v>
                </c:pt>
                <c:pt idx="3">
                  <c:v>43834</c:v>
                </c:pt>
                <c:pt idx="4">
                  <c:v>43835</c:v>
                </c:pt>
                <c:pt idx="5">
                  <c:v>43836</c:v>
                </c:pt>
                <c:pt idx="6">
                  <c:v>43837</c:v>
                </c:pt>
                <c:pt idx="7">
                  <c:v>43838</c:v>
                </c:pt>
                <c:pt idx="8">
                  <c:v>43839</c:v>
                </c:pt>
                <c:pt idx="9">
                  <c:v>43840</c:v>
                </c:pt>
                <c:pt idx="10">
                  <c:v>43841</c:v>
                </c:pt>
                <c:pt idx="11">
                  <c:v>43842</c:v>
                </c:pt>
                <c:pt idx="12">
                  <c:v>43843</c:v>
                </c:pt>
                <c:pt idx="13">
                  <c:v>43844</c:v>
                </c:pt>
                <c:pt idx="14">
                  <c:v>43845</c:v>
                </c:pt>
                <c:pt idx="15">
                  <c:v>43846</c:v>
                </c:pt>
                <c:pt idx="16">
                  <c:v>43847</c:v>
                </c:pt>
                <c:pt idx="17">
                  <c:v>43848</c:v>
                </c:pt>
                <c:pt idx="18">
                  <c:v>43849</c:v>
                </c:pt>
                <c:pt idx="19">
                  <c:v>43850</c:v>
                </c:pt>
                <c:pt idx="20">
                  <c:v>43851</c:v>
                </c:pt>
                <c:pt idx="21">
                  <c:v>43852</c:v>
                </c:pt>
                <c:pt idx="22">
                  <c:v>43853</c:v>
                </c:pt>
                <c:pt idx="23">
                  <c:v>43854</c:v>
                </c:pt>
                <c:pt idx="24">
                  <c:v>43855</c:v>
                </c:pt>
                <c:pt idx="25">
                  <c:v>43856</c:v>
                </c:pt>
                <c:pt idx="26">
                  <c:v>43857</c:v>
                </c:pt>
                <c:pt idx="27">
                  <c:v>43858</c:v>
                </c:pt>
                <c:pt idx="28">
                  <c:v>43859</c:v>
                </c:pt>
                <c:pt idx="29">
                  <c:v>43860</c:v>
                </c:pt>
                <c:pt idx="30">
                  <c:v>43861</c:v>
                </c:pt>
                <c:pt idx="31">
                  <c:v>43862</c:v>
                </c:pt>
                <c:pt idx="32">
                  <c:v>43863</c:v>
                </c:pt>
                <c:pt idx="33">
                  <c:v>43864</c:v>
                </c:pt>
                <c:pt idx="34">
                  <c:v>43865</c:v>
                </c:pt>
                <c:pt idx="35">
                  <c:v>43866</c:v>
                </c:pt>
                <c:pt idx="36">
                  <c:v>43867</c:v>
                </c:pt>
                <c:pt idx="37">
                  <c:v>43868</c:v>
                </c:pt>
                <c:pt idx="38">
                  <c:v>43869</c:v>
                </c:pt>
                <c:pt idx="39">
                  <c:v>43870</c:v>
                </c:pt>
                <c:pt idx="40">
                  <c:v>43871</c:v>
                </c:pt>
                <c:pt idx="41">
                  <c:v>43872</c:v>
                </c:pt>
                <c:pt idx="42">
                  <c:v>43873</c:v>
                </c:pt>
                <c:pt idx="43">
                  <c:v>43874</c:v>
                </c:pt>
                <c:pt idx="44">
                  <c:v>43875</c:v>
                </c:pt>
                <c:pt idx="45">
                  <c:v>43876</c:v>
                </c:pt>
                <c:pt idx="46">
                  <c:v>43877</c:v>
                </c:pt>
                <c:pt idx="47">
                  <c:v>43878</c:v>
                </c:pt>
                <c:pt idx="48">
                  <c:v>43879</c:v>
                </c:pt>
                <c:pt idx="49">
                  <c:v>43880</c:v>
                </c:pt>
                <c:pt idx="50">
                  <c:v>43881</c:v>
                </c:pt>
                <c:pt idx="51">
                  <c:v>43882</c:v>
                </c:pt>
                <c:pt idx="52">
                  <c:v>43883</c:v>
                </c:pt>
                <c:pt idx="53">
                  <c:v>43884</c:v>
                </c:pt>
                <c:pt idx="54">
                  <c:v>43885</c:v>
                </c:pt>
                <c:pt idx="55">
                  <c:v>43886</c:v>
                </c:pt>
                <c:pt idx="56">
                  <c:v>43887</c:v>
                </c:pt>
                <c:pt idx="57">
                  <c:v>43888</c:v>
                </c:pt>
                <c:pt idx="58">
                  <c:v>43889</c:v>
                </c:pt>
                <c:pt idx="59">
                  <c:v>43890</c:v>
                </c:pt>
                <c:pt idx="60">
                  <c:v>43891</c:v>
                </c:pt>
                <c:pt idx="61">
                  <c:v>43892</c:v>
                </c:pt>
                <c:pt idx="62">
                  <c:v>43893</c:v>
                </c:pt>
                <c:pt idx="63">
                  <c:v>43894</c:v>
                </c:pt>
                <c:pt idx="64">
                  <c:v>43895</c:v>
                </c:pt>
                <c:pt idx="65">
                  <c:v>43896</c:v>
                </c:pt>
                <c:pt idx="66">
                  <c:v>43897</c:v>
                </c:pt>
                <c:pt idx="67">
                  <c:v>43898</c:v>
                </c:pt>
                <c:pt idx="68">
                  <c:v>43899</c:v>
                </c:pt>
                <c:pt idx="69">
                  <c:v>43900</c:v>
                </c:pt>
                <c:pt idx="70">
                  <c:v>43901</c:v>
                </c:pt>
                <c:pt idx="71">
                  <c:v>43902</c:v>
                </c:pt>
                <c:pt idx="72">
                  <c:v>43903</c:v>
                </c:pt>
                <c:pt idx="73">
                  <c:v>43904</c:v>
                </c:pt>
                <c:pt idx="74">
                  <c:v>43905</c:v>
                </c:pt>
                <c:pt idx="75">
                  <c:v>43906</c:v>
                </c:pt>
                <c:pt idx="76">
                  <c:v>43907</c:v>
                </c:pt>
                <c:pt idx="77">
                  <c:v>43908</c:v>
                </c:pt>
                <c:pt idx="78">
                  <c:v>43909</c:v>
                </c:pt>
                <c:pt idx="79">
                  <c:v>43910</c:v>
                </c:pt>
                <c:pt idx="80">
                  <c:v>43911</c:v>
                </c:pt>
                <c:pt idx="81">
                  <c:v>43912</c:v>
                </c:pt>
                <c:pt idx="82">
                  <c:v>43913</c:v>
                </c:pt>
                <c:pt idx="83">
                  <c:v>43914</c:v>
                </c:pt>
                <c:pt idx="84">
                  <c:v>43915</c:v>
                </c:pt>
                <c:pt idx="85">
                  <c:v>43916</c:v>
                </c:pt>
                <c:pt idx="86">
                  <c:v>43917</c:v>
                </c:pt>
                <c:pt idx="87">
                  <c:v>43918</c:v>
                </c:pt>
                <c:pt idx="88">
                  <c:v>43919</c:v>
                </c:pt>
                <c:pt idx="89">
                  <c:v>43920</c:v>
                </c:pt>
                <c:pt idx="90">
                  <c:v>43921</c:v>
                </c:pt>
                <c:pt idx="91">
                  <c:v>43922</c:v>
                </c:pt>
                <c:pt idx="92">
                  <c:v>43923</c:v>
                </c:pt>
                <c:pt idx="93">
                  <c:v>43924</c:v>
                </c:pt>
                <c:pt idx="94">
                  <c:v>43925</c:v>
                </c:pt>
                <c:pt idx="95">
                  <c:v>43926</c:v>
                </c:pt>
                <c:pt idx="96">
                  <c:v>43927</c:v>
                </c:pt>
                <c:pt idx="97">
                  <c:v>43928</c:v>
                </c:pt>
                <c:pt idx="98">
                  <c:v>43929</c:v>
                </c:pt>
                <c:pt idx="99">
                  <c:v>43930</c:v>
                </c:pt>
                <c:pt idx="100">
                  <c:v>43931</c:v>
                </c:pt>
                <c:pt idx="101">
                  <c:v>43932</c:v>
                </c:pt>
                <c:pt idx="102">
                  <c:v>43933</c:v>
                </c:pt>
                <c:pt idx="103">
                  <c:v>43934</c:v>
                </c:pt>
                <c:pt idx="104">
                  <c:v>43935</c:v>
                </c:pt>
                <c:pt idx="105">
                  <c:v>43936</c:v>
                </c:pt>
                <c:pt idx="106">
                  <c:v>43937</c:v>
                </c:pt>
                <c:pt idx="107">
                  <c:v>43938</c:v>
                </c:pt>
                <c:pt idx="108">
                  <c:v>43939</c:v>
                </c:pt>
                <c:pt idx="109">
                  <c:v>43940</c:v>
                </c:pt>
                <c:pt idx="110">
                  <c:v>43941</c:v>
                </c:pt>
                <c:pt idx="111">
                  <c:v>43942</c:v>
                </c:pt>
                <c:pt idx="112">
                  <c:v>43943</c:v>
                </c:pt>
                <c:pt idx="113">
                  <c:v>43944</c:v>
                </c:pt>
                <c:pt idx="114">
                  <c:v>43945</c:v>
                </c:pt>
                <c:pt idx="115">
                  <c:v>43946</c:v>
                </c:pt>
                <c:pt idx="116">
                  <c:v>43947</c:v>
                </c:pt>
                <c:pt idx="117">
                  <c:v>43948</c:v>
                </c:pt>
                <c:pt idx="118">
                  <c:v>43949</c:v>
                </c:pt>
                <c:pt idx="119">
                  <c:v>43950</c:v>
                </c:pt>
                <c:pt idx="120">
                  <c:v>43951</c:v>
                </c:pt>
                <c:pt idx="121">
                  <c:v>43952</c:v>
                </c:pt>
                <c:pt idx="122">
                  <c:v>43953</c:v>
                </c:pt>
                <c:pt idx="123">
                  <c:v>43954</c:v>
                </c:pt>
                <c:pt idx="124">
                  <c:v>43955</c:v>
                </c:pt>
                <c:pt idx="125">
                  <c:v>43956</c:v>
                </c:pt>
                <c:pt idx="126">
                  <c:v>43957</c:v>
                </c:pt>
                <c:pt idx="127">
                  <c:v>43958</c:v>
                </c:pt>
                <c:pt idx="128">
                  <c:v>43959</c:v>
                </c:pt>
                <c:pt idx="129">
                  <c:v>43960</c:v>
                </c:pt>
                <c:pt idx="130">
                  <c:v>43961</c:v>
                </c:pt>
                <c:pt idx="131">
                  <c:v>43962</c:v>
                </c:pt>
                <c:pt idx="132">
                  <c:v>43963</c:v>
                </c:pt>
                <c:pt idx="133">
                  <c:v>43964</c:v>
                </c:pt>
                <c:pt idx="134">
                  <c:v>43965</c:v>
                </c:pt>
                <c:pt idx="135">
                  <c:v>43966</c:v>
                </c:pt>
                <c:pt idx="136">
                  <c:v>43967</c:v>
                </c:pt>
                <c:pt idx="137">
                  <c:v>43968</c:v>
                </c:pt>
                <c:pt idx="138">
                  <c:v>43969</c:v>
                </c:pt>
                <c:pt idx="139">
                  <c:v>43970</c:v>
                </c:pt>
                <c:pt idx="140">
                  <c:v>43971</c:v>
                </c:pt>
                <c:pt idx="141">
                  <c:v>43972</c:v>
                </c:pt>
                <c:pt idx="142">
                  <c:v>43973</c:v>
                </c:pt>
                <c:pt idx="143">
                  <c:v>43974</c:v>
                </c:pt>
                <c:pt idx="144">
                  <c:v>43975</c:v>
                </c:pt>
                <c:pt idx="145">
                  <c:v>43976</c:v>
                </c:pt>
                <c:pt idx="146">
                  <c:v>43977</c:v>
                </c:pt>
                <c:pt idx="147">
                  <c:v>43978</c:v>
                </c:pt>
                <c:pt idx="148">
                  <c:v>43979</c:v>
                </c:pt>
                <c:pt idx="149">
                  <c:v>43980</c:v>
                </c:pt>
                <c:pt idx="150">
                  <c:v>43981</c:v>
                </c:pt>
                <c:pt idx="151">
                  <c:v>43982</c:v>
                </c:pt>
                <c:pt idx="152">
                  <c:v>43983</c:v>
                </c:pt>
                <c:pt idx="153">
                  <c:v>43984</c:v>
                </c:pt>
                <c:pt idx="154">
                  <c:v>43985</c:v>
                </c:pt>
                <c:pt idx="155">
                  <c:v>43986</c:v>
                </c:pt>
                <c:pt idx="156">
                  <c:v>43987</c:v>
                </c:pt>
                <c:pt idx="157">
                  <c:v>43988</c:v>
                </c:pt>
                <c:pt idx="158">
                  <c:v>43989</c:v>
                </c:pt>
                <c:pt idx="159">
                  <c:v>43990</c:v>
                </c:pt>
                <c:pt idx="160">
                  <c:v>43991</c:v>
                </c:pt>
                <c:pt idx="161">
                  <c:v>43992</c:v>
                </c:pt>
                <c:pt idx="162">
                  <c:v>43993</c:v>
                </c:pt>
                <c:pt idx="163">
                  <c:v>43994</c:v>
                </c:pt>
                <c:pt idx="164">
                  <c:v>43995</c:v>
                </c:pt>
                <c:pt idx="165">
                  <c:v>43996</c:v>
                </c:pt>
                <c:pt idx="166">
                  <c:v>43997</c:v>
                </c:pt>
                <c:pt idx="167">
                  <c:v>43998</c:v>
                </c:pt>
                <c:pt idx="168">
                  <c:v>43999</c:v>
                </c:pt>
                <c:pt idx="169">
                  <c:v>44000</c:v>
                </c:pt>
                <c:pt idx="170">
                  <c:v>44001</c:v>
                </c:pt>
                <c:pt idx="171">
                  <c:v>44002</c:v>
                </c:pt>
                <c:pt idx="172">
                  <c:v>44003</c:v>
                </c:pt>
                <c:pt idx="173">
                  <c:v>44004</c:v>
                </c:pt>
                <c:pt idx="174">
                  <c:v>44005</c:v>
                </c:pt>
                <c:pt idx="175">
                  <c:v>44006</c:v>
                </c:pt>
                <c:pt idx="176">
                  <c:v>44007</c:v>
                </c:pt>
                <c:pt idx="177">
                  <c:v>44008</c:v>
                </c:pt>
                <c:pt idx="178">
                  <c:v>44009</c:v>
                </c:pt>
                <c:pt idx="179">
                  <c:v>44010</c:v>
                </c:pt>
                <c:pt idx="180">
                  <c:v>44011</c:v>
                </c:pt>
                <c:pt idx="181">
                  <c:v>44012</c:v>
                </c:pt>
                <c:pt idx="182">
                  <c:v>44013</c:v>
                </c:pt>
                <c:pt idx="183">
                  <c:v>44014</c:v>
                </c:pt>
                <c:pt idx="184">
                  <c:v>44015</c:v>
                </c:pt>
                <c:pt idx="185">
                  <c:v>44016</c:v>
                </c:pt>
                <c:pt idx="186">
                  <c:v>44017</c:v>
                </c:pt>
                <c:pt idx="187">
                  <c:v>44018</c:v>
                </c:pt>
                <c:pt idx="188">
                  <c:v>44019</c:v>
                </c:pt>
                <c:pt idx="189">
                  <c:v>44020</c:v>
                </c:pt>
                <c:pt idx="190">
                  <c:v>44021</c:v>
                </c:pt>
                <c:pt idx="191">
                  <c:v>44022</c:v>
                </c:pt>
                <c:pt idx="192">
                  <c:v>44023</c:v>
                </c:pt>
                <c:pt idx="193">
                  <c:v>44024</c:v>
                </c:pt>
                <c:pt idx="194">
                  <c:v>44025</c:v>
                </c:pt>
                <c:pt idx="195">
                  <c:v>44026</c:v>
                </c:pt>
                <c:pt idx="196">
                  <c:v>44027</c:v>
                </c:pt>
                <c:pt idx="197">
                  <c:v>44028</c:v>
                </c:pt>
                <c:pt idx="198">
                  <c:v>44029</c:v>
                </c:pt>
                <c:pt idx="199">
                  <c:v>44030</c:v>
                </c:pt>
                <c:pt idx="200">
                  <c:v>44031</c:v>
                </c:pt>
                <c:pt idx="201">
                  <c:v>44032</c:v>
                </c:pt>
                <c:pt idx="202">
                  <c:v>44033</c:v>
                </c:pt>
                <c:pt idx="203">
                  <c:v>44034</c:v>
                </c:pt>
                <c:pt idx="204">
                  <c:v>44035</c:v>
                </c:pt>
                <c:pt idx="205">
                  <c:v>44036</c:v>
                </c:pt>
                <c:pt idx="206">
                  <c:v>44037</c:v>
                </c:pt>
                <c:pt idx="207">
                  <c:v>44038</c:v>
                </c:pt>
                <c:pt idx="208">
                  <c:v>44039</c:v>
                </c:pt>
                <c:pt idx="209">
                  <c:v>44040</c:v>
                </c:pt>
                <c:pt idx="210">
                  <c:v>44041</c:v>
                </c:pt>
                <c:pt idx="211">
                  <c:v>44042</c:v>
                </c:pt>
                <c:pt idx="212">
                  <c:v>44043</c:v>
                </c:pt>
                <c:pt idx="213">
                  <c:v>44044</c:v>
                </c:pt>
                <c:pt idx="214">
                  <c:v>44045</c:v>
                </c:pt>
                <c:pt idx="215">
                  <c:v>44046</c:v>
                </c:pt>
                <c:pt idx="216">
                  <c:v>44047</c:v>
                </c:pt>
                <c:pt idx="217">
                  <c:v>44048</c:v>
                </c:pt>
                <c:pt idx="218">
                  <c:v>44049</c:v>
                </c:pt>
                <c:pt idx="219">
                  <c:v>44050</c:v>
                </c:pt>
                <c:pt idx="220">
                  <c:v>44051</c:v>
                </c:pt>
                <c:pt idx="221">
                  <c:v>44052</c:v>
                </c:pt>
                <c:pt idx="222">
                  <c:v>44053</c:v>
                </c:pt>
                <c:pt idx="223">
                  <c:v>44054</c:v>
                </c:pt>
                <c:pt idx="224">
                  <c:v>44055</c:v>
                </c:pt>
                <c:pt idx="225">
                  <c:v>44056</c:v>
                </c:pt>
                <c:pt idx="226">
                  <c:v>44057</c:v>
                </c:pt>
                <c:pt idx="227">
                  <c:v>44058</c:v>
                </c:pt>
                <c:pt idx="228">
                  <c:v>44059</c:v>
                </c:pt>
                <c:pt idx="229">
                  <c:v>44060</c:v>
                </c:pt>
                <c:pt idx="230">
                  <c:v>44061</c:v>
                </c:pt>
                <c:pt idx="231">
                  <c:v>44062</c:v>
                </c:pt>
                <c:pt idx="232">
                  <c:v>44063</c:v>
                </c:pt>
                <c:pt idx="233">
                  <c:v>44064</c:v>
                </c:pt>
                <c:pt idx="234">
                  <c:v>44065</c:v>
                </c:pt>
                <c:pt idx="235">
                  <c:v>44066</c:v>
                </c:pt>
                <c:pt idx="236">
                  <c:v>44067</c:v>
                </c:pt>
                <c:pt idx="237">
                  <c:v>44068</c:v>
                </c:pt>
                <c:pt idx="238">
                  <c:v>44069</c:v>
                </c:pt>
                <c:pt idx="239">
                  <c:v>44070</c:v>
                </c:pt>
                <c:pt idx="240">
                  <c:v>44071</c:v>
                </c:pt>
                <c:pt idx="241">
                  <c:v>44072</c:v>
                </c:pt>
                <c:pt idx="242">
                  <c:v>44073</c:v>
                </c:pt>
                <c:pt idx="243">
                  <c:v>44074</c:v>
                </c:pt>
                <c:pt idx="244">
                  <c:v>44075</c:v>
                </c:pt>
                <c:pt idx="245">
                  <c:v>44076</c:v>
                </c:pt>
                <c:pt idx="246">
                  <c:v>44077</c:v>
                </c:pt>
                <c:pt idx="247">
                  <c:v>44078</c:v>
                </c:pt>
                <c:pt idx="248">
                  <c:v>44079</c:v>
                </c:pt>
                <c:pt idx="249">
                  <c:v>44080</c:v>
                </c:pt>
                <c:pt idx="250">
                  <c:v>44081</c:v>
                </c:pt>
                <c:pt idx="251">
                  <c:v>44082</c:v>
                </c:pt>
                <c:pt idx="252">
                  <c:v>44083</c:v>
                </c:pt>
                <c:pt idx="253">
                  <c:v>44084</c:v>
                </c:pt>
                <c:pt idx="254">
                  <c:v>44085</c:v>
                </c:pt>
                <c:pt idx="255">
                  <c:v>44086</c:v>
                </c:pt>
                <c:pt idx="256">
                  <c:v>44087</c:v>
                </c:pt>
                <c:pt idx="257">
                  <c:v>44088</c:v>
                </c:pt>
                <c:pt idx="258">
                  <c:v>44089</c:v>
                </c:pt>
                <c:pt idx="259">
                  <c:v>44090</c:v>
                </c:pt>
                <c:pt idx="260">
                  <c:v>44091</c:v>
                </c:pt>
                <c:pt idx="261">
                  <c:v>44092</c:v>
                </c:pt>
                <c:pt idx="262">
                  <c:v>44093</c:v>
                </c:pt>
                <c:pt idx="263">
                  <c:v>44094</c:v>
                </c:pt>
                <c:pt idx="264">
                  <c:v>44095</c:v>
                </c:pt>
                <c:pt idx="265">
                  <c:v>44096</c:v>
                </c:pt>
                <c:pt idx="266">
                  <c:v>44097</c:v>
                </c:pt>
                <c:pt idx="267">
                  <c:v>44098</c:v>
                </c:pt>
                <c:pt idx="268">
                  <c:v>44099</c:v>
                </c:pt>
                <c:pt idx="269">
                  <c:v>44100</c:v>
                </c:pt>
                <c:pt idx="270">
                  <c:v>44101</c:v>
                </c:pt>
                <c:pt idx="271">
                  <c:v>44102</c:v>
                </c:pt>
                <c:pt idx="272">
                  <c:v>44103</c:v>
                </c:pt>
                <c:pt idx="273">
                  <c:v>44104</c:v>
                </c:pt>
                <c:pt idx="274">
                  <c:v>44105</c:v>
                </c:pt>
                <c:pt idx="275">
                  <c:v>44106</c:v>
                </c:pt>
                <c:pt idx="276">
                  <c:v>44107</c:v>
                </c:pt>
                <c:pt idx="277">
                  <c:v>44108</c:v>
                </c:pt>
                <c:pt idx="278">
                  <c:v>44109</c:v>
                </c:pt>
                <c:pt idx="279">
                  <c:v>44110</c:v>
                </c:pt>
                <c:pt idx="280">
                  <c:v>44111</c:v>
                </c:pt>
                <c:pt idx="281">
                  <c:v>44112</c:v>
                </c:pt>
                <c:pt idx="282">
                  <c:v>44113</c:v>
                </c:pt>
                <c:pt idx="283">
                  <c:v>44114</c:v>
                </c:pt>
                <c:pt idx="284">
                  <c:v>44115</c:v>
                </c:pt>
                <c:pt idx="285">
                  <c:v>44116</c:v>
                </c:pt>
                <c:pt idx="286">
                  <c:v>44117</c:v>
                </c:pt>
                <c:pt idx="287">
                  <c:v>44118</c:v>
                </c:pt>
                <c:pt idx="288">
                  <c:v>44119</c:v>
                </c:pt>
                <c:pt idx="289">
                  <c:v>44120</c:v>
                </c:pt>
                <c:pt idx="290">
                  <c:v>44121</c:v>
                </c:pt>
                <c:pt idx="291">
                  <c:v>44122</c:v>
                </c:pt>
                <c:pt idx="292">
                  <c:v>44123</c:v>
                </c:pt>
                <c:pt idx="293">
                  <c:v>44124</c:v>
                </c:pt>
                <c:pt idx="294">
                  <c:v>44125</c:v>
                </c:pt>
                <c:pt idx="295">
                  <c:v>44126</c:v>
                </c:pt>
                <c:pt idx="296">
                  <c:v>44127</c:v>
                </c:pt>
                <c:pt idx="297">
                  <c:v>44128</c:v>
                </c:pt>
                <c:pt idx="298">
                  <c:v>44129</c:v>
                </c:pt>
                <c:pt idx="299">
                  <c:v>44130</c:v>
                </c:pt>
                <c:pt idx="300">
                  <c:v>44131</c:v>
                </c:pt>
                <c:pt idx="301">
                  <c:v>44132</c:v>
                </c:pt>
                <c:pt idx="302">
                  <c:v>44133</c:v>
                </c:pt>
                <c:pt idx="303">
                  <c:v>44134</c:v>
                </c:pt>
                <c:pt idx="304">
                  <c:v>44135</c:v>
                </c:pt>
                <c:pt idx="305">
                  <c:v>44136</c:v>
                </c:pt>
                <c:pt idx="306">
                  <c:v>44137</c:v>
                </c:pt>
                <c:pt idx="307">
                  <c:v>44138</c:v>
                </c:pt>
                <c:pt idx="308">
                  <c:v>44139</c:v>
                </c:pt>
                <c:pt idx="309">
                  <c:v>44140</c:v>
                </c:pt>
                <c:pt idx="310">
                  <c:v>44141</c:v>
                </c:pt>
                <c:pt idx="311">
                  <c:v>44142</c:v>
                </c:pt>
                <c:pt idx="312">
                  <c:v>44143</c:v>
                </c:pt>
                <c:pt idx="313">
                  <c:v>44144</c:v>
                </c:pt>
                <c:pt idx="314">
                  <c:v>44145</c:v>
                </c:pt>
                <c:pt idx="315">
                  <c:v>44146</c:v>
                </c:pt>
                <c:pt idx="316">
                  <c:v>44147</c:v>
                </c:pt>
                <c:pt idx="317">
                  <c:v>44148</c:v>
                </c:pt>
                <c:pt idx="318">
                  <c:v>44149</c:v>
                </c:pt>
                <c:pt idx="319">
                  <c:v>44150</c:v>
                </c:pt>
                <c:pt idx="320">
                  <c:v>44151</c:v>
                </c:pt>
                <c:pt idx="321">
                  <c:v>44152</c:v>
                </c:pt>
                <c:pt idx="322">
                  <c:v>44153</c:v>
                </c:pt>
                <c:pt idx="323">
                  <c:v>44154</c:v>
                </c:pt>
                <c:pt idx="324">
                  <c:v>44155</c:v>
                </c:pt>
                <c:pt idx="325">
                  <c:v>44156</c:v>
                </c:pt>
                <c:pt idx="326">
                  <c:v>44157</c:v>
                </c:pt>
                <c:pt idx="327">
                  <c:v>44158</c:v>
                </c:pt>
                <c:pt idx="328">
                  <c:v>44159</c:v>
                </c:pt>
                <c:pt idx="329">
                  <c:v>44160</c:v>
                </c:pt>
                <c:pt idx="330">
                  <c:v>44161</c:v>
                </c:pt>
                <c:pt idx="331">
                  <c:v>44162</c:v>
                </c:pt>
                <c:pt idx="332">
                  <c:v>44163</c:v>
                </c:pt>
                <c:pt idx="333">
                  <c:v>44164</c:v>
                </c:pt>
                <c:pt idx="334">
                  <c:v>44165</c:v>
                </c:pt>
                <c:pt idx="335">
                  <c:v>44166</c:v>
                </c:pt>
                <c:pt idx="336">
                  <c:v>44167</c:v>
                </c:pt>
                <c:pt idx="337">
                  <c:v>44168</c:v>
                </c:pt>
                <c:pt idx="338">
                  <c:v>44169</c:v>
                </c:pt>
                <c:pt idx="339">
                  <c:v>44170</c:v>
                </c:pt>
                <c:pt idx="340">
                  <c:v>44171</c:v>
                </c:pt>
                <c:pt idx="341">
                  <c:v>44172</c:v>
                </c:pt>
                <c:pt idx="342">
                  <c:v>44173</c:v>
                </c:pt>
                <c:pt idx="343">
                  <c:v>44174</c:v>
                </c:pt>
                <c:pt idx="344">
                  <c:v>44175</c:v>
                </c:pt>
                <c:pt idx="345">
                  <c:v>44176</c:v>
                </c:pt>
                <c:pt idx="346">
                  <c:v>44177</c:v>
                </c:pt>
                <c:pt idx="347">
                  <c:v>44178</c:v>
                </c:pt>
                <c:pt idx="348">
                  <c:v>44179</c:v>
                </c:pt>
                <c:pt idx="349">
                  <c:v>44180</c:v>
                </c:pt>
                <c:pt idx="350">
                  <c:v>44181</c:v>
                </c:pt>
                <c:pt idx="351">
                  <c:v>44182</c:v>
                </c:pt>
                <c:pt idx="352">
                  <c:v>44183</c:v>
                </c:pt>
                <c:pt idx="353">
                  <c:v>44184</c:v>
                </c:pt>
                <c:pt idx="354">
                  <c:v>44185</c:v>
                </c:pt>
                <c:pt idx="355">
                  <c:v>44186</c:v>
                </c:pt>
                <c:pt idx="356">
                  <c:v>44187</c:v>
                </c:pt>
                <c:pt idx="357">
                  <c:v>44188</c:v>
                </c:pt>
                <c:pt idx="358">
                  <c:v>44189</c:v>
                </c:pt>
                <c:pt idx="359">
                  <c:v>44190</c:v>
                </c:pt>
                <c:pt idx="360">
                  <c:v>44191</c:v>
                </c:pt>
                <c:pt idx="361">
                  <c:v>44192</c:v>
                </c:pt>
                <c:pt idx="362">
                  <c:v>44193</c:v>
                </c:pt>
                <c:pt idx="363">
                  <c:v>44194</c:v>
                </c:pt>
                <c:pt idx="364">
                  <c:v>44195</c:v>
                </c:pt>
                <c:pt idx="365">
                  <c:v>44196</c:v>
                </c:pt>
                <c:pt idx="366">
                  <c:v>44197</c:v>
                </c:pt>
                <c:pt idx="367">
                  <c:v>44198</c:v>
                </c:pt>
                <c:pt idx="368">
                  <c:v>44199</c:v>
                </c:pt>
                <c:pt idx="369">
                  <c:v>44200</c:v>
                </c:pt>
                <c:pt idx="370">
                  <c:v>44201</c:v>
                </c:pt>
                <c:pt idx="371">
                  <c:v>44202</c:v>
                </c:pt>
                <c:pt idx="372">
                  <c:v>44203</c:v>
                </c:pt>
                <c:pt idx="373">
                  <c:v>44204</c:v>
                </c:pt>
                <c:pt idx="374">
                  <c:v>44205</c:v>
                </c:pt>
                <c:pt idx="375">
                  <c:v>44206</c:v>
                </c:pt>
                <c:pt idx="376">
                  <c:v>44207</c:v>
                </c:pt>
                <c:pt idx="377">
                  <c:v>44208</c:v>
                </c:pt>
                <c:pt idx="378">
                  <c:v>44209</c:v>
                </c:pt>
                <c:pt idx="379">
                  <c:v>44210</c:v>
                </c:pt>
                <c:pt idx="380">
                  <c:v>44211</c:v>
                </c:pt>
                <c:pt idx="381">
                  <c:v>44212</c:v>
                </c:pt>
                <c:pt idx="382">
                  <c:v>44213</c:v>
                </c:pt>
                <c:pt idx="383">
                  <c:v>44214</c:v>
                </c:pt>
                <c:pt idx="384">
                  <c:v>44215</c:v>
                </c:pt>
                <c:pt idx="385">
                  <c:v>44216</c:v>
                </c:pt>
                <c:pt idx="386">
                  <c:v>44217</c:v>
                </c:pt>
                <c:pt idx="387">
                  <c:v>44218</c:v>
                </c:pt>
                <c:pt idx="388">
                  <c:v>44219</c:v>
                </c:pt>
                <c:pt idx="389">
                  <c:v>44220</c:v>
                </c:pt>
                <c:pt idx="390">
                  <c:v>44221</c:v>
                </c:pt>
                <c:pt idx="391">
                  <c:v>44222</c:v>
                </c:pt>
                <c:pt idx="392">
                  <c:v>44223</c:v>
                </c:pt>
                <c:pt idx="393">
                  <c:v>44224</c:v>
                </c:pt>
                <c:pt idx="394">
                  <c:v>44225</c:v>
                </c:pt>
                <c:pt idx="395">
                  <c:v>44226</c:v>
                </c:pt>
                <c:pt idx="396">
                  <c:v>44227</c:v>
                </c:pt>
                <c:pt idx="397">
                  <c:v>44228</c:v>
                </c:pt>
                <c:pt idx="398">
                  <c:v>44229</c:v>
                </c:pt>
                <c:pt idx="399">
                  <c:v>44230</c:v>
                </c:pt>
                <c:pt idx="400">
                  <c:v>44231</c:v>
                </c:pt>
                <c:pt idx="401">
                  <c:v>44232</c:v>
                </c:pt>
                <c:pt idx="402">
                  <c:v>44233</c:v>
                </c:pt>
                <c:pt idx="403">
                  <c:v>44234</c:v>
                </c:pt>
                <c:pt idx="404">
                  <c:v>44235</c:v>
                </c:pt>
                <c:pt idx="405">
                  <c:v>44236</c:v>
                </c:pt>
                <c:pt idx="406">
                  <c:v>44237</c:v>
                </c:pt>
                <c:pt idx="407">
                  <c:v>44238</c:v>
                </c:pt>
                <c:pt idx="408">
                  <c:v>44239</c:v>
                </c:pt>
                <c:pt idx="409">
                  <c:v>44240</c:v>
                </c:pt>
                <c:pt idx="410">
                  <c:v>44241</c:v>
                </c:pt>
                <c:pt idx="411">
                  <c:v>44242</c:v>
                </c:pt>
                <c:pt idx="412">
                  <c:v>44243</c:v>
                </c:pt>
                <c:pt idx="413">
                  <c:v>44244</c:v>
                </c:pt>
                <c:pt idx="414">
                  <c:v>44245</c:v>
                </c:pt>
                <c:pt idx="415">
                  <c:v>44246</c:v>
                </c:pt>
                <c:pt idx="416">
                  <c:v>44247</c:v>
                </c:pt>
                <c:pt idx="417">
                  <c:v>44248</c:v>
                </c:pt>
                <c:pt idx="418">
                  <c:v>44249</c:v>
                </c:pt>
                <c:pt idx="419">
                  <c:v>44250</c:v>
                </c:pt>
                <c:pt idx="420">
                  <c:v>44251</c:v>
                </c:pt>
                <c:pt idx="421">
                  <c:v>44252</c:v>
                </c:pt>
                <c:pt idx="422">
                  <c:v>44253</c:v>
                </c:pt>
                <c:pt idx="423">
                  <c:v>44254</c:v>
                </c:pt>
                <c:pt idx="424">
                  <c:v>44255</c:v>
                </c:pt>
                <c:pt idx="425">
                  <c:v>44256</c:v>
                </c:pt>
                <c:pt idx="426">
                  <c:v>44257</c:v>
                </c:pt>
                <c:pt idx="427">
                  <c:v>44258</c:v>
                </c:pt>
                <c:pt idx="428">
                  <c:v>44259</c:v>
                </c:pt>
                <c:pt idx="429">
                  <c:v>44260</c:v>
                </c:pt>
                <c:pt idx="430">
                  <c:v>44261</c:v>
                </c:pt>
                <c:pt idx="431">
                  <c:v>44262</c:v>
                </c:pt>
                <c:pt idx="432">
                  <c:v>44263</c:v>
                </c:pt>
                <c:pt idx="433">
                  <c:v>44264</c:v>
                </c:pt>
                <c:pt idx="434">
                  <c:v>44265</c:v>
                </c:pt>
                <c:pt idx="435">
                  <c:v>44266</c:v>
                </c:pt>
                <c:pt idx="436">
                  <c:v>44267</c:v>
                </c:pt>
                <c:pt idx="437">
                  <c:v>44268</c:v>
                </c:pt>
                <c:pt idx="438">
                  <c:v>44269</c:v>
                </c:pt>
                <c:pt idx="439">
                  <c:v>44270</c:v>
                </c:pt>
                <c:pt idx="440">
                  <c:v>44271</c:v>
                </c:pt>
                <c:pt idx="441">
                  <c:v>44272</c:v>
                </c:pt>
                <c:pt idx="442">
                  <c:v>44273</c:v>
                </c:pt>
                <c:pt idx="443">
                  <c:v>44274</c:v>
                </c:pt>
                <c:pt idx="444">
                  <c:v>44275</c:v>
                </c:pt>
                <c:pt idx="445">
                  <c:v>44276</c:v>
                </c:pt>
                <c:pt idx="446">
                  <c:v>44277</c:v>
                </c:pt>
                <c:pt idx="447">
                  <c:v>44278</c:v>
                </c:pt>
                <c:pt idx="448">
                  <c:v>44279</c:v>
                </c:pt>
                <c:pt idx="449">
                  <c:v>44280</c:v>
                </c:pt>
                <c:pt idx="450">
                  <c:v>44281</c:v>
                </c:pt>
                <c:pt idx="451">
                  <c:v>44282</c:v>
                </c:pt>
                <c:pt idx="452">
                  <c:v>44283</c:v>
                </c:pt>
                <c:pt idx="453">
                  <c:v>44284</c:v>
                </c:pt>
                <c:pt idx="454">
                  <c:v>44285</c:v>
                </c:pt>
                <c:pt idx="455">
                  <c:v>44286</c:v>
                </c:pt>
                <c:pt idx="456">
                  <c:v>44287</c:v>
                </c:pt>
                <c:pt idx="457">
                  <c:v>44288</c:v>
                </c:pt>
                <c:pt idx="458">
                  <c:v>44289</c:v>
                </c:pt>
                <c:pt idx="459">
                  <c:v>44290</c:v>
                </c:pt>
                <c:pt idx="460">
                  <c:v>44291</c:v>
                </c:pt>
                <c:pt idx="461">
                  <c:v>44292</c:v>
                </c:pt>
                <c:pt idx="462">
                  <c:v>44293</c:v>
                </c:pt>
                <c:pt idx="463">
                  <c:v>44294</c:v>
                </c:pt>
                <c:pt idx="464">
                  <c:v>44295</c:v>
                </c:pt>
                <c:pt idx="465">
                  <c:v>44296</c:v>
                </c:pt>
                <c:pt idx="466">
                  <c:v>44297</c:v>
                </c:pt>
                <c:pt idx="467">
                  <c:v>44298</c:v>
                </c:pt>
                <c:pt idx="468">
                  <c:v>44299</c:v>
                </c:pt>
                <c:pt idx="469">
                  <c:v>44300</c:v>
                </c:pt>
                <c:pt idx="470">
                  <c:v>44301</c:v>
                </c:pt>
                <c:pt idx="471">
                  <c:v>44302</c:v>
                </c:pt>
                <c:pt idx="472">
                  <c:v>44303</c:v>
                </c:pt>
                <c:pt idx="473">
                  <c:v>44304</c:v>
                </c:pt>
                <c:pt idx="474">
                  <c:v>44305</c:v>
                </c:pt>
                <c:pt idx="475">
                  <c:v>44306</c:v>
                </c:pt>
                <c:pt idx="476">
                  <c:v>44307</c:v>
                </c:pt>
                <c:pt idx="477">
                  <c:v>44308</c:v>
                </c:pt>
                <c:pt idx="478">
                  <c:v>44309</c:v>
                </c:pt>
                <c:pt idx="479">
                  <c:v>44310</c:v>
                </c:pt>
                <c:pt idx="480">
                  <c:v>44311</c:v>
                </c:pt>
                <c:pt idx="481">
                  <c:v>44312</c:v>
                </c:pt>
                <c:pt idx="482">
                  <c:v>44313</c:v>
                </c:pt>
                <c:pt idx="483">
                  <c:v>44314</c:v>
                </c:pt>
                <c:pt idx="484">
                  <c:v>44315</c:v>
                </c:pt>
                <c:pt idx="485">
                  <c:v>44316</c:v>
                </c:pt>
                <c:pt idx="486">
                  <c:v>44317</c:v>
                </c:pt>
                <c:pt idx="487">
                  <c:v>44318</c:v>
                </c:pt>
                <c:pt idx="488">
                  <c:v>44319</c:v>
                </c:pt>
                <c:pt idx="489">
                  <c:v>44320</c:v>
                </c:pt>
                <c:pt idx="490">
                  <c:v>44321</c:v>
                </c:pt>
                <c:pt idx="491">
                  <c:v>44322</c:v>
                </c:pt>
                <c:pt idx="492">
                  <c:v>44323</c:v>
                </c:pt>
                <c:pt idx="493">
                  <c:v>44324</c:v>
                </c:pt>
                <c:pt idx="494">
                  <c:v>44325</c:v>
                </c:pt>
                <c:pt idx="495">
                  <c:v>44326</c:v>
                </c:pt>
                <c:pt idx="496">
                  <c:v>44327</c:v>
                </c:pt>
                <c:pt idx="497">
                  <c:v>44328</c:v>
                </c:pt>
                <c:pt idx="498">
                  <c:v>44329</c:v>
                </c:pt>
                <c:pt idx="499">
                  <c:v>44330</c:v>
                </c:pt>
                <c:pt idx="500">
                  <c:v>44331</c:v>
                </c:pt>
                <c:pt idx="501">
                  <c:v>44332</c:v>
                </c:pt>
                <c:pt idx="502">
                  <c:v>44333</c:v>
                </c:pt>
                <c:pt idx="503">
                  <c:v>44334</c:v>
                </c:pt>
                <c:pt idx="504">
                  <c:v>44335</c:v>
                </c:pt>
                <c:pt idx="505">
                  <c:v>44336</c:v>
                </c:pt>
                <c:pt idx="506">
                  <c:v>44337</c:v>
                </c:pt>
                <c:pt idx="507">
                  <c:v>44338</c:v>
                </c:pt>
                <c:pt idx="508">
                  <c:v>44339</c:v>
                </c:pt>
                <c:pt idx="509">
                  <c:v>44340</c:v>
                </c:pt>
                <c:pt idx="510">
                  <c:v>44341</c:v>
                </c:pt>
                <c:pt idx="511">
                  <c:v>44342</c:v>
                </c:pt>
                <c:pt idx="512">
                  <c:v>44343</c:v>
                </c:pt>
                <c:pt idx="513">
                  <c:v>44344</c:v>
                </c:pt>
                <c:pt idx="514">
                  <c:v>44345</c:v>
                </c:pt>
                <c:pt idx="515">
                  <c:v>44346</c:v>
                </c:pt>
                <c:pt idx="516">
                  <c:v>44347</c:v>
                </c:pt>
                <c:pt idx="517">
                  <c:v>44348</c:v>
                </c:pt>
                <c:pt idx="518">
                  <c:v>44349</c:v>
                </c:pt>
                <c:pt idx="519">
                  <c:v>44350</c:v>
                </c:pt>
                <c:pt idx="520">
                  <c:v>44351</c:v>
                </c:pt>
                <c:pt idx="521">
                  <c:v>44352</c:v>
                </c:pt>
                <c:pt idx="522">
                  <c:v>44353</c:v>
                </c:pt>
                <c:pt idx="523">
                  <c:v>44354</c:v>
                </c:pt>
                <c:pt idx="524">
                  <c:v>44355</c:v>
                </c:pt>
                <c:pt idx="525">
                  <c:v>44356</c:v>
                </c:pt>
                <c:pt idx="526">
                  <c:v>44357</c:v>
                </c:pt>
                <c:pt idx="527">
                  <c:v>44358</c:v>
                </c:pt>
                <c:pt idx="528">
                  <c:v>44359</c:v>
                </c:pt>
                <c:pt idx="529">
                  <c:v>44360</c:v>
                </c:pt>
                <c:pt idx="530">
                  <c:v>44361</c:v>
                </c:pt>
                <c:pt idx="531">
                  <c:v>44362</c:v>
                </c:pt>
                <c:pt idx="532">
                  <c:v>44363</c:v>
                </c:pt>
                <c:pt idx="533">
                  <c:v>44364</c:v>
                </c:pt>
                <c:pt idx="534">
                  <c:v>44365</c:v>
                </c:pt>
                <c:pt idx="535">
                  <c:v>44366</c:v>
                </c:pt>
                <c:pt idx="536">
                  <c:v>44367</c:v>
                </c:pt>
                <c:pt idx="537">
                  <c:v>44368</c:v>
                </c:pt>
                <c:pt idx="538">
                  <c:v>44369</c:v>
                </c:pt>
                <c:pt idx="539">
                  <c:v>44370</c:v>
                </c:pt>
                <c:pt idx="540">
                  <c:v>44371</c:v>
                </c:pt>
                <c:pt idx="541">
                  <c:v>44372</c:v>
                </c:pt>
                <c:pt idx="542">
                  <c:v>44373</c:v>
                </c:pt>
                <c:pt idx="543">
                  <c:v>44374</c:v>
                </c:pt>
                <c:pt idx="544">
                  <c:v>44375</c:v>
                </c:pt>
                <c:pt idx="545">
                  <c:v>44376</c:v>
                </c:pt>
              </c:numCache>
            </c:numRef>
          </c:cat>
          <c:val>
            <c:numRef>
              <c:f>Sheet3!$S$3:$S$548</c:f>
              <c:numCache>
                <c:formatCode>General</c:formatCode>
                <c:ptCount val="546"/>
                <c:pt idx="47">
                  <c:v>700</c:v>
                </c:pt>
                <c:pt idx="48">
                  <c:v>700</c:v>
                </c:pt>
                <c:pt idx="49">
                  <c:v>700</c:v>
                </c:pt>
                <c:pt idx="50">
                  <c:v>700</c:v>
                </c:pt>
                <c:pt idx="51">
                  <c:v>700</c:v>
                </c:pt>
                <c:pt idx="52">
                  <c:v>700</c:v>
                </c:pt>
                <c:pt idx="53">
                  <c:v>700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1-9CC8-4140-B968-02DA341257F4}"/>
            </c:ext>
          </c:extLst>
        </c:ser>
        <c:ser>
          <c:idx val="18"/>
          <c:order val="18"/>
          <c:tx>
            <c:strRef>
              <c:f>Sheet3!$T$2</c:f>
              <c:strCache>
                <c:ptCount val="1"/>
                <c:pt idx="0">
                  <c:v>暖心大补帖</c:v>
                </c:pt>
              </c:strCache>
            </c:strRef>
          </c:tx>
          <c:spPr>
            <a:ln w="28575" cap="rnd">
              <a:solidFill>
                <a:schemeClr val="accent1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Sheet3!$A$3:$A$548</c:f>
              <c:numCache>
                <c:formatCode>m/d/yyyy</c:formatCode>
                <c:ptCount val="546"/>
                <c:pt idx="0">
                  <c:v>43831</c:v>
                </c:pt>
                <c:pt idx="1">
                  <c:v>43832</c:v>
                </c:pt>
                <c:pt idx="2">
                  <c:v>43833</c:v>
                </c:pt>
                <c:pt idx="3">
                  <c:v>43834</c:v>
                </c:pt>
                <c:pt idx="4">
                  <c:v>43835</c:v>
                </c:pt>
                <c:pt idx="5">
                  <c:v>43836</c:v>
                </c:pt>
                <c:pt idx="6">
                  <c:v>43837</c:v>
                </c:pt>
                <c:pt idx="7">
                  <c:v>43838</c:v>
                </c:pt>
                <c:pt idx="8">
                  <c:v>43839</c:v>
                </c:pt>
                <c:pt idx="9">
                  <c:v>43840</c:v>
                </c:pt>
                <c:pt idx="10">
                  <c:v>43841</c:v>
                </c:pt>
                <c:pt idx="11">
                  <c:v>43842</c:v>
                </c:pt>
                <c:pt idx="12">
                  <c:v>43843</c:v>
                </c:pt>
                <c:pt idx="13">
                  <c:v>43844</c:v>
                </c:pt>
                <c:pt idx="14">
                  <c:v>43845</c:v>
                </c:pt>
                <c:pt idx="15">
                  <c:v>43846</c:v>
                </c:pt>
                <c:pt idx="16">
                  <c:v>43847</c:v>
                </c:pt>
                <c:pt idx="17">
                  <c:v>43848</c:v>
                </c:pt>
                <c:pt idx="18">
                  <c:v>43849</c:v>
                </c:pt>
                <c:pt idx="19">
                  <c:v>43850</c:v>
                </c:pt>
                <c:pt idx="20">
                  <c:v>43851</c:v>
                </c:pt>
                <c:pt idx="21">
                  <c:v>43852</c:v>
                </c:pt>
                <c:pt idx="22">
                  <c:v>43853</c:v>
                </c:pt>
                <c:pt idx="23">
                  <c:v>43854</c:v>
                </c:pt>
                <c:pt idx="24">
                  <c:v>43855</c:v>
                </c:pt>
                <c:pt idx="25">
                  <c:v>43856</c:v>
                </c:pt>
                <c:pt idx="26">
                  <c:v>43857</c:v>
                </c:pt>
                <c:pt idx="27">
                  <c:v>43858</c:v>
                </c:pt>
                <c:pt idx="28">
                  <c:v>43859</c:v>
                </c:pt>
                <c:pt idx="29">
                  <c:v>43860</c:v>
                </c:pt>
                <c:pt idx="30">
                  <c:v>43861</c:v>
                </c:pt>
                <c:pt idx="31">
                  <c:v>43862</c:v>
                </c:pt>
                <c:pt idx="32">
                  <c:v>43863</c:v>
                </c:pt>
                <c:pt idx="33">
                  <c:v>43864</c:v>
                </c:pt>
                <c:pt idx="34">
                  <c:v>43865</c:v>
                </c:pt>
                <c:pt idx="35">
                  <c:v>43866</c:v>
                </c:pt>
                <c:pt idx="36">
                  <c:v>43867</c:v>
                </c:pt>
                <c:pt idx="37">
                  <c:v>43868</c:v>
                </c:pt>
                <c:pt idx="38">
                  <c:v>43869</c:v>
                </c:pt>
                <c:pt idx="39">
                  <c:v>43870</c:v>
                </c:pt>
                <c:pt idx="40">
                  <c:v>43871</c:v>
                </c:pt>
                <c:pt idx="41">
                  <c:v>43872</c:v>
                </c:pt>
                <c:pt idx="42">
                  <c:v>43873</c:v>
                </c:pt>
                <c:pt idx="43">
                  <c:v>43874</c:v>
                </c:pt>
                <c:pt idx="44">
                  <c:v>43875</c:v>
                </c:pt>
                <c:pt idx="45">
                  <c:v>43876</c:v>
                </c:pt>
                <c:pt idx="46">
                  <c:v>43877</c:v>
                </c:pt>
                <c:pt idx="47">
                  <c:v>43878</c:v>
                </c:pt>
                <c:pt idx="48">
                  <c:v>43879</c:v>
                </c:pt>
                <c:pt idx="49">
                  <c:v>43880</c:v>
                </c:pt>
                <c:pt idx="50">
                  <c:v>43881</c:v>
                </c:pt>
                <c:pt idx="51">
                  <c:v>43882</c:v>
                </c:pt>
                <c:pt idx="52">
                  <c:v>43883</c:v>
                </c:pt>
                <c:pt idx="53">
                  <c:v>43884</c:v>
                </c:pt>
                <c:pt idx="54">
                  <c:v>43885</c:v>
                </c:pt>
                <c:pt idx="55">
                  <c:v>43886</c:v>
                </c:pt>
                <c:pt idx="56">
                  <c:v>43887</c:v>
                </c:pt>
                <c:pt idx="57">
                  <c:v>43888</c:v>
                </c:pt>
                <c:pt idx="58">
                  <c:v>43889</c:v>
                </c:pt>
                <c:pt idx="59">
                  <c:v>43890</c:v>
                </c:pt>
                <c:pt idx="60">
                  <c:v>43891</c:v>
                </c:pt>
                <c:pt idx="61">
                  <c:v>43892</c:v>
                </c:pt>
                <c:pt idx="62">
                  <c:v>43893</c:v>
                </c:pt>
                <c:pt idx="63">
                  <c:v>43894</c:v>
                </c:pt>
                <c:pt idx="64">
                  <c:v>43895</c:v>
                </c:pt>
                <c:pt idx="65">
                  <c:v>43896</c:v>
                </c:pt>
                <c:pt idx="66">
                  <c:v>43897</c:v>
                </c:pt>
                <c:pt idx="67">
                  <c:v>43898</c:v>
                </c:pt>
                <c:pt idx="68">
                  <c:v>43899</c:v>
                </c:pt>
                <c:pt idx="69">
                  <c:v>43900</c:v>
                </c:pt>
                <c:pt idx="70">
                  <c:v>43901</c:v>
                </c:pt>
                <c:pt idx="71">
                  <c:v>43902</c:v>
                </c:pt>
                <c:pt idx="72">
                  <c:v>43903</c:v>
                </c:pt>
                <c:pt idx="73">
                  <c:v>43904</c:v>
                </c:pt>
                <c:pt idx="74">
                  <c:v>43905</c:v>
                </c:pt>
                <c:pt idx="75">
                  <c:v>43906</c:v>
                </c:pt>
                <c:pt idx="76">
                  <c:v>43907</c:v>
                </c:pt>
                <c:pt idx="77">
                  <c:v>43908</c:v>
                </c:pt>
                <c:pt idx="78">
                  <c:v>43909</c:v>
                </c:pt>
                <c:pt idx="79">
                  <c:v>43910</c:v>
                </c:pt>
                <c:pt idx="80">
                  <c:v>43911</c:v>
                </c:pt>
                <c:pt idx="81">
                  <c:v>43912</c:v>
                </c:pt>
                <c:pt idx="82">
                  <c:v>43913</c:v>
                </c:pt>
                <c:pt idx="83">
                  <c:v>43914</c:v>
                </c:pt>
                <c:pt idx="84">
                  <c:v>43915</c:v>
                </c:pt>
                <c:pt idx="85">
                  <c:v>43916</c:v>
                </c:pt>
                <c:pt idx="86">
                  <c:v>43917</c:v>
                </c:pt>
                <c:pt idx="87">
                  <c:v>43918</c:v>
                </c:pt>
                <c:pt idx="88">
                  <c:v>43919</c:v>
                </c:pt>
                <c:pt idx="89">
                  <c:v>43920</c:v>
                </c:pt>
                <c:pt idx="90">
                  <c:v>43921</c:v>
                </c:pt>
                <c:pt idx="91">
                  <c:v>43922</c:v>
                </c:pt>
                <c:pt idx="92">
                  <c:v>43923</c:v>
                </c:pt>
                <c:pt idx="93">
                  <c:v>43924</c:v>
                </c:pt>
                <c:pt idx="94">
                  <c:v>43925</c:v>
                </c:pt>
                <c:pt idx="95">
                  <c:v>43926</c:v>
                </c:pt>
                <c:pt idx="96">
                  <c:v>43927</c:v>
                </c:pt>
                <c:pt idx="97">
                  <c:v>43928</c:v>
                </c:pt>
                <c:pt idx="98">
                  <c:v>43929</c:v>
                </c:pt>
                <c:pt idx="99">
                  <c:v>43930</c:v>
                </c:pt>
                <c:pt idx="100">
                  <c:v>43931</c:v>
                </c:pt>
                <c:pt idx="101">
                  <c:v>43932</c:v>
                </c:pt>
                <c:pt idx="102">
                  <c:v>43933</c:v>
                </c:pt>
                <c:pt idx="103">
                  <c:v>43934</c:v>
                </c:pt>
                <c:pt idx="104">
                  <c:v>43935</c:v>
                </c:pt>
                <c:pt idx="105">
                  <c:v>43936</c:v>
                </c:pt>
                <c:pt idx="106">
                  <c:v>43937</c:v>
                </c:pt>
                <c:pt idx="107">
                  <c:v>43938</c:v>
                </c:pt>
                <c:pt idx="108">
                  <c:v>43939</c:v>
                </c:pt>
                <c:pt idx="109">
                  <c:v>43940</c:v>
                </c:pt>
                <c:pt idx="110">
                  <c:v>43941</c:v>
                </c:pt>
                <c:pt idx="111">
                  <c:v>43942</c:v>
                </c:pt>
                <c:pt idx="112">
                  <c:v>43943</c:v>
                </c:pt>
                <c:pt idx="113">
                  <c:v>43944</c:v>
                </c:pt>
                <c:pt idx="114">
                  <c:v>43945</c:v>
                </c:pt>
                <c:pt idx="115">
                  <c:v>43946</c:v>
                </c:pt>
                <c:pt idx="116">
                  <c:v>43947</c:v>
                </c:pt>
                <c:pt idx="117">
                  <c:v>43948</c:v>
                </c:pt>
                <c:pt idx="118">
                  <c:v>43949</c:v>
                </c:pt>
                <c:pt idx="119">
                  <c:v>43950</c:v>
                </c:pt>
                <c:pt idx="120">
                  <c:v>43951</c:v>
                </c:pt>
                <c:pt idx="121">
                  <c:v>43952</c:v>
                </c:pt>
                <c:pt idx="122">
                  <c:v>43953</c:v>
                </c:pt>
                <c:pt idx="123">
                  <c:v>43954</c:v>
                </c:pt>
                <c:pt idx="124">
                  <c:v>43955</c:v>
                </c:pt>
                <c:pt idx="125">
                  <c:v>43956</c:v>
                </c:pt>
                <c:pt idx="126">
                  <c:v>43957</c:v>
                </c:pt>
                <c:pt idx="127">
                  <c:v>43958</c:v>
                </c:pt>
                <c:pt idx="128">
                  <c:v>43959</c:v>
                </c:pt>
                <c:pt idx="129">
                  <c:v>43960</c:v>
                </c:pt>
                <c:pt idx="130">
                  <c:v>43961</c:v>
                </c:pt>
                <c:pt idx="131">
                  <c:v>43962</c:v>
                </c:pt>
                <c:pt idx="132">
                  <c:v>43963</c:v>
                </c:pt>
                <c:pt idx="133">
                  <c:v>43964</c:v>
                </c:pt>
                <c:pt idx="134">
                  <c:v>43965</c:v>
                </c:pt>
                <c:pt idx="135">
                  <c:v>43966</c:v>
                </c:pt>
                <c:pt idx="136">
                  <c:v>43967</c:v>
                </c:pt>
                <c:pt idx="137">
                  <c:v>43968</c:v>
                </c:pt>
                <c:pt idx="138">
                  <c:v>43969</c:v>
                </c:pt>
                <c:pt idx="139">
                  <c:v>43970</c:v>
                </c:pt>
                <c:pt idx="140">
                  <c:v>43971</c:v>
                </c:pt>
                <c:pt idx="141">
                  <c:v>43972</c:v>
                </c:pt>
                <c:pt idx="142">
                  <c:v>43973</c:v>
                </c:pt>
                <c:pt idx="143">
                  <c:v>43974</c:v>
                </c:pt>
                <c:pt idx="144">
                  <c:v>43975</c:v>
                </c:pt>
                <c:pt idx="145">
                  <c:v>43976</c:v>
                </c:pt>
                <c:pt idx="146">
                  <c:v>43977</c:v>
                </c:pt>
                <c:pt idx="147">
                  <c:v>43978</c:v>
                </c:pt>
                <c:pt idx="148">
                  <c:v>43979</c:v>
                </c:pt>
                <c:pt idx="149">
                  <c:v>43980</c:v>
                </c:pt>
                <c:pt idx="150">
                  <c:v>43981</c:v>
                </c:pt>
                <c:pt idx="151">
                  <c:v>43982</c:v>
                </c:pt>
                <c:pt idx="152">
                  <c:v>43983</c:v>
                </c:pt>
                <c:pt idx="153">
                  <c:v>43984</c:v>
                </c:pt>
                <c:pt idx="154">
                  <c:v>43985</c:v>
                </c:pt>
                <c:pt idx="155">
                  <c:v>43986</c:v>
                </c:pt>
                <c:pt idx="156">
                  <c:v>43987</c:v>
                </c:pt>
                <c:pt idx="157">
                  <c:v>43988</c:v>
                </c:pt>
                <c:pt idx="158">
                  <c:v>43989</c:v>
                </c:pt>
                <c:pt idx="159">
                  <c:v>43990</c:v>
                </c:pt>
                <c:pt idx="160">
                  <c:v>43991</c:v>
                </c:pt>
                <c:pt idx="161">
                  <c:v>43992</c:v>
                </c:pt>
                <c:pt idx="162">
                  <c:v>43993</c:v>
                </c:pt>
                <c:pt idx="163">
                  <c:v>43994</c:v>
                </c:pt>
                <c:pt idx="164">
                  <c:v>43995</c:v>
                </c:pt>
                <c:pt idx="165">
                  <c:v>43996</c:v>
                </c:pt>
                <c:pt idx="166">
                  <c:v>43997</c:v>
                </c:pt>
                <c:pt idx="167">
                  <c:v>43998</c:v>
                </c:pt>
                <c:pt idx="168">
                  <c:v>43999</c:v>
                </c:pt>
                <c:pt idx="169">
                  <c:v>44000</c:v>
                </c:pt>
                <c:pt idx="170">
                  <c:v>44001</c:v>
                </c:pt>
                <c:pt idx="171">
                  <c:v>44002</c:v>
                </c:pt>
                <c:pt idx="172">
                  <c:v>44003</c:v>
                </c:pt>
                <c:pt idx="173">
                  <c:v>44004</c:v>
                </c:pt>
                <c:pt idx="174">
                  <c:v>44005</c:v>
                </c:pt>
                <c:pt idx="175">
                  <c:v>44006</c:v>
                </c:pt>
                <c:pt idx="176">
                  <c:v>44007</c:v>
                </c:pt>
                <c:pt idx="177">
                  <c:v>44008</c:v>
                </c:pt>
                <c:pt idx="178">
                  <c:v>44009</c:v>
                </c:pt>
                <c:pt idx="179">
                  <c:v>44010</c:v>
                </c:pt>
                <c:pt idx="180">
                  <c:v>44011</c:v>
                </c:pt>
                <c:pt idx="181">
                  <c:v>44012</c:v>
                </c:pt>
                <c:pt idx="182">
                  <c:v>44013</c:v>
                </c:pt>
                <c:pt idx="183">
                  <c:v>44014</c:v>
                </c:pt>
                <c:pt idx="184">
                  <c:v>44015</c:v>
                </c:pt>
                <c:pt idx="185">
                  <c:v>44016</c:v>
                </c:pt>
                <c:pt idx="186">
                  <c:v>44017</c:v>
                </c:pt>
                <c:pt idx="187">
                  <c:v>44018</c:v>
                </c:pt>
                <c:pt idx="188">
                  <c:v>44019</c:v>
                </c:pt>
                <c:pt idx="189">
                  <c:v>44020</c:v>
                </c:pt>
                <c:pt idx="190">
                  <c:v>44021</c:v>
                </c:pt>
                <c:pt idx="191">
                  <c:v>44022</c:v>
                </c:pt>
                <c:pt idx="192">
                  <c:v>44023</c:v>
                </c:pt>
                <c:pt idx="193">
                  <c:v>44024</c:v>
                </c:pt>
                <c:pt idx="194">
                  <c:v>44025</c:v>
                </c:pt>
                <c:pt idx="195">
                  <c:v>44026</c:v>
                </c:pt>
                <c:pt idx="196">
                  <c:v>44027</c:v>
                </c:pt>
                <c:pt idx="197">
                  <c:v>44028</c:v>
                </c:pt>
                <c:pt idx="198">
                  <c:v>44029</c:v>
                </c:pt>
                <c:pt idx="199">
                  <c:v>44030</c:v>
                </c:pt>
                <c:pt idx="200">
                  <c:v>44031</c:v>
                </c:pt>
                <c:pt idx="201">
                  <c:v>44032</c:v>
                </c:pt>
                <c:pt idx="202">
                  <c:v>44033</c:v>
                </c:pt>
                <c:pt idx="203">
                  <c:v>44034</c:v>
                </c:pt>
                <c:pt idx="204">
                  <c:v>44035</c:v>
                </c:pt>
                <c:pt idx="205">
                  <c:v>44036</c:v>
                </c:pt>
                <c:pt idx="206">
                  <c:v>44037</c:v>
                </c:pt>
                <c:pt idx="207">
                  <c:v>44038</c:v>
                </c:pt>
                <c:pt idx="208">
                  <c:v>44039</c:v>
                </c:pt>
                <c:pt idx="209">
                  <c:v>44040</c:v>
                </c:pt>
                <c:pt idx="210">
                  <c:v>44041</c:v>
                </c:pt>
                <c:pt idx="211">
                  <c:v>44042</c:v>
                </c:pt>
                <c:pt idx="212">
                  <c:v>44043</c:v>
                </c:pt>
                <c:pt idx="213">
                  <c:v>44044</c:v>
                </c:pt>
                <c:pt idx="214">
                  <c:v>44045</c:v>
                </c:pt>
                <c:pt idx="215">
                  <c:v>44046</c:v>
                </c:pt>
                <c:pt idx="216">
                  <c:v>44047</c:v>
                </c:pt>
                <c:pt idx="217">
                  <c:v>44048</c:v>
                </c:pt>
                <c:pt idx="218">
                  <c:v>44049</c:v>
                </c:pt>
                <c:pt idx="219">
                  <c:v>44050</c:v>
                </c:pt>
                <c:pt idx="220">
                  <c:v>44051</c:v>
                </c:pt>
                <c:pt idx="221">
                  <c:v>44052</c:v>
                </c:pt>
                <c:pt idx="222">
                  <c:v>44053</c:v>
                </c:pt>
                <c:pt idx="223">
                  <c:v>44054</c:v>
                </c:pt>
                <c:pt idx="224">
                  <c:v>44055</c:v>
                </c:pt>
                <c:pt idx="225">
                  <c:v>44056</c:v>
                </c:pt>
                <c:pt idx="226">
                  <c:v>44057</c:v>
                </c:pt>
                <c:pt idx="227">
                  <c:v>44058</c:v>
                </c:pt>
                <c:pt idx="228">
                  <c:v>44059</c:v>
                </c:pt>
                <c:pt idx="229">
                  <c:v>44060</c:v>
                </c:pt>
                <c:pt idx="230">
                  <c:v>44061</c:v>
                </c:pt>
                <c:pt idx="231">
                  <c:v>44062</c:v>
                </c:pt>
                <c:pt idx="232">
                  <c:v>44063</c:v>
                </c:pt>
                <c:pt idx="233">
                  <c:v>44064</c:v>
                </c:pt>
                <c:pt idx="234">
                  <c:v>44065</c:v>
                </c:pt>
                <c:pt idx="235">
                  <c:v>44066</c:v>
                </c:pt>
                <c:pt idx="236">
                  <c:v>44067</c:v>
                </c:pt>
                <c:pt idx="237">
                  <c:v>44068</c:v>
                </c:pt>
                <c:pt idx="238">
                  <c:v>44069</c:v>
                </c:pt>
                <c:pt idx="239">
                  <c:v>44070</c:v>
                </c:pt>
                <c:pt idx="240">
                  <c:v>44071</c:v>
                </c:pt>
                <c:pt idx="241">
                  <c:v>44072</c:v>
                </c:pt>
                <c:pt idx="242">
                  <c:v>44073</c:v>
                </c:pt>
                <c:pt idx="243">
                  <c:v>44074</c:v>
                </c:pt>
                <c:pt idx="244">
                  <c:v>44075</c:v>
                </c:pt>
                <c:pt idx="245">
                  <c:v>44076</c:v>
                </c:pt>
                <c:pt idx="246">
                  <c:v>44077</c:v>
                </c:pt>
                <c:pt idx="247">
                  <c:v>44078</c:v>
                </c:pt>
                <c:pt idx="248">
                  <c:v>44079</c:v>
                </c:pt>
                <c:pt idx="249">
                  <c:v>44080</c:v>
                </c:pt>
                <c:pt idx="250">
                  <c:v>44081</c:v>
                </c:pt>
                <c:pt idx="251">
                  <c:v>44082</c:v>
                </c:pt>
                <c:pt idx="252">
                  <c:v>44083</c:v>
                </c:pt>
                <c:pt idx="253">
                  <c:v>44084</c:v>
                </c:pt>
                <c:pt idx="254">
                  <c:v>44085</c:v>
                </c:pt>
                <c:pt idx="255">
                  <c:v>44086</c:v>
                </c:pt>
                <c:pt idx="256">
                  <c:v>44087</c:v>
                </c:pt>
                <c:pt idx="257">
                  <c:v>44088</c:v>
                </c:pt>
                <c:pt idx="258">
                  <c:v>44089</c:v>
                </c:pt>
                <c:pt idx="259">
                  <c:v>44090</c:v>
                </c:pt>
                <c:pt idx="260">
                  <c:v>44091</c:v>
                </c:pt>
                <c:pt idx="261">
                  <c:v>44092</c:v>
                </c:pt>
                <c:pt idx="262">
                  <c:v>44093</c:v>
                </c:pt>
                <c:pt idx="263">
                  <c:v>44094</c:v>
                </c:pt>
                <c:pt idx="264">
                  <c:v>44095</c:v>
                </c:pt>
                <c:pt idx="265">
                  <c:v>44096</c:v>
                </c:pt>
                <c:pt idx="266">
                  <c:v>44097</c:v>
                </c:pt>
                <c:pt idx="267">
                  <c:v>44098</c:v>
                </c:pt>
                <c:pt idx="268">
                  <c:v>44099</c:v>
                </c:pt>
                <c:pt idx="269">
                  <c:v>44100</c:v>
                </c:pt>
                <c:pt idx="270">
                  <c:v>44101</c:v>
                </c:pt>
                <c:pt idx="271">
                  <c:v>44102</c:v>
                </c:pt>
                <c:pt idx="272">
                  <c:v>44103</c:v>
                </c:pt>
                <c:pt idx="273">
                  <c:v>44104</c:v>
                </c:pt>
                <c:pt idx="274">
                  <c:v>44105</c:v>
                </c:pt>
                <c:pt idx="275">
                  <c:v>44106</c:v>
                </c:pt>
                <c:pt idx="276">
                  <c:v>44107</c:v>
                </c:pt>
                <c:pt idx="277">
                  <c:v>44108</c:v>
                </c:pt>
                <c:pt idx="278">
                  <c:v>44109</c:v>
                </c:pt>
                <c:pt idx="279">
                  <c:v>44110</c:v>
                </c:pt>
                <c:pt idx="280">
                  <c:v>44111</c:v>
                </c:pt>
                <c:pt idx="281">
                  <c:v>44112</c:v>
                </c:pt>
                <c:pt idx="282">
                  <c:v>44113</c:v>
                </c:pt>
                <c:pt idx="283">
                  <c:v>44114</c:v>
                </c:pt>
                <c:pt idx="284">
                  <c:v>44115</c:v>
                </c:pt>
                <c:pt idx="285">
                  <c:v>44116</c:v>
                </c:pt>
                <c:pt idx="286">
                  <c:v>44117</c:v>
                </c:pt>
                <c:pt idx="287">
                  <c:v>44118</c:v>
                </c:pt>
                <c:pt idx="288">
                  <c:v>44119</c:v>
                </c:pt>
                <c:pt idx="289">
                  <c:v>44120</c:v>
                </c:pt>
                <c:pt idx="290">
                  <c:v>44121</c:v>
                </c:pt>
                <c:pt idx="291">
                  <c:v>44122</c:v>
                </c:pt>
                <c:pt idx="292">
                  <c:v>44123</c:v>
                </c:pt>
                <c:pt idx="293">
                  <c:v>44124</c:v>
                </c:pt>
                <c:pt idx="294">
                  <c:v>44125</c:v>
                </c:pt>
                <c:pt idx="295">
                  <c:v>44126</c:v>
                </c:pt>
                <c:pt idx="296">
                  <c:v>44127</c:v>
                </c:pt>
                <c:pt idx="297">
                  <c:v>44128</c:v>
                </c:pt>
                <c:pt idx="298">
                  <c:v>44129</c:v>
                </c:pt>
                <c:pt idx="299">
                  <c:v>44130</c:v>
                </c:pt>
                <c:pt idx="300">
                  <c:v>44131</c:v>
                </c:pt>
                <c:pt idx="301">
                  <c:v>44132</c:v>
                </c:pt>
                <c:pt idx="302">
                  <c:v>44133</c:v>
                </c:pt>
                <c:pt idx="303">
                  <c:v>44134</c:v>
                </c:pt>
                <c:pt idx="304">
                  <c:v>44135</c:v>
                </c:pt>
                <c:pt idx="305">
                  <c:v>44136</c:v>
                </c:pt>
                <c:pt idx="306">
                  <c:v>44137</c:v>
                </c:pt>
                <c:pt idx="307">
                  <c:v>44138</c:v>
                </c:pt>
                <c:pt idx="308">
                  <c:v>44139</c:v>
                </c:pt>
                <c:pt idx="309">
                  <c:v>44140</c:v>
                </c:pt>
                <c:pt idx="310">
                  <c:v>44141</c:v>
                </c:pt>
                <c:pt idx="311">
                  <c:v>44142</c:v>
                </c:pt>
                <c:pt idx="312">
                  <c:v>44143</c:v>
                </c:pt>
                <c:pt idx="313">
                  <c:v>44144</c:v>
                </c:pt>
                <c:pt idx="314">
                  <c:v>44145</c:v>
                </c:pt>
                <c:pt idx="315">
                  <c:v>44146</c:v>
                </c:pt>
                <c:pt idx="316">
                  <c:v>44147</c:v>
                </c:pt>
                <c:pt idx="317">
                  <c:v>44148</c:v>
                </c:pt>
                <c:pt idx="318">
                  <c:v>44149</c:v>
                </c:pt>
                <c:pt idx="319">
                  <c:v>44150</c:v>
                </c:pt>
                <c:pt idx="320">
                  <c:v>44151</c:v>
                </c:pt>
                <c:pt idx="321">
                  <c:v>44152</c:v>
                </c:pt>
                <c:pt idx="322">
                  <c:v>44153</c:v>
                </c:pt>
                <c:pt idx="323">
                  <c:v>44154</c:v>
                </c:pt>
                <c:pt idx="324">
                  <c:v>44155</c:v>
                </c:pt>
                <c:pt idx="325">
                  <c:v>44156</c:v>
                </c:pt>
                <c:pt idx="326">
                  <c:v>44157</c:v>
                </c:pt>
                <c:pt idx="327">
                  <c:v>44158</c:v>
                </c:pt>
                <c:pt idx="328">
                  <c:v>44159</c:v>
                </c:pt>
                <c:pt idx="329">
                  <c:v>44160</c:v>
                </c:pt>
                <c:pt idx="330">
                  <c:v>44161</c:v>
                </c:pt>
                <c:pt idx="331">
                  <c:v>44162</c:v>
                </c:pt>
                <c:pt idx="332">
                  <c:v>44163</c:v>
                </c:pt>
                <c:pt idx="333">
                  <c:v>44164</c:v>
                </c:pt>
                <c:pt idx="334">
                  <c:v>44165</c:v>
                </c:pt>
                <c:pt idx="335">
                  <c:v>44166</c:v>
                </c:pt>
                <c:pt idx="336">
                  <c:v>44167</c:v>
                </c:pt>
                <c:pt idx="337">
                  <c:v>44168</c:v>
                </c:pt>
                <c:pt idx="338">
                  <c:v>44169</c:v>
                </c:pt>
                <c:pt idx="339">
                  <c:v>44170</c:v>
                </c:pt>
                <c:pt idx="340">
                  <c:v>44171</c:v>
                </c:pt>
                <c:pt idx="341">
                  <c:v>44172</c:v>
                </c:pt>
                <c:pt idx="342">
                  <c:v>44173</c:v>
                </c:pt>
                <c:pt idx="343">
                  <c:v>44174</c:v>
                </c:pt>
                <c:pt idx="344">
                  <c:v>44175</c:v>
                </c:pt>
                <c:pt idx="345">
                  <c:v>44176</c:v>
                </c:pt>
                <c:pt idx="346">
                  <c:v>44177</c:v>
                </c:pt>
                <c:pt idx="347">
                  <c:v>44178</c:v>
                </c:pt>
                <c:pt idx="348">
                  <c:v>44179</c:v>
                </c:pt>
                <c:pt idx="349">
                  <c:v>44180</c:v>
                </c:pt>
                <c:pt idx="350">
                  <c:v>44181</c:v>
                </c:pt>
                <c:pt idx="351">
                  <c:v>44182</c:v>
                </c:pt>
                <c:pt idx="352">
                  <c:v>44183</c:v>
                </c:pt>
                <c:pt idx="353">
                  <c:v>44184</c:v>
                </c:pt>
                <c:pt idx="354">
                  <c:v>44185</c:v>
                </c:pt>
                <c:pt idx="355">
                  <c:v>44186</c:v>
                </c:pt>
                <c:pt idx="356">
                  <c:v>44187</c:v>
                </c:pt>
                <c:pt idx="357">
                  <c:v>44188</c:v>
                </c:pt>
                <c:pt idx="358">
                  <c:v>44189</c:v>
                </c:pt>
                <c:pt idx="359">
                  <c:v>44190</c:v>
                </c:pt>
                <c:pt idx="360">
                  <c:v>44191</c:v>
                </c:pt>
                <c:pt idx="361">
                  <c:v>44192</c:v>
                </c:pt>
                <c:pt idx="362">
                  <c:v>44193</c:v>
                </c:pt>
                <c:pt idx="363">
                  <c:v>44194</c:v>
                </c:pt>
                <c:pt idx="364">
                  <c:v>44195</c:v>
                </c:pt>
                <c:pt idx="365">
                  <c:v>44196</c:v>
                </c:pt>
                <c:pt idx="366">
                  <c:v>44197</c:v>
                </c:pt>
                <c:pt idx="367">
                  <c:v>44198</c:v>
                </c:pt>
                <c:pt idx="368">
                  <c:v>44199</c:v>
                </c:pt>
                <c:pt idx="369">
                  <c:v>44200</c:v>
                </c:pt>
                <c:pt idx="370">
                  <c:v>44201</c:v>
                </c:pt>
                <c:pt idx="371">
                  <c:v>44202</c:v>
                </c:pt>
                <c:pt idx="372">
                  <c:v>44203</c:v>
                </c:pt>
                <c:pt idx="373">
                  <c:v>44204</c:v>
                </c:pt>
                <c:pt idx="374">
                  <c:v>44205</c:v>
                </c:pt>
                <c:pt idx="375">
                  <c:v>44206</c:v>
                </c:pt>
                <c:pt idx="376">
                  <c:v>44207</c:v>
                </c:pt>
                <c:pt idx="377">
                  <c:v>44208</c:v>
                </c:pt>
                <c:pt idx="378">
                  <c:v>44209</c:v>
                </c:pt>
                <c:pt idx="379">
                  <c:v>44210</c:v>
                </c:pt>
                <c:pt idx="380">
                  <c:v>44211</c:v>
                </c:pt>
                <c:pt idx="381">
                  <c:v>44212</c:v>
                </c:pt>
                <c:pt idx="382">
                  <c:v>44213</c:v>
                </c:pt>
                <c:pt idx="383">
                  <c:v>44214</c:v>
                </c:pt>
                <c:pt idx="384">
                  <c:v>44215</c:v>
                </c:pt>
                <c:pt idx="385">
                  <c:v>44216</c:v>
                </c:pt>
                <c:pt idx="386">
                  <c:v>44217</c:v>
                </c:pt>
                <c:pt idx="387">
                  <c:v>44218</c:v>
                </c:pt>
                <c:pt idx="388">
                  <c:v>44219</c:v>
                </c:pt>
                <c:pt idx="389">
                  <c:v>44220</c:v>
                </c:pt>
                <c:pt idx="390">
                  <c:v>44221</c:v>
                </c:pt>
                <c:pt idx="391">
                  <c:v>44222</c:v>
                </c:pt>
                <c:pt idx="392">
                  <c:v>44223</c:v>
                </c:pt>
                <c:pt idx="393">
                  <c:v>44224</c:v>
                </c:pt>
                <c:pt idx="394">
                  <c:v>44225</c:v>
                </c:pt>
                <c:pt idx="395">
                  <c:v>44226</c:v>
                </c:pt>
                <c:pt idx="396">
                  <c:v>44227</c:v>
                </c:pt>
                <c:pt idx="397">
                  <c:v>44228</c:v>
                </c:pt>
                <c:pt idx="398">
                  <c:v>44229</c:v>
                </c:pt>
                <c:pt idx="399">
                  <c:v>44230</c:v>
                </c:pt>
                <c:pt idx="400">
                  <c:v>44231</c:v>
                </c:pt>
                <c:pt idx="401">
                  <c:v>44232</c:v>
                </c:pt>
                <c:pt idx="402">
                  <c:v>44233</c:v>
                </c:pt>
                <c:pt idx="403">
                  <c:v>44234</c:v>
                </c:pt>
                <c:pt idx="404">
                  <c:v>44235</c:v>
                </c:pt>
                <c:pt idx="405">
                  <c:v>44236</c:v>
                </c:pt>
                <c:pt idx="406">
                  <c:v>44237</c:v>
                </c:pt>
                <c:pt idx="407">
                  <c:v>44238</c:v>
                </c:pt>
                <c:pt idx="408">
                  <c:v>44239</c:v>
                </c:pt>
                <c:pt idx="409">
                  <c:v>44240</c:v>
                </c:pt>
                <c:pt idx="410">
                  <c:v>44241</c:v>
                </c:pt>
                <c:pt idx="411">
                  <c:v>44242</c:v>
                </c:pt>
                <c:pt idx="412">
                  <c:v>44243</c:v>
                </c:pt>
                <c:pt idx="413">
                  <c:v>44244</c:v>
                </c:pt>
                <c:pt idx="414">
                  <c:v>44245</c:v>
                </c:pt>
                <c:pt idx="415">
                  <c:v>44246</c:v>
                </c:pt>
                <c:pt idx="416">
                  <c:v>44247</c:v>
                </c:pt>
                <c:pt idx="417">
                  <c:v>44248</c:v>
                </c:pt>
                <c:pt idx="418">
                  <c:v>44249</c:v>
                </c:pt>
                <c:pt idx="419">
                  <c:v>44250</c:v>
                </c:pt>
                <c:pt idx="420">
                  <c:v>44251</c:v>
                </c:pt>
                <c:pt idx="421">
                  <c:v>44252</c:v>
                </c:pt>
                <c:pt idx="422">
                  <c:v>44253</c:v>
                </c:pt>
                <c:pt idx="423">
                  <c:v>44254</c:v>
                </c:pt>
                <c:pt idx="424">
                  <c:v>44255</c:v>
                </c:pt>
                <c:pt idx="425">
                  <c:v>44256</c:v>
                </c:pt>
                <c:pt idx="426">
                  <c:v>44257</c:v>
                </c:pt>
                <c:pt idx="427">
                  <c:v>44258</c:v>
                </c:pt>
                <c:pt idx="428">
                  <c:v>44259</c:v>
                </c:pt>
                <c:pt idx="429">
                  <c:v>44260</c:v>
                </c:pt>
                <c:pt idx="430">
                  <c:v>44261</c:v>
                </c:pt>
                <c:pt idx="431">
                  <c:v>44262</c:v>
                </c:pt>
                <c:pt idx="432">
                  <c:v>44263</c:v>
                </c:pt>
                <c:pt idx="433">
                  <c:v>44264</c:v>
                </c:pt>
                <c:pt idx="434">
                  <c:v>44265</c:v>
                </c:pt>
                <c:pt idx="435">
                  <c:v>44266</c:v>
                </c:pt>
                <c:pt idx="436">
                  <c:v>44267</c:v>
                </c:pt>
                <c:pt idx="437">
                  <c:v>44268</c:v>
                </c:pt>
                <c:pt idx="438">
                  <c:v>44269</c:v>
                </c:pt>
                <c:pt idx="439">
                  <c:v>44270</c:v>
                </c:pt>
                <c:pt idx="440">
                  <c:v>44271</c:v>
                </c:pt>
                <c:pt idx="441">
                  <c:v>44272</c:v>
                </c:pt>
                <c:pt idx="442">
                  <c:v>44273</c:v>
                </c:pt>
                <c:pt idx="443">
                  <c:v>44274</c:v>
                </c:pt>
                <c:pt idx="444">
                  <c:v>44275</c:v>
                </c:pt>
                <c:pt idx="445">
                  <c:v>44276</c:v>
                </c:pt>
                <c:pt idx="446">
                  <c:v>44277</c:v>
                </c:pt>
                <c:pt idx="447">
                  <c:v>44278</c:v>
                </c:pt>
                <c:pt idx="448">
                  <c:v>44279</c:v>
                </c:pt>
                <c:pt idx="449">
                  <c:v>44280</c:v>
                </c:pt>
                <c:pt idx="450">
                  <c:v>44281</c:v>
                </c:pt>
                <c:pt idx="451">
                  <c:v>44282</c:v>
                </c:pt>
                <c:pt idx="452">
                  <c:v>44283</c:v>
                </c:pt>
                <c:pt idx="453">
                  <c:v>44284</c:v>
                </c:pt>
                <c:pt idx="454">
                  <c:v>44285</c:v>
                </c:pt>
                <c:pt idx="455">
                  <c:v>44286</c:v>
                </c:pt>
                <c:pt idx="456">
                  <c:v>44287</c:v>
                </c:pt>
                <c:pt idx="457">
                  <c:v>44288</c:v>
                </c:pt>
                <c:pt idx="458">
                  <c:v>44289</c:v>
                </c:pt>
                <c:pt idx="459">
                  <c:v>44290</c:v>
                </c:pt>
                <c:pt idx="460">
                  <c:v>44291</c:v>
                </c:pt>
                <c:pt idx="461">
                  <c:v>44292</c:v>
                </c:pt>
                <c:pt idx="462">
                  <c:v>44293</c:v>
                </c:pt>
                <c:pt idx="463">
                  <c:v>44294</c:v>
                </c:pt>
                <c:pt idx="464">
                  <c:v>44295</c:v>
                </c:pt>
                <c:pt idx="465">
                  <c:v>44296</c:v>
                </c:pt>
                <c:pt idx="466">
                  <c:v>44297</c:v>
                </c:pt>
                <c:pt idx="467">
                  <c:v>44298</c:v>
                </c:pt>
                <c:pt idx="468">
                  <c:v>44299</c:v>
                </c:pt>
                <c:pt idx="469">
                  <c:v>44300</c:v>
                </c:pt>
                <c:pt idx="470">
                  <c:v>44301</c:v>
                </c:pt>
                <c:pt idx="471">
                  <c:v>44302</c:v>
                </c:pt>
                <c:pt idx="472">
                  <c:v>44303</c:v>
                </c:pt>
                <c:pt idx="473">
                  <c:v>44304</c:v>
                </c:pt>
                <c:pt idx="474">
                  <c:v>44305</c:v>
                </c:pt>
                <c:pt idx="475">
                  <c:v>44306</c:v>
                </c:pt>
                <c:pt idx="476">
                  <c:v>44307</c:v>
                </c:pt>
                <c:pt idx="477">
                  <c:v>44308</c:v>
                </c:pt>
                <c:pt idx="478">
                  <c:v>44309</c:v>
                </c:pt>
                <c:pt idx="479">
                  <c:v>44310</c:v>
                </c:pt>
                <c:pt idx="480">
                  <c:v>44311</c:v>
                </c:pt>
                <c:pt idx="481">
                  <c:v>44312</c:v>
                </c:pt>
                <c:pt idx="482">
                  <c:v>44313</c:v>
                </c:pt>
                <c:pt idx="483">
                  <c:v>44314</c:v>
                </c:pt>
                <c:pt idx="484">
                  <c:v>44315</c:v>
                </c:pt>
                <c:pt idx="485">
                  <c:v>44316</c:v>
                </c:pt>
                <c:pt idx="486">
                  <c:v>44317</c:v>
                </c:pt>
                <c:pt idx="487">
                  <c:v>44318</c:v>
                </c:pt>
                <c:pt idx="488">
                  <c:v>44319</c:v>
                </c:pt>
                <c:pt idx="489">
                  <c:v>44320</c:v>
                </c:pt>
                <c:pt idx="490">
                  <c:v>44321</c:v>
                </c:pt>
                <c:pt idx="491">
                  <c:v>44322</c:v>
                </c:pt>
                <c:pt idx="492">
                  <c:v>44323</c:v>
                </c:pt>
                <c:pt idx="493">
                  <c:v>44324</c:v>
                </c:pt>
                <c:pt idx="494">
                  <c:v>44325</c:v>
                </c:pt>
                <c:pt idx="495">
                  <c:v>44326</c:v>
                </c:pt>
                <c:pt idx="496">
                  <c:v>44327</c:v>
                </c:pt>
                <c:pt idx="497">
                  <c:v>44328</c:v>
                </c:pt>
                <c:pt idx="498">
                  <c:v>44329</c:v>
                </c:pt>
                <c:pt idx="499">
                  <c:v>44330</c:v>
                </c:pt>
                <c:pt idx="500">
                  <c:v>44331</c:v>
                </c:pt>
                <c:pt idx="501">
                  <c:v>44332</c:v>
                </c:pt>
                <c:pt idx="502">
                  <c:v>44333</c:v>
                </c:pt>
                <c:pt idx="503">
                  <c:v>44334</c:v>
                </c:pt>
                <c:pt idx="504">
                  <c:v>44335</c:v>
                </c:pt>
                <c:pt idx="505">
                  <c:v>44336</c:v>
                </c:pt>
                <c:pt idx="506">
                  <c:v>44337</c:v>
                </c:pt>
                <c:pt idx="507">
                  <c:v>44338</c:v>
                </c:pt>
                <c:pt idx="508">
                  <c:v>44339</c:v>
                </c:pt>
                <c:pt idx="509">
                  <c:v>44340</c:v>
                </c:pt>
                <c:pt idx="510">
                  <c:v>44341</c:v>
                </c:pt>
                <c:pt idx="511">
                  <c:v>44342</c:v>
                </c:pt>
                <c:pt idx="512">
                  <c:v>44343</c:v>
                </c:pt>
                <c:pt idx="513">
                  <c:v>44344</c:v>
                </c:pt>
                <c:pt idx="514">
                  <c:v>44345</c:v>
                </c:pt>
                <c:pt idx="515">
                  <c:v>44346</c:v>
                </c:pt>
                <c:pt idx="516">
                  <c:v>44347</c:v>
                </c:pt>
                <c:pt idx="517">
                  <c:v>44348</c:v>
                </c:pt>
                <c:pt idx="518">
                  <c:v>44349</c:v>
                </c:pt>
                <c:pt idx="519">
                  <c:v>44350</c:v>
                </c:pt>
                <c:pt idx="520">
                  <c:v>44351</c:v>
                </c:pt>
                <c:pt idx="521">
                  <c:v>44352</c:v>
                </c:pt>
                <c:pt idx="522">
                  <c:v>44353</c:v>
                </c:pt>
                <c:pt idx="523">
                  <c:v>44354</c:v>
                </c:pt>
                <c:pt idx="524">
                  <c:v>44355</c:v>
                </c:pt>
                <c:pt idx="525">
                  <c:v>44356</c:v>
                </c:pt>
                <c:pt idx="526">
                  <c:v>44357</c:v>
                </c:pt>
                <c:pt idx="527">
                  <c:v>44358</c:v>
                </c:pt>
                <c:pt idx="528">
                  <c:v>44359</c:v>
                </c:pt>
                <c:pt idx="529">
                  <c:v>44360</c:v>
                </c:pt>
                <c:pt idx="530">
                  <c:v>44361</c:v>
                </c:pt>
                <c:pt idx="531">
                  <c:v>44362</c:v>
                </c:pt>
                <c:pt idx="532">
                  <c:v>44363</c:v>
                </c:pt>
                <c:pt idx="533">
                  <c:v>44364</c:v>
                </c:pt>
                <c:pt idx="534">
                  <c:v>44365</c:v>
                </c:pt>
                <c:pt idx="535">
                  <c:v>44366</c:v>
                </c:pt>
                <c:pt idx="536">
                  <c:v>44367</c:v>
                </c:pt>
                <c:pt idx="537">
                  <c:v>44368</c:v>
                </c:pt>
                <c:pt idx="538">
                  <c:v>44369</c:v>
                </c:pt>
                <c:pt idx="539">
                  <c:v>44370</c:v>
                </c:pt>
                <c:pt idx="540">
                  <c:v>44371</c:v>
                </c:pt>
                <c:pt idx="541">
                  <c:v>44372</c:v>
                </c:pt>
                <c:pt idx="542">
                  <c:v>44373</c:v>
                </c:pt>
                <c:pt idx="543">
                  <c:v>44374</c:v>
                </c:pt>
                <c:pt idx="544">
                  <c:v>44375</c:v>
                </c:pt>
                <c:pt idx="545">
                  <c:v>44376</c:v>
                </c:pt>
              </c:numCache>
            </c:numRef>
          </c:cat>
          <c:val>
            <c:numRef>
              <c:f>Sheet3!$T$3:$T$548</c:f>
              <c:numCache>
                <c:formatCode>General</c:formatCode>
                <c:ptCount val="546"/>
                <c:pt idx="52">
                  <c:v>800</c:v>
                </c:pt>
                <c:pt idx="53">
                  <c:v>800</c:v>
                </c:pt>
                <c:pt idx="54">
                  <c:v>800</c:v>
                </c:pt>
                <c:pt idx="55">
                  <c:v>800</c:v>
                </c:pt>
                <c:pt idx="56">
                  <c:v>800</c:v>
                </c:pt>
                <c:pt idx="57">
                  <c:v>800</c:v>
                </c:pt>
                <c:pt idx="58">
                  <c:v>800</c:v>
                </c:pt>
                <c:pt idx="59">
                  <c:v>800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2-9CC8-4140-B968-02DA341257F4}"/>
            </c:ext>
          </c:extLst>
        </c:ser>
        <c:ser>
          <c:idx val="19"/>
          <c:order val="19"/>
          <c:tx>
            <c:strRef>
              <c:f>Sheet3!$U$2</c:f>
              <c:strCache>
                <c:ptCount val="1"/>
                <c:pt idx="0">
                  <c:v>乐游拼图宝岛行</c:v>
                </c:pt>
              </c:strCache>
            </c:strRef>
          </c:tx>
          <c:spPr>
            <a:ln w="28575" cap="rnd">
              <a:solidFill>
                <a:schemeClr val="accent2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Sheet3!$A$3:$A$548</c:f>
              <c:numCache>
                <c:formatCode>m/d/yyyy</c:formatCode>
                <c:ptCount val="546"/>
                <c:pt idx="0">
                  <c:v>43831</c:v>
                </c:pt>
                <c:pt idx="1">
                  <c:v>43832</c:v>
                </c:pt>
                <c:pt idx="2">
                  <c:v>43833</c:v>
                </c:pt>
                <c:pt idx="3">
                  <c:v>43834</c:v>
                </c:pt>
                <c:pt idx="4">
                  <c:v>43835</c:v>
                </c:pt>
                <c:pt idx="5">
                  <c:v>43836</c:v>
                </c:pt>
                <c:pt idx="6">
                  <c:v>43837</c:v>
                </c:pt>
                <c:pt idx="7">
                  <c:v>43838</c:v>
                </c:pt>
                <c:pt idx="8">
                  <c:v>43839</c:v>
                </c:pt>
                <c:pt idx="9">
                  <c:v>43840</c:v>
                </c:pt>
                <c:pt idx="10">
                  <c:v>43841</c:v>
                </c:pt>
                <c:pt idx="11">
                  <c:v>43842</c:v>
                </c:pt>
                <c:pt idx="12">
                  <c:v>43843</c:v>
                </c:pt>
                <c:pt idx="13">
                  <c:v>43844</c:v>
                </c:pt>
                <c:pt idx="14">
                  <c:v>43845</c:v>
                </c:pt>
                <c:pt idx="15">
                  <c:v>43846</c:v>
                </c:pt>
                <c:pt idx="16">
                  <c:v>43847</c:v>
                </c:pt>
                <c:pt idx="17">
                  <c:v>43848</c:v>
                </c:pt>
                <c:pt idx="18">
                  <c:v>43849</c:v>
                </c:pt>
                <c:pt idx="19">
                  <c:v>43850</c:v>
                </c:pt>
                <c:pt idx="20">
                  <c:v>43851</c:v>
                </c:pt>
                <c:pt idx="21">
                  <c:v>43852</c:v>
                </c:pt>
                <c:pt idx="22">
                  <c:v>43853</c:v>
                </c:pt>
                <c:pt idx="23">
                  <c:v>43854</c:v>
                </c:pt>
                <c:pt idx="24">
                  <c:v>43855</c:v>
                </c:pt>
                <c:pt idx="25">
                  <c:v>43856</c:v>
                </c:pt>
                <c:pt idx="26">
                  <c:v>43857</c:v>
                </c:pt>
                <c:pt idx="27">
                  <c:v>43858</c:v>
                </c:pt>
                <c:pt idx="28">
                  <c:v>43859</c:v>
                </c:pt>
                <c:pt idx="29">
                  <c:v>43860</c:v>
                </c:pt>
                <c:pt idx="30">
                  <c:v>43861</c:v>
                </c:pt>
                <c:pt idx="31">
                  <c:v>43862</c:v>
                </c:pt>
                <c:pt idx="32">
                  <c:v>43863</c:v>
                </c:pt>
                <c:pt idx="33">
                  <c:v>43864</c:v>
                </c:pt>
                <c:pt idx="34">
                  <c:v>43865</c:v>
                </c:pt>
                <c:pt idx="35">
                  <c:v>43866</c:v>
                </c:pt>
                <c:pt idx="36">
                  <c:v>43867</c:v>
                </c:pt>
                <c:pt idx="37">
                  <c:v>43868</c:v>
                </c:pt>
                <c:pt idx="38">
                  <c:v>43869</c:v>
                </c:pt>
                <c:pt idx="39">
                  <c:v>43870</c:v>
                </c:pt>
                <c:pt idx="40">
                  <c:v>43871</c:v>
                </c:pt>
                <c:pt idx="41">
                  <c:v>43872</c:v>
                </c:pt>
                <c:pt idx="42">
                  <c:v>43873</c:v>
                </c:pt>
                <c:pt idx="43">
                  <c:v>43874</c:v>
                </c:pt>
                <c:pt idx="44">
                  <c:v>43875</c:v>
                </c:pt>
                <c:pt idx="45">
                  <c:v>43876</c:v>
                </c:pt>
                <c:pt idx="46">
                  <c:v>43877</c:v>
                </c:pt>
                <c:pt idx="47">
                  <c:v>43878</c:v>
                </c:pt>
                <c:pt idx="48">
                  <c:v>43879</c:v>
                </c:pt>
                <c:pt idx="49">
                  <c:v>43880</c:v>
                </c:pt>
                <c:pt idx="50">
                  <c:v>43881</c:v>
                </c:pt>
                <c:pt idx="51">
                  <c:v>43882</c:v>
                </c:pt>
                <c:pt idx="52">
                  <c:v>43883</c:v>
                </c:pt>
                <c:pt idx="53">
                  <c:v>43884</c:v>
                </c:pt>
                <c:pt idx="54">
                  <c:v>43885</c:v>
                </c:pt>
                <c:pt idx="55">
                  <c:v>43886</c:v>
                </c:pt>
                <c:pt idx="56">
                  <c:v>43887</c:v>
                </c:pt>
                <c:pt idx="57">
                  <c:v>43888</c:v>
                </c:pt>
                <c:pt idx="58">
                  <c:v>43889</c:v>
                </c:pt>
                <c:pt idx="59">
                  <c:v>43890</c:v>
                </c:pt>
                <c:pt idx="60">
                  <c:v>43891</c:v>
                </c:pt>
                <c:pt idx="61">
                  <c:v>43892</c:v>
                </c:pt>
                <c:pt idx="62">
                  <c:v>43893</c:v>
                </c:pt>
                <c:pt idx="63">
                  <c:v>43894</c:v>
                </c:pt>
                <c:pt idx="64">
                  <c:v>43895</c:v>
                </c:pt>
                <c:pt idx="65">
                  <c:v>43896</c:v>
                </c:pt>
                <c:pt idx="66">
                  <c:v>43897</c:v>
                </c:pt>
                <c:pt idx="67">
                  <c:v>43898</c:v>
                </c:pt>
                <c:pt idx="68">
                  <c:v>43899</c:v>
                </c:pt>
                <c:pt idx="69">
                  <c:v>43900</c:v>
                </c:pt>
                <c:pt idx="70">
                  <c:v>43901</c:v>
                </c:pt>
                <c:pt idx="71">
                  <c:v>43902</c:v>
                </c:pt>
                <c:pt idx="72">
                  <c:v>43903</c:v>
                </c:pt>
                <c:pt idx="73">
                  <c:v>43904</c:v>
                </c:pt>
                <c:pt idx="74">
                  <c:v>43905</c:v>
                </c:pt>
                <c:pt idx="75">
                  <c:v>43906</c:v>
                </c:pt>
                <c:pt idx="76">
                  <c:v>43907</c:v>
                </c:pt>
                <c:pt idx="77">
                  <c:v>43908</c:v>
                </c:pt>
                <c:pt idx="78">
                  <c:v>43909</c:v>
                </c:pt>
                <c:pt idx="79">
                  <c:v>43910</c:v>
                </c:pt>
                <c:pt idx="80">
                  <c:v>43911</c:v>
                </c:pt>
                <c:pt idx="81">
                  <c:v>43912</c:v>
                </c:pt>
                <c:pt idx="82">
                  <c:v>43913</c:v>
                </c:pt>
                <c:pt idx="83">
                  <c:v>43914</c:v>
                </c:pt>
                <c:pt idx="84">
                  <c:v>43915</c:v>
                </c:pt>
                <c:pt idx="85">
                  <c:v>43916</c:v>
                </c:pt>
                <c:pt idx="86">
                  <c:v>43917</c:v>
                </c:pt>
                <c:pt idx="87">
                  <c:v>43918</c:v>
                </c:pt>
                <c:pt idx="88">
                  <c:v>43919</c:v>
                </c:pt>
                <c:pt idx="89">
                  <c:v>43920</c:v>
                </c:pt>
                <c:pt idx="90">
                  <c:v>43921</c:v>
                </c:pt>
                <c:pt idx="91">
                  <c:v>43922</c:v>
                </c:pt>
                <c:pt idx="92">
                  <c:v>43923</c:v>
                </c:pt>
                <c:pt idx="93">
                  <c:v>43924</c:v>
                </c:pt>
                <c:pt idx="94">
                  <c:v>43925</c:v>
                </c:pt>
                <c:pt idx="95">
                  <c:v>43926</c:v>
                </c:pt>
                <c:pt idx="96">
                  <c:v>43927</c:v>
                </c:pt>
                <c:pt idx="97">
                  <c:v>43928</c:v>
                </c:pt>
                <c:pt idx="98">
                  <c:v>43929</c:v>
                </c:pt>
                <c:pt idx="99">
                  <c:v>43930</c:v>
                </c:pt>
                <c:pt idx="100">
                  <c:v>43931</c:v>
                </c:pt>
                <c:pt idx="101">
                  <c:v>43932</c:v>
                </c:pt>
                <c:pt idx="102">
                  <c:v>43933</c:v>
                </c:pt>
                <c:pt idx="103">
                  <c:v>43934</c:v>
                </c:pt>
                <c:pt idx="104">
                  <c:v>43935</c:v>
                </c:pt>
                <c:pt idx="105">
                  <c:v>43936</c:v>
                </c:pt>
                <c:pt idx="106">
                  <c:v>43937</c:v>
                </c:pt>
                <c:pt idx="107">
                  <c:v>43938</c:v>
                </c:pt>
                <c:pt idx="108">
                  <c:v>43939</c:v>
                </c:pt>
                <c:pt idx="109">
                  <c:v>43940</c:v>
                </c:pt>
                <c:pt idx="110">
                  <c:v>43941</c:v>
                </c:pt>
                <c:pt idx="111">
                  <c:v>43942</c:v>
                </c:pt>
                <c:pt idx="112">
                  <c:v>43943</c:v>
                </c:pt>
                <c:pt idx="113">
                  <c:v>43944</c:v>
                </c:pt>
                <c:pt idx="114">
                  <c:v>43945</c:v>
                </c:pt>
                <c:pt idx="115">
                  <c:v>43946</c:v>
                </c:pt>
                <c:pt idx="116">
                  <c:v>43947</c:v>
                </c:pt>
                <c:pt idx="117">
                  <c:v>43948</c:v>
                </c:pt>
                <c:pt idx="118">
                  <c:v>43949</c:v>
                </c:pt>
                <c:pt idx="119">
                  <c:v>43950</c:v>
                </c:pt>
                <c:pt idx="120">
                  <c:v>43951</c:v>
                </c:pt>
                <c:pt idx="121">
                  <c:v>43952</c:v>
                </c:pt>
                <c:pt idx="122">
                  <c:v>43953</c:v>
                </c:pt>
                <c:pt idx="123">
                  <c:v>43954</c:v>
                </c:pt>
                <c:pt idx="124">
                  <c:v>43955</c:v>
                </c:pt>
                <c:pt idx="125">
                  <c:v>43956</c:v>
                </c:pt>
                <c:pt idx="126">
                  <c:v>43957</c:v>
                </c:pt>
                <c:pt idx="127">
                  <c:v>43958</c:v>
                </c:pt>
                <c:pt idx="128">
                  <c:v>43959</c:v>
                </c:pt>
                <c:pt idx="129">
                  <c:v>43960</c:v>
                </c:pt>
                <c:pt idx="130">
                  <c:v>43961</c:v>
                </c:pt>
                <c:pt idx="131">
                  <c:v>43962</c:v>
                </c:pt>
                <c:pt idx="132">
                  <c:v>43963</c:v>
                </c:pt>
                <c:pt idx="133">
                  <c:v>43964</c:v>
                </c:pt>
                <c:pt idx="134">
                  <c:v>43965</c:v>
                </c:pt>
                <c:pt idx="135">
                  <c:v>43966</c:v>
                </c:pt>
                <c:pt idx="136">
                  <c:v>43967</c:v>
                </c:pt>
                <c:pt idx="137">
                  <c:v>43968</c:v>
                </c:pt>
                <c:pt idx="138">
                  <c:v>43969</c:v>
                </c:pt>
                <c:pt idx="139">
                  <c:v>43970</c:v>
                </c:pt>
                <c:pt idx="140">
                  <c:v>43971</c:v>
                </c:pt>
                <c:pt idx="141">
                  <c:v>43972</c:v>
                </c:pt>
                <c:pt idx="142">
                  <c:v>43973</c:v>
                </c:pt>
                <c:pt idx="143">
                  <c:v>43974</c:v>
                </c:pt>
                <c:pt idx="144">
                  <c:v>43975</c:v>
                </c:pt>
                <c:pt idx="145">
                  <c:v>43976</c:v>
                </c:pt>
                <c:pt idx="146">
                  <c:v>43977</c:v>
                </c:pt>
                <c:pt idx="147">
                  <c:v>43978</c:v>
                </c:pt>
                <c:pt idx="148">
                  <c:v>43979</c:v>
                </c:pt>
                <c:pt idx="149">
                  <c:v>43980</c:v>
                </c:pt>
                <c:pt idx="150">
                  <c:v>43981</c:v>
                </c:pt>
                <c:pt idx="151">
                  <c:v>43982</c:v>
                </c:pt>
                <c:pt idx="152">
                  <c:v>43983</c:v>
                </c:pt>
                <c:pt idx="153">
                  <c:v>43984</c:v>
                </c:pt>
                <c:pt idx="154">
                  <c:v>43985</c:v>
                </c:pt>
                <c:pt idx="155">
                  <c:v>43986</c:v>
                </c:pt>
                <c:pt idx="156">
                  <c:v>43987</c:v>
                </c:pt>
                <c:pt idx="157">
                  <c:v>43988</c:v>
                </c:pt>
                <c:pt idx="158">
                  <c:v>43989</c:v>
                </c:pt>
                <c:pt idx="159">
                  <c:v>43990</c:v>
                </c:pt>
                <c:pt idx="160">
                  <c:v>43991</c:v>
                </c:pt>
                <c:pt idx="161">
                  <c:v>43992</c:v>
                </c:pt>
                <c:pt idx="162">
                  <c:v>43993</c:v>
                </c:pt>
                <c:pt idx="163">
                  <c:v>43994</c:v>
                </c:pt>
                <c:pt idx="164">
                  <c:v>43995</c:v>
                </c:pt>
                <c:pt idx="165">
                  <c:v>43996</c:v>
                </c:pt>
                <c:pt idx="166">
                  <c:v>43997</c:v>
                </c:pt>
                <c:pt idx="167">
                  <c:v>43998</c:v>
                </c:pt>
                <c:pt idx="168">
                  <c:v>43999</c:v>
                </c:pt>
                <c:pt idx="169">
                  <c:v>44000</c:v>
                </c:pt>
                <c:pt idx="170">
                  <c:v>44001</c:v>
                </c:pt>
                <c:pt idx="171">
                  <c:v>44002</c:v>
                </c:pt>
                <c:pt idx="172">
                  <c:v>44003</c:v>
                </c:pt>
                <c:pt idx="173">
                  <c:v>44004</c:v>
                </c:pt>
                <c:pt idx="174">
                  <c:v>44005</c:v>
                </c:pt>
                <c:pt idx="175">
                  <c:v>44006</c:v>
                </c:pt>
                <c:pt idx="176">
                  <c:v>44007</c:v>
                </c:pt>
                <c:pt idx="177">
                  <c:v>44008</c:v>
                </c:pt>
                <c:pt idx="178">
                  <c:v>44009</c:v>
                </c:pt>
                <c:pt idx="179">
                  <c:v>44010</c:v>
                </c:pt>
                <c:pt idx="180">
                  <c:v>44011</c:v>
                </c:pt>
                <c:pt idx="181">
                  <c:v>44012</c:v>
                </c:pt>
                <c:pt idx="182">
                  <c:v>44013</c:v>
                </c:pt>
                <c:pt idx="183">
                  <c:v>44014</c:v>
                </c:pt>
                <c:pt idx="184">
                  <c:v>44015</c:v>
                </c:pt>
                <c:pt idx="185">
                  <c:v>44016</c:v>
                </c:pt>
                <c:pt idx="186">
                  <c:v>44017</c:v>
                </c:pt>
                <c:pt idx="187">
                  <c:v>44018</c:v>
                </c:pt>
                <c:pt idx="188">
                  <c:v>44019</c:v>
                </c:pt>
                <c:pt idx="189">
                  <c:v>44020</c:v>
                </c:pt>
                <c:pt idx="190">
                  <c:v>44021</c:v>
                </c:pt>
                <c:pt idx="191">
                  <c:v>44022</c:v>
                </c:pt>
                <c:pt idx="192">
                  <c:v>44023</c:v>
                </c:pt>
                <c:pt idx="193">
                  <c:v>44024</c:v>
                </c:pt>
                <c:pt idx="194">
                  <c:v>44025</c:v>
                </c:pt>
                <c:pt idx="195">
                  <c:v>44026</c:v>
                </c:pt>
                <c:pt idx="196">
                  <c:v>44027</c:v>
                </c:pt>
                <c:pt idx="197">
                  <c:v>44028</c:v>
                </c:pt>
                <c:pt idx="198">
                  <c:v>44029</c:v>
                </c:pt>
                <c:pt idx="199">
                  <c:v>44030</c:v>
                </c:pt>
                <c:pt idx="200">
                  <c:v>44031</c:v>
                </c:pt>
                <c:pt idx="201">
                  <c:v>44032</c:v>
                </c:pt>
                <c:pt idx="202">
                  <c:v>44033</c:v>
                </c:pt>
                <c:pt idx="203">
                  <c:v>44034</c:v>
                </c:pt>
                <c:pt idx="204">
                  <c:v>44035</c:v>
                </c:pt>
                <c:pt idx="205">
                  <c:v>44036</c:v>
                </c:pt>
                <c:pt idx="206">
                  <c:v>44037</c:v>
                </c:pt>
                <c:pt idx="207">
                  <c:v>44038</c:v>
                </c:pt>
                <c:pt idx="208">
                  <c:v>44039</c:v>
                </c:pt>
                <c:pt idx="209">
                  <c:v>44040</c:v>
                </c:pt>
                <c:pt idx="210">
                  <c:v>44041</c:v>
                </c:pt>
                <c:pt idx="211">
                  <c:v>44042</c:v>
                </c:pt>
                <c:pt idx="212">
                  <c:v>44043</c:v>
                </c:pt>
                <c:pt idx="213">
                  <c:v>44044</c:v>
                </c:pt>
                <c:pt idx="214">
                  <c:v>44045</c:v>
                </c:pt>
                <c:pt idx="215">
                  <c:v>44046</c:v>
                </c:pt>
                <c:pt idx="216">
                  <c:v>44047</c:v>
                </c:pt>
                <c:pt idx="217">
                  <c:v>44048</c:v>
                </c:pt>
                <c:pt idx="218">
                  <c:v>44049</c:v>
                </c:pt>
                <c:pt idx="219">
                  <c:v>44050</c:v>
                </c:pt>
                <c:pt idx="220">
                  <c:v>44051</c:v>
                </c:pt>
                <c:pt idx="221">
                  <c:v>44052</c:v>
                </c:pt>
                <c:pt idx="222">
                  <c:v>44053</c:v>
                </c:pt>
                <c:pt idx="223">
                  <c:v>44054</c:v>
                </c:pt>
                <c:pt idx="224">
                  <c:v>44055</c:v>
                </c:pt>
                <c:pt idx="225">
                  <c:v>44056</c:v>
                </c:pt>
                <c:pt idx="226">
                  <c:v>44057</c:v>
                </c:pt>
                <c:pt idx="227">
                  <c:v>44058</c:v>
                </c:pt>
                <c:pt idx="228">
                  <c:v>44059</c:v>
                </c:pt>
                <c:pt idx="229">
                  <c:v>44060</c:v>
                </c:pt>
                <c:pt idx="230">
                  <c:v>44061</c:v>
                </c:pt>
                <c:pt idx="231">
                  <c:v>44062</c:v>
                </c:pt>
                <c:pt idx="232">
                  <c:v>44063</c:v>
                </c:pt>
                <c:pt idx="233">
                  <c:v>44064</c:v>
                </c:pt>
                <c:pt idx="234">
                  <c:v>44065</c:v>
                </c:pt>
                <c:pt idx="235">
                  <c:v>44066</c:v>
                </c:pt>
                <c:pt idx="236">
                  <c:v>44067</c:v>
                </c:pt>
                <c:pt idx="237">
                  <c:v>44068</c:v>
                </c:pt>
                <c:pt idx="238">
                  <c:v>44069</c:v>
                </c:pt>
                <c:pt idx="239">
                  <c:v>44070</c:v>
                </c:pt>
                <c:pt idx="240">
                  <c:v>44071</c:v>
                </c:pt>
                <c:pt idx="241">
                  <c:v>44072</c:v>
                </c:pt>
                <c:pt idx="242">
                  <c:v>44073</c:v>
                </c:pt>
                <c:pt idx="243">
                  <c:v>44074</c:v>
                </c:pt>
                <c:pt idx="244">
                  <c:v>44075</c:v>
                </c:pt>
                <c:pt idx="245">
                  <c:v>44076</c:v>
                </c:pt>
                <c:pt idx="246">
                  <c:v>44077</c:v>
                </c:pt>
                <c:pt idx="247">
                  <c:v>44078</c:v>
                </c:pt>
                <c:pt idx="248">
                  <c:v>44079</c:v>
                </c:pt>
                <c:pt idx="249">
                  <c:v>44080</c:v>
                </c:pt>
                <c:pt idx="250">
                  <c:v>44081</c:v>
                </c:pt>
                <c:pt idx="251">
                  <c:v>44082</c:v>
                </c:pt>
                <c:pt idx="252">
                  <c:v>44083</c:v>
                </c:pt>
                <c:pt idx="253">
                  <c:v>44084</c:v>
                </c:pt>
                <c:pt idx="254">
                  <c:v>44085</c:v>
                </c:pt>
                <c:pt idx="255">
                  <c:v>44086</c:v>
                </c:pt>
                <c:pt idx="256">
                  <c:v>44087</c:v>
                </c:pt>
                <c:pt idx="257">
                  <c:v>44088</c:v>
                </c:pt>
                <c:pt idx="258">
                  <c:v>44089</c:v>
                </c:pt>
                <c:pt idx="259">
                  <c:v>44090</c:v>
                </c:pt>
                <c:pt idx="260">
                  <c:v>44091</c:v>
                </c:pt>
                <c:pt idx="261">
                  <c:v>44092</c:v>
                </c:pt>
                <c:pt idx="262">
                  <c:v>44093</c:v>
                </c:pt>
                <c:pt idx="263">
                  <c:v>44094</c:v>
                </c:pt>
                <c:pt idx="264">
                  <c:v>44095</c:v>
                </c:pt>
                <c:pt idx="265">
                  <c:v>44096</c:v>
                </c:pt>
                <c:pt idx="266">
                  <c:v>44097</c:v>
                </c:pt>
                <c:pt idx="267">
                  <c:v>44098</c:v>
                </c:pt>
                <c:pt idx="268">
                  <c:v>44099</c:v>
                </c:pt>
                <c:pt idx="269">
                  <c:v>44100</c:v>
                </c:pt>
                <c:pt idx="270">
                  <c:v>44101</c:v>
                </c:pt>
                <c:pt idx="271">
                  <c:v>44102</c:v>
                </c:pt>
                <c:pt idx="272">
                  <c:v>44103</c:v>
                </c:pt>
                <c:pt idx="273">
                  <c:v>44104</c:v>
                </c:pt>
                <c:pt idx="274">
                  <c:v>44105</c:v>
                </c:pt>
                <c:pt idx="275">
                  <c:v>44106</c:v>
                </c:pt>
                <c:pt idx="276">
                  <c:v>44107</c:v>
                </c:pt>
                <c:pt idx="277">
                  <c:v>44108</c:v>
                </c:pt>
                <c:pt idx="278">
                  <c:v>44109</c:v>
                </c:pt>
                <c:pt idx="279">
                  <c:v>44110</c:v>
                </c:pt>
                <c:pt idx="280">
                  <c:v>44111</c:v>
                </c:pt>
                <c:pt idx="281">
                  <c:v>44112</c:v>
                </c:pt>
                <c:pt idx="282">
                  <c:v>44113</c:v>
                </c:pt>
                <c:pt idx="283">
                  <c:v>44114</c:v>
                </c:pt>
                <c:pt idx="284">
                  <c:v>44115</c:v>
                </c:pt>
                <c:pt idx="285">
                  <c:v>44116</c:v>
                </c:pt>
                <c:pt idx="286">
                  <c:v>44117</c:v>
                </c:pt>
                <c:pt idx="287">
                  <c:v>44118</c:v>
                </c:pt>
                <c:pt idx="288">
                  <c:v>44119</c:v>
                </c:pt>
                <c:pt idx="289">
                  <c:v>44120</c:v>
                </c:pt>
                <c:pt idx="290">
                  <c:v>44121</c:v>
                </c:pt>
                <c:pt idx="291">
                  <c:v>44122</c:v>
                </c:pt>
                <c:pt idx="292">
                  <c:v>44123</c:v>
                </c:pt>
                <c:pt idx="293">
                  <c:v>44124</c:v>
                </c:pt>
                <c:pt idx="294">
                  <c:v>44125</c:v>
                </c:pt>
                <c:pt idx="295">
                  <c:v>44126</c:v>
                </c:pt>
                <c:pt idx="296">
                  <c:v>44127</c:v>
                </c:pt>
                <c:pt idx="297">
                  <c:v>44128</c:v>
                </c:pt>
                <c:pt idx="298">
                  <c:v>44129</c:v>
                </c:pt>
                <c:pt idx="299">
                  <c:v>44130</c:v>
                </c:pt>
                <c:pt idx="300">
                  <c:v>44131</c:v>
                </c:pt>
                <c:pt idx="301">
                  <c:v>44132</c:v>
                </c:pt>
                <c:pt idx="302">
                  <c:v>44133</c:v>
                </c:pt>
                <c:pt idx="303">
                  <c:v>44134</c:v>
                </c:pt>
                <c:pt idx="304">
                  <c:v>44135</c:v>
                </c:pt>
                <c:pt idx="305">
                  <c:v>44136</c:v>
                </c:pt>
                <c:pt idx="306">
                  <c:v>44137</c:v>
                </c:pt>
                <c:pt idx="307">
                  <c:v>44138</c:v>
                </c:pt>
                <c:pt idx="308">
                  <c:v>44139</c:v>
                </c:pt>
                <c:pt idx="309">
                  <c:v>44140</c:v>
                </c:pt>
                <c:pt idx="310">
                  <c:v>44141</c:v>
                </c:pt>
                <c:pt idx="311">
                  <c:v>44142</c:v>
                </c:pt>
                <c:pt idx="312">
                  <c:v>44143</c:v>
                </c:pt>
                <c:pt idx="313">
                  <c:v>44144</c:v>
                </c:pt>
                <c:pt idx="314">
                  <c:v>44145</c:v>
                </c:pt>
                <c:pt idx="315">
                  <c:v>44146</c:v>
                </c:pt>
                <c:pt idx="316">
                  <c:v>44147</c:v>
                </c:pt>
                <c:pt idx="317">
                  <c:v>44148</c:v>
                </c:pt>
                <c:pt idx="318">
                  <c:v>44149</c:v>
                </c:pt>
                <c:pt idx="319">
                  <c:v>44150</c:v>
                </c:pt>
                <c:pt idx="320">
                  <c:v>44151</c:v>
                </c:pt>
                <c:pt idx="321">
                  <c:v>44152</c:v>
                </c:pt>
                <c:pt idx="322">
                  <c:v>44153</c:v>
                </c:pt>
                <c:pt idx="323">
                  <c:v>44154</c:v>
                </c:pt>
                <c:pt idx="324">
                  <c:v>44155</c:v>
                </c:pt>
                <c:pt idx="325">
                  <c:v>44156</c:v>
                </c:pt>
                <c:pt idx="326">
                  <c:v>44157</c:v>
                </c:pt>
                <c:pt idx="327">
                  <c:v>44158</c:v>
                </c:pt>
                <c:pt idx="328">
                  <c:v>44159</c:v>
                </c:pt>
                <c:pt idx="329">
                  <c:v>44160</c:v>
                </c:pt>
                <c:pt idx="330">
                  <c:v>44161</c:v>
                </c:pt>
                <c:pt idx="331">
                  <c:v>44162</c:v>
                </c:pt>
                <c:pt idx="332">
                  <c:v>44163</c:v>
                </c:pt>
                <c:pt idx="333">
                  <c:v>44164</c:v>
                </c:pt>
                <c:pt idx="334">
                  <c:v>44165</c:v>
                </c:pt>
                <c:pt idx="335">
                  <c:v>44166</c:v>
                </c:pt>
                <c:pt idx="336">
                  <c:v>44167</c:v>
                </c:pt>
                <c:pt idx="337">
                  <c:v>44168</c:v>
                </c:pt>
                <c:pt idx="338">
                  <c:v>44169</c:v>
                </c:pt>
                <c:pt idx="339">
                  <c:v>44170</c:v>
                </c:pt>
                <c:pt idx="340">
                  <c:v>44171</c:v>
                </c:pt>
                <c:pt idx="341">
                  <c:v>44172</c:v>
                </c:pt>
                <c:pt idx="342">
                  <c:v>44173</c:v>
                </c:pt>
                <c:pt idx="343">
                  <c:v>44174</c:v>
                </c:pt>
                <c:pt idx="344">
                  <c:v>44175</c:v>
                </c:pt>
                <c:pt idx="345">
                  <c:v>44176</c:v>
                </c:pt>
                <c:pt idx="346">
                  <c:v>44177</c:v>
                </c:pt>
                <c:pt idx="347">
                  <c:v>44178</c:v>
                </c:pt>
                <c:pt idx="348">
                  <c:v>44179</c:v>
                </c:pt>
                <c:pt idx="349">
                  <c:v>44180</c:v>
                </c:pt>
                <c:pt idx="350">
                  <c:v>44181</c:v>
                </c:pt>
                <c:pt idx="351">
                  <c:v>44182</c:v>
                </c:pt>
                <c:pt idx="352">
                  <c:v>44183</c:v>
                </c:pt>
                <c:pt idx="353">
                  <c:v>44184</c:v>
                </c:pt>
                <c:pt idx="354">
                  <c:v>44185</c:v>
                </c:pt>
                <c:pt idx="355">
                  <c:v>44186</c:v>
                </c:pt>
                <c:pt idx="356">
                  <c:v>44187</c:v>
                </c:pt>
                <c:pt idx="357">
                  <c:v>44188</c:v>
                </c:pt>
                <c:pt idx="358">
                  <c:v>44189</c:v>
                </c:pt>
                <c:pt idx="359">
                  <c:v>44190</c:v>
                </c:pt>
                <c:pt idx="360">
                  <c:v>44191</c:v>
                </c:pt>
                <c:pt idx="361">
                  <c:v>44192</c:v>
                </c:pt>
                <c:pt idx="362">
                  <c:v>44193</c:v>
                </c:pt>
                <c:pt idx="363">
                  <c:v>44194</c:v>
                </c:pt>
                <c:pt idx="364">
                  <c:v>44195</c:v>
                </c:pt>
                <c:pt idx="365">
                  <c:v>44196</c:v>
                </c:pt>
                <c:pt idx="366">
                  <c:v>44197</c:v>
                </c:pt>
                <c:pt idx="367">
                  <c:v>44198</c:v>
                </c:pt>
                <c:pt idx="368">
                  <c:v>44199</c:v>
                </c:pt>
                <c:pt idx="369">
                  <c:v>44200</c:v>
                </c:pt>
                <c:pt idx="370">
                  <c:v>44201</c:v>
                </c:pt>
                <c:pt idx="371">
                  <c:v>44202</c:v>
                </c:pt>
                <c:pt idx="372">
                  <c:v>44203</c:v>
                </c:pt>
                <c:pt idx="373">
                  <c:v>44204</c:v>
                </c:pt>
                <c:pt idx="374">
                  <c:v>44205</c:v>
                </c:pt>
                <c:pt idx="375">
                  <c:v>44206</c:v>
                </c:pt>
                <c:pt idx="376">
                  <c:v>44207</c:v>
                </c:pt>
                <c:pt idx="377">
                  <c:v>44208</c:v>
                </c:pt>
                <c:pt idx="378">
                  <c:v>44209</c:v>
                </c:pt>
                <c:pt idx="379">
                  <c:v>44210</c:v>
                </c:pt>
                <c:pt idx="380">
                  <c:v>44211</c:v>
                </c:pt>
                <c:pt idx="381">
                  <c:v>44212</c:v>
                </c:pt>
                <c:pt idx="382">
                  <c:v>44213</c:v>
                </c:pt>
                <c:pt idx="383">
                  <c:v>44214</c:v>
                </c:pt>
                <c:pt idx="384">
                  <c:v>44215</c:v>
                </c:pt>
                <c:pt idx="385">
                  <c:v>44216</c:v>
                </c:pt>
                <c:pt idx="386">
                  <c:v>44217</c:v>
                </c:pt>
                <c:pt idx="387">
                  <c:v>44218</c:v>
                </c:pt>
                <c:pt idx="388">
                  <c:v>44219</c:v>
                </c:pt>
                <c:pt idx="389">
                  <c:v>44220</c:v>
                </c:pt>
                <c:pt idx="390">
                  <c:v>44221</c:v>
                </c:pt>
                <c:pt idx="391">
                  <c:v>44222</c:v>
                </c:pt>
                <c:pt idx="392">
                  <c:v>44223</c:v>
                </c:pt>
                <c:pt idx="393">
                  <c:v>44224</c:v>
                </c:pt>
                <c:pt idx="394">
                  <c:v>44225</c:v>
                </c:pt>
                <c:pt idx="395">
                  <c:v>44226</c:v>
                </c:pt>
                <c:pt idx="396">
                  <c:v>44227</c:v>
                </c:pt>
                <c:pt idx="397">
                  <c:v>44228</c:v>
                </c:pt>
                <c:pt idx="398">
                  <c:v>44229</c:v>
                </c:pt>
                <c:pt idx="399">
                  <c:v>44230</c:v>
                </c:pt>
                <c:pt idx="400">
                  <c:v>44231</c:v>
                </c:pt>
                <c:pt idx="401">
                  <c:v>44232</c:v>
                </c:pt>
                <c:pt idx="402">
                  <c:v>44233</c:v>
                </c:pt>
                <c:pt idx="403">
                  <c:v>44234</c:v>
                </c:pt>
                <c:pt idx="404">
                  <c:v>44235</c:v>
                </c:pt>
                <c:pt idx="405">
                  <c:v>44236</c:v>
                </c:pt>
                <c:pt idx="406">
                  <c:v>44237</c:v>
                </c:pt>
                <c:pt idx="407">
                  <c:v>44238</c:v>
                </c:pt>
                <c:pt idx="408">
                  <c:v>44239</c:v>
                </c:pt>
                <c:pt idx="409">
                  <c:v>44240</c:v>
                </c:pt>
                <c:pt idx="410">
                  <c:v>44241</c:v>
                </c:pt>
                <c:pt idx="411">
                  <c:v>44242</c:v>
                </c:pt>
                <c:pt idx="412">
                  <c:v>44243</c:v>
                </c:pt>
                <c:pt idx="413">
                  <c:v>44244</c:v>
                </c:pt>
                <c:pt idx="414">
                  <c:v>44245</c:v>
                </c:pt>
                <c:pt idx="415">
                  <c:v>44246</c:v>
                </c:pt>
                <c:pt idx="416">
                  <c:v>44247</c:v>
                </c:pt>
                <c:pt idx="417">
                  <c:v>44248</c:v>
                </c:pt>
                <c:pt idx="418">
                  <c:v>44249</c:v>
                </c:pt>
                <c:pt idx="419">
                  <c:v>44250</c:v>
                </c:pt>
                <c:pt idx="420">
                  <c:v>44251</c:v>
                </c:pt>
                <c:pt idx="421">
                  <c:v>44252</c:v>
                </c:pt>
                <c:pt idx="422">
                  <c:v>44253</c:v>
                </c:pt>
                <c:pt idx="423">
                  <c:v>44254</c:v>
                </c:pt>
                <c:pt idx="424">
                  <c:v>44255</c:v>
                </c:pt>
                <c:pt idx="425">
                  <c:v>44256</c:v>
                </c:pt>
                <c:pt idx="426">
                  <c:v>44257</c:v>
                </c:pt>
                <c:pt idx="427">
                  <c:v>44258</c:v>
                </c:pt>
                <c:pt idx="428">
                  <c:v>44259</c:v>
                </c:pt>
                <c:pt idx="429">
                  <c:v>44260</c:v>
                </c:pt>
                <c:pt idx="430">
                  <c:v>44261</c:v>
                </c:pt>
                <c:pt idx="431">
                  <c:v>44262</c:v>
                </c:pt>
                <c:pt idx="432">
                  <c:v>44263</c:v>
                </c:pt>
                <c:pt idx="433">
                  <c:v>44264</c:v>
                </c:pt>
                <c:pt idx="434">
                  <c:v>44265</c:v>
                </c:pt>
                <c:pt idx="435">
                  <c:v>44266</c:v>
                </c:pt>
                <c:pt idx="436">
                  <c:v>44267</c:v>
                </c:pt>
                <c:pt idx="437">
                  <c:v>44268</c:v>
                </c:pt>
                <c:pt idx="438">
                  <c:v>44269</c:v>
                </c:pt>
                <c:pt idx="439">
                  <c:v>44270</c:v>
                </c:pt>
                <c:pt idx="440">
                  <c:v>44271</c:v>
                </c:pt>
                <c:pt idx="441">
                  <c:v>44272</c:v>
                </c:pt>
                <c:pt idx="442">
                  <c:v>44273</c:v>
                </c:pt>
                <c:pt idx="443">
                  <c:v>44274</c:v>
                </c:pt>
                <c:pt idx="444">
                  <c:v>44275</c:v>
                </c:pt>
                <c:pt idx="445">
                  <c:v>44276</c:v>
                </c:pt>
                <c:pt idx="446">
                  <c:v>44277</c:v>
                </c:pt>
                <c:pt idx="447">
                  <c:v>44278</c:v>
                </c:pt>
                <c:pt idx="448">
                  <c:v>44279</c:v>
                </c:pt>
                <c:pt idx="449">
                  <c:v>44280</c:v>
                </c:pt>
                <c:pt idx="450">
                  <c:v>44281</c:v>
                </c:pt>
                <c:pt idx="451">
                  <c:v>44282</c:v>
                </c:pt>
                <c:pt idx="452">
                  <c:v>44283</c:v>
                </c:pt>
                <c:pt idx="453">
                  <c:v>44284</c:v>
                </c:pt>
                <c:pt idx="454">
                  <c:v>44285</c:v>
                </c:pt>
                <c:pt idx="455">
                  <c:v>44286</c:v>
                </c:pt>
                <c:pt idx="456">
                  <c:v>44287</c:v>
                </c:pt>
                <c:pt idx="457">
                  <c:v>44288</c:v>
                </c:pt>
                <c:pt idx="458">
                  <c:v>44289</c:v>
                </c:pt>
                <c:pt idx="459">
                  <c:v>44290</c:v>
                </c:pt>
                <c:pt idx="460">
                  <c:v>44291</c:v>
                </c:pt>
                <c:pt idx="461">
                  <c:v>44292</c:v>
                </c:pt>
                <c:pt idx="462">
                  <c:v>44293</c:v>
                </c:pt>
                <c:pt idx="463">
                  <c:v>44294</c:v>
                </c:pt>
                <c:pt idx="464">
                  <c:v>44295</c:v>
                </c:pt>
                <c:pt idx="465">
                  <c:v>44296</c:v>
                </c:pt>
                <c:pt idx="466">
                  <c:v>44297</c:v>
                </c:pt>
                <c:pt idx="467">
                  <c:v>44298</c:v>
                </c:pt>
                <c:pt idx="468">
                  <c:v>44299</c:v>
                </c:pt>
                <c:pt idx="469">
                  <c:v>44300</c:v>
                </c:pt>
                <c:pt idx="470">
                  <c:v>44301</c:v>
                </c:pt>
                <c:pt idx="471">
                  <c:v>44302</c:v>
                </c:pt>
                <c:pt idx="472">
                  <c:v>44303</c:v>
                </c:pt>
                <c:pt idx="473">
                  <c:v>44304</c:v>
                </c:pt>
                <c:pt idx="474">
                  <c:v>44305</c:v>
                </c:pt>
                <c:pt idx="475">
                  <c:v>44306</c:v>
                </c:pt>
                <c:pt idx="476">
                  <c:v>44307</c:v>
                </c:pt>
                <c:pt idx="477">
                  <c:v>44308</c:v>
                </c:pt>
                <c:pt idx="478">
                  <c:v>44309</c:v>
                </c:pt>
                <c:pt idx="479">
                  <c:v>44310</c:v>
                </c:pt>
                <c:pt idx="480">
                  <c:v>44311</c:v>
                </c:pt>
                <c:pt idx="481">
                  <c:v>44312</c:v>
                </c:pt>
                <c:pt idx="482">
                  <c:v>44313</c:v>
                </c:pt>
                <c:pt idx="483">
                  <c:v>44314</c:v>
                </c:pt>
                <c:pt idx="484">
                  <c:v>44315</c:v>
                </c:pt>
                <c:pt idx="485">
                  <c:v>44316</c:v>
                </c:pt>
                <c:pt idx="486">
                  <c:v>44317</c:v>
                </c:pt>
                <c:pt idx="487">
                  <c:v>44318</c:v>
                </c:pt>
                <c:pt idx="488">
                  <c:v>44319</c:v>
                </c:pt>
                <c:pt idx="489">
                  <c:v>44320</c:v>
                </c:pt>
                <c:pt idx="490">
                  <c:v>44321</c:v>
                </c:pt>
                <c:pt idx="491">
                  <c:v>44322</c:v>
                </c:pt>
                <c:pt idx="492">
                  <c:v>44323</c:v>
                </c:pt>
                <c:pt idx="493">
                  <c:v>44324</c:v>
                </c:pt>
                <c:pt idx="494">
                  <c:v>44325</c:v>
                </c:pt>
                <c:pt idx="495">
                  <c:v>44326</c:v>
                </c:pt>
                <c:pt idx="496">
                  <c:v>44327</c:v>
                </c:pt>
                <c:pt idx="497">
                  <c:v>44328</c:v>
                </c:pt>
                <c:pt idx="498">
                  <c:v>44329</c:v>
                </c:pt>
                <c:pt idx="499">
                  <c:v>44330</c:v>
                </c:pt>
                <c:pt idx="500">
                  <c:v>44331</c:v>
                </c:pt>
                <c:pt idx="501">
                  <c:v>44332</c:v>
                </c:pt>
                <c:pt idx="502">
                  <c:v>44333</c:v>
                </c:pt>
                <c:pt idx="503">
                  <c:v>44334</c:v>
                </c:pt>
                <c:pt idx="504">
                  <c:v>44335</c:v>
                </c:pt>
                <c:pt idx="505">
                  <c:v>44336</c:v>
                </c:pt>
                <c:pt idx="506">
                  <c:v>44337</c:v>
                </c:pt>
                <c:pt idx="507">
                  <c:v>44338</c:v>
                </c:pt>
                <c:pt idx="508">
                  <c:v>44339</c:v>
                </c:pt>
                <c:pt idx="509">
                  <c:v>44340</c:v>
                </c:pt>
                <c:pt idx="510">
                  <c:v>44341</c:v>
                </c:pt>
                <c:pt idx="511">
                  <c:v>44342</c:v>
                </c:pt>
                <c:pt idx="512">
                  <c:v>44343</c:v>
                </c:pt>
                <c:pt idx="513">
                  <c:v>44344</c:v>
                </c:pt>
                <c:pt idx="514">
                  <c:v>44345</c:v>
                </c:pt>
                <c:pt idx="515">
                  <c:v>44346</c:v>
                </c:pt>
                <c:pt idx="516">
                  <c:v>44347</c:v>
                </c:pt>
                <c:pt idx="517">
                  <c:v>44348</c:v>
                </c:pt>
                <c:pt idx="518">
                  <c:v>44349</c:v>
                </c:pt>
                <c:pt idx="519">
                  <c:v>44350</c:v>
                </c:pt>
                <c:pt idx="520">
                  <c:v>44351</c:v>
                </c:pt>
                <c:pt idx="521">
                  <c:v>44352</c:v>
                </c:pt>
                <c:pt idx="522">
                  <c:v>44353</c:v>
                </c:pt>
                <c:pt idx="523">
                  <c:v>44354</c:v>
                </c:pt>
                <c:pt idx="524">
                  <c:v>44355</c:v>
                </c:pt>
                <c:pt idx="525">
                  <c:v>44356</c:v>
                </c:pt>
                <c:pt idx="526">
                  <c:v>44357</c:v>
                </c:pt>
                <c:pt idx="527">
                  <c:v>44358</c:v>
                </c:pt>
                <c:pt idx="528">
                  <c:v>44359</c:v>
                </c:pt>
                <c:pt idx="529">
                  <c:v>44360</c:v>
                </c:pt>
                <c:pt idx="530">
                  <c:v>44361</c:v>
                </c:pt>
                <c:pt idx="531">
                  <c:v>44362</c:v>
                </c:pt>
                <c:pt idx="532">
                  <c:v>44363</c:v>
                </c:pt>
                <c:pt idx="533">
                  <c:v>44364</c:v>
                </c:pt>
                <c:pt idx="534">
                  <c:v>44365</c:v>
                </c:pt>
                <c:pt idx="535">
                  <c:v>44366</c:v>
                </c:pt>
                <c:pt idx="536">
                  <c:v>44367</c:v>
                </c:pt>
                <c:pt idx="537">
                  <c:v>44368</c:v>
                </c:pt>
                <c:pt idx="538">
                  <c:v>44369</c:v>
                </c:pt>
                <c:pt idx="539">
                  <c:v>44370</c:v>
                </c:pt>
                <c:pt idx="540">
                  <c:v>44371</c:v>
                </c:pt>
                <c:pt idx="541">
                  <c:v>44372</c:v>
                </c:pt>
                <c:pt idx="542">
                  <c:v>44373</c:v>
                </c:pt>
                <c:pt idx="543">
                  <c:v>44374</c:v>
                </c:pt>
                <c:pt idx="544">
                  <c:v>44375</c:v>
                </c:pt>
                <c:pt idx="545">
                  <c:v>44376</c:v>
                </c:pt>
              </c:numCache>
            </c:numRef>
          </c:cat>
          <c:val>
            <c:numRef>
              <c:f>Sheet3!$U$3:$U$548</c:f>
              <c:numCache>
                <c:formatCode>General</c:formatCode>
                <c:ptCount val="546"/>
                <c:pt idx="54">
                  <c:v>900</c:v>
                </c:pt>
                <c:pt idx="55">
                  <c:v>900</c:v>
                </c:pt>
                <c:pt idx="56">
                  <c:v>900</c:v>
                </c:pt>
                <c:pt idx="57">
                  <c:v>900</c:v>
                </c:pt>
                <c:pt idx="58">
                  <c:v>900</c:v>
                </c:pt>
                <c:pt idx="59">
                  <c:v>900</c:v>
                </c:pt>
                <c:pt idx="60">
                  <c:v>900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3-9CC8-4140-B968-02DA341257F4}"/>
            </c:ext>
          </c:extLst>
        </c:ser>
        <c:ser>
          <c:idx val="20"/>
          <c:order val="20"/>
          <c:tx>
            <c:strRef>
              <c:f>Sheet3!$V$2</c:f>
              <c:strCache>
                <c:ptCount val="1"/>
                <c:pt idx="0">
                  <c:v>秘宝大挑战</c:v>
                </c:pt>
              </c:strCache>
            </c:strRef>
          </c:tx>
          <c:spPr>
            <a:ln w="28575" cap="rnd">
              <a:solidFill>
                <a:schemeClr val="accent3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Sheet3!$A$3:$A$548</c:f>
              <c:numCache>
                <c:formatCode>m/d/yyyy</c:formatCode>
                <c:ptCount val="546"/>
                <c:pt idx="0">
                  <c:v>43831</c:v>
                </c:pt>
                <c:pt idx="1">
                  <c:v>43832</c:v>
                </c:pt>
                <c:pt idx="2">
                  <c:v>43833</c:v>
                </c:pt>
                <c:pt idx="3">
                  <c:v>43834</c:v>
                </c:pt>
                <c:pt idx="4">
                  <c:v>43835</c:v>
                </c:pt>
                <c:pt idx="5">
                  <c:v>43836</c:v>
                </c:pt>
                <c:pt idx="6">
                  <c:v>43837</c:v>
                </c:pt>
                <c:pt idx="7">
                  <c:v>43838</c:v>
                </c:pt>
                <c:pt idx="8">
                  <c:v>43839</c:v>
                </c:pt>
                <c:pt idx="9">
                  <c:v>43840</c:v>
                </c:pt>
                <c:pt idx="10">
                  <c:v>43841</c:v>
                </c:pt>
                <c:pt idx="11">
                  <c:v>43842</c:v>
                </c:pt>
                <c:pt idx="12">
                  <c:v>43843</c:v>
                </c:pt>
                <c:pt idx="13">
                  <c:v>43844</c:v>
                </c:pt>
                <c:pt idx="14">
                  <c:v>43845</c:v>
                </c:pt>
                <c:pt idx="15">
                  <c:v>43846</c:v>
                </c:pt>
                <c:pt idx="16">
                  <c:v>43847</c:v>
                </c:pt>
                <c:pt idx="17">
                  <c:v>43848</c:v>
                </c:pt>
                <c:pt idx="18">
                  <c:v>43849</c:v>
                </c:pt>
                <c:pt idx="19">
                  <c:v>43850</c:v>
                </c:pt>
                <c:pt idx="20">
                  <c:v>43851</c:v>
                </c:pt>
                <c:pt idx="21">
                  <c:v>43852</c:v>
                </c:pt>
                <c:pt idx="22">
                  <c:v>43853</c:v>
                </c:pt>
                <c:pt idx="23">
                  <c:v>43854</c:v>
                </c:pt>
                <c:pt idx="24">
                  <c:v>43855</c:v>
                </c:pt>
                <c:pt idx="25">
                  <c:v>43856</c:v>
                </c:pt>
                <c:pt idx="26">
                  <c:v>43857</c:v>
                </c:pt>
                <c:pt idx="27">
                  <c:v>43858</c:v>
                </c:pt>
                <c:pt idx="28">
                  <c:v>43859</c:v>
                </c:pt>
                <c:pt idx="29">
                  <c:v>43860</c:v>
                </c:pt>
                <c:pt idx="30">
                  <c:v>43861</c:v>
                </c:pt>
                <c:pt idx="31">
                  <c:v>43862</c:v>
                </c:pt>
                <c:pt idx="32">
                  <c:v>43863</c:v>
                </c:pt>
                <c:pt idx="33">
                  <c:v>43864</c:v>
                </c:pt>
                <c:pt idx="34">
                  <c:v>43865</c:v>
                </c:pt>
                <c:pt idx="35">
                  <c:v>43866</c:v>
                </c:pt>
                <c:pt idx="36">
                  <c:v>43867</c:v>
                </c:pt>
                <c:pt idx="37">
                  <c:v>43868</c:v>
                </c:pt>
                <c:pt idx="38">
                  <c:v>43869</c:v>
                </c:pt>
                <c:pt idx="39">
                  <c:v>43870</c:v>
                </c:pt>
                <c:pt idx="40">
                  <c:v>43871</c:v>
                </c:pt>
                <c:pt idx="41">
                  <c:v>43872</c:v>
                </c:pt>
                <c:pt idx="42">
                  <c:v>43873</c:v>
                </c:pt>
                <c:pt idx="43">
                  <c:v>43874</c:v>
                </c:pt>
                <c:pt idx="44">
                  <c:v>43875</c:v>
                </c:pt>
                <c:pt idx="45">
                  <c:v>43876</c:v>
                </c:pt>
                <c:pt idx="46">
                  <c:v>43877</c:v>
                </c:pt>
                <c:pt idx="47">
                  <c:v>43878</c:v>
                </c:pt>
                <c:pt idx="48">
                  <c:v>43879</c:v>
                </c:pt>
                <c:pt idx="49">
                  <c:v>43880</c:v>
                </c:pt>
                <c:pt idx="50">
                  <c:v>43881</c:v>
                </c:pt>
                <c:pt idx="51">
                  <c:v>43882</c:v>
                </c:pt>
                <c:pt idx="52">
                  <c:v>43883</c:v>
                </c:pt>
                <c:pt idx="53">
                  <c:v>43884</c:v>
                </c:pt>
                <c:pt idx="54">
                  <c:v>43885</c:v>
                </c:pt>
                <c:pt idx="55">
                  <c:v>43886</c:v>
                </c:pt>
                <c:pt idx="56">
                  <c:v>43887</c:v>
                </c:pt>
                <c:pt idx="57">
                  <c:v>43888</c:v>
                </c:pt>
                <c:pt idx="58">
                  <c:v>43889</c:v>
                </c:pt>
                <c:pt idx="59">
                  <c:v>43890</c:v>
                </c:pt>
                <c:pt idx="60">
                  <c:v>43891</c:v>
                </c:pt>
                <c:pt idx="61">
                  <c:v>43892</c:v>
                </c:pt>
                <c:pt idx="62">
                  <c:v>43893</c:v>
                </c:pt>
                <c:pt idx="63">
                  <c:v>43894</c:v>
                </c:pt>
                <c:pt idx="64">
                  <c:v>43895</c:v>
                </c:pt>
                <c:pt idx="65">
                  <c:v>43896</c:v>
                </c:pt>
                <c:pt idx="66">
                  <c:v>43897</c:v>
                </c:pt>
                <c:pt idx="67">
                  <c:v>43898</c:v>
                </c:pt>
                <c:pt idx="68">
                  <c:v>43899</c:v>
                </c:pt>
                <c:pt idx="69">
                  <c:v>43900</c:v>
                </c:pt>
                <c:pt idx="70">
                  <c:v>43901</c:v>
                </c:pt>
                <c:pt idx="71">
                  <c:v>43902</c:v>
                </c:pt>
                <c:pt idx="72">
                  <c:v>43903</c:v>
                </c:pt>
                <c:pt idx="73">
                  <c:v>43904</c:v>
                </c:pt>
                <c:pt idx="74">
                  <c:v>43905</c:v>
                </c:pt>
                <c:pt idx="75">
                  <c:v>43906</c:v>
                </c:pt>
                <c:pt idx="76">
                  <c:v>43907</c:v>
                </c:pt>
                <c:pt idx="77">
                  <c:v>43908</c:v>
                </c:pt>
                <c:pt idx="78">
                  <c:v>43909</c:v>
                </c:pt>
                <c:pt idx="79">
                  <c:v>43910</c:v>
                </c:pt>
                <c:pt idx="80">
                  <c:v>43911</c:v>
                </c:pt>
                <c:pt idx="81">
                  <c:v>43912</c:v>
                </c:pt>
                <c:pt idx="82">
                  <c:v>43913</c:v>
                </c:pt>
                <c:pt idx="83">
                  <c:v>43914</c:v>
                </c:pt>
                <c:pt idx="84">
                  <c:v>43915</c:v>
                </c:pt>
                <c:pt idx="85">
                  <c:v>43916</c:v>
                </c:pt>
                <c:pt idx="86">
                  <c:v>43917</c:v>
                </c:pt>
                <c:pt idx="87">
                  <c:v>43918</c:v>
                </c:pt>
                <c:pt idx="88">
                  <c:v>43919</c:v>
                </c:pt>
                <c:pt idx="89">
                  <c:v>43920</c:v>
                </c:pt>
                <c:pt idx="90">
                  <c:v>43921</c:v>
                </c:pt>
                <c:pt idx="91">
                  <c:v>43922</c:v>
                </c:pt>
                <c:pt idx="92">
                  <c:v>43923</c:v>
                </c:pt>
                <c:pt idx="93">
                  <c:v>43924</c:v>
                </c:pt>
                <c:pt idx="94">
                  <c:v>43925</c:v>
                </c:pt>
                <c:pt idx="95">
                  <c:v>43926</c:v>
                </c:pt>
                <c:pt idx="96">
                  <c:v>43927</c:v>
                </c:pt>
                <c:pt idx="97">
                  <c:v>43928</c:v>
                </c:pt>
                <c:pt idx="98">
                  <c:v>43929</c:v>
                </c:pt>
                <c:pt idx="99">
                  <c:v>43930</c:v>
                </c:pt>
                <c:pt idx="100">
                  <c:v>43931</c:v>
                </c:pt>
                <c:pt idx="101">
                  <c:v>43932</c:v>
                </c:pt>
                <c:pt idx="102">
                  <c:v>43933</c:v>
                </c:pt>
                <c:pt idx="103">
                  <c:v>43934</c:v>
                </c:pt>
                <c:pt idx="104">
                  <c:v>43935</c:v>
                </c:pt>
                <c:pt idx="105">
                  <c:v>43936</c:v>
                </c:pt>
                <c:pt idx="106">
                  <c:v>43937</c:v>
                </c:pt>
                <c:pt idx="107">
                  <c:v>43938</c:v>
                </c:pt>
                <c:pt idx="108">
                  <c:v>43939</c:v>
                </c:pt>
                <c:pt idx="109">
                  <c:v>43940</c:v>
                </c:pt>
                <c:pt idx="110">
                  <c:v>43941</c:v>
                </c:pt>
                <c:pt idx="111">
                  <c:v>43942</c:v>
                </c:pt>
                <c:pt idx="112">
                  <c:v>43943</c:v>
                </c:pt>
                <c:pt idx="113">
                  <c:v>43944</c:v>
                </c:pt>
                <c:pt idx="114">
                  <c:v>43945</c:v>
                </c:pt>
                <c:pt idx="115">
                  <c:v>43946</c:v>
                </c:pt>
                <c:pt idx="116">
                  <c:v>43947</c:v>
                </c:pt>
                <c:pt idx="117">
                  <c:v>43948</c:v>
                </c:pt>
                <c:pt idx="118">
                  <c:v>43949</c:v>
                </c:pt>
                <c:pt idx="119">
                  <c:v>43950</c:v>
                </c:pt>
                <c:pt idx="120">
                  <c:v>43951</c:v>
                </c:pt>
                <c:pt idx="121">
                  <c:v>43952</c:v>
                </c:pt>
                <c:pt idx="122">
                  <c:v>43953</c:v>
                </c:pt>
                <c:pt idx="123">
                  <c:v>43954</c:v>
                </c:pt>
                <c:pt idx="124">
                  <c:v>43955</c:v>
                </c:pt>
                <c:pt idx="125">
                  <c:v>43956</c:v>
                </c:pt>
                <c:pt idx="126">
                  <c:v>43957</c:v>
                </c:pt>
                <c:pt idx="127">
                  <c:v>43958</c:v>
                </c:pt>
                <c:pt idx="128">
                  <c:v>43959</c:v>
                </c:pt>
                <c:pt idx="129">
                  <c:v>43960</c:v>
                </c:pt>
                <c:pt idx="130">
                  <c:v>43961</c:v>
                </c:pt>
                <c:pt idx="131">
                  <c:v>43962</c:v>
                </c:pt>
                <c:pt idx="132">
                  <c:v>43963</c:v>
                </c:pt>
                <c:pt idx="133">
                  <c:v>43964</c:v>
                </c:pt>
                <c:pt idx="134">
                  <c:v>43965</c:v>
                </c:pt>
                <c:pt idx="135">
                  <c:v>43966</c:v>
                </c:pt>
                <c:pt idx="136">
                  <c:v>43967</c:v>
                </c:pt>
                <c:pt idx="137">
                  <c:v>43968</c:v>
                </c:pt>
                <c:pt idx="138">
                  <c:v>43969</c:v>
                </c:pt>
                <c:pt idx="139">
                  <c:v>43970</c:v>
                </c:pt>
                <c:pt idx="140">
                  <c:v>43971</c:v>
                </c:pt>
                <c:pt idx="141">
                  <c:v>43972</c:v>
                </c:pt>
                <c:pt idx="142">
                  <c:v>43973</c:v>
                </c:pt>
                <c:pt idx="143">
                  <c:v>43974</c:v>
                </c:pt>
                <c:pt idx="144">
                  <c:v>43975</c:v>
                </c:pt>
                <c:pt idx="145">
                  <c:v>43976</c:v>
                </c:pt>
                <c:pt idx="146">
                  <c:v>43977</c:v>
                </c:pt>
                <c:pt idx="147">
                  <c:v>43978</c:v>
                </c:pt>
                <c:pt idx="148">
                  <c:v>43979</c:v>
                </c:pt>
                <c:pt idx="149">
                  <c:v>43980</c:v>
                </c:pt>
                <c:pt idx="150">
                  <c:v>43981</c:v>
                </c:pt>
                <c:pt idx="151">
                  <c:v>43982</c:v>
                </c:pt>
                <c:pt idx="152">
                  <c:v>43983</c:v>
                </c:pt>
                <c:pt idx="153">
                  <c:v>43984</c:v>
                </c:pt>
                <c:pt idx="154">
                  <c:v>43985</c:v>
                </c:pt>
                <c:pt idx="155">
                  <c:v>43986</c:v>
                </c:pt>
                <c:pt idx="156">
                  <c:v>43987</c:v>
                </c:pt>
                <c:pt idx="157">
                  <c:v>43988</c:v>
                </c:pt>
                <c:pt idx="158">
                  <c:v>43989</c:v>
                </c:pt>
                <c:pt idx="159">
                  <c:v>43990</c:v>
                </c:pt>
                <c:pt idx="160">
                  <c:v>43991</c:v>
                </c:pt>
                <c:pt idx="161">
                  <c:v>43992</c:v>
                </c:pt>
                <c:pt idx="162">
                  <c:v>43993</c:v>
                </c:pt>
                <c:pt idx="163">
                  <c:v>43994</c:v>
                </c:pt>
                <c:pt idx="164">
                  <c:v>43995</c:v>
                </c:pt>
                <c:pt idx="165">
                  <c:v>43996</c:v>
                </c:pt>
                <c:pt idx="166">
                  <c:v>43997</c:v>
                </c:pt>
                <c:pt idx="167">
                  <c:v>43998</c:v>
                </c:pt>
                <c:pt idx="168">
                  <c:v>43999</c:v>
                </c:pt>
                <c:pt idx="169">
                  <c:v>44000</c:v>
                </c:pt>
                <c:pt idx="170">
                  <c:v>44001</c:v>
                </c:pt>
                <c:pt idx="171">
                  <c:v>44002</c:v>
                </c:pt>
                <c:pt idx="172">
                  <c:v>44003</c:v>
                </c:pt>
                <c:pt idx="173">
                  <c:v>44004</c:v>
                </c:pt>
                <c:pt idx="174">
                  <c:v>44005</c:v>
                </c:pt>
                <c:pt idx="175">
                  <c:v>44006</c:v>
                </c:pt>
                <c:pt idx="176">
                  <c:v>44007</c:v>
                </c:pt>
                <c:pt idx="177">
                  <c:v>44008</c:v>
                </c:pt>
                <c:pt idx="178">
                  <c:v>44009</c:v>
                </c:pt>
                <c:pt idx="179">
                  <c:v>44010</c:v>
                </c:pt>
                <c:pt idx="180">
                  <c:v>44011</c:v>
                </c:pt>
                <c:pt idx="181">
                  <c:v>44012</c:v>
                </c:pt>
                <c:pt idx="182">
                  <c:v>44013</c:v>
                </c:pt>
                <c:pt idx="183">
                  <c:v>44014</c:v>
                </c:pt>
                <c:pt idx="184">
                  <c:v>44015</c:v>
                </c:pt>
                <c:pt idx="185">
                  <c:v>44016</c:v>
                </c:pt>
                <c:pt idx="186">
                  <c:v>44017</c:v>
                </c:pt>
                <c:pt idx="187">
                  <c:v>44018</c:v>
                </c:pt>
                <c:pt idx="188">
                  <c:v>44019</c:v>
                </c:pt>
                <c:pt idx="189">
                  <c:v>44020</c:v>
                </c:pt>
                <c:pt idx="190">
                  <c:v>44021</c:v>
                </c:pt>
                <c:pt idx="191">
                  <c:v>44022</c:v>
                </c:pt>
                <c:pt idx="192">
                  <c:v>44023</c:v>
                </c:pt>
                <c:pt idx="193">
                  <c:v>44024</c:v>
                </c:pt>
                <c:pt idx="194">
                  <c:v>44025</c:v>
                </c:pt>
                <c:pt idx="195">
                  <c:v>44026</c:v>
                </c:pt>
                <c:pt idx="196">
                  <c:v>44027</c:v>
                </c:pt>
                <c:pt idx="197">
                  <c:v>44028</c:v>
                </c:pt>
                <c:pt idx="198">
                  <c:v>44029</c:v>
                </c:pt>
                <c:pt idx="199">
                  <c:v>44030</c:v>
                </c:pt>
                <c:pt idx="200">
                  <c:v>44031</c:v>
                </c:pt>
                <c:pt idx="201">
                  <c:v>44032</c:v>
                </c:pt>
                <c:pt idx="202">
                  <c:v>44033</c:v>
                </c:pt>
                <c:pt idx="203">
                  <c:v>44034</c:v>
                </c:pt>
                <c:pt idx="204">
                  <c:v>44035</c:v>
                </c:pt>
                <c:pt idx="205">
                  <c:v>44036</c:v>
                </c:pt>
                <c:pt idx="206">
                  <c:v>44037</c:v>
                </c:pt>
                <c:pt idx="207">
                  <c:v>44038</c:v>
                </c:pt>
                <c:pt idx="208">
                  <c:v>44039</c:v>
                </c:pt>
                <c:pt idx="209">
                  <c:v>44040</c:v>
                </c:pt>
                <c:pt idx="210">
                  <c:v>44041</c:v>
                </c:pt>
                <c:pt idx="211">
                  <c:v>44042</c:v>
                </c:pt>
                <c:pt idx="212">
                  <c:v>44043</c:v>
                </c:pt>
                <c:pt idx="213">
                  <c:v>44044</c:v>
                </c:pt>
                <c:pt idx="214">
                  <c:v>44045</c:v>
                </c:pt>
                <c:pt idx="215">
                  <c:v>44046</c:v>
                </c:pt>
                <c:pt idx="216">
                  <c:v>44047</c:v>
                </c:pt>
                <c:pt idx="217">
                  <c:v>44048</c:v>
                </c:pt>
                <c:pt idx="218">
                  <c:v>44049</c:v>
                </c:pt>
                <c:pt idx="219">
                  <c:v>44050</c:v>
                </c:pt>
                <c:pt idx="220">
                  <c:v>44051</c:v>
                </c:pt>
                <c:pt idx="221">
                  <c:v>44052</c:v>
                </c:pt>
                <c:pt idx="222">
                  <c:v>44053</c:v>
                </c:pt>
                <c:pt idx="223">
                  <c:v>44054</c:v>
                </c:pt>
                <c:pt idx="224">
                  <c:v>44055</c:v>
                </c:pt>
                <c:pt idx="225">
                  <c:v>44056</c:v>
                </c:pt>
                <c:pt idx="226">
                  <c:v>44057</c:v>
                </c:pt>
                <c:pt idx="227">
                  <c:v>44058</c:v>
                </c:pt>
                <c:pt idx="228">
                  <c:v>44059</c:v>
                </c:pt>
                <c:pt idx="229">
                  <c:v>44060</c:v>
                </c:pt>
                <c:pt idx="230">
                  <c:v>44061</c:v>
                </c:pt>
                <c:pt idx="231">
                  <c:v>44062</c:v>
                </c:pt>
                <c:pt idx="232">
                  <c:v>44063</c:v>
                </c:pt>
                <c:pt idx="233">
                  <c:v>44064</c:v>
                </c:pt>
                <c:pt idx="234">
                  <c:v>44065</c:v>
                </c:pt>
                <c:pt idx="235">
                  <c:v>44066</c:v>
                </c:pt>
                <c:pt idx="236">
                  <c:v>44067</c:v>
                </c:pt>
                <c:pt idx="237">
                  <c:v>44068</c:v>
                </c:pt>
                <c:pt idx="238">
                  <c:v>44069</c:v>
                </c:pt>
                <c:pt idx="239">
                  <c:v>44070</c:v>
                </c:pt>
                <c:pt idx="240">
                  <c:v>44071</c:v>
                </c:pt>
                <c:pt idx="241">
                  <c:v>44072</c:v>
                </c:pt>
                <c:pt idx="242">
                  <c:v>44073</c:v>
                </c:pt>
                <c:pt idx="243">
                  <c:v>44074</c:v>
                </c:pt>
                <c:pt idx="244">
                  <c:v>44075</c:v>
                </c:pt>
                <c:pt idx="245">
                  <c:v>44076</c:v>
                </c:pt>
                <c:pt idx="246">
                  <c:v>44077</c:v>
                </c:pt>
                <c:pt idx="247">
                  <c:v>44078</c:v>
                </c:pt>
                <c:pt idx="248">
                  <c:v>44079</c:v>
                </c:pt>
                <c:pt idx="249">
                  <c:v>44080</c:v>
                </c:pt>
                <c:pt idx="250">
                  <c:v>44081</c:v>
                </c:pt>
                <c:pt idx="251">
                  <c:v>44082</c:v>
                </c:pt>
                <c:pt idx="252">
                  <c:v>44083</c:v>
                </c:pt>
                <c:pt idx="253">
                  <c:v>44084</c:v>
                </c:pt>
                <c:pt idx="254">
                  <c:v>44085</c:v>
                </c:pt>
                <c:pt idx="255">
                  <c:v>44086</c:v>
                </c:pt>
                <c:pt idx="256">
                  <c:v>44087</c:v>
                </c:pt>
                <c:pt idx="257">
                  <c:v>44088</c:v>
                </c:pt>
                <c:pt idx="258">
                  <c:v>44089</c:v>
                </c:pt>
                <c:pt idx="259">
                  <c:v>44090</c:v>
                </c:pt>
                <c:pt idx="260">
                  <c:v>44091</c:v>
                </c:pt>
                <c:pt idx="261">
                  <c:v>44092</c:v>
                </c:pt>
                <c:pt idx="262">
                  <c:v>44093</c:v>
                </c:pt>
                <c:pt idx="263">
                  <c:v>44094</c:v>
                </c:pt>
                <c:pt idx="264">
                  <c:v>44095</c:v>
                </c:pt>
                <c:pt idx="265">
                  <c:v>44096</c:v>
                </c:pt>
                <c:pt idx="266">
                  <c:v>44097</c:v>
                </c:pt>
                <c:pt idx="267">
                  <c:v>44098</c:v>
                </c:pt>
                <c:pt idx="268">
                  <c:v>44099</c:v>
                </c:pt>
                <c:pt idx="269">
                  <c:v>44100</c:v>
                </c:pt>
                <c:pt idx="270">
                  <c:v>44101</c:v>
                </c:pt>
                <c:pt idx="271">
                  <c:v>44102</c:v>
                </c:pt>
                <c:pt idx="272">
                  <c:v>44103</c:v>
                </c:pt>
                <c:pt idx="273">
                  <c:v>44104</c:v>
                </c:pt>
                <c:pt idx="274">
                  <c:v>44105</c:v>
                </c:pt>
                <c:pt idx="275">
                  <c:v>44106</c:v>
                </c:pt>
                <c:pt idx="276">
                  <c:v>44107</c:v>
                </c:pt>
                <c:pt idx="277">
                  <c:v>44108</c:v>
                </c:pt>
                <c:pt idx="278">
                  <c:v>44109</c:v>
                </c:pt>
                <c:pt idx="279">
                  <c:v>44110</c:v>
                </c:pt>
                <c:pt idx="280">
                  <c:v>44111</c:v>
                </c:pt>
                <c:pt idx="281">
                  <c:v>44112</c:v>
                </c:pt>
                <c:pt idx="282">
                  <c:v>44113</c:v>
                </c:pt>
                <c:pt idx="283">
                  <c:v>44114</c:v>
                </c:pt>
                <c:pt idx="284">
                  <c:v>44115</c:v>
                </c:pt>
                <c:pt idx="285">
                  <c:v>44116</c:v>
                </c:pt>
                <c:pt idx="286">
                  <c:v>44117</c:v>
                </c:pt>
                <c:pt idx="287">
                  <c:v>44118</c:v>
                </c:pt>
                <c:pt idx="288">
                  <c:v>44119</c:v>
                </c:pt>
                <c:pt idx="289">
                  <c:v>44120</c:v>
                </c:pt>
                <c:pt idx="290">
                  <c:v>44121</c:v>
                </c:pt>
                <c:pt idx="291">
                  <c:v>44122</c:v>
                </c:pt>
                <c:pt idx="292">
                  <c:v>44123</c:v>
                </c:pt>
                <c:pt idx="293">
                  <c:v>44124</c:v>
                </c:pt>
                <c:pt idx="294">
                  <c:v>44125</c:v>
                </c:pt>
                <c:pt idx="295">
                  <c:v>44126</c:v>
                </c:pt>
                <c:pt idx="296">
                  <c:v>44127</c:v>
                </c:pt>
                <c:pt idx="297">
                  <c:v>44128</c:v>
                </c:pt>
                <c:pt idx="298">
                  <c:v>44129</c:v>
                </c:pt>
                <c:pt idx="299">
                  <c:v>44130</c:v>
                </c:pt>
                <c:pt idx="300">
                  <c:v>44131</c:v>
                </c:pt>
                <c:pt idx="301">
                  <c:v>44132</c:v>
                </c:pt>
                <c:pt idx="302">
                  <c:v>44133</c:v>
                </c:pt>
                <c:pt idx="303">
                  <c:v>44134</c:v>
                </c:pt>
                <c:pt idx="304">
                  <c:v>44135</c:v>
                </c:pt>
                <c:pt idx="305">
                  <c:v>44136</c:v>
                </c:pt>
                <c:pt idx="306">
                  <c:v>44137</c:v>
                </c:pt>
                <c:pt idx="307">
                  <c:v>44138</c:v>
                </c:pt>
                <c:pt idx="308">
                  <c:v>44139</c:v>
                </c:pt>
                <c:pt idx="309">
                  <c:v>44140</c:v>
                </c:pt>
                <c:pt idx="310">
                  <c:v>44141</c:v>
                </c:pt>
                <c:pt idx="311">
                  <c:v>44142</c:v>
                </c:pt>
                <c:pt idx="312">
                  <c:v>44143</c:v>
                </c:pt>
                <c:pt idx="313">
                  <c:v>44144</c:v>
                </c:pt>
                <c:pt idx="314">
                  <c:v>44145</c:v>
                </c:pt>
                <c:pt idx="315">
                  <c:v>44146</c:v>
                </c:pt>
                <c:pt idx="316">
                  <c:v>44147</c:v>
                </c:pt>
                <c:pt idx="317">
                  <c:v>44148</c:v>
                </c:pt>
                <c:pt idx="318">
                  <c:v>44149</c:v>
                </c:pt>
                <c:pt idx="319">
                  <c:v>44150</c:v>
                </c:pt>
                <c:pt idx="320">
                  <c:v>44151</c:v>
                </c:pt>
                <c:pt idx="321">
                  <c:v>44152</c:v>
                </c:pt>
                <c:pt idx="322">
                  <c:v>44153</c:v>
                </c:pt>
                <c:pt idx="323">
                  <c:v>44154</c:v>
                </c:pt>
                <c:pt idx="324">
                  <c:v>44155</c:v>
                </c:pt>
                <c:pt idx="325">
                  <c:v>44156</c:v>
                </c:pt>
                <c:pt idx="326">
                  <c:v>44157</c:v>
                </c:pt>
                <c:pt idx="327">
                  <c:v>44158</c:v>
                </c:pt>
                <c:pt idx="328">
                  <c:v>44159</c:v>
                </c:pt>
                <c:pt idx="329">
                  <c:v>44160</c:v>
                </c:pt>
                <c:pt idx="330">
                  <c:v>44161</c:v>
                </c:pt>
                <c:pt idx="331">
                  <c:v>44162</c:v>
                </c:pt>
                <c:pt idx="332">
                  <c:v>44163</c:v>
                </c:pt>
                <c:pt idx="333">
                  <c:v>44164</c:v>
                </c:pt>
                <c:pt idx="334">
                  <c:v>44165</c:v>
                </c:pt>
                <c:pt idx="335">
                  <c:v>44166</c:v>
                </c:pt>
                <c:pt idx="336">
                  <c:v>44167</c:v>
                </c:pt>
                <c:pt idx="337">
                  <c:v>44168</c:v>
                </c:pt>
                <c:pt idx="338">
                  <c:v>44169</c:v>
                </c:pt>
                <c:pt idx="339">
                  <c:v>44170</c:v>
                </c:pt>
                <c:pt idx="340">
                  <c:v>44171</c:v>
                </c:pt>
                <c:pt idx="341">
                  <c:v>44172</c:v>
                </c:pt>
                <c:pt idx="342">
                  <c:v>44173</c:v>
                </c:pt>
                <c:pt idx="343">
                  <c:v>44174</c:v>
                </c:pt>
                <c:pt idx="344">
                  <c:v>44175</c:v>
                </c:pt>
                <c:pt idx="345">
                  <c:v>44176</c:v>
                </c:pt>
                <c:pt idx="346">
                  <c:v>44177</c:v>
                </c:pt>
                <c:pt idx="347">
                  <c:v>44178</c:v>
                </c:pt>
                <c:pt idx="348">
                  <c:v>44179</c:v>
                </c:pt>
                <c:pt idx="349">
                  <c:v>44180</c:v>
                </c:pt>
                <c:pt idx="350">
                  <c:v>44181</c:v>
                </c:pt>
                <c:pt idx="351">
                  <c:v>44182</c:v>
                </c:pt>
                <c:pt idx="352">
                  <c:v>44183</c:v>
                </c:pt>
                <c:pt idx="353">
                  <c:v>44184</c:v>
                </c:pt>
                <c:pt idx="354">
                  <c:v>44185</c:v>
                </c:pt>
                <c:pt idx="355">
                  <c:v>44186</c:v>
                </c:pt>
                <c:pt idx="356">
                  <c:v>44187</c:v>
                </c:pt>
                <c:pt idx="357">
                  <c:v>44188</c:v>
                </c:pt>
                <c:pt idx="358">
                  <c:v>44189</c:v>
                </c:pt>
                <c:pt idx="359">
                  <c:v>44190</c:v>
                </c:pt>
                <c:pt idx="360">
                  <c:v>44191</c:v>
                </c:pt>
                <c:pt idx="361">
                  <c:v>44192</c:v>
                </c:pt>
                <c:pt idx="362">
                  <c:v>44193</c:v>
                </c:pt>
                <c:pt idx="363">
                  <c:v>44194</c:v>
                </c:pt>
                <c:pt idx="364">
                  <c:v>44195</c:v>
                </c:pt>
                <c:pt idx="365">
                  <c:v>44196</c:v>
                </c:pt>
                <c:pt idx="366">
                  <c:v>44197</c:v>
                </c:pt>
                <c:pt idx="367">
                  <c:v>44198</c:v>
                </c:pt>
                <c:pt idx="368">
                  <c:v>44199</c:v>
                </c:pt>
                <c:pt idx="369">
                  <c:v>44200</c:v>
                </c:pt>
                <c:pt idx="370">
                  <c:v>44201</c:v>
                </c:pt>
                <c:pt idx="371">
                  <c:v>44202</c:v>
                </c:pt>
                <c:pt idx="372">
                  <c:v>44203</c:v>
                </c:pt>
                <c:pt idx="373">
                  <c:v>44204</c:v>
                </c:pt>
                <c:pt idx="374">
                  <c:v>44205</c:v>
                </c:pt>
                <c:pt idx="375">
                  <c:v>44206</c:v>
                </c:pt>
                <c:pt idx="376">
                  <c:v>44207</c:v>
                </c:pt>
                <c:pt idx="377">
                  <c:v>44208</c:v>
                </c:pt>
                <c:pt idx="378">
                  <c:v>44209</c:v>
                </c:pt>
                <c:pt idx="379">
                  <c:v>44210</c:v>
                </c:pt>
                <c:pt idx="380">
                  <c:v>44211</c:v>
                </c:pt>
                <c:pt idx="381">
                  <c:v>44212</c:v>
                </c:pt>
                <c:pt idx="382">
                  <c:v>44213</c:v>
                </c:pt>
                <c:pt idx="383">
                  <c:v>44214</c:v>
                </c:pt>
                <c:pt idx="384">
                  <c:v>44215</c:v>
                </c:pt>
                <c:pt idx="385">
                  <c:v>44216</c:v>
                </c:pt>
                <c:pt idx="386">
                  <c:v>44217</c:v>
                </c:pt>
                <c:pt idx="387">
                  <c:v>44218</c:v>
                </c:pt>
                <c:pt idx="388">
                  <c:v>44219</c:v>
                </c:pt>
                <c:pt idx="389">
                  <c:v>44220</c:v>
                </c:pt>
                <c:pt idx="390">
                  <c:v>44221</c:v>
                </c:pt>
                <c:pt idx="391">
                  <c:v>44222</c:v>
                </c:pt>
                <c:pt idx="392">
                  <c:v>44223</c:v>
                </c:pt>
                <c:pt idx="393">
                  <c:v>44224</c:v>
                </c:pt>
                <c:pt idx="394">
                  <c:v>44225</c:v>
                </c:pt>
                <c:pt idx="395">
                  <c:v>44226</c:v>
                </c:pt>
                <c:pt idx="396">
                  <c:v>44227</c:v>
                </c:pt>
                <c:pt idx="397">
                  <c:v>44228</c:v>
                </c:pt>
                <c:pt idx="398">
                  <c:v>44229</c:v>
                </c:pt>
                <c:pt idx="399">
                  <c:v>44230</c:v>
                </c:pt>
                <c:pt idx="400">
                  <c:v>44231</c:v>
                </c:pt>
                <c:pt idx="401">
                  <c:v>44232</c:v>
                </c:pt>
                <c:pt idx="402">
                  <c:v>44233</c:v>
                </c:pt>
                <c:pt idx="403">
                  <c:v>44234</c:v>
                </c:pt>
                <c:pt idx="404">
                  <c:v>44235</c:v>
                </c:pt>
                <c:pt idx="405">
                  <c:v>44236</c:v>
                </c:pt>
                <c:pt idx="406">
                  <c:v>44237</c:v>
                </c:pt>
                <c:pt idx="407">
                  <c:v>44238</c:v>
                </c:pt>
                <c:pt idx="408">
                  <c:v>44239</c:v>
                </c:pt>
                <c:pt idx="409">
                  <c:v>44240</c:v>
                </c:pt>
                <c:pt idx="410">
                  <c:v>44241</c:v>
                </c:pt>
                <c:pt idx="411">
                  <c:v>44242</c:v>
                </c:pt>
                <c:pt idx="412">
                  <c:v>44243</c:v>
                </c:pt>
                <c:pt idx="413">
                  <c:v>44244</c:v>
                </c:pt>
                <c:pt idx="414">
                  <c:v>44245</c:v>
                </c:pt>
                <c:pt idx="415">
                  <c:v>44246</c:v>
                </c:pt>
                <c:pt idx="416">
                  <c:v>44247</c:v>
                </c:pt>
                <c:pt idx="417">
                  <c:v>44248</c:v>
                </c:pt>
                <c:pt idx="418">
                  <c:v>44249</c:v>
                </c:pt>
                <c:pt idx="419">
                  <c:v>44250</c:v>
                </c:pt>
                <c:pt idx="420">
                  <c:v>44251</c:v>
                </c:pt>
                <c:pt idx="421">
                  <c:v>44252</c:v>
                </c:pt>
                <c:pt idx="422">
                  <c:v>44253</c:v>
                </c:pt>
                <c:pt idx="423">
                  <c:v>44254</c:v>
                </c:pt>
                <c:pt idx="424">
                  <c:v>44255</c:v>
                </c:pt>
                <c:pt idx="425">
                  <c:v>44256</c:v>
                </c:pt>
                <c:pt idx="426">
                  <c:v>44257</c:v>
                </c:pt>
                <c:pt idx="427">
                  <c:v>44258</c:v>
                </c:pt>
                <c:pt idx="428">
                  <c:v>44259</c:v>
                </c:pt>
                <c:pt idx="429">
                  <c:v>44260</c:v>
                </c:pt>
                <c:pt idx="430">
                  <c:v>44261</c:v>
                </c:pt>
                <c:pt idx="431">
                  <c:v>44262</c:v>
                </c:pt>
                <c:pt idx="432">
                  <c:v>44263</c:v>
                </c:pt>
                <c:pt idx="433">
                  <c:v>44264</c:v>
                </c:pt>
                <c:pt idx="434">
                  <c:v>44265</c:v>
                </c:pt>
                <c:pt idx="435">
                  <c:v>44266</c:v>
                </c:pt>
                <c:pt idx="436">
                  <c:v>44267</c:v>
                </c:pt>
                <c:pt idx="437">
                  <c:v>44268</c:v>
                </c:pt>
                <c:pt idx="438">
                  <c:v>44269</c:v>
                </c:pt>
                <c:pt idx="439">
                  <c:v>44270</c:v>
                </c:pt>
                <c:pt idx="440">
                  <c:v>44271</c:v>
                </c:pt>
                <c:pt idx="441">
                  <c:v>44272</c:v>
                </c:pt>
                <c:pt idx="442">
                  <c:v>44273</c:v>
                </c:pt>
                <c:pt idx="443">
                  <c:v>44274</c:v>
                </c:pt>
                <c:pt idx="444">
                  <c:v>44275</c:v>
                </c:pt>
                <c:pt idx="445">
                  <c:v>44276</c:v>
                </c:pt>
                <c:pt idx="446">
                  <c:v>44277</c:v>
                </c:pt>
                <c:pt idx="447">
                  <c:v>44278</c:v>
                </c:pt>
                <c:pt idx="448">
                  <c:v>44279</c:v>
                </c:pt>
                <c:pt idx="449">
                  <c:v>44280</c:v>
                </c:pt>
                <c:pt idx="450">
                  <c:v>44281</c:v>
                </c:pt>
                <c:pt idx="451">
                  <c:v>44282</c:v>
                </c:pt>
                <c:pt idx="452">
                  <c:v>44283</c:v>
                </c:pt>
                <c:pt idx="453">
                  <c:v>44284</c:v>
                </c:pt>
                <c:pt idx="454">
                  <c:v>44285</c:v>
                </c:pt>
                <c:pt idx="455">
                  <c:v>44286</c:v>
                </c:pt>
                <c:pt idx="456">
                  <c:v>44287</c:v>
                </c:pt>
                <c:pt idx="457">
                  <c:v>44288</c:v>
                </c:pt>
                <c:pt idx="458">
                  <c:v>44289</c:v>
                </c:pt>
                <c:pt idx="459">
                  <c:v>44290</c:v>
                </c:pt>
                <c:pt idx="460">
                  <c:v>44291</c:v>
                </c:pt>
                <c:pt idx="461">
                  <c:v>44292</c:v>
                </c:pt>
                <c:pt idx="462">
                  <c:v>44293</c:v>
                </c:pt>
                <c:pt idx="463">
                  <c:v>44294</c:v>
                </c:pt>
                <c:pt idx="464">
                  <c:v>44295</c:v>
                </c:pt>
                <c:pt idx="465">
                  <c:v>44296</c:v>
                </c:pt>
                <c:pt idx="466">
                  <c:v>44297</c:v>
                </c:pt>
                <c:pt idx="467">
                  <c:v>44298</c:v>
                </c:pt>
                <c:pt idx="468">
                  <c:v>44299</c:v>
                </c:pt>
                <c:pt idx="469">
                  <c:v>44300</c:v>
                </c:pt>
                <c:pt idx="470">
                  <c:v>44301</c:v>
                </c:pt>
                <c:pt idx="471">
                  <c:v>44302</c:v>
                </c:pt>
                <c:pt idx="472">
                  <c:v>44303</c:v>
                </c:pt>
                <c:pt idx="473">
                  <c:v>44304</c:v>
                </c:pt>
                <c:pt idx="474">
                  <c:v>44305</c:v>
                </c:pt>
                <c:pt idx="475">
                  <c:v>44306</c:v>
                </c:pt>
                <c:pt idx="476">
                  <c:v>44307</c:v>
                </c:pt>
                <c:pt idx="477">
                  <c:v>44308</c:v>
                </c:pt>
                <c:pt idx="478">
                  <c:v>44309</c:v>
                </c:pt>
                <c:pt idx="479">
                  <c:v>44310</c:v>
                </c:pt>
                <c:pt idx="480">
                  <c:v>44311</c:v>
                </c:pt>
                <c:pt idx="481">
                  <c:v>44312</c:v>
                </c:pt>
                <c:pt idx="482">
                  <c:v>44313</c:v>
                </c:pt>
                <c:pt idx="483">
                  <c:v>44314</c:v>
                </c:pt>
                <c:pt idx="484">
                  <c:v>44315</c:v>
                </c:pt>
                <c:pt idx="485">
                  <c:v>44316</c:v>
                </c:pt>
                <c:pt idx="486">
                  <c:v>44317</c:v>
                </c:pt>
                <c:pt idx="487">
                  <c:v>44318</c:v>
                </c:pt>
                <c:pt idx="488">
                  <c:v>44319</c:v>
                </c:pt>
                <c:pt idx="489">
                  <c:v>44320</c:v>
                </c:pt>
                <c:pt idx="490">
                  <c:v>44321</c:v>
                </c:pt>
                <c:pt idx="491">
                  <c:v>44322</c:v>
                </c:pt>
                <c:pt idx="492">
                  <c:v>44323</c:v>
                </c:pt>
                <c:pt idx="493">
                  <c:v>44324</c:v>
                </c:pt>
                <c:pt idx="494">
                  <c:v>44325</c:v>
                </c:pt>
                <c:pt idx="495">
                  <c:v>44326</c:v>
                </c:pt>
                <c:pt idx="496">
                  <c:v>44327</c:v>
                </c:pt>
                <c:pt idx="497">
                  <c:v>44328</c:v>
                </c:pt>
                <c:pt idx="498">
                  <c:v>44329</c:v>
                </c:pt>
                <c:pt idx="499">
                  <c:v>44330</c:v>
                </c:pt>
                <c:pt idx="500">
                  <c:v>44331</c:v>
                </c:pt>
                <c:pt idx="501">
                  <c:v>44332</c:v>
                </c:pt>
                <c:pt idx="502">
                  <c:v>44333</c:v>
                </c:pt>
                <c:pt idx="503">
                  <c:v>44334</c:v>
                </c:pt>
                <c:pt idx="504">
                  <c:v>44335</c:v>
                </c:pt>
                <c:pt idx="505">
                  <c:v>44336</c:v>
                </c:pt>
                <c:pt idx="506">
                  <c:v>44337</c:v>
                </c:pt>
                <c:pt idx="507">
                  <c:v>44338</c:v>
                </c:pt>
                <c:pt idx="508">
                  <c:v>44339</c:v>
                </c:pt>
                <c:pt idx="509">
                  <c:v>44340</c:v>
                </c:pt>
                <c:pt idx="510">
                  <c:v>44341</c:v>
                </c:pt>
                <c:pt idx="511">
                  <c:v>44342</c:v>
                </c:pt>
                <c:pt idx="512">
                  <c:v>44343</c:v>
                </c:pt>
                <c:pt idx="513">
                  <c:v>44344</c:v>
                </c:pt>
                <c:pt idx="514">
                  <c:v>44345</c:v>
                </c:pt>
                <c:pt idx="515">
                  <c:v>44346</c:v>
                </c:pt>
                <c:pt idx="516">
                  <c:v>44347</c:v>
                </c:pt>
                <c:pt idx="517">
                  <c:v>44348</c:v>
                </c:pt>
                <c:pt idx="518">
                  <c:v>44349</c:v>
                </c:pt>
                <c:pt idx="519">
                  <c:v>44350</c:v>
                </c:pt>
                <c:pt idx="520">
                  <c:v>44351</c:v>
                </c:pt>
                <c:pt idx="521">
                  <c:v>44352</c:v>
                </c:pt>
                <c:pt idx="522">
                  <c:v>44353</c:v>
                </c:pt>
                <c:pt idx="523">
                  <c:v>44354</c:v>
                </c:pt>
                <c:pt idx="524">
                  <c:v>44355</c:v>
                </c:pt>
                <c:pt idx="525">
                  <c:v>44356</c:v>
                </c:pt>
                <c:pt idx="526">
                  <c:v>44357</c:v>
                </c:pt>
                <c:pt idx="527">
                  <c:v>44358</c:v>
                </c:pt>
                <c:pt idx="528">
                  <c:v>44359</c:v>
                </c:pt>
                <c:pt idx="529">
                  <c:v>44360</c:v>
                </c:pt>
                <c:pt idx="530">
                  <c:v>44361</c:v>
                </c:pt>
                <c:pt idx="531">
                  <c:v>44362</c:v>
                </c:pt>
                <c:pt idx="532">
                  <c:v>44363</c:v>
                </c:pt>
                <c:pt idx="533">
                  <c:v>44364</c:v>
                </c:pt>
                <c:pt idx="534">
                  <c:v>44365</c:v>
                </c:pt>
                <c:pt idx="535">
                  <c:v>44366</c:v>
                </c:pt>
                <c:pt idx="536">
                  <c:v>44367</c:v>
                </c:pt>
                <c:pt idx="537">
                  <c:v>44368</c:v>
                </c:pt>
                <c:pt idx="538">
                  <c:v>44369</c:v>
                </c:pt>
                <c:pt idx="539">
                  <c:v>44370</c:v>
                </c:pt>
                <c:pt idx="540">
                  <c:v>44371</c:v>
                </c:pt>
                <c:pt idx="541">
                  <c:v>44372</c:v>
                </c:pt>
                <c:pt idx="542">
                  <c:v>44373</c:v>
                </c:pt>
                <c:pt idx="543">
                  <c:v>44374</c:v>
                </c:pt>
                <c:pt idx="544">
                  <c:v>44375</c:v>
                </c:pt>
                <c:pt idx="545">
                  <c:v>44376</c:v>
                </c:pt>
              </c:numCache>
            </c:numRef>
          </c:cat>
          <c:val>
            <c:numRef>
              <c:f>Sheet3!$V$3:$V$548</c:f>
              <c:numCache>
                <c:formatCode>General</c:formatCode>
                <c:ptCount val="546"/>
                <c:pt idx="61">
                  <c:v>100</c:v>
                </c:pt>
                <c:pt idx="62">
                  <c:v>100</c:v>
                </c:pt>
                <c:pt idx="63">
                  <c:v>100</c:v>
                </c:pt>
                <c:pt idx="64">
                  <c:v>100</c:v>
                </c:pt>
                <c:pt idx="65">
                  <c:v>100</c:v>
                </c:pt>
                <c:pt idx="66">
                  <c:v>100</c:v>
                </c:pt>
                <c:pt idx="67">
                  <c:v>100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4-9CC8-4140-B968-02DA341257F4}"/>
            </c:ext>
          </c:extLst>
        </c:ser>
        <c:ser>
          <c:idx val="21"/>
          <c:order val="21"/>
          <c:tx>
            <c:strRef>
              <c:f>Sheet3!$W$2</c:f>
              <c:strCache>
                <c:ptCount val="1"/>
                <c:pt idx="0">
                  <c:v>鱼王春掉赛</c:v>
                </c:pt>
              </c:strCache>
            </c:strRef>
          </c:tx>
          <c:spPr>
            <a:ln w="28575" cap="rnd">
              <a:solidFill>
                <a:schemeClr val="accent4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Sheet3!$A$3:$A$548</c:f>
              <c:numCache>
                <c:formatCode>m/d/yyyy</c:formatCode>
                <c:ptCount val="546"/>
                <c:pt idx="0">
                  <c:v>43831</c:v>
                </c:pt>
                <c:pt idx="1">
                  <c:v>43832</c:v>
                </c:pt>
                <c:pt idx="2">
                  <c:v>43833</c:v>
                </c:pt>
                <c:pt idx="3">
                  <c:v>43834</c:v>
                </c:pt>
                <c:pt idx="4">
                  <c:v>43835</c:v>
                </c:pt>
                <c:pt idx="5">
                  <c:v>43836</c:v>
                </c:pt>
                <c:pt idx="6">
                  <c:v>43837</c:v>
                </c:pt>
                <c:pt idx="7">
                  <c:v>43838</c:v>
                </c:pt>
                <c:pt idx="8">
                  <c:v>43839</c:v>
                </c:pt>
                <c:pt idx="9">
                  <c:v>43840</c:v>
                </c:pt>
                <c:pt idx="10">
                  <c:v>43841</c:v>
                </c:pt>
                <c:pt idx="11">
                  <c:v>43842</c:v>
                </c:pt>
                <c:pt idx="12">
                  <c:v>43843</c:v>
                </c:pt>
                <c:pt idx="13">
                  <c:v>43844</c:v>
                </c:pt>
                <c:pt idx="14">
                  <c:v>43845</c:v>
                </c:pt>
                <c:pt idx="15">
                  <c:v>43846</c:v>
                </c:pt>
                <c:pt idx="16">
                  <c:v>43847</c:v>
                </c:pt>
                <c:pt idx="17">
                  <c:v>43848</c:v>
                </c:pt>
                <c:pt idx="18">
                  <c:v>43849</c:v>
                </c:pt>
                <c:pt idx="19">
                  <c:v>43850</c:v>
                </c:pt>
                <c:pt idx="20">
                  <c:v>43851</c:v>
                </c:pt>
                <c:pt idx="21">
                  <c:v>43852</c:v>
                </c:pt>
                <c:pt idx="22">
                  <c:v>43853</c:v>
                </c:pt>
                <c:pt idx="23">
                  <c:v>43854</c:v>
                </c:pt>
                <c:pt idx="24">
                  <c:v>43855</c:v>
                </c:pt>
                <c:pt idx="25">
                  <c:v>43856</c:v>
                </c:pt>
                <c:pt idx="26">
                  <c:v>43857</c:v>
                </c:pt>
                <c:pt idx="27">
                  <c:v>43858</c:v>
                </c:pt>
                <c:pt idx="28">
                  <c:v>43859</c:v>
                </c:pt>
                <c:pt idx="29">
                  <c:v>43860</c:v>
                </c:pt>
                <c:pt idx="30">
                  <c:v>43861</c:v>
                </c:pt>
                <c:pt idx="31">
                  <c:v>43862</c:v>
                </c:pt>
                <c:pt idx="32">
                  <c:v>43863</c:v>
                </c:pt>
                <c:pt idx="33">
                  <c:v>43864</c:v>
                </c:pt>
                <c:pt idx="34">
                  <c:v>43865</c:v>
                </c:pt>
                <c:pt idx="35">
                  <c:v>43866</c:v>
                </c:pt>
                <c:pt idx="36">
                  <c:v>43867</c:v>
                </c:pt>
                <c:pt idx="37">
                  <c:v>43868</c:v>
                </c:pt>
                <c:pt idx="38">
                  <c:v>43869</c:v>
                </c:pt>
                <c:pt idx="39">
                  <c:v>43870</c:v>
                </c:pt>
                <c:pt idx="40">
                  <c:v>43871</c:v>
                </c:pt>
                <c:pt idx="41">
                  <c:v>43872</c:v>
                </c:pt>
                <c:pt idx="42">
                  <c:v>43873</c:v>
                </c:pt>
                <c:pt idx="43">
                  <c:v>43874</c:v>
                </c:pt>
                <c:pt idx="44">
                  <c:v>43875</c:v>
                </c:pt>
                <c:pt idx="45">
                  <c:v>43876</c:v>
                </c:pt>
                <c:pt idx="46">
                  <c:v>43877</c:v>
                </c:pt>
                <c:pt idx="47">
                  <c:v>43878</c:v>
                </c:pt>
                <c:pt idx="48">
                  <c:v>43879</c:v>
                </c:pt>
                <c:pt idx="49">
                  <c:v>43880</c:v>
                </c:pt>
                <c:pt idx="50">
                  <c:v>43881</c:v>
                </c:pt>
                <c:pt idx="51">
                  <c:v>43882</c:v>
                </c:pt>
                <c:pt idx="52">
                  <c:v>43883</c:v>
                </c:pt>
                <c:pt idx="53">
                  <c:v>43884</c:v>
                </c:pt>
                <c:pt idx="54">
                  <c:v>43885</c:v>
                </c:pt>
                <c:pt idx="55">
                  <c:v>43886</c:v>
                </c:pt>
                <c:pt idx="56">
                  <c:v>43887</c:v>
                </c:pt>
                <c:pt idx="57">
                  <c:v>43888</c:v>
                </c:pt>
                <c:pt idx="58">
                  <c:v>43889</c:v>
                </c:pt>
                <c:pt idx="59">
                  <c:v>43890</c:v>
                </c:pt>
                <c:pt idx="60">
                  <c:v>43891</c:v>
                </c:pt>
                <c:pt idx="61">
                  <c:v>43892</c:v>
                </c:pt>
                <c:pt idx="62">
                  <c:v>43893</c:v>
                </c:pt>
                <c:pt idx="63">
                  <c:v>43894</c:v>
                </c:pt>
                <c:pt idx="64">
                  <c:v>43895</c:v>
                </c:pt>
                <c:pt idx="65">
                  <c:v>43896</c:v>
                </c:pt>
                <c:pt idx="66">
                  <c:v>43897</c:v>
                </c:pt>
                <c:pt idx="67">
                  <c:v>43898</c:v>
                </c:pt>
                <c:pt idx="68">
                  <c:v>43899</c:v>
                </c:pt>
                <c:pt idx="69">
                  <c:v>43900</c:v>
                </c:pt>
                <c:pt idx="70">
                  <c:v>43901</c:v>
                </c:pt>
                <c:pt idx="71">
                  <c:v>43902</c:v>
                </c:pt>
                <c:pt idx="72">
                  <c:v>43903</c:v>
                </c:pt>
                <c:pt idx="73">
                  <c:v>43904</c:v>
                </c:pt>
                <c:pt idx="74">
                  <c:v>43905</c:v>
                </c:pt>
                <c:pt idx="75">
                  <c:v>43906</c:v>
                </c:pt>
                <c:pt idx="76">
                  <c:v>43907</c:v>
                </c:pt>
                <c:pt idx="77">
                  <c:v>43908</c:v>
                </c:pt>
                <c:pt idx="78">
                  <c:v>43909</c:v>
                </c:pt>
                <c:pt idx="79">
                  <c:v>43910</c:v>
                </c:pt>
                <c:pt idx="80">
                  <c:v>43911</c:v>
                </c:pt>
                <c:pt idx="81">
                  <c:v>43912</c:v>
                </c:pt>
                <c:pt idx="82">
                  <c:v>43913</c:v>
                </c:pt>
                <c:pt idx="83">
                  <c:v>43914</c:v>
                </c:pt>
                <c:pt idx="84">
                  <c:v>43915</c:v>
                </c:pt>
                <c:pt idx="85">
                  <c:v>43916</c:v>
                </c:pt>
                <c:pt idx="86">
                  <c:v>43917</c:v>
                </c:pt>
                <c:pt idx="87">
                  <c:v>43918</c:v>
                </c:pt>
                <c:pt idx="88">
                  <c:v>43919</c:v>
                </c:pt>
                <c:pt idx="89">
                  <c:v>43920</c:v>
                </c:pt>
                <c:pt idx="90">
                  <c:v>43921</c:v>
                </c:pt>
                <c:pt idx="91">
                  <c:v>43922</c:v>
                </c:pt>
                <c:pt idx="92">
                  <c:v>43923</c:v>
                </c:pt>
                <c:pt idx="93">
                  <c:v>43924</c:v>
                </c:pt>
                <c:pt idx="94">
                  <c:v>43925</c:v>
                </c:pt>
                <c:pt idx="95">
                  <c:v>43926</c:v>
                </c:pt>
                <c:pt idx="96">
                  <c:v>43927</c:v>
                </c:pt>
                <c:pt idx="97">
                  <c:v>43928</c:v>
                </c:pt>
                <c:pt idx="98">
                  <c:v>43929</c:v>
                </c:pt>
                <c:pt idx="99">
                  <c:v>43930</c:v>
                </c:pt>
                <c:pt idx="100">
                  <c:v>43931</c:v>
                </c:pt>
                <c:pt idx="101">
                  <c:v>43932</c:v>
                </c:pt>
                <c:pt idx="102">
                  <c:v>43933</c:v>
                </c:pt>
                <c:pt idx="103">
                  <c:v>43934</c:v>
                </c:pt>
                <c:pt idx="104">
                  <c:v>43935</c:v>
                </c:pt>
                <c:pt idx="105">
                  <c:v>43936</c:v>
                </c:pt>
                <c:pt idx="106">
                  <c:v>43937</c:v>
                </c:pt>
                <c:pt idx="107">
                  <c:v>43938</c:v>
                </c:pt>
                <c:pt idx="108">
                  <c:v>43939</c:v>
                </c:pt>
                <c:pt idx="109">
                  <c:v>43940</c:v>
                </c:pt>
                <c:pt idx="110">
                  <c:v>43941</c:v>
                </c:pt>
                <c:pt idx="111">
                  <c:v>43942</c:v>
                </c:pt>
                <c:pt idx="112">
                  <c:v>43943</c:v>
                </c:pt>
                <c:pt idx="113">
                  <c:v>43944</c:v>
                </c:pt>
                <c:pt idx="114">
                  <c:v>43945</c:v>
                </c:pt>
                <c:pt idx="115">
                  <c:v>43946</c:v>
                </c:pt>
                <c:pt idx="116">
                  <c:v>43947</c:v>
                </c:pt>
                <c:pt idx="117">
                  <c:v>43948</c:v>
                </c:pt>
                <c:pt idx="118">
                  <c:v>43949</c:v>
                </c:pt>
                <c:pt idx="119">
                  <c:v>43950</c:v>
                </c:pt>
                <c:pt idx="120">
                  <c:v>43951</c:v>
                </c:pt>
                <c:pt idx="121">
                  <c:v>43952</c:v>
                </c:pt>
                <c:pt idx="122">
                  <c:v>43953</c:v>
                </c:pt>
                <c:pt idx="123">
                  <c:v>43954</c:v>
                </c:pt>
                <c:pt idx="124">
                  <c:v>43955</c:v>
                </c:pt>
                <c:pt idx="125">
                  <c:v>43956</c:v>
                </c:pt>
                <c:pt idx="126">
                  <c:v>43957</c:v>
                </c:pt>
                <c:pt idx="127">
                  <c:v>43958</c:v>
                </c:pt>
                <c:pt idx="128">
                  <c:v>43959</c:v>
                </c:pt>
                <c:pt idx="129">
                  <c:v>43960</c:v>
                </c:pt>
                <c:pt idx="130">
                  <c:v>43961</c:v>
                </c:pt>
                <c:pt idx="131">
                  <c:v>43962</c:v>
                </c:pt>
                <c:pt idx="132">
                  <c:v>43963</c:v>
                </c:pt>
                <c:pt idx="133">
                  <c:v>43964</c:v>
                </c:pt>
                <c:pt idx="134">
                  <c:v>43965</c:v>
                </c:pt>
                <c:pt idx="135">
                  <c:v>43966</c:v>
                </c:pt>
                <c:pt idx="136">
                  <c:v>43967</c:v>
                </c:pt>
                <c:pt idx="137">
                  <c:v>43968</c:v>
                </c:pt>
                <c:pt idx="138">
                  <c:v>43969</c:v>
                </c:pt>
                <c:pt idx="139">
                  <c:v>43970</c:v>
                </c:pt>
                <c:pt idx="140">
                  <c:v>43971</c:v>
                </c:pt>
                <c:pt idx="141">
                  <c:v>43972</c:v>
                </c:pt>
                <c:pt idx="142">
                  <c:v>43973</c:v>
                </c:pt>
                <c:pt idx="143">
                  <c:v>43974</c:v>
                </c:pt>
                <c:pt idx="144">
                  <c:v>43975</c:v>
                </c:pt>
                <c:pt idx="145">
                  <c:v>43976</c:v>
                </c:pt>
                <c:pt idx="146">
                  <c:v>43977</c:v>
                </c:pt>
                <c:pt idx="147">
                  <c:v>43978</c:v>
                </c:pt>
                <c:pt idx="148">
                  <c:v>43979</c:v>
                </c:pt>
                <c:pt idx="149">
                  <c:v>43980</c:v>
                </c:pt>
                <c:pt idx="150">
                  <c:v>43981</c:v>
                </c:pt>
                <c:pt idx="151">
                  <c:v>43982</c:v>
                </c:pt>
                <c:pt idx="152">
                  <c:v>43983</c:v>
                </c:pt>
                <c:pt idx="153">
                  <c:v>43984</c:v>
                </c:pt>
                <c:pt idx="154">
                  <c:v>43985</c:v>
                </c:pt>
                <c:pt idx="155">
                  <c:v>43986</c:v>
                </c:pt>
                <c:pt idx="156">
                  <c:v>43987</c:v>
                </c:pt>
                <c:pt idx="157">
                  <c:v>43988</c:v>
                </c:pt>
                <c:pt idx="158">
                  <c:v>43989</c:v>
                </c:pt>
                <c:pt idx="159">
                  <c:v>43990</c:v>
                </c:pt>
                <c:pt idx="160">
                  <c:v>43991</c:v>
                </c:pt>
                <c:pt idx="161">
                  <c:v>43992</c:v>
                </c:pt>
                <c:pt idx="162">
                  <c:v>43993</c:v>
                </c:pt>
                <c:pt idx="163">
                  <c:v>43994</c:v>
                </c:pt>
                <c:pt idx="164">
                  <c:v>43995</c:v>
                </c:pt>
                <c:pt idx="165">
                  <c:v>43996</c:v>
                </c:pt>
                <c:pt idx="166">
                  <c:v>43997</c:v>
                </c:pt>
                <c:pt idx="167">
                  <c:v>43998</c:v>
                </c:pt>
                <c:pt idx="168">
                  <c:v>43999</c:v>
                </c:pt>
                <c:pt idx="169">
                  <c:v>44000</c:v>
                </c:pt>
                <c:pt idx="170">
                  <c:v>44001</c:v>
                </c:pt>
                <c:pt idx="171">
                  <c:v>44002</c:v>
                </c:pt>
                <c:pt idx="172">
                  <c:v>44003</c:v>
                </c:pt>
                <c:pt idx="173">
                  <c:v>44004</c:v>
                </c:pt>
                <c:pt idx="174">
                  <c:v>44005</c:v>
                </c:pt>
                <c:pt idx="175">
                  <c:v>44006</c:v>
                </c:pt>
                <c:pt idx="176">
                  <c:v>44007</c:v>
                </c:pt>
                <c:pt idx="177">
                  <c:v>44008</c:v>
                </c:pt>
                <c:pt idx="178">
                  <c:v>44009</c:v>
                </c:pt>
                <c:pt idx="179">
                  <c:v>44010</c:v>
                </c:pt>
                <c:pt idx="180">
                  <c:v>44011</c:v>
                </c:pt>
                <c:pt idx="181">
                  <c:v>44012</c:v>
                </c:pt>
                <c:pt idx="182">
                  <c:v>44013</c:v>
                </c:pt>
                <c:pt idx="183">
                  <c:v>44014</c:v>
                </c:pt>
                <c:pt idx="184">
                  <c:v>44015</c:v>
                </c:pt>
                <c:pt idx="185">
                  <c:v>44016</c:v>
                </c:pt>
                <c:pt idx="186">
                  <c:v>44017</c:v>
                </c:pt>
                <c:pt idx="187">
                  <c:v>44018</c:v>
                </c:pt>
                <c:pt idx="188">
                  <c:v>44019</c:v>
                </c:pt>
                <c:pt idx="189">
                  <c:v>44020</c:v>
                </c:pt>
                <c:pt idx="190">
                  <c:v>44021</c:v>
                </c:pt>
                <c:pt idx="191">
                  <c:v>44022</c:v>
                </c:pt>
                <c:pt idx="192">
                  <c:v>44023</c:v>
                </c:pt>
                <c:pt idx="193">
                  <c:v>44024</c:v>
                </c:pt>
                <c:pt idx="194">
                  <c:v>44025</c:v>
                </c:pt>
                <c:pt idx="195">
                  <c:v>44026</c:v>
                </c:pt>
                <c:pt idx="196">
                  <c:v>44027</c:v>
                </c:pt>
                <c:pt idx="197">
                  <c:v>44028</c:v>
                </c:pt>
                <c:pt idx="198">
                  <c:v>44029</c:v>
                </c:pt>
                <c:pt idx="199">
                  <c:v>44030</c:v>
                </c:pt>
                <c:pt idx="200">
                  <c:v>44031</c:v>
                </c:pt>
                <c:pt idx="201">
                  <c:v>44032</c:v>
                </c:pt>
                <c:pt idx="202">
                  <c:v>44033</c:v>
                </c:pt>
                <c:pt idx="203">
                  <c:v>44034</c:v>
                </c:pt>
                <c:pt idx="204">
                  <c:v>44035</c:v>
                </c:pt>
                <c:pt idx="205">
                  <c:v>44036</c:v>
                </c:pt>
                <c:pt idx="206">
                  <c:v>44037</c:v>
                </c:pt>
                <c:pt idx="207">
                  <c:v>44038</c:v>
                </c:pt>
                <c:pt idx="208">
                  <c:v>44039</c:v>
                </c:pt>
                <c:pt idx="209">
                  <c:v>44040</c:v>
                </c:pt>
                <c:pt idx="210">
                  <c:v>44041</c:v>
                </c:pt>
                <c:pt idx="211">
                  <c:v>44042</c:v>
                </c:pt>
                <c:pt idx="212">
                  <c:v>44043</c:v>
                </c:pt>
                <c:pt idx="213">
                  <c:v>44044</c:v>
                </c:pt>
                <c:pt idx="214">
                  <c:v>44045</c:v>
                </c:pt>
                <c:pt idx="215">
                  <c:v>44046</c:v>
                </c:pt>
                <c:pt idx="216">
                  <c:v>44047</c:v>
                </c:pt>
                <c:pt idx="217">
                  <c:v>44048</c:v>
                </c:pt>
                <c:pt idx="218">
                  <c:v>44049</c:v>
                </c:pt>
                <c:pt idx="219">
                  <c:v>44050</c:v>
                </c:pt>
                <c:pt idx="220">
                  <c:v>44051</c:v>
                </c:pt>
                <c:pt idx="221">
                  <c:v>44052</c:v>
                </c:pt>
                <c:pt idx="222">
                  <c:v>44053</c:v>
                </c:pt>
                <c:pt idx="223">
                  <c:v>44054</c:v>
                </c:pt>
                <c:pt idx="224">
                  <c:v>44055</c:v>
                </c:pt>
                <c:pt idx="225">
                  <c:v>44056</c:v>
                </c:pt>
                <c:pt idx="226">
                  <c:v>44057</c:v>
                </c:pt>
                <c:pt idx="227">
                  <c:v>44058</c:v>
                </c:pt>
                <c:pt idx="228">
                  <c:v>44059</c:v>
                </c:pt>
                <c:pt idx="229">
                  <c:v>44060</c:v>
                </c:pt>
                <c:pt idx="230">
                  <c:v>44061</c:v>
                </c:pt>
                <c:pt idx="231">
                  <c:v>44062</c:v>
                </c:pt>
                <c:pt idx="232">
                  <c:v>44063</c:v>
                </c:pt>
                <c:pt idx="233">
                  <c:v>44064</c:v>
                </c:pt>
                <c:pt idx="234">
                  <c:v>44065</c:v>
                </c:pt>
                <c:pt idx="235">
                  <c:v>44066</c:v>
                </c:pt>
                <c:pt idx="236">
                  <c:v>44067</c:v>
                </c:pt>
                <c:pt idx="237">
                  <c:v>44068</c:v>
                </c:pt>
                <c:pt idx="238">
                  <c:v>44069</c:v>
                </c:pt>
                <c:pt idx="239">
                  <c:v>44070</c:v>
                </c:pt>
                <c:pt idx="240">
                  <c:v>44071</c:v>
                </c:pt>
                <c:pt idx="241">
                  <c:v>44072</c:v>
                </c:pt>
                <c:pt idx="242">
                  <c:v>44073</c:v>
                </c:pt>
                <c:pt idx="243">
                  <c:v>44074</c:v>
                </c:pt>
                <c:pt idx="244">
                  <c:v>44075</c:v>
                </c:pt>
                <c:pt idx="245">
                  <c:v>44076</c:v>
                </c:pt>
                <c:pt idx="246">
                  <c:v>44077</c:v>
                </c:pt>
                <c:pt idx="247">
                  <c:v>44078</c:v>
                </c:pt>
                <c:pt idx="248">
                  <c:v>44079</c:v>
                </c:pt>
                <c:pt idx="249">
                  <c:v>44080</c:v>
                </c:pt>
                <c:pt idx="250">
                  <c:v>44081</c:v>
                </c:pt>
                <c:pt idx="251">
                  <c:v>44082</c:v>
                </c:pt>
                <c:pt idx="252">
                  <c:v>44083</c:v>
                </c:pt>
                <c:pt idx="253">
                  <c:v>44084</c:v>
                </c:pt>
                <c:pt idx="254">
                  <c:v>44085</c:v>
                </c:pt>
                <c:pt idx="255">
                  <c:v>44086</c:v>
                </c:pt>
                <c:pt idx="256">
                  <c:v>44087</c:v>
                </c:pt>
                <c:pt idx="257">
                  <c:v>44088</c:v>
                </c:pt>
                <c:pt idx="258">
                  <c:v>44089</c:v>
                </c:pt>
                <c:pt idx="259">
                  <c:v>44090</c:v>
                </c:pt>
                <c:pt idx="260">
                  <c:v>44091</c:v>
                </c:pt>
                <c:pt idx="261">
                  <c:v>44092</c:v>
                </c:pt>
                <c:pt idx="262">
                  <c:v>44093</c:v>
                </c:pt>
                <c:pt idx="263">
                  <c:v>44094</c:v>
                </c:pt>
                <c:pt idx="264">
                  <c:v>44095</c:v>
                </c:pt>
                <c:pt idx="265">
                  <c:v>44096</c:v>
                </c:pt>
                <c:pt idx="266">
                  <c:v>44097</c:v>
                </c:pt>
                <c:pt idx="267">
                  <c:v>44098</c:v>
                </c:pt>
                <c:pt idx="268">
                  <c:v>44099</c:v>
                </c:pt>
                <c:pt idx="269">
                  <c:v>44100</c:v>
                </c:pt>
                <c:pt idx="270">
                  <c:v>44101</c:v>
                </c:pt>
                <c:pt idx="271">
                  <c:v>44102</c:v>
                </c:pt>
                <c:pt idx="272">
                  <c:v>44103</c:v>
                </c:pt>
                <c:pt idx="273">
                  <c:v>44104</c:v>
                </c:pt>
                <c:pt idx="274">
                  <c:v>44105</c:v>
                </c:pt>
                <c:pt idx="275">
                  <c:v>44106</c:v>
                </c:pt>
                <c:pt idx="276">
                  <c:v>44107</c:v>
                </c:pt>
                <c:pt idx="277">
                  <c:v>44108</c:v>
                </c:pt>
                <c:pt idx="278">
                  <c:v>44109</c:v>
                </c:pt>
                <c:pt idx="279">
                  <c:v>44110</c:v>
                </c:pt>
                <c:pt idx="280">
                  <c:v>44111</c:v>
                </c:pt>
                <c:pt idx="281">
                  <c:v>44112</c:v>
                </c:pt>
                <c:pt idx="282">
                  <c:v>44113</c:v>
                </c:pt>
                <c:pt idx="283">
                  <c:v>44114</c:v>
                </c:pt>
                <c:pt idx="284">
                  <c:v>44115</c:v>
                </c:pt>
                <c:pt idx="285">
                  <c:v>44116</c:v>
                </c:pt>
                <c:pt idx="286">
                  <c:v>44117</c:v>
                </c:pt>
                <c:pt idx="287">
                  <c:v>44118</c:v>
                </c:pt>
                <c:pt idx="288">
                  <c:v>44119</c:v>
                </c:pt>
                <c:pt idx="289">
                  <c:v>44120</c:v>
                </c:pt>
                <c:pt idx="290">
                  <c:v>44121</c:v>
                </c:pt>
                <c:pt idx="291">
                  <c:v>44122</c:v>
                </c:pt>
                <c:pt idx="292">
                  <c:v>44123</c:v>
                </c:pt>
                <c:pt idx="293">
                  <c:v>44124</c:v>
                </c:pt>
                <c:pt idx="294">
                  <c:v>44125</c:v>
                </c:pt>
                <c:pt idx="295">
                  <c:v>44126</c:v>
                </c:pt>
                <c:pt idx="296">
                  <c:v>44127</c:v>
                </c:pt>
                <c:pt idx="297">
                  <c:v>44128</c:v>
                </c:pt>
                <c:pt idx="298">
                  <c:v>44129</c:v>
                </c:pt>
                <c:pt idx="299">
                  <c:v>44130</c:v>
                </c:pt>
                <c:pt idx="300">
                  <c:v>44131</c:v>
                </c:pt>
                <c:pt idx="301">
                  <c:v>44132</c:v>
                </c:pt>
                <c:pt idx="302">
                  <c:v>44133</c:v>
                </c:pt>
                <c:pt idx="303">
                  <c:v>44134</c:v>
                </c:pt>
                <c:pt idx="304">
                  <c:v>44135</c:v>
                </c:pt>
                <c:pt idx="305">
                  <c:v>44136</c:v>
                </c:pt>
                <c:pt idx="306">
                  <c:v>44137</c:v>
                </c:pt>
                <c:pt idx="307">
                  <c:v>44138</c:v>
                </c:pt>
                <c:pt idx="308">
                  <c:v>44139</c:v>
                </c:pt>
                <c:pt idx="309">
                  <c:v>44140</c:v>
                </c:pt>
                <c:pt idx="310">
                  <c:v>44141</c:v>
                </c:pt>
                <c:pt idx="311">
                  <c:v>44142</c:v>
                </c:pt>
                <c:pt idx="312">
                  <c:v>44143</c:v>
                </c:pt>
                <c:pt idx="313">
                  <c:v>44144</c:v>
                </c:pt>
                <c:pt idx="314">
                  <c:v>44145</c:v>
                </c:pt>
                <c:pt idx="315">
                  <c:v>44146</c:v>
                </c:pt>
                <c:pt idx="316">
                  <c:v>44147</c:v>
                </c:pt>
                <c:pt idx="317">
                  <c:v>44148</c:v>
                </c:pt>
                <c:pt idx="318">
                  <c:v>44149</c:v>
                </c:pt>
                <c:pt idx="319">
                  <c:v>44150</c:v>
                </c:pt>
                <c:pt idx="320">
                  <c:v>44151</c:v>
                </c:pt>
                <c:pt idx="321">
                  <c:v>44152</c:v>
                </c:pt>
                <c:pt idx="322">
                  <c:v>44153</c:v>
                </c:pt>
                <c:pt idx="323">
                  <c:v>44154</c:v>
                </c:pt>
                <c:pt idx="324">
                  <c:v>44155</c:v>
                </c:pt>
                <c:pt idx="325">
                  <c:v>44156</c:v>
                </c:pt>
                <c:pt idx="326">
                  <c:v>44157</c:v>
                </c:pt>
                <c:pt idx="327">
                  <c:v>44158</c:v>
                </c:pt>
                <c:pt idx="328">
                  <c:v>44159</c:v>
                </c:pt>
                <c:pt idx="329">
                  <c:v>44160</c:v>
                </c:pt>
                <c:pt idx="330">
                  <c:v>44161</c:v>
                </c:pt>
                <c:pt idx="331">
                  <c:v>44162</c:v>
                </c:pt>
                <c:pt idx="332">
                  <c:v>44163</c:v>
                </c:pt>
                <c:pt idx="333">
                  <c:v>44164</c:v>
                </c:pt>
                <c:pt idx="334">
                  <c:v>44165</c:v>
                </c:pt>
                <c:pt idx="335">
                  <c:v>44166</c:v>
                </c:pt>
                <c:pt idx="336">
                  <c:v>44167</c:v>
                </c:pt>
                <c:pt idx="337">
                  <c:v>44168</c:v>
                </c:pt>
                <c:pt idx="338">
                  <c:v>44169</c:v>
                </c:pt>
                <c:pt idx="339">
                  <c:v>44170</c:v>
                </c:pt>
                <c:pt idx="340">
                  <c:v>44171</c:v>
                </c:pt>
                <c:pt idx="341">
                  <c:v>44172</c:v>
                </c:pt>
                <c:pt idx="342">
                  <c:v>44173</c:v>
                </c:pt>
                <c:pt idx="343">
                  <c:v>44174</c:v>
                </c:pt>
                <c:pt idx="344">
                  <c:v>44175</c:v>
                </c:pt>
                <c:pt idx="345">
                  <c:v>44176</c:v>
                </c:pt>
                <c:pt idx="346">
                  <c:v>44177</c:v>
                </c:pt>
                <c:pt idx="347">
                  <c:v>44178</c:v>
                </c:pt>
                <c:pt idx="348">
                  <c:v>44179</c:v>
                </c:pt>
                <c:pt idx="349">
                  <c:v>44180</c:v>
                </c:pt>
                <c:pt idx="350">
                  <c:v>44181</c:v>
                </c:pt>
                <c:pt idx="351">
                  <c:v>44182</c:v>
                </c:pt>
                <c:pt idx="352">
                  <c:v>44183</c:v>
                </c:pt>
                <c:pt idx="353">
                  <c:v>44184</c:v>
                </c:pt>
                <c:pt idx="354">
                  <c:v>44185</c:v>
                </c:pt>
                <c:pt idx="355">
                  <c:v>44186</c:v>
                </c:pt>
                <c:pt idx="356">
                  <c:v>44187</c:v>
                </c:pt>
                <c:pt idx="357">
                  <c:v>44188</c:v>
                </c:pt>
                <c:pt idx="358">
                  <c:v>44189</c:v>
                </c:pt>
                <c:pt idx="359">
                  <c:v>44190</c:v>
                </c:pt>
                <c:pt idx="360">
                  <c:v>44191</c:v>
                </c:pt>
                <c:pt idx="361">
                  <c:v>44192</c:v>
                </c:pt>
                <c:pt idx="362">
                  <c:v>44193</c:v>
                </c:pt>
                <c:pt idx="363">
                  <c:v>44194</c:v>
                </c:pt>
                <c:pt idx="364">
                  <c:v>44195</c:v>
                </c:pt>
                <c:pt idx="365">
                  <c:v>44196</c:v>
                </c:pt>
                <c:pt idx="366">
                  <c:v>44197</c:v>
                </c:pt>
                <c:pt idx="367">
                  <c:v>44198</c:v>
                </c:pt>
                <c:pt idx="368">
                  <c:v>44199</c:v>
                </c:pt>
                <c:pt idx="369">
                  <c:v>44200</c:v>
                </c:pt>
                <c:pt idx="370">
                  <c:v>44201</c:v>
                </c:pt>
                <c:pt idx="371">
                  <c:v>44202</c:v>
                </c:pt>
                <c:pt idx="372">
                  <c:v>44203</c:v>
                </c:pt>
                <c:pt idx="373">
                  <c:v>44204</c:v>
                </c:pt>
                <c:pt idx="374">
                  <c:v>44205</c:v>
                </c:pt>
                <c:pt idx="375">
                  <c:v>44206</c:v>
                </c:pt>
                <c:pt idx="376">
                  <c:v>44207</c:v>
                </c:pt>
                <c:pt idx="377">
                  <c:v>44208</c:v>
                </c:pt>
                <c:pt idx="378">
                  <c:v>44209</c:v>
                </c:pt>
                <c:pt idx="379">
                  <c:v>44210</c:v>
                </c:pt>
                <c:pt idx="380">
                  <c:v>44211</c:v>
                </c:pt>
                <c:pt idx="381">
                  <c:v>44212</c:v>
                </c:pt>
                <c:pt idx="382">
                  <c:v>44213</c:v>
                </c:pt>
                <c:pt idx="383">
                  <c:v>44214</c:v>
                </c:pt>
                <c:pt idx="384">
                  <c:v>44215</c:v>
                </c:pt>
                <c:pt idx="385">
                  <c:v>44216</c:v>
                </c:pt>
                <c:pt idx="386">
                  <c:v>44217</c:v>
                </c:pt>
                <c:pt idx="387">
                  <c:v>44218</c:v>
                </c:pt>
                <c:pt idx="388">
                  <c:v>44219</c:v>
                </c:pt>
                <c:pt idx="389">
                  <c:v>44220</c:v>
                </c:pt>
                <c:pt idx="390">
                  <c:v>44221</c:v>
                </c:pt>
                <c:pt idx="391">
                  <c:v>44222</c:v>
                </c:pt>
                <c:pt idx="392">
                  <c:v>44223</c:v>
                </c:pt>
                <c:pt idx="393">
                  <c:v>44224</c:v>
                </c:pt>
                <c:pt idx="394">
                  <c:v>44225</c:v>
                </c:pt>
                <c:pt idx="395">
                  <c:v>44226</c:v>
                </c:pt>
                <c:pt idx="396">
                  <c:v>44227</c:v>
                </c:pt>
                <c:pt idx="397">
                  <c:v>44228</c:v>
                </c:pt>
                <c:pt idx="398">
                  <c:v>44229</c:v>
                </c:pt>
                <c:pt idx="399">
                  <c:v>44230</c:v>
                </c:pt>
                <c:pt idx="400">
                  <c:v>44231</c:v>
                </c:pt>
                <c:pt idx="401">
                  <c:v>44232</c:v>
                </c:pt>
                <c:pt idx="402">
                  <c:v>44233</c:v>
                </c:pt>
                <c:pt idx="403">
                  <c:v>44234</c:v>
                </c:pt>
                <c:pt idx="404">
                  <c:v>44235</c:v>
                </c:pt>
                <c:pt idx="405">
                  <c:v>44236</c:v>
                </c:pt>
                <c:pt idx="406">
                  <c:v>44237</c:v>
                </c:pt>
                <c:pt idx="407">
                  <c:v>44238</c:v>
                </c:pt>
                <c:pt idx="408">
                  <c:v>44239</c:v>
                </c:pt>
                <c:pt idx="409">
                  <c:v>44240</c:v>
                </c:pt>
                <c:pt idx="410">
                  <c:v>44241</c:v>
                </c:pt>
                <c:pt idx="411">
                  <c:v>44242</c:v>
                </c:pt>
                <c:pt idx="412">
                  <c:v>44243</c:v>
                </c:pt>
                <c:pt idx="413">
                  <c:v>44244</c:v>
                </c:pt>
                <c:pt idx="414">
                  <c:v>44245</c:v>
                </c:pt>
                <c:pt idx="415">
                  <c:v>44246</c:v>
                </c:pt>
                <c:pt idx="416">
                  <c:v>44247</c:v>
                </c:pt>
                <c:pt idx="417">
                  <c:v>44248</c:v>
                </c:pt>
                <c:pt idx="418">
                  <c:v>44249</c:v>
                </c:pt>
                <c:pt idx="419">
                  <c:v>44250</c:v>
                </c:pt>
                <c:pt idx="420">
                  <c:v>44251</c:v>
                </c:pt>
                <c:pt idx="421">
                  <c:v>44252</c:v>
                </c:pt>
                <c:pt idx="422">
                  <c:v>44253</c:v>
                </c:pt>
                <c:pt idx="423">
                  <c:v>44254</c:v>
                </c:pt>
                <c:pt idx="424">
                  <c:v>44255</c:v>
                </c:pt>
                <c:pt idx="425">
                  <c:v>44256</c:v>
                </c:pt>
                <c:pt idx="426">
                  <c:v>44257</c:v>
                </c:pt>
                <c:pt idx="427">
                  <c:v>44258</c:v>
                </c:pt>
                <c:pt idx="428">
                  <c:v>44259</c:v>
                </c:pt>
                <c:pt idx="429">
                  <c:v>44260</c:v>
                </c:pt>
                <c:pt idx="430">
                  <c:v>44261</c:v>
                </c:pt>
                <c:pt idx="431">
                  <c:v>44262</c:v>
                </c:pt>
                <c:pt idx="432">
                  <c:v>44263</c:v>
                </c:pt>
                <c:pt idx="433">
                  <c:v>44264</c:v>
                </c:pt>
                <c:pt idx="434">
                  <c:v>44265</c:v>
                </c:pt>
                <c:pt idx="435">
                  <c:v>44266</c:v>
                </c:pt>
                <c:pt idx="436">
                  <c:v>44267</c:v>
                </c:pt>
                <c:pt idx="437">
                  <c:v>44268</c:v>
                </c:pt>
                <c:pt idx="438">
                  <c:v>44269</c:v>
                </c:pt>
                <c:pt idx="439">
                  <c:v>44270</c:v>
                </c:pt>
                <c:pt idx="440">
                  <c:v>44271</c:v>
                </c:pt>
                <c:pt idx="441">
                  <c:v>44272</c:v>
                </c:pt>
                <c:pt idx="442">
                  <c:v>44273</c:v>
                </c:pt>
                <c:pt idx="443">
                  <c:v>44274</c:v>
                </c:pt>
                <c:pt idx="444">
                  <c:v>44275</c:v>
                </c:pt>
                <c:pt idx="445">
                  <c:v>44276</c:v>
                </c:pt>
                <c:pt idx="446">
                  <c:v>44277</c:v>
                </c:pt>
                <c:pt idx="447">
                  <c:v>44278</c:v>
                </c:pt>
                <c:pt idx="448">
                  <c:v>44279</c:v>
                </c:pt>
                <c:pt idx="449">
                  <c:v>44280</c:v>
                </c:pt>
                <c:pt idx="450">
                  <c:v>44281</c:v>
                </c:pt>
                <c:pt idx="451">
                  <c:v>44282</c:v>
                </c:pt>
                <c:pt idx="452">
                  <c:v>44283</c:v>
                </c:pt>
                <c:pt idx="453">
                  <c:v>44284</c:v>
                </c:pt>
                <c:pt idx="454">
                  <c:v>44285</c:v>
                </c:pt>
                <c:pt idx="455">
                  <c:v>44286</c:v>
                </c:pt>
                <c:pt idx="456">
                  <c:v>44287</c:v>
                </c:pt>
                <c:pt idx="457">
                  <c:v>44288</c:v>
                </c:pt>
                <c:pt idx="458">
                  <c:v>44289</c:v>
                </c:pt>
                <c:pt idx="459">
                  <c:v>44290</c:v>
                </c:pt>
                <c:pt idx="460">
                  <c:v>44291</c:v>
                </c:pt>
                <c:pt idx="461">
                  <c:v>44292</c:v>
                </c:pt>
                <c:pt idx="462">
                  <c:v>44293</c:v>
                </c:pt>
                <c:pt idx="463">
                  <c:v>44294</c:v>
                </c:pt>
                <c:pt idx="464">
                  <c:v>44295</c:v>
                </c:pt>
                <c:pt idx="465">
                  <c:v>44296</c:v>
                </c:pt>
                <c:pt idx="466">
                  <c:v>44297</c:v>
                </c:pt>
                <c:pt idx="467">
                  <c:v>44298</c:v>
                </c:pt>
                <c:pt idx="468">
                  <c:v>44299</c:v>
                </c:pt>
                <c:pt idx="469">
                  <c:v>44300</c:v>
                </c:pt>
                <c:pt idx="470">
                  <c:v>44301</c:v>
                </c:pt>
                <c:pt idx="471">
                  <c:v>44302</c:v>
                </c:pt>
                <c:pt idx="472">
                  <c:v>44303</c:v>
                </c:pt>
                <c:pt idx="473">
                  <c:v>44304</c:v>
                </c:pt>
                <c:pt idx="474">
                  <c:v>44305</c:v>
                </c:pt>
                <c:pt idx="475">
                  <c:v>44306</c:v>
                </c:pt>
                <c:pt idx="476">
                  <c:v>44307</c:v>
                </c:pt>
                <c:pt idx="477">
                  <c:v>44308</c:v>
                </c:pt>
                <c:pt idx="478">
                  <c:v>44309</c:v>
                </c:pt>
                <c:pt idx="479">
                  <c:v>44310</c:v>
                </c:pt>
                <c:pt idx="480">
                  <c:v>44311</c:v>
                </c:pt>
                <c:pt idx="481">
                  <c:v>44312</c:v>
                </c:pt>
                <c:pt idx="482">
                  <c:v>44313</c:v>
                </c:pt>
                <c:pt idx="483">
                  <c:v>44314</c:v>
                </c:pt>
                <c:pt idx="484">
                  <c:v>44315</c:v>
                </c:pt>
                <c:pt idx="485">
                  <c:v>44316</c:v>
                </c:pt>
                <c:pt idx="486">
                  <c:v>44317</c:v>
                </c:pt>
                <c:pt idx="487">
                  <c:v>44318</c:v>
                </c:pt>
                <c:pt idx="488">
                  <c:v>44319</c:v>
                </c:pt>
                <c:pt idx="489">
                  <c:v>44320</c:v>
                </c:pt>
                <c:pt idx="490">
                  <c:v>44321</c:v>
                </c:pt>
                <c:pt idx="491">
                  <c:v>44322</c:v>
                </c:pt>
                <c:pt idx="492">
                  <c:v>44323</c:v>
                </c:pt>
                <c:pt idx="493">
                  <c:v>44324</c:v>
                </c:pt>
                <c:pt idx="494">
                  <c:v>44325</c:v>
                </c:pt>
                <c:pt idx="495">
                  <c:v>44326</c:v>
                </c:pt>
                <c:pt idx="496">
                  <c:v>44327</c:v>
                </c:pt>
                <c:pt idx="497">
                  <c:v>44328</c:v>
                </c:pt>
                <c:pt idx="498">
                  <c:v>44329</c:v>
                </c:pt>
                <c:pt idx="499">
                  <c:v>44330</c:v>
                </c:pt>
                <c:pt idx="500">
                  <c:v>44331</c:v>
                </c:pt>
                <c:pt idx="501">
                  <c:v>44332</c:v>
                </c:pt>
                <c:pt idx="502">
                  <c:v>44333</c:v>
                </c:pt>
                <c:pt idx="503">
                  <c:v>44334</c:v>
                </c:pt>
                <c:pt idx="504">
                  <c:v>44335</c:v>
                </c:pt>
                <c:pt idx="505">
                  <c:v>44336</c:v>
                </c:pt>
                <c:pt idx="506">
                  <c:v>44337</c:v>
                </c:pt>
                <c:pt idx="507">
                  <c:v>44338</c:v>
                </c:pt>
                <c:pt idx="508">
                  <c:v>44339</c:v>
                </c:pt>
                <c:pt idx="509">
                  <c:v>44340</c:v>
                </c:pt>
                <c:pt idx="510">
                  <c:v>44341</c:v>
                </c:pt>
                <c:pt idx="511">
                  <c:v>44342</c:v>
                </c:pt>
                <c:pt idx="512">
                  <c:v>44343</c:v>
                </c:pt>
                <c:pt idx="513">
                  <c:v>44344</c:v>
                </c:pt>
                <c:pt idx="514">
                  <c:v>44345</c:v>
                </c:pt>
                <c:pt idx="515">
                  <c:v>44346</c:v>
                </c:pt>
                <c:pt idx="516">
                  <c:v>44347</c:v>
                </c:pt>
                <c:pt idx="517">
                  <c:v>44348</c:v>
                </c:pt>
                <c:pt idx="518">
                  <c:v>44349</c:v>
                </c:pt>
                <c:pt idx="519">
                  <c:v>44350</c:v>
                </c:pt>
                <c:pt idx="520">
                  <c:v>44351</c:v>
                </c:pt>
                <c:pt idx="521">
                  <c:v>44352</c:v>
                </c:pt>
                <c:pt idx="522">
                  <c:v>44353</c:v>
                </c:pt>
                <c:pt idx="523">
                  <c:v>44354</c:v>
                </c:pt>
                <c:pt idx="524">
                  <c:v>44355</c:v>
                </c:pt>
                <c:pt idx="525">
                  <c:v>44356</c:v>
                </c:pt>
                <c:pt idx="526">
                  <c:v>44357</c:v>
                </c:pt>
                <c:pt idx="527">
                  <c:v>44358</c:v>
                </c:pt>
                <c:pt idx="528">
                  <c:v>44359</c:v>
                </c:pt>
                <c:pt idx="529">
                  <c:v>44360</c:v>
                </c:pt>
                <c:pt idx="530">
                  <c:v>44361</c:v>
                </c:pt>
                <c:pt idx="531">
                  <c:v>44362</c:v>
                </c:pt>
                <c:pt idx="532">
                  <c:v>44363</c:v>
                </c:pt>
                <c:pt idx="533">
                  <c:v>44364</c:v>
                </c:pt>
                <c:pt idx="534">
                  <c:v>44365</c:v>
                </c:pt>
                <c:pt idx="535">
                  <c:v>44366</c:v>
                </c:pt>
                <c:pt idx="536">
                  <c:v>44367</c:v>
                </c:pt>
                <c:pt idx="537">
                  <c:v>44368</c:v>
                </c:pt>
                <c:pt idx="538">
                  <c:v>44369</c:v>
                </c:pt>
                <c:pt idx="539">
                  <c:v>44370</c:v>
                </c:pt>
                <c:pt idx="540">
                  <c:v>44371</c:v>
                </c:pt>
                <c:pt idx="541">
                  <c:v>44372</c:v>
                </c:pt>
                <c:pt idx="542">
                  <c:v>44373</c:v>
                </c:pt>
                <c:pt idx="543">
                  <c:v>44374</c:v>
                </c:pt>
                <c:pt idx="544">
                  <c:v>44375</c:v>
                </c:pt>
                <c:pt idx="545">
                  <c:v>44376</c:v>
                </c:pt>
              </c:numCache>
            </c:numRef>
          </c:cat>
          <c:val>
            <c:numRef>
              <c:f>Sheet3!$W$3:$W$548</c:f>
              <c:numCache>
                <c:formatCode>General</c:formatCode>
                <c:ptCount val="546"/>
                <c:pt idx="68">
                  <c:v>200</c:v>
                </c:pt>
                <c:pt idx="69">
                  <c:v>200</c:v>
                </c:pt>
                <c:pt idx="70">
                  <c:v>200</c:v>
                </c:pt>
                <c:pt idx="71">
                  <c:v>200</c:v>
                </c:pt>
                <c:pt idx="72">
                  <c:v>200</c:v>
                </c:pt>
                <c:pt idx="73">
                  <c:v>200</c:v>
                </c:pt>
                <c:pt idx="74">
                  <c:v>200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5-9CC8-4140-B968-02DA341257F4}"/>
            </c:ext>
          </c:extLst>
        </c:ser>
        <c:ser>
          <c:idx val="22"/>
          <c:order val="22"/>
          <c:tx>
            <c:strRef>
              <c:f>Sheet3!$X$2</c:f>
              <c:strCache>
                <c:ptCount val="1"/>
                <c:pt idx="0">
                  <c:v>幸运Fun转乐</c:v>
                </c:pt>
              </c:strCache>
            </c:strRef>
          </c:tx>
          <c:spPr>
            <a:ln w="28575" cap="rnd">
              <a:solidFill>
                <a:schemeClr val="accent5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Sheet3!$A$3:$A$548</c:f>
              <c:numCache>
                <c:formatCode>m/d/yyyy</c:formatCode>
                <c:ptCount val="546"/>
                <c:pt idx="0">
                  <c:v>43831</c:v>
                </c:pt>
                <c:pt idx="1">
                  <c:v>43832</c:v>
                </c:pt>
                <c:pt idx="2">
                  <c:v>43833</c:v>
                </c:pt>
                <c:pt idx="3">
                  <c:v>43834</c:v>
                </c:pt>
                <c:pt idx="4">
                  <c:v>43835</c:v>
                </c:pt>
                <c:pt idx="5">
                  <c:v>43836</c:v>
                </c:pt>
                <c:pt idx="6">
                  <c:v>43837</c:v>
                </c:pt>
                <c:pt idx="7">
                  <c:v>43838</c:v>
                </c:pt>
                <c:pt idx="8">
                  <c:v>43839</c:v>
                </c:pt>
                <c:pt idx="9">
                  <c:v>43840</c:v>
                </c:pt>
                <c:pt idx="10">
                  <c:v>43841</c:v>
                </c:pt>
                <c:pt idx="11">
                  <c:v>43842</c:v>
                </c:pt>
                <c:pt idx="12">
                  <c:v>43843</c:v>
                </c:pt>
                <c:pt idx="13">
                  <c:v>43844</c:v>
                </c:pt>
                <c:pt idx="14">
                  <c:v>43845</c:v>
                </c:pt>
                <c:pt idx="15">
                  <c:v>43846</c:v>
                </c:pt>
                <c:pt idx="16">
                  <c:v>43847</c:v>
                </c:pt>
                <c:pt idx="17">
                  <c:v>43848</c:v>
                </c:pt>
                <c:pt idx="18">
                  <c:v>43849</c:v>
                </c:pt>
                <c:pt idx="19">
                  <c:v>43850</c:v>
                </c:pt>
                <c:pt idx="20">
                  <c:v>43851</c:v>
                </c:pt>
                <c:pt idx="21">
                  <c:v>43852</c:v>
                </c:pt>
                <c:pt idx="22">
                  <c:v>43853</c:v>
                </c:pt>
                <c:pt idx="23">
                  <c:v>43854</c:v>
                </c:pt>
                <c:pt idx="24">
                  <c:v>43855</c:v>
                </c:pt>
                <c:pt idx="25">
                  <c:v>43856</c:v>
                </c:pt>
                <c:pt idx="26">
                  <c:v>43857</c:v>
                </c:pt>
                <c:pt idx="27">
                  <c:v>43858</c:v>
                </c:pt>
                <c:pt idx="28">
                  <c:v>43859</c:v>
                </c:pt>
                <c:pt idx="29">
                  <c:v>43860</c:v>
                </c:pt>
                <c:pt idx="30">
                  <c:v>43861</c:v>
                </c:pt>
                <c:pt idx="31">
                  <c:v>43862</c:v>
                </c:pt>
                <c:pt idx="32">
                  <c:v>43863</c:v>
                </c:pt>
                <c:pt idx="33">
                  <c:v>43864</c:v>
                </c:pt>
                <c:pt idx="34">
                  <c:v>43865</c:v>
                </c:pt>
                <c:pt idx="35">
                  <c:v>43866</c:v>
                </c:pt>
                <c:pt idx="36">
                  <c:v>43867</c:v>
                </c:pt>
                <c:pt idx="37">
                  <c:v>43868</c:v>
                </c:pt>
                <c:pt idx="38">
                  <c:v>43869</c:v>
                </c:pt>
                <c:pt idx="39">
                  <c:v>43870</c:v>
                </c:pt>
                <c:pt idx="40">
                  <c:v>43871</c:v>
                </c:pt>
                <c:pt idx="41">
                  <c:v>43872</c:v>
                </c:pt>
                <c:pt idx="42">
                  <c:v>43873</c:v>
                </c:pt>
                <c:pt idx="43">
                  <c:v>43874</c:v>
                </c:pt>
                <c:pt idx="44">
                  <c:v>43875</c:v>
                </c:pt>
                <c:pt idx="45">
                  <c:v>43876</c:v>
                </c:pt>
                <c:pt idx="46">
                  <c:v>43877</c:v>
                </c:pt>
                <c:pt idx="47">
                  <c:v>43878</c:v>
                </c:pt>
                <c:pt idx="48">
                  <c:v>43879</c:v>
                </c:pt>
                <c:pt idx="49">
                  <c:v>43880</c:v>
                </c:pt>
                <c:pt idx="50">
                  <c:v>43881</c:v>
                </c:pt>
                <c:pt idx="51">
                  <c:v>43882</c:v>
                </c:pt>
                <c:pt idx="52">
                  <c:v>43883</c:v>
                </c:pt>
                <c:pt idx="53">
                  <c:v>43884</c:v>
                </c:pt>
                <c:pt idx="54">
                  <c:v>43885</c:v>
                </c:pt>
                <c:pt idx="55">
                  <c:v>43886</c:v>
                </c:pt>
                <c:pt idx="56">
                  <c:v>43887</c:v>
                </c:pt>
                <c:pt idx="57">
                  <c:v>43888</c:v>
                </c:pt>
                <c:pt idx="58">
                  <c:v>43889</c:v>
                </c:pt>
                <c:pt idx="59">
                  <c:v>43890</c:v>
                </c:pt>
                <c:pt idx="60">
                  <c:v>43891</c:v>
                </c:pt>
                <c:pt idx="61">
                  <c:v>43892</c:v>
                </c:pt>
                <c:pt idx="62">
                  <c:v>43893</c:v>
                </c:pt>
                <c:pt idx="63">
                  <c:v>43894</c:v>
                </c:pt>
                <c:pt idx="64">
                  <c:v>43895</c:v>
                </c:pt>
                <c:pt idx="65">
                  <c:v>43896</c:v>
                </c:pt>
                <c:pt idx="66">
                  <c:v>43897</c:v>
                </c:pt>
                <c:pt idx="67">
                  <c:v>43898</c:v>
                </c:pt>
                <c:pt idx="68">
                  <c:v>43899</c:v>
                </c:pt>
                <c:pt idx="69">
                  <c:v>43900</c:v>
                </c:pt>
                <c:pt idx="70">
                  <c:v>43901</c:v>
                </c:pt>
                <c:pt idx="71">
                  <c:v>43902</c:v>
                </c:pt>
                <c:pt idx="72">
                  <c:v>43903</c:v>
                </c:pt>
                <c:pt idx="73">
                  <c:v>43904</c:v>
                </c:pt>
                <c:pt idx="74">
                  <c:v>43905</c:v>
                </c:pt>
                <c:pt idx="75">
                  <c:v>43906</c:v>
                </c:pt>
                <c:pt idx="76">
                  <c:v>43907</c:v>
                </c:pt>
                <c:pt idx="77">
                  <c:v>43908</c:v>
                </c:pt>
                <c:pt idx="78">
                  <c:v>43909</c:v>
                </c:pt>
                <c:pt idx="79">
                  <c:v>43910</c:v>
                </c:pt>
                <c:pt idx="80">
                  <c:v>43911</c:v>
                </c:pt>
                <c:pt idx="81">
                  <c:v>43912</c:v>
                </c:pt>
                <c:pt idx="82">
                  <c:v>43913</c:v>
                </c:pt>
                <c:pt idx="83">
                  <c:v>43914</c:v>
                </c:pt>
                <c:pt idx="84">
                  <c:v>43915</c:v>
                </c:pt>
                <c:pt idx="85">
                  <c:v>43916</c:v>
                </c:pt>
                <c:pt idx="86">
                  <c:v>43917</c:v>
                </c:pt>
                <c:pt idx="87">
                  <c:v>43918</c:v>
                </c:pt>
                <c:pt idx="88">
                  <c:v>43919</c:v>
                </c:pt>
                <c:pt idx="89">
                  <c:v>43920</c:v>
                </c:pt>
                <c:pt idx="90">
                  <c:v>43921</c:v>
                </c:pt>
                <c:pt idx="91">
                  <c:v>43922</c:v>
                </c:pt>
                <c:pt idx="92">
                  <c:v>43923</c:v>
                </c:pt>
                <c:pt idx="93">
                  <c:v>43924</c:v>
                </c:pt>
                <c:pt idx="94">
                  <c:v>43925</c:v>
                </c:pt>
                <c:pt idx="95">
                  <c:v>43926</c:v>
                </c:pt>
                <c:pt idx="96">
                  <c:v>43927</c:v>
                </c:pt>
                <c:pt idx="97">
                  <c:v>43928</c:v>
                </c:pt>
                <c:pt idx="98">
                  <c:v>43929</c:v>
                </c:pt>
                <c:pt idx="99">
                  <c:v>43930</c:v>
                </c:pt>
                <c:pt idx="100">
                  <c:v>43931</c:v>
                </c:pt>
                <c:pt idx="101">
                  <c:v>43932</c:v>
                </c:pt>
                <c:pt idx="102">
                  <c:v>43933</c:v>
                </c:pt>
                <c:pt idx="103">
                  <c:v>43934</c:v>
                </c:pt>
                <c:pt idx="104">
                  <c:v>43935</c:v>
                </c:pt>
                <c:pt idx="105">
                  <c:v>43936</c:v>
                </c:pt>
                <c:pt idx="106">
                  <c:v>43937</c:v>
                </c:pt>
                <c:pt idx="107">
                  <c:v>43938</c:v>
                </c:pt>
                <c:pt idx="108">
                  <c:v>43939</c:v>
                </c:pt>
                <c:pt idx="109">
                  <c:v>43940</c:v>
                </c:pt>
                <c:pt idx="110">
                  <c:v>43941</c:v>
                </c:pt>
                <c:pt idx="111">
                  <c:v>43942</c:v>
                </c:pt>
                <c:pt idx="112">
                  <c:v>43943</c:v>
                </c:pt>
                <c:pt idx="113">
                  <c:v>43944</c:v>
                </c:pt>
                <c:pt idx="114">
                  <c:v>43945</c:v>
                </c:pt>
                <c:pt idx="115">
                  <c:v>43946</c:v>
                </c:pt>
                <c:pt idx="116">
                  <c:v>43947</c:v>
                </c:pt>
                <c:pt idx="117">
                  <c:v>43948</c:v>
                </c:pt>
                <c:pt idx="118">
                  <c:v>43949</c:v>
                </c:pt>
                <c:pt idx="119">
                  <c:v>43950</c:v>
                </c:pt>
                <c:pt idx="120">
                  <c:v>43951</c:v>
                </c:pt>
                <c:pt idx="121">
                  <c:v>43952</c:v>
                </c:pt>
                <c:pt idx="122">
                  <c:v>43953</c:v>
                </c:pt>
                <c:pt idx="123">
                  <c:v>43954</c:v>
                </c:pt>
                <c:pt idx="124">
                  <c:v>43955</c:v>
                </c:pt>
                <c:pt idx="125">
                  <c:v>43956</c:v>
                </c:pt>
                <c:pt idx="126">
                  <c:v>43957</c:v>
                </c:pt>
                <c:pt idx="127">
                  <c:v>43958</c:v>
                </c:pt>
                <c:pt idx="128">
                  <c:v>43959</c:v>
                </c:pt>
                <c:pt idx="129">
                  <c:v>43960</c:v>
                </c:pt>
                <c:pt idx="130">
                  <c:v>43961</c:v>
                </c:pt>
                <c:pt idx="131">
                  <c:v>43962</c:v>
                </c:pt>
                <c:pt idx="132">
                  <c:v>43963</c:v>
                </c:pt>
                <c:pt idx="133">
                  <c:v>43964</c:v>
                </c:pt>
                <c:pt idx="134">
                  <c:v>43965</c:v>
                </c:pt>
                <c:pt idx="135">
                  <c:v>43966</c:v>
                </c:pt>
                <c:pt idx="136">
                  <c:v>43967</c:v>
                </c:pt>
                <c:pt idx="137">
                  <c:v>43968</c:v>
                </c:pt>
                <c:pt idx="138">
                  <c:v>43969</c:v>
                </c:pt>
                <c:pt idx="139">
                  <c:v>43970</c:v>
                </c:pt>
                <c:pt idx="140">
                  <c:v>43971</c:v>
                </c:pt>
                <c:pt idx="141">
                  <c:v>43972</c:v>
                </c:pt>
                <c:pt idx="142">
                  <c:v>43973</c:v>
                </c:pt>
                <c:pt idx="143">
                  <c:v>43974</c:v>
                </c:pt>
                <c:pt idx="144">
                  <c:v>43975</c:v>
                </c:pt>
                <c:pt idx="145">
                  <c:v>43976</c:v>
                </c:pt>
                <c:pt idx="146">
                  <c:v>43977</c:v>
                </c:pt>
                <c:pt idx="147">
                  <c:v>43978</c:v>
                </c:pt>
                <c:pt idx="148">
                  <c:v>43979</c:v>
                </c:pt>
                <c:pt idx="149">
                  <c:v>43980</c:v>
                </c:pt>
                <c:pt idx="150">
                  <c:v>43981</c:v>
                </c:pt>
                <c:pt idx="151">
                  <c:v>43982</c:v>
                </c:pt>
                <c:pt idx="152">
                  <c:v>43983</c:v>
                </c:pt>
                <c:pt idx="153">
                  <c:v>43984</c:v>
                </c:pt>
                <c:pt idx="154">
                  <c:v>43985</c:v>
                </c:pt>
                <c:pt idx="155">
                  <c:v>43986</c:v>
                </c:pt>
                <c:pt idx="156">
                  <c:v>43987</c:v>
                </c:pt>
                <c:pt idx="157">
                  <c:v>43988</c:v>
                </c:pt>
                <c:pt idx="158">
                  <c:v>43989</c:v>
                </c:pt>
                <c:pt idx="159">
                  <c:v>43990</c:v>
                </c:pt>
                <c:pt idx="160">
                  <c:v>43991</c:v>
                </c:pt>
                <c:pt idx="161">
                  <c:v>43992</c:v>
                </c:pt>
                <c:pt idx="162">
                  <c:v>43993</c:v>
                </c:pt>
                <c:pt idx="163">
                  <c:v>43994</c:v>
                </c:pt>
                <c:pt idx="164">
                  <c:v>43995</c:v>
                </c:pt>
                <c:pt idx="165">
                  <c:v>43996</c:v>
                </c:pt>
                <c:pt idx="166">
                  <c:v>43997</c:v>
                </c:pt>
                <c:pt idx="167">
                  <c:v>43998</c:v>
                </c:pt>
                <c:pt idx="168">
                  <c:v>43999</c:v>
                </c:pt>
                <c:pt idx="169">
                  <c:v>44000</c:v>
                </c:pt>
                <c:pt idx="170">
                  <c:v>44001</c:v>
                </c:pt>
                <c:pt idx="171">
                  <c:v>44002</c:v>
                </c:pt>
                <c:pt idx="172">
                  <c:v>44003</c:v>
                </c:pt>
                <c:pt idx="173">
                  <c:v>44004</c:v>
                </c:pt>
                <c:pt idx="174">
                  <c:v>44005</c:v>
                </c:pt>
                <c:pt idx="175">
                  <c:v>44006</c:v>
                </c:pt>
                <c:pt idx="176">
                  <c:v>44007</c:v>
                </c:pt>
                <c:pt idx="177">
                  <c:v>44008</c:v>
                </c:pt>
                <c:pt idx="178">
                  <c:v>44009</c:v>
                </c:pt>
                <c:pt idx="179">
                  <c:v>44010</c:v>
                </c:pt>
                <c:pt idx="180">
                  <c:v>44011</c:v>
                </c:pt>
                <c:pt idx="181">
                  <c:v>44012</c:v>
                </c:pt>
                <c:pt idx="182">
                  <c:v>44013</c:v>
                </c:pt>
                <c:pt idx="183">
                  <c:v>44014</c:v>
                </c:pt>
                <c:pt idx="184">
                  <c:v>44015</c:v>
                </c:pt>
                <c:pt idx="185">
                  <c:v>44016</c:v>
                </c:pt>
                <c:pt idx="186">
                  <c:v>44017</c:v>
                </c:pt>
                <c:pt idx="187">
                  <c:v>44018</c:v>
                </c:pt>
                <c:pt idx="188">
                  <c:v>44019</c:v>
                </c:pt>
                <c:pt idx="189">
                  <c:v>44020</c:v>
                </c:pt>
                <c:pt idx="190">
                  <c:v>44021</c:v>
                </c:pt>
                <c:pt idx="191">
                  <c:v>44022</c:v>
                </c:pt>
                <c:pt idx="192">
                  <c:v>44023</c:v>
                </c:pt>
                <c:pt idx="193">
                  <c:v>44024</c:v>
                </c:pt>
                <c:pt idx="194">
                  <c:v>44025</c:v>
                </c:pt>
                <c:pt idx="195">
                  <c:v>44026</c:v>
                </c:pt>
                <c:pt idx="196">
                  <c:v>44027</c:v>
                </c:pt>
                <c:pt idx="197">
                  <c:v>44028</c:v>
                </c:pt>
                <c:pt idx="198">
                  <c:v>44029</c:v>
                </c:pt>
                <c:pt idx="199">
                  <c:v>44030</c:v>
                </c:pt>
                <c:pt idx="200">
                  <c:v>44031</c:v>
                </c:pt>
                <c:pt idx="201">
                  <c:v>44032</c:v>
                </c:pt>
                <c:pt idx="202">
                  <c:v>44033</c:v>
                </c:pt>
                <c:pt idx="203">
                  <c:v>44034</c:v>
                </c:pt>
                <c:pt idx="204">
                  <c:v>44035</c:v>
                </c:pt>
                <c:pt idx="205">
                  <c:v>44036</c:v>
                </c:pt>
                <c:pt idx="206">
                  <c:v>44037</c:v>
                </c:pt>
                <c:pt idx="207">
                  <c:v>44038</c:v>
                </c:pt>
                <c:pt idx="208">
                  <c:v>44039</c:v>
                </c:pt>
                <c:pt idx="209">
                  <c:v>44040</c:v>
                </c:pt>
                <c:pt idx="210">
                  <c:v>44041</c:v>
                </c:pt>
                <c:pt idx="211">
                  <c:v>44042</c:v>
                </c:pt>
                <c:pt idx="212">
                  <c:v>44043</c:v>
                </c:pt>
                <c:pt idx="213">
                  <c:v>44044</c:v>
                </c:pt>
                <c:pt idx="214">
                  <c:v>44045</c:v>
                </c:pt>
                <c:pt idx="215">
                  <c:v>44046</c:v>
                </c:pt>
                <c:pt idx="216">
                  <c:v>44047</c:v>
                </c:pt>
                <c:pt idx="217">
                  <c:v>44048</c:v>
                </c:pt>
                <c:pt idx="218">
                  <c:v>44049</c:v>
                </c:pt>
                <c:pt idx="219">
                  <c:v>44050</c:v>
                </c:pt>
                <c:pt idx="220">
                  <c:v>44051</c:v>
                </c:pt>
                <c:pt idx="221">
                  <c:v>44052</c:v>
                </c:pt>
                <c:pt idx="222">
                  <c:v>44053</c:v>
                </c:pt>
                <c:pt idx="223">
                  <c:v>44054</c:v>
                </c:pt>
                <c:pt idx="224">
                  <c:v>44055</c:v>
                </c:pt>
                <c:pt idx="225">
                  <c:v>44056</c:v>
                </c:pt>
                <c:pt idx="226">
                  <c:v>44057</c:v>
                </c:pt>
                <c:pt idx="227">
                  <c:v>44058</c:v>
                </c:pt>
                <c:pt idx="228">
                  <c:v>44059</c:v>
                </c:pt>
                <c:pt idx="229">
                  <c:v>44060</c:v>
                </c:pt>
                <c:pt idx="230">
                  <c:v>44061</c:v>
                </c:pt>
                <c:pt idx="231">
                  <c:v>44062</c:v>
                </c:pt>
                <c:pt idx="232">
                  <c:v>44063</c:v>
                </c:pt>
                <c:pt idx="233">
                  <c:v>44064</c:v>
                </c:pt>
                <c:pt idx="234">
                  <c:v>44065</c:v>
                </c:pt>
                <c:pt idx="235">
                  <c:v>44066</c:v>
                </c:pt>
                <c:pt idx="236">
                  <c:v>44067</c:v>
                </c:pt>
                <c:pt idx="237">
                  <c:v>44068</c:v>
                </c:pt>
                <c:pt idx="238">
                  <c:v>44069</c:v>
                </c:pt>
                <c:pt idx="239">
                  <c:v>44070</c:v>
                </c:pt>
                <c:pt idx="240">
                  <c:v>44071</c:v>
                </c:pt>
                <c:pt idx="241">
                  <c:v>44072</c:v>
                </c:pt>
                <c:pt idx="242">
                  <c:v>44073</c:v>
                </c:pt>
                <c:pt idx="243">
                  <c:v>44074</c:v>
                </c:pt>
                <c:pt idx="244">
                  <c:v>44075</c:v>
                </c:pt>
                <c:pt idx="245">
                  <c:v>44076</c:v>
                </c:pt>
                <c:pt idx="246">
                  <c:v>44077</c:v>
                </c:pt>
                <c:pt idx="247">
                  <c:v>44078</c:v>
                </c:pt>
                <c:pt idx="248">
                  <c:v>44079</c:v>
                </c:pt>
                <c:pt idx="249">
                  <c:v>44080</c:v>
                </c:pt>
                <c:pt idx="250">
                  <c:v>44081</c:v>
                </c:pt>
                <c:pt idx="251">
                  <c:v>44082</c:v>
                </c:pt>
                <c:pt idx="252">
                  <c:v>44083</c:v>
                </c:pt>
                <c:pt idx="253">
                  <c:v>44084</c:v>
                </c:pt>
                <c:pt idx="254">
                  <c:v>44085</c:v>
                </c:pt>
                <c:pt idx="255">
                  <c:v>44086</c:v>
                </c:pt>
                <c:pt idx="256">
                  <c:v>44087</c:v>
                </c:pt>
                <c:pt idx="257">
                  <c:v>44088</c:v>
                </c:pt>
                <c:pt idx="258">
                  <c:v>44089</c:v>
                </c:pt>
                <c:pt idx="259">
                  <c:v>44090</c:v>
                </c:pt>
                <c:pt idx="260">
                  <c:v>44091</c:v>
                </c:pt>
                <c:pt idx="261">
                  <c:v>44092</c:v>
                </c:pt>
                <c:pt idx="262">
                  <c:v>44093</c:v>
                </c:pt>
                <c:pt idx="263">
                  <c:v>44094</c:v>
                </c:pt>
                <c:pt idx="264">
                  <c:v>44095</c:v>
                </c:pt>
                <c:pt idx="265">
                  <c:v>44096</c:v>
                </c:pt>
                <c:pt idx="266">
                  <c:v>44097</c:v>
                </c:pt>
                <c:pt idx="267">
                  <c:v>44098</c:v>
                </c:pt>
                <c:pt idx="268">
                  <c:v>44099</c:v>
                </c:pt>
                <c:pt idx="269">
                  <c:v>44100</c:v>
                </c:pt>
                <c:pt idx="270">
                  <c:v>44101</c:v>
                </c:pt>
                <c:pt idx="271">
                  <c:v>44102</c:v>
                </c:pt>
                <c:pt idx="272">
                  <c:v>44103</c:v>
                </c:pt>
                <c:pt idx="273">
                  <c:v>44104</c:v>
                </c:pt>
                <c:pt idx="274">
                  <c:v>44105</c:v>
                </c:pt>
                <c:pt idx="275">
                  <c:v>44106</c:v>
                </c:pt>
                <c:pt idx="276">
                  <c:v>44107</c:v>
                </c:pt>
                <c:pt idx="277">
                  <c:v>44108</c:v>
                </c:pt>
                <c:pt idx="278">
                  <c:v>44109</c:v>
                </c:pt>
                <c:pt idx="279">
                  <c:v>44110</c:v>
                </c:pt>
                <c:pt idx="280">
                  <c:v>44111</c:v>
                </c:pt>
                <c:pt idx="281">
                  <c:v>44112</c:v>
                </c:pt>
                <c:pt idx="282">
                  <c:v>44113</c:v>
                </c:pt>
                <c:pt idx="283">
                  <c:v>44114</c:v>
                </c:pt>
                <c:pt idx="284">
                  <c:v>44115</c:v>
                </c:pt>
                <c:pt idx="285">
                  <c:v>44116</c:v>
                </c:pt>
                <c:pt idx="286">
                  <c:v>44117</c:v>
                </c:pt>
                <c:pt idx="287">
                  <c:v>44118</c:v>
                </c:pt>
                <c:pt idx="288">
                  <c:v>44119</c:v>
                </c:pt>
                <c:pt idx="289">
                  <c:v>44120</c:v>
                </c:pt>
                <c:pt idx="290">
                  <c:v>44121</c:v>
                </c:pt>
                <c:pt idx="291">
                  <c:v>44122</c:v>
                </c:pt>
                <c:pt idx="292">
                  <c:v>44123</c:v>
                </c:pt>
                <c:pt idx="293">
                  <c:v>44124</c:v>
                </c:pt>
                <c:pt idx="294">
                  <c:v>44125</c:v>
                </c:pt>
                <c:pt idx="295">
                  <c:v>44126</c:v>
                </c:pt>
                <c:pt idx="296">
                  <c:v>44127</c:v>
                </c:pt>
                <c:pt idx="297">
                  <c:v>44128</c:v>
                </c:pt>
                <c:pt idx="298">
                  <c:v>44129</c:v>
                </c:pt>
                <c:pt idx="299">
                  <c:v>44130</c:v>
                </c:pt>
                <c:pt idx="300">
                  <c:v>44131</c:v>
                </c:pt>
                <c:pt idx="301">
                  <c:v>44132</c:v>
                </c:pt>
                <c:pt idx="302">
                  <c:v>44133</c:v>
                </c:pt>
                <c:pt idx="303">
                  <c:v>44134</c:v>
                </c:pt>
                <c:pt idx="304">
                  <c:v>44135</c:v>
                </c:pt>
                <c:pt idx="305">
                  <c:v>44136</c:v>
                </c:pt>
                <c:pt idx="306">
                  <c:v>44137</c:v>
                </c:pt>
                <c:pt idx="307">
                  <c:v>44138</c:v>
                </c:pt>
                <c:pt idx="308">
                  <c:v>44139</c:v>
                </c:pt>
                <c:pt idx="309">
                  <c:v>44140</c:v>
                </c:pt>
                <c:pt idx="310">
                  <c:v>44141</c:v>
                </c:pt>
                <c:pt idx="311">
                  <c:v>44142</c:v>
                </c:pt>
                <c:pt idx="312">
                  <c:v>44143</c:v>
                </c:pt>
                <c:pt idx="313">
                  <c:v>44144</c:v>
                </c:pt>
                <c:pt idx="314">
                  <c:v>44145</c:v>
                </c:pt>
                <c:pt idx="315">
                  <c:v>44146</c:v>
                </c:pt>
                <c:pt idx="316">
                  <c:v>44147</c:v>
                </c:pt>
                <c:pt idx="317">
                  <c:v>44148</c:v>
                </c:pt>
                <c:pt idx="318">
                  <c:v>44149</c:v>
                </c:pt>
                <c:pt idx="319">
                  <c:v>44150</c:v>
                </c:pt>
                <c:pt idx="320">
                  <c:v>44151</c:v>
                </c:pt>
                <c:pt idx="321">
                  <c:v>44152</c:v>
                </c:pt>
                <c:pt idx="322">
                  <c:v>44153</c:v>
                </c:pt>
                <c:pt idx="323">
                  <c:v>44154</c:v>
                </c:pt>
                <c:pt idx="324">
                  <c:v>44155</c:v>
                </c:pt>
                <c:pt idx="325">
                  <c:v>44156</c:v>
                </c:pt>
                <c:pt idx="326">
                  <c:v>44157</c:v>
                </c:pt>
                <c:pt idx="327">
                  <c:v>44158</c:v>
                </c:pt>
                <c:pt idx="328">
                  <c:v>44159</c:v>
                </c:pt>
                <c:pt idx="329">
                  <c:v>44160</c:v>
                </c:pt>
                <c:pt idx="330">
                  <c:v>44161</c:v>
                </c:pt>
                <c:pt idx="331">
                  <c:v>44162</c:v>
                </c:pt>
                <c:pt idx="332">
                  <c:v>44163</c:v>
                </c:pt>
                <c:pt idx="333">
                  <c:v>44164</c:v>
                </c:pt>
                <c:pt idx="334">
                  <c:v>44165</c:v>
                </c:pt>
                <c:pt idx="335">
                  <c:v>44166</c:v>
                </c:pt>
                <c:pt idx="336">
                  <c:v>44167</c:v>
                </c:pt>
                <c:pt idx="337">
                  <c:v>44168</c:v>
                </c:pt>
                <c:pt idx="338">
                  <c:v>44169</c:v>
                </c:pt>
                <c:pt idx="339">
                  <c:v>44170</c:v>
                </c:pt>
                <c:pt idx="340">
                  <c:v>44171</c:v>
                </c:pt>
                <c:pt idx="341">
                  <c:v>44172</c:v>
                </c:pt>
                <c:pt idx="342">
                  <c:v>44173</c:v>
                </c:pt>
                <c:pt idx="343">
                  <c:v>44174</c:v>
                </c:pt>
                <c:pt idx="344">
                  <c:v>44175</c:v>
                </c:pt>
                <c:pt idx="345">
                  <c:v>44176</c:v>
                </c:pt>
                <c:pt idx="346">
                  <c:v>44177</c:v>
                </c:pt>
                <c:pt idx="347">
                  <c:v>44178</c:v>
                </c:pt>
                <c:pt idx="348">
                  <c:v>44179</c:v>
                </c:pt>
                <c:pt idx="349">
                  <c:v>44180</c:v>
                </c:pt>
                <c:pt idx="350">
                  <c:v>44181</c:v>
                </c:pt>
                <c:pt idx="351">
                  <c:v>44182</c:v>
                </c:pt>
                <c:pt idx="352">
                  <c:v>44183</c:v>
                </c:pt>
                <c:pt idx="353">
                  <c:v>44184</c:v>
                </c:pt>
                <c:pt idx="354">
                  <c:v>44185</c:v>
                </c:pt>
                <c:pt idx="355">
                  <c:v>44186</c:v>
                </c:pt>
                <c:pt idx="356">
                  <c:v>44187</c:v>
                </c:pt>
                <c:pt idx="357">
                  <c:v>44188</c:v>
                </c:pt>
                <c:pt idx="358">
                  <c:v>44189</c:v>
                </c:pt>
                <c:pt idx="359">
                  <c:v>44190</c:v>
                </c:pt>
                <c:pt idx="360">
                  <c:v>44191</c:v>
                </c:pt>
                <c:pt idx="361">
                  <c:v>44192</c:v>
                </c:pt>
                <c:pt idx="362">
                  <c:v>44193</c:v>
                </c:pt>
                <c:pt idx="363">
                  <c:v>44194</c:v>
                </c:pt>
                <c:pt idx="364">
                  <c:v>44195</c:v>
                </c:pt>
                <c:pt idx="365">
                  <c:v>44196</c:v>
                </c:pt>
                <c:pt idx="366">
                  <c:v>44197</c:v>
                </c:pt>
                <c:pt idx="367">
                  <c:v>44198</c:v>
                </c:pt>
                <c:pt idx="368">
                  <c:v>44199</c:v>
                </c:pt>
                <c:pt idx="369">
                  <c:v>44200</c:v>
                </c:pt>
                <c:pt idx="370">
                  <c:v>44201</c:v>
                </c:pt>
                <c:pt idx="371">
                  <c:v>44202</c:v>
                </c:pt>
                <c:pt idx="372">
                  <c:v>44203</c:v>
                </c:pt>
                <c:pt idx="373">
                  <c:v>44204</c:v>
                </c:pt>
                <c:pt idx="374">
                  <c:v>44205</c:v>
                </c:pt>
                <c:pt idx="375">
                  <c:v>44206</c:v>
                </c:pt>
                <c:pt idx="376">
                  <c:v>44207</c:v>
                </c:pt>
                <c:pt idx="377">
                  <c:v>44208</c:v>
                </c:pt>
                <c:pt idx="378">
                  <c:v>44209</c:v>
                </c:pt>
                <c:pt idx="379">
                  <c:v>44210</c:v>
                </c:pt>
                <c:pt idx="380">
                  <c:v>44211</c:v>
                </c:pt>
                <c:pt idx="381">
                  <c:v>44212</c:v>
                </c:pt>
                <c:pt idx="382">
                  <c:v>44213</c:v>
                </c:pt>
                <c:pt idx="383">
                  <c:v>44214</c:v>
                </c:pt>
                <c:pt idx="384">
                  <c:v>44215</c:v>
                </c:pt>
                <c:pt idx="385">
                  <c:v>44216</c:v>
                </c:pt>
                <c:pt idx="386">
                  <c:v>44217</c:v>
                </c:pt>
                <c:pt idx="387">
                  <c:v>44218</c:v>
                </c:pt>
                <c:pt idx="388">
                  <c:v>44219</c:v>
                </c:pt>
                <c:pt idx="389">
                  <c:v>44220</c:v>
                </c:pt>
                <c:pt idx="390">
                  <c:v>44221</c:v>
                </c:pt>
                <c:pt idx="391">
                  <c:v>44222</c:v>
                </c:pt>
                <c:pt idx="392">
                  <c:v>44223</c:v>
                </c:pt>
                <c:pt idx="393">
                  <c:v>44224</c:v>
                </c:pt>
                <c:pt idx="394">
                  <c:v>44225</c:v>
                </c:pt>
                <c:pt idx="395">
                  <c:v>44226</c:v>
                </c:pt>
                <c:pt idx="396">
                  <c:v>44227</c:v>
                </c:pt>
                <c:pt idx="397">
                  <c:v>44228</c:v>
                </c:pt>
                <c:pt idx="398">
                  <c:v>44229</c:v>
                </c:pt>
                <c:pt idx="399">
                  <c:v>44230</c:v>
                </c:pt>
                <c:pt idx="400">
                  <c:v>44231</c:v>
                </c:pt>
                <c:pt idx="401">
                  <c:v>44232</c:v>
                </c:pt>
                <c:pt idx="402">
                  <c:v>44233</c:v>
                </c:pt>
                <c:pt idx="403">
                  <c:v>44234</c:v>
                </c:pt>
                <c:pt idx="404">
                  <c:v>44235</c:v>
                </c:pt>
                <c:pt idx="405">
                  <c:v>44236</c:v>
                </c:pt>
                <c:pt idx="406">
                  <c:v>44237</c:v>
                </c:pt>
                <c:pt idx="407">
                  <c:v>44238</c:v>
                </c:pt>
                <c:pt idx="408">
                  <c:v>44239</c:v>
                </c:pt>
                <c:pt idx="409">
                  <c:v>44240</c:v>
                </c:pt>
                <c:pt idx="410">
                  <c:v>44241</c:v>
                </c:pt>
                <c:pt idx="411">
                  <c:v>44242</c:v>
                </c:pt>
                <c:pt idx="412">
                  <c:v>44243</c:v>
                </c:pt>
                <c:pt idx="413">
                  <c:v>44244</c:v>
                </c:pt>
                <c:pt idx="414">
                  <c:v>44245</c:v>
                </c:pt>
                <c:pt idx="415">
                  <c:v>44246</c:v>
                </c:pt>
                <c:pt idx="416">
                  <c:v>44247</c:v>
                </c:pt>
                <c:pt idx="417">
                  <c:v>44248</c:v>
                </c:pt>
                <c:pt idx="418">
                  <c:v>44249</c:v>
                </c:pt>
                <c:pt idx="419">
                  <c:v>44250</c:v>
                </c:pt>
                <c:pt idx="420">
                  <c:v>44251</c:v>
                </c:pt>
                <c:pt idx="421">
                  <c:v>44252</c:v>
                </c:pt>
                <c:pt idx="422">
                  <c:v>44253</c:v>
                </c:pt>
                <c:pt idx="423">
                  <c:v>44254</c:v>
                </c:pt>
                <c:pt idx="424">
                  <c:v>44255</c:v>
                </c:pt>
                <c:pt idx="425">
                  <c:v>44256</c:v>
                </c:pt>
                <c:pt idx="426">
                  <c:v>44257</c:v>
                </c:pt>
                <c:pt idx="427">
                  <c:v>44258</c:v>
                </c:pt>
                <c:pt idx="428">
                  <c:v>44259</c:v>
                </c:pt>
                <c:pt idx="429">
                  <c:v>44260</c:v>
                </c:pt>
                <c:pt idx="430">
                  <c:v>44261</c:v>
                </c:pt>
                <c:pt idx="431">
                  <c:v>44262</c:v>
                </c:pt>
                <c:pt idx="432">
                  <c:v>44263</c:v>
                </c:pt>
                <c:pt idx="433">
                  <c:v>44264</c:v>
                </c:pt>
                <c:pt idx="434">
                  <c:v>44265</c:v>
                </c:pt>
                <c:pt idx="435">
                  <c:v>44266</c:v>
                </c:pt>
                <c:pt idx="436">
                  <c:v>44267</c:v>
                </c:pt>
                <c:pt idx="437">
                  <c:v>44268</c:v>
                </c:pt>
                <c:pt idx="438">
                  <c:v>44269</c:v>
                </c:pt>
                <c:pt idx="439">
                  <c:v>44270</c:v>
                </c:pt>
                <c:pt idx="440">
                  <c:v>44271</c:v>
                </c:pt>
                <c:pt idx="441">
                  <c:v>44272</c:v>
                </c:pt>
                <c:pt idx="442">
                  <c:v>44273</c:v>
                </c:pt>
                <c:pt idx="443">
                  <c:v>44274</c:v>
                </c:pt>
                <c:pt idx="444">
                  <c:v>44275</c:v>
                </c:pt>
                <c:pt idx="445">
                  <c:v>44276</c:v>
                </c:pt>
                <c:pt idx="446">
                  <c:v>44277</c:v>
                </c:pt>
                <c:pt idx="447">
                  <c:v>44278</c:v>
                </c:pt>
                <c:pt idx="448">
                  <c:v>44279</c:v>
                </c:pt>
                <c:pt idx="449">
                  <c:v>44280</c:v>
                </c:pt>
                <c:pt idx="450">
                  <c:v>44281</c:v>
                </c:pt>
                <c:pt idx="451">
                  <c:v>44282</c:v>
                </c:pt>
                <c:pt idx="452">
                  <c:v>44283</c:v>
                </c:pt>
                <c:pt idx="453">
                  <c:v>44284</c:v>
                </c:pt>
                <c:pt idx="454">
                  <c:v>44285</c:v>
                </c:pt>
                <c:pt idx="455">
                  <c:v>44286</c:v>
                </c:pt>
                <c:pt idx="456">
                  <c:v>44287</c:v>
                </c:pt>
                <c:pt idx="457">
                  <c:v>44288</c:v>
                </c:pt>
                <c:pt idx="458">
                  <c:v>44289</c:v>
                </c:pt>
                <c:pt idx="459">
                  <c:v>44290</c:v>
                </c:pt>
                <c:pt idx="460">
                  <c:v>44291</c:v>
                </c:pt>
                <c:pt idx="461">
                  <c:v>44292</c:v>
                </c:pt>
                <c:pt idx="462">
                  <c:v>44293</c:v>
                </c:pt>
                <c:pt idx="463">
                  <c:v>44294</c:v>
                </c:pt>
                <c:pt idx="464">
                  <c:v>44295</c:v>
                </c:pt>
                <c:pt idx="465">
                  <c:v>44296</c:v>
                </c:pt>
                <c:pt idx="466">
                  <c:v>44297</c:v>
                </c:pt>
                <c:pt idx="467">
                  <c:v>44298</c:v>
                </c:pt>
                <c:pt idx="468">
                  <c:v>44299</c:v>
                </c:pt>
                <c:pt idx="469">
                  <c:v>44300</c:v>
                </c:pt>
                <c:pt idx="470">
                  <c:v>44301</c:v>
                </c:pt>
                <c:pt idx="471">
                  <c:v>44302</c:v>
                </c:pt>
                <c:pt idx="472">
                  <c:v>44303</c:v>
                </c:pt>
                <c:pt idx="473">
                  <c:v>44304</c:v>
                </c:pt>
                <c:pt idx="474">
                  <c:v>44305</c:v>
                </c:pt>
                <c:pt idx="475">
                  <c:v>44306</c:v>
                </c:pt>
                <c:pt idx="476">
                  <c:v>44307</c:v>
                </c:pt>
                <c:pt idx="477">
                  <c:v>44308</c:v>
                </c:pt>
                <c:pt idx="478">
                  <c:v>44309</c:v>
                </c:pt>
                <c:pt idx="479">
                  <c:v>44310</c:v>
                </c:pt>
                <c:pt idx="480">
                  <c:v>44311</c:v>
                </c:pt>
                <c:pt idx="481">
                  <c:v>44312</c:v>
                </c:pt>
                <c:pt idx="482">
                  <c:v>44313</c:v>
                </c:pt>
                <c:pt idx="483">
                  <c:v>44314</c:v>
                </c:pt>
                <c:pt idx="484">
                  <c:v>44315</c:v>
                </c:pt>
                <c:pt idx="485">
                  <c:v>44316</c:v>
                </c:pt>
                <c:pt idx="486">
                  <c:v>44317</c:v>
                </c:pt>
                <c:pt idx="487">
                  <c:v>44318</c:v>
                </c:pt>
                <c:pt idx="488">
                  <c:v>44319</c:v>
                </c:pt>
                <c:pt idx="489">
                  <c:v>44320</c:v>
                </c:pt>
                <c:pt idx="490">
                  <c:v>44321</c:v>
                </c:pt>
                <c:pt idx="491">
                  <c:v>44322</c:v>
                </c:pt>
                <c:pt idx="492">
                  <c:v>44323</c:v>
                </c:pt>
                <c:pt idx="493">
                  <c:v>44324</c:v>
                </c:pt>
                <c:pt idx="494">
                  <c:v>44325</c:v>
                </c:pt>
                <c:pt idx="495">
                  <c:v>44326</c:v>
                </c:pt>
                <c:pt idx="496">
                  <c:v>44327</c:v>
                </c:pt>
                <c:pt idx="497">
                  <c:v>44328</c:v>
                </c:pt>
                <c:pt idx="498">
                  <c:v>44329</c:v>
                </c:pt>
                <c:pt idx="499">
                  <c:v>44330</c:v>
                </c:pt>
                <c:pt idx="500">
                  <c:v>44331</c:v>
                </c:pt>
                <c:pt idx="501">
                  <c:v>44332</c:v>
                </c:pt>
                <c:pt idx="502">
                  <c:v>44333</c:v>
                </c:pt>
                <c:pt idx="503">
                  <c:v>44334</c:v>
                </c:pt>
                <c:pt idx="504">
                  <c:v>44335</c:v>
                </c:pt>
                <c:pt idx="505">
                  <c:v>44336</c:v>
                </c:pt>
                <c:pt idx="506">
                  <c:v>44337</c:v>
                </c:pt>
                <c:pt idx="507">
                  <c:v>44338</c:v>
                </c:pt>
                <c:pt idx="508">
                  <c:v>44339</c:v>
                </c:pt>
                <c:pt idx="509">
                  <c:v>44340</c:v>
                </c:pt>
                <c:pt idx="510">
                  <c:v>44341</c:v>
                </c:pt>
                <c:pt idx="511">
                  <c:v>44342</c:v>
                </c:pt>
                <c:pt idx="512">
                  <c:v>44343</c:v>
                </c:pt>
                <c:pt idx="513">
                  <c:v>44344</c:v>
                </c:pt>
                <c:pt idx="514">
                  <c:v>44345</c:v>
                </c:pt>
                <c:pt idx="515">
                  <c:v>44346</c:v>
                </c:pt>
                <c:pt idx="516">
                  <c:v>44347</c:v>
                </c:pt>
                <c:pt idx="517">
                  <c:v>44348</c:v>
                </c:pt>
                <c:pt idx="518">
                  <c:v>44349</c:v>
                </c:pt>
                <c:pt idx="519">
                  <c:v>44350</c:v>
                </c:pt>
                <c:pt idx="520">
                  <c:v>44351</c:v>
                </c:pt>
                <c:pt idx="521">
                  <c:v>44352</c:v>
                </c:pt>
                <c:pt idx="522">
                  <c:v>44353</c:v>
                </c:pt>
                <c:pt idx="523">
                  <c:v>44354</c:v>
                </c:pt>
                <c:pt idx="524">
                  <c:v>44355</c:v>
                </c:pt>
                <c:pt idx="525">
                  <c:v>44356</c:v>
                </c:pt>
                <c:pt idx="526">
                  <c:v>44357</c:v>
                </c:pt>
                <c:pt idx="527">
                  <c:v>44358</c:v>
                </c:pt>
                <c:pt idx="528">
                  <c:v>44359</c:v>
                </c:pt>
                <c:pt idx="529">
                  <c:v>44360</c:v>
                </c:pt>
                <c:pt idx="530">
                  <c:v>44361</c:v>
                </c:pt>
                <c:pt idx="531">
                  <c:v>44362</c:v>
                </c:pt>
                <c:pt idx="532">
                  <c:v>44363</c:v>
                </c:pt>
                <c:pt idx="533">
                  <c:v>44364</c:v>
                </c:pt>
                <c:pt idx="534">
                  <c:v>44365</c:v>
                </c:pt>
                <c:pt idx="535">
                  <c:v>44366</c:v>
                </c:pt>
                <c:pt idx="536">
                  <c:v>44367</c:v>
                </c:pt>
                <c:pt idx="537">
                  <c:v>44368</c:v>
                </c:pt>
                <c:pt idx="538">
                  <c:v>44369</c:v>
                </c:pt>
                <c:pt idx="539">
                  <c:v>44370</c:v>
                </c:pt>
                <c:pt idx="540">
                  <c:v>44371</c:v>
                </c:pt>
                <c:pt idx="541">
                  <c:v>44372</c:v>
                </c:pt>
                <c:pt idx="542">
                  <c:v>44373</c:v>
                </c:pt>
                <c:pt idx="543">
                  <c:v>44374</c:v>
                </c:pt>
                <c:pt idx="544">
                  <c:v>44375</c:v>
                </c:pt>
                <c:pt idx="545">
                  <c:v>44376</c:v>
                </c:pt>
              </c:numCache>
            </c:numRef>
          </c:cat>
          <c:val>
            <c:numRef>
              <c:f>Sheet3!$X$3:$X$548</c:f>
              <c:numCache>
                <c:formatCode>General</c:formatCode>
                <c:ptCount val="546"/>
                <c:pt idx="75">
                  <c:v>400</c:v>
                </c:pt>
                <c:pt idx="76">
                  <c:v>400</c:v>
                </c:pt>
                <c:pt idx="77">
                  <c:v>400</c:v>
                </c:pt>
                <c:pt idx="78">
                  <c:v>400</c:v>
                </c:pt>
                <c:pt idx="79">
                  <c:v>400</c:v>
                </c:pt>
                <c:pt idx="80">
                  <c:v>400</c:v>
                </c:pt>
                <c:pt idx="81">
                  <c:v>400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6-9CC8-4140-B968-02DA341257F4}"/>
            </c:ext>
          </c:extLst>
        </c:ser>
        <c:ser>
          <c:idx val="23"/>
          <c:order val="23"/>
          <c:tx>
            <c:strRef>
              <c:f>Sheet3!$Y$2</c:f>
              <c:strCache>
                <c:ptCount val="1"/>
                <c:pt idx="0">
                  <c:v>宝石流星季</c:v>
                </c:pt>
              </c:strCache>
            </c:strRef>
          </c:tx>
          <c:spPr>
            <a:ln w="28575" cap="rnd">
              <a:solidFill>
                <a:schemeClr val="accent6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Sheet3!$A$3:$A$548</c:f>
              <c:numCache>
                <c:formatCode>m/d/yyyy</c:formatCode>
                <c:ptCount val="546"/>
                <c:pt idx="0">
                  <c:v>43831</c:v>
                </c:pt>
                <c:pt idx="1">
                  <c:v>43832</c:v>
                </c:pt>
                <c:pt idx="2">
                  <c:v>43833</c:v>
                </c:pt>
                <c:pt idx="3">
                  <c:v>43834</c:v>
                </c:pt>
                <c:pt idx="4">
                  <c:v>43835</c:v>
                </c:pt>
                <c:pt idx="5">
                  <c:v>43836</c:v>
                </c:pt>
                <c:pt idx="6">
                  <c:v>43837</c:v>
                </c:pt>
                <c:pt idx="7">
                  <c:v>43838</c:v>
                </c:pt>
                <c:pt idx="8">
                  <c:v>43839</c:v>
                </c:pt>
                <c:pt idx="9">
                  <c:v>43840</c:v>
                </c:pt>
                <c:pt idx="10">
                  <c:v>43841</c:v>
                </c:pt>
                <c:pt idx="11">
                  <c:v>43842</c:v>
                </c:pt>
                <c:pt idx="12">
                  <c:v>43843</c:v>
                </c:pt>
                <c:pt idx="13">
                  <c:v>43844</c:v>
                </c:pt>
                <c:pt idx="14">
                  <c:v>43845</c:v>
                </c:pt>
                <c:pt idx="15">
                  <c:v>43846</c:v>
                </c:pt>
                <c:pt idx="16">
                  <c:v>43847</c:v>
                </c:pt>
                <c:pt idx="17">
                  <c:v>43848</c:v>
                </c:pt>
                <c:pt idx="18">
                  <c:v>43849</c:v>
                </c:pt>
                <c:pt idx="19">
                  <c:v>43850</c:v>
                </c:pt>
                <c:pt idx="20">
                  <c:v>43851</c:v>
                </c:pt>
                <c:pt idx="21">
                  <c:v>43852</c:v>
                </c:pt>
                <c:pt idx="22">
                  <c:v>43853</c:v>
                </c:pt>
                <c:pt idx="23">
                  <c:v>43854</c:v>
                </c:pt>
                <c:pt idx="24">
                  <c:v>43855</c:v>
                </c:pt>
                <c:pt idx="25">
                  <c:v>43856</c:v>
                </c:pt>
                <c:pt idx="26">
                  <c:v>43857</c:v>
                </c:pt>
                <c:pt idx="27">
                  <c:v>43858</c:v>
                </c:pt>
                <c:pt idx="28">
                  <c:v>43859</c:v>
                </c:pt>
                <c:pt idx="29">
                  <c:v>43860</c:v>
                </c:pt>
                <c:pt idx="30">
                  <c:v>43861</c:v>
                </c:pt>
                <c:pt idx="31">
                  <c:v>43862</c:v>
                </c:pt>
                <c:pt idx="32">
                  <c:v>43863</c:v>
                </c:pt>
                <c:pt idx="33">
                  <c:v>43864</c:v>
                </c:pt>
                <c:pt idx="34">
                  <c:v>43865</c:v>
                </c:pt>
                <c:pt idx="35">
                  <c:v>43866</c:v>
                </c:pt>
                <c:pt idx="36">
                  <c:v>43867</c:v>
                </c:pt>
                <c:pt idx="37">
                  <c:v>43868</c:v>
                </c:pt>
                <c:pt idx="38">
                  <c:v>43869</c:v>
                </c:pt>
                <c:pt idx="39">
                  <c:v>43870</c:v>
                </c:pt>
                <c:pt idx="40">
                  <c:v>43871</c:v>
                </c:pt>
                <c:pt idx="41">
                  <c:v>43872</c:v>
                </c:pt>
                <c:pt idx="42">
                  <c:v>43873</c:v>
                </c:pt>
                <c:pt idx="43">
                  <c:v>43874</c:v>
                </c:pt>
                <c:pt idx="44">
                  <c:v>43875</c:v>
                </c:pt>
                <c:pt idx="45">
                  <c:v>43876</c:v>
                </c:pt>
                <c:pt idx="46">
                  <c:v>43877</c:v>
                </c:pt>
                <c:pt idx="47">
                  <c:v>43878</c:v>
                </c:pt>
                <c:pt idx="48">
                  <c:v>43879</c:v>
                </c:pt>
                <c:pt idx="49">
                  <c:v>43880</c:v>
                </c:pt>
                <c:pt idx="50">
                  <c:v>43881</c:v>
                </c:pt>
                <c:pt idx="51">
                  <c:v>43882</c:v>
                </c:pt>
                <c:pt idx="52">
                  <c:v>43883</c:v>
                </c:pt>
                <c:pt idx="53">
                  <c:v>43884</c:v>
                </c:pt>
                <c:pt idx="54">
                  <c:v>43885</c:v>
                </c:pt>
                <c:pt idx="55">
                  <c:v>43886</c:v>
                </c:pt>
                <c:pt idx="56">
                  <c:v>43887</c:v>
                </c:pt>
                <c:pt idx="57">
                  <c:v>43888</c:v>
                </c:pt>
                <c:pt idx="58">
                  <c:v>43889</c:v>
                </c:pt>
                <c:pt idx="59">
                  <c:v>43890</c:v>
                </c:pt>
                <c:pt idx="60">
                  <c:v>43891</c:v>
                </c:pt>
                <c:pt idx="61">
                  <c:v>43892</c:v>
                </c:pt>
                <c:pt idx="62">
                  <c:v>43893</c:v>
                </c:pt>
                <c:pt idx="63">
                  <c:v>43894</c:v>
                </c:pt>
                <c:pt idx="64">
                  <c:v>43895</c:v>
                </c:pt>
                <c:pt idx="65">
                  <c:v>43896</c:v>
                </c:pt>
                <c:pt idx="66">
                  <c:v>43897</c:v>
                </c:pt>
                <c:pt idx="67">
                  <c:v>43898</c:v>
                </c:pt>
                <c:pt idx="68">
                  <c:v>43899</c:v>
                </c:pt>
                <c:pt idx="69">
                  <c:v>43900</c:v>
                </c:pt>
                <c:pt idx="70">
                  <c:v>43901</c:v>
                </c:pt>
                <c:pt idx="71">
                  <c:v>43902</c:v>
                </c:pt>
                <c:pt idx="72">
                  <c:v>43903</c:v>
                </c:pt>
                <c:pt idx="73">
                  <c:v>43904</c:v>
                </c:pt>
                <c:pt idx="74">
                  <c:v>43905</c:v>
                </c:pt>
                <c:pt idx="75">
                  <c:v>43906</c:v>
                </c:pt>
                <c:pt idx="76">
                  <c:v>43907</c:v>
                </c:pt>
                <c:pt idx="77">
                  <c:v>43908</c:v>
                </c:pt>
                <c:pt idx="78">
                  <c:v>43909</c:v>
                </c:pt>
                <c:pt idx="79">
                  <c:v>43910</c:v>
                </c:pt>
                <c:pt idx="80">
                  <c:v>43911</c:v>
                </c:pt>
                <c:pt idx="81">
                  <c:v>43912</c:v>
                </c:pt>
                <c:pt idx="82">
                  <c:v>43913</c:v>
                </c:pt>
                <c:pt idx="83">
                  <c:v>43914</c:v>
                </c:pt>
                <c:pt idx="84">
                  <c:v>43915</c:v>
                </c:pt>
                <c:pt idx="85">
                  <c:v>43916</c:v>
                </c:pt>
                <c:pt idx="86">
                  <c:v>43917</c:v>
                </c:pt>
                <c:pt idx="87">
                  <c:v>43918</c:v>
                </c:pt>
                <c:pt idx="88">
                  <c:v>43919</c:v>
                </c:pt>
                <c:pt idx="89">
                  <c:v>43920</c:v>
                </c:pt>
                <c:pt idx="90">
                  <c:v>43921</c:v>
                </c:pt>
                <c:pt idx="91">
                  <c:v>43922</c:v>
                </c:pt>
                <c:pt idx="92">
                  <c:v>43923</c:v>
                </c:pt>
                <c:pt idx="93">
                  <c:v>43924</c:v>
                </c:pt>
                <c:pt idx="94">
                  <c:v>43925</c:v>
                </c:pt>
                <c:pt idx="95">
                  <c:v>43926</c:v>
                </c:pt>
                <c:pt idx="96">
                  <c:v>43927</c:v>
                </c:pt>
                <c:pt idx="97">
                  <c:v>43928</c:v>
                </c:pt>
                <c:pt idx="98">
                  <c:v>43929</c:v>
                </c:pt>
                <c:pt idx="99">
                  <c:v>43930</c:v>
                </c:pt>
                <c:pt idx="100">
                  <c:v>43931</c:v>
                </c:pt>
                <c:pt idx="101">
                  <c:v>43932</c:v>
                </c:pt>
                <c:pt idx="102">
                  <c:v>43933</c:v>
                </c:pt>
                <c:pt idx="103">
                  <c:v>43934</c:v>
                </c:pt>
                <c:pt idx="104">
                  <c:v>43935</c:v>
                </c:pt>
                <c:pt idx="105">
                  <c:v>43936</c:v>
                </c:pt>
                <c:pt idx="106">
                  <c:v>43937</c:v>
                </c:pt>
                <c:pt idx="107">
                  <c:v>43938</c:v>
                </c:pt>
                <c:pt idx="108">
                  <c:v>43939</c:v>
                </c:pt>
                <c:pt idx="109">
                  <c:v>43940</c:v>
                </c:pt>
                <c:pt idx="110">
                  <c:v>43941</c:v>
                </c:pt>
                <c:pt idx="111">
                  <c:v>43942</c:v>
                </c:pt>
                <c:pt idx="112">
                  <c:v>43943</c:v>
                </c:pt>
                <c:pt idx="113">
                  <c:v>43944</c:v>
                </c:pt>
                <c:pt idx="114">
                  <c:v>43945</c:v>
                </c:pt>
                <c:pt idx="115">
                  <c:v>43946</c:v>
                </c:pt>
                <c:pt idx="116">
                  <c:v>43947</c:v>
                </c:pt>
                <c:pt idx="117">
                  <c:v>43948</c:v>
                </c:pt>
                <c:pt idx="118">
                  <c:v>43949</c:v>
                </c:pt>
                <c:pt idx="119">
                  <c:v>43950</c:v>
                </c:pt>
                <c:pt idx="120">
                  <c:v>43951</c:v>
                </c:pt>
                <c:pt idx="121">
                  <c:v>43952</c:v>
                </c:pt>
                <c:pt idx="122">
                  <c:v>43953</c:v>
                </c:pt>
                <c:pt idx="123">
                  <c:v>43954</c:v>
                </c:pt>
                <c:pt idx="124">
                  <c:v>43955</c:v>
                </c:pt>
                <c:pt idx="125">
                  <c:v>43956</c:v>
                </c:pt>
                <c:pt idx="126">
                  <c:v>43957</c:v>
                </c:pt>
                <c:pt idx="127">
                  <c:v>43958</c:v>
                </c:pt>
                <c:pt idx="128">
                  <c:v>43959</c:v>
                </c:pt>
                <c:pt idx="129">
                  <c:v>43960</c:v>
                </c:pt>
                <c:pt idx="130">
                  <c:v>43961</c:v>
                </c:pt>
                <c:pt idx="131">
                  <c:v>43962</c:v>
                </c:pt>
                <c:pt idx="132">
                  <c:v>43963</c:v>
                </c:pt>
                <c:pt idx="133">
                  <c:v>43964</c:v>
                </c:pt>
                <c:pt idx="134">
                  <c:v>43965</c:v>
                </c:pt>
                <c:pt idx="135">
                  <c:v>43966</c:v>
                </c:pt>
                <c:pt idx="136">
                  <c:v>43967</c:v>
                </c:pt>
                <c:pt idx="137">
                  <c:v>43968</c:v>
                </c:pt>
                <c:pt idx="138">
                  <c:v>43969</c:v>
                </c:pt>
                <c:pt idx="139">
                  <c:v>43970</c:v>
                </c:pt>
                <c:pt idx="140">
                  <c:v>43971</c:v>
                </c:pt>
                <c:pt idx="141">
                  <c:v>43972</c:v>
                </c:pt>
                <c:pt idx="142">
                  <c:v>43973</c:v>
                </c:pt>
                <c:pt idx="143">
                  <c:v>43974</c:v>
                </c:pt>
                <c:pt idx="144">
                  <c:v>43975</c:v>
                </c:pt>
                <c:pt idx="145">
                  <c:v>43976</c:v>
                </c:pt>
                <c:pt idx="146">
                  <c:v>43977</c:v>
                </c:pt>
                <c:pt idx="147">
                  <c:v>43978</c:v>
                </c:pt>
                <c:pt idx="148">
                  <c:v>43979</c:v>
                </c:pt>
                <c:pt idx="149">
                  <c:v>43980</c:v>
                </c:pt>
                <c:pt idx="150">
                  <c:v>43981</c:v>
                </c:pt>
                <c:pt idx="151">
                  <c:v>43982</c:v>
                </c:pt>
                <c:pt idx="152">
                  <c:v>43983</c:v>
                </c:pt>
                <c:pt idx="153">
                  <c:v>43984</c:v>
                </c:pt>
                <c:pt idx="154">
                  <c:v>43985</c:v>
                </c:pt>
                <c:pt idx="155">
                  <c:v>43986</c:v>
                </c:pt>
                <c:pt idx="156">
                  <c:v>43987</c:v>
                </c:pt>
                <c:pt idx="157">
                  <c:v>43988</c:v>
                </c:pt>
                <c:pt idx="158">
                  <c:v>43989</c:v>
                </c:pt>
                <c:pt idx="159">
                  <c:v>43990</c:v>
                </c:pt>
                <c:pt idx="160">
                  <c:v>43991</c:v>
                </c:pt>
                <c:pt idx="161">
                  <c:v>43992</c:v>
                </c:pt>
                <c:pt idx="162">
                  <c:v>43993</c:v>
                </c:pt>
                <c:pt idx="163">
                  <c:v>43994</c:v>
                </c:pt>
                <c:pt idx="164">
                  <c:v>43995</c:v>
                </c:pt>
                <c:pt idx="165">
                  <c:v>43996</c:v>
                </c:pt>
                <c:pt idx="166">
                  <c:v>43997</c:v>
                </c:pt>
                <c:pt idx="167">
                  <c:v>43998</c:v>
                </c:pt>
                <c:pt idx="168">
                  <c:v>43999</c:v>
                </c:pt>
                <c:pt idx="169">
                  <c:v>44000</c:v>
                </c:pt>
                <c:pt idx="170">
                  <c:v>44001</c:v>
                </c:pt>
                <c:pt idx="171">
                  <c:v>44002</c:v>
                </c:pt>
                <c:pt idx="172">
                  <c:v>44003</c:v>
                </c:pt>
                <c:pt idx="173">
                  <c:v>44004</c:v>
                </c:pt>
                <c:pt idx="174">
                  <c:v>44005</c:v>
                </c:pt>
                <c:pt idx="175">
                  <c:v>44006</c:v>
                </c:pt>
                <c:pt idx="176">
                  <c:v>44007</c:v>
                </c:pt>
                <c:pt idx="177">
                  <c:v>44008</c:v>
                </c:pt>
                <c:pt idx="178">
                  <c:v>44009</c:v>
                </c:pt>
                <c:pt idx="179">
                  <c:v>44010</c:v>
                </c:pt>
                <c:pt idx="180">
                  <c:v>44011</c:v>
                </c:pt>
                <c:pt idx="181">
                  <c:v>44012</c:v>
                </c:pt>
                <c:pt idx="182">
                  <c:v>44013</c:v>
                </c:pt>
                <c:pt idx="183">
                  <c:v>44014</c:v>
                </c:pt>
                <c:pt idx="184">
                  <c:v>44015</c:v>
                </c:pt>
                <c:pt idx="185">
                  <c:v>44016</c:v>
                </c:pt>
                <c:pt idx="186">
                  <c:v>44017</c:v>
                </c:pt>
                <c:pt idx="187">
                  <c:v>44018</c:v>
                </c:pt>
                <c:pt idx="188">
                  <c:v>44019</c:v>
                </c:pt>
                <c:pt idx="189">
                  <c:v>44020</c:v>
                </c:pt>
                <c:pt idx="190">
                  <c:v>44021</c:v>
                </c:pt>
                <c:pt idx="191">
                  <c:v>44022</c:v>
                </c:pt>
                <c:pt idx="192">
                  <c:v>44023</c:v>
                </c:pt>
                <c:pt idx="193">
                  <c:v>44024</c:v>
                </c:pt>
                <c:pt idx="194">
                  <c:v>44025</c:v>
                </c:pt>
                <c:pt idx="195">
                  <c:v>44026</c:v>
                </c:pt>
                <c:pt idx="196">
                  <c:v>44027</c:v>
                </c:pt>
                <c:pt idx="197">
                  <c:v>44028</c:v>
                </c:pt>
                <c:pt idx="198">
                  <c:v>44029</c:v>
                </c:pt>
                <c:pt idx="199">
                  <c:v>44030</c:v>
                </c:pt>
                <c:pt idx="200">
                  <c:v>44031</c:v>
                </c:pt>
                <c:pt idx="201">
                  <c:v>44032</c:v>
                </c:pt>
                <c:pt idx="202">
                  <c:v>44033</c:v>
                </c:pt>
                <c:pt idx="203">
                  <c:v>44034</c:v>
                </c:pt>
                <c:pt idx="204">
                  <c:v>44035</c:v>
                </c:pt>
                <c:pt idx="205">
                  <c:v>44036</c:v>
                </c:pt>
                <c:pt idx="206">
                  <c:v>44037</c:v>
                </c:pt>
                <c:pt idx="207">
                  <c:v>44038</c:v>
                </c:pt>
                <c:pt idx="208">
                  <c:v>44039</c:v>
                </c:pt>
                <c:pt idx="209">
                  <c:v>44040</c:v>
                </c:pt>
                <c:pt idx="210">
                  <c:v>44041</c:v>
                </c:pt>
                <c:pt idx="211">
                  <c:v>44042</c:v>
                </c:pt>
                <c:pt idx="212">
                  <c:v>44043</c:v>
                </c:pt>
                <c:pt idx="213">
                  <c:v>44044</c:v>
                </c:pt>
                <c:pt idx="214">
                  <c:v>44045</c:v>
                </c:pt>
                <c:pt idx="215">
                  <c:v>44046</c:v>
                </c:pt>
                <c:pt idx="216">
                  <c:v>44047</c:v>
                </c:pt>
                <c:pt idx="217">
                  <c:v>44048</c:v>
                </c:pt>
                <c:pt idx="218">
                  <c:v>44049</c:v>
                </c:pt>
                <c:pt idx="219">
                  <c:v>44050</c:v>
                </c:pt>
                <c:pt idx="220">
                  <c:v>44051</c:v>
                </c:pt>
                <c:pt idx="221">
                  <c:v>44052</c:v>
                </c:pt>
                <c:pt idx="222">
                  <c:v>44053</c:v>
                </c:pt>
                <c:pt idx="223">
                  <c:v>44054</c:v>
                </c:pt>
                <c:pt idx="224">
                  <c:v>44055</c:v>
                </c:pt>
                <c:pt idx="225">
                  <c:v>44056</c:v>
                </c:pt>
                <c:pt idx="226">
                  <c:v>44057</c:v>
                </c:pt>
                <c:pt idx="227">
                  <c:v>44058</c:v>
                </c:pt>
                <c:pt idx="228">
                  <c:v>44059</c:v>
                </c:pt>
                <c:pt idx="229">
                  <c:v>44060</c:v>
                </c:pt>
                <c:pt idx="230">
                  <c:v>44061</c:v>
                </c:pt>
                <c:pt idx="231">
                  <c:v>44062</c:v>
                </c:pt>
                <c:pt idx="232">
                  <c:v>44063</c:v>
                </c:pt>
                <c:pt idx="233">
                  <c:v>44064</c:v>
                </c:pt>
                <c:pt idx="234">
                  <c:v>44065</c:v>
                </c:pt>
                <c:pt idx="235">
                  <c:v>44066</c:v>
                </c:pt>
                <c:pt idx="236">
                  <c:v>44067</c:v>
                </c:pt>
                <c:pt idx="237">
                  <c:v>44068</c:v>
                </c:pt>
                <c:pt idx="238">
                  <c:v>44069</c:v>
                </c:pt>
                <c:pt idx="239">
                  <c:v>44070</c:v>
                </c:pt>
                <c:pt idx="240">
                  <c:v>44071</c:v>
                </c:pt>
                <c:pt idx="241">
                  <c:v>44072</c:v>
                </c:pt>
                <c:pt idx="242">
                  <c:v>44073</c:v>
                </c:pt>
                <c:pt idx="243">
                  <c:v>44074</c:v>
                </c:pt>
                <c:pt idx="244">
                  <c:v>44075</c:v>
                </c:pt>
                <c:pt idx="245">
                  <c:v>44076</c:v>
                </c:pt>
                <c:pt idx="246">
                  <c:v>44077</c:v>
                </c:pt>
                <c:pt idx="247">
                  <c:v>44078</c:v>
                </c:pt>
                <c:pt idx="248">
                  <c:v>44079</c:v>
                </c:pt>
                <c:pt idx="249">
                  <c:v>44080</c:v>
                </c:pt>
                <c:pt idx="250">
                  <c:v>44081</c:v>
                </c:pt>
                <c:pt idx="251">
                  <c:v>44082</c:v>
                </c:pt>
                <c:pt idx="252">
                  <c:v>44083</c:v>
                </c:pt>
                <c:pt idx="253">
                  <c:v>44084</c:v>
                </c:pt>
                <c:pt idx="254">
                  <c:v>44085</c:v>
                </c:pt>
                <c:pt idx="255">
                  <c:v>44086</c:v>
                </c:pt>
                <c:pt idx="256">
                  <c:v>44087</c:v>
                </c:pt>
                <c:pt idx="257">
                  <c:v>44088</c:v>
                </c:pt>
                <c:pt idx="258">
                  <c:v>44089</c:v>
                </c:pt>
                <c:pt idx="259">
                  <c:v>44090</c:v>
                </c:pt>
                <c:pt idx="260">
                  <c:v>44091</c:v>
                </c:pt>
                <c:pt idx="261">
                  <c:v>44092</c:v>
                </c:pt>
                <c:pt idx="262">
                  <c:v>44093</c:v>
                </c:pt>
                <c:pt idx="263">
                  <c:v>44094</c:v>
                </c:pt>
                <c:pt idx="264">
                  <c:v>44095</c:v>
                </c:pt>
                <c:pt idx="265">
                  <c:v>44096</c:v>
                </c:pt>
                <c:pt idx="266">
                  <c:v>44097</c:v>
                </c:pt>
                <c:pt idx="267">
                  <c:v>44098</c:v>
                </c:pt>
                <c:pt idx="268">
                  <c:v>44099</c:v>
                </c:pt>
                <c:pt idx="269">
                  <c:v>44100</c:v>
                </c:pt>
                <c:pt idx="270">
                  <c:v>44101</c:v>
                </c:pt>
                <c:pt idx="271">
                  <c:v>44102</c:v>
                </c:pt>
                <c:pt idx="272">
                  <c:v>44103</c:v>
                </c:pt>
                <c:pt idx="273">
                  <c:v>44104</c:v>
                </c:pt>
                <c:pt idx="274">
                  <c:v>44105</c:v>
                </c:pt>
                <c:pt idx="275">
                  <c:v>44106</c:v>
                </c:pt>
                <c:pt idx="276">
                  <c:v>44107</c:v>
                </c:pt>
                <c:pt idx="277">
                  <c:v>44108</c:v>
                </c:pt>
                <c:pt idx="278">
                  <c:v>44109</c:v>
                </c:pt>
                <c:pt idx="279">
                  <c:v>44110</c:v>
                </c:pt>
                <c:pt idx="280">
                  <c:v>44111</c:v>
                </c:pt>
                <c:pt idx="281">
                  <c:v>44112</c:v>
                </c:pt>
                <c:pt idx="282">
                  <c:v>44113</c:v>
                </c:pt>
                <c:pt idx="283">
                  <c:v>44114</c:v>
                </c:pt>
                <c:pt idx="284">
                  <c:v>44115</c:v>
                </c:pt>
                <c:pt idx="285">
                  <c:v>44116</c:v>
                </c:pt>
                <c:pt idx="286">
                  <c:v>44117</c:v>
                </c:pt>
                <c:pt idx="287">
                  <c:v>44118</c:v>
                </c:pt>
                <c:pt idx="288">
                  <c:v>44119</c:v>
                </c:pt>
                <c:pt idx="289">
                  <c:v>44120</c:v>
                </c:pt>
                <c:pt idx="290">
                  <c:v>44121</c:v>
                </c:pt>
                <c:pt idx="291">
                  <c:v>44122</c:v>
                </c:pt>
                <c:pt idx="292">
                  <c:v>44123</c:v>
                </c:pt>
                <c:pt idx="293">
                  <c:v>44124</c:v>
                </c:pt>
                <c:pt idx="294">
                  <c:v>44125</c:v>
                </c:pt>
                <c:pt idx="295">
                  <c:v>44126</c:v>
                </c:pt>
                <c:pt idx="296">
                  <c:v>44127</c:v>
                </c:pt>
                <c:pt idx="297">
                  <c:v>44128</c:v>
                </c:pt>
                <c:pt idx="298">
                  <c:v>44129</c:v>
                </c:pt>
                <c:pt idx="299">
                  <c:v>44130</c:v>
                </c:pt>
                <c:pt idx="300">
                  <c:v>44131</c:v>
                </c:pt>
                <c:pt idx="301">
                  <c:v>44132</c:v>
                </c:pt>
                <c:pt idx="302">
                  <c:v>44133</c:v>
                </c:pt>
                <c:pt idx="303">
                  <c:v>44134</c:v>
                </c:pt>
                <c:pt idx="304">
                  <c:v>44135</c:v>
                </c:pt>
                <c:pt idx="305">
                  <c:v>44136</c:v>
                </c:pt>
                <c:pt idx="306">
                  <c:v>44137</c:v>
                </c:pt>
                <c:pt idx="307">
                  <c:v>44138</c:v>
                </c:pt>
                <c:pt idx="308">
                  <c:v>44139</c:v>
                </c:pt>
                <c:pt idx="309">
                  <c:v>44140</c:v>
                </c:pt>
                <c:pt idx="310">
                  <c:v>44141</c:v>
                </c:pt>
                <c:pt idx="311">
                  <c:v>44142</c:v>
                </c:pt>
                <c:pt idx="312">
                  <c:v>44143</c:v>
                </c:pt>
                <c:pt idx="313">
                  <c:v>44144</c:v>
                </c:pt>
                <c:pt idx="314">
                  <c:v>44145</c:v>
                </c:pt>
                <c:pt idx="315">
                  <c:v>44146</c:v>
                </c:pt>
                <c:pt idx="316">
                  <c:v>44147</c:v>
                </c:pt>
                <c:pt idx="317">
                  <c:v>44148</c:v>
                </c:pt>
                <c:pt idx="318">
                  <c:v>44149</c:v>
                </c:pt>
                <c:pt idx="319">
                  <c:v>44150</c:v>
                </c:pt>
                <c:pt idx="320">
                  <c:v>44151</c:v>
                </c:pt>
                <c:pt idx="321">
                  <c:v>44152</c:v>
                </c:pt>
                <c:pt idx="322">
                  <c:v>44153</c:v>
                </c:pt>
                <c:pt idx="323">
                  <c:v>44154</c:v>
                </c:pt>
                <c:pt idx="324">
                  <c:v>44155</c:v>
                </c:pt>
                <c:pt idx="325">
                  <c:v>44156</c:v>
                </c:pt>
                <c:pt idx="326">
                  <c:v>44157</c:v>
                </c:pt>
                <c:pt idx="327">
                  <c:v>44158</c:v>
                </c:pt>
                <c:pt idx="328">
                  <c:v>44159</c:v>
                </c:pt>
                <c:pt idx="329">
                  <c:v>44160</c:v>
                </c:pt>
                <c:pt idx="330">
                  <c:v>44161</c:v>
                </c:pt>
                <c:pt idx="331">
                  <c:v>44162</c:v>
                </c:pt>
                <c:pt idx="332">
                  <c:v>44163</c:v>
                </c:pt>
                <c:pt idx="333">
                  <c:v>44164</c:v>
                </c:pt>
                <c:pt idx="334">
                  <c:v>44165</c:v>
                </c:pt>
                <c:pt idx="335">
                  <c:v>44166</c:v>
                </c:pt>
                <c:pt idx="336">
                  <c:v>44167</c:v>
                </c:pt>
                <c:pt idx="337">
                  <c:v>44168</c:v>
                </c:pt>
                <c:pt idx="338">
                  <c:v>44169</c:v>
                </c:pt>
                <c:pt idx="339">
                  <c:v>44170</c:v>
                </c:pt>
                <c:pt idx="340">
                  <c:v>44171</c:v>
                </c:pt>
                <c:pt idx="341">
                  <c:v>44172</c:v>
                </c:pt>
                <c:pt idx="342">
                  <c:v>44173</c:v>
                </c:pt>
                <c:pt idx="343">
                  <c:v>44174</c:v>
                </c:pt>
                <c:pt idx="344">
                  <c:v>44175</c:v>
                </c:pt>
                <c:pt idx="345">
                  <c:v>44176</c:v>
                </c:pt>
                <c:pt idx="346">
                  <c:v>44177</c:v>
                </c:pt>
                <c:pt idx="347">
                  <c:v>44178</c:v>
                </c:pt>
                <c:pt idx="348">
                  <c:v>44179</c:v>
                </c:pt>
                <c:pt idx="349">
                  <c:v>44180</c:v>
                </c:pt>
                <c:pt idx="350">
                  <c:v>44181</c:v>
                </c:pt>
                <c:pt idx="351">
                  <c:v>44182</c:v>
                </c:pt>
                <c:pt idx="352">
                  <c:v>44183</c:v>
                </c:pt>
                <c:pt idx="353">
                  <c:v>44184</c:v>
                </c:pt>
                <c:pt idx="354">
                  <c:v>44185</c:v>
                </c:pt>
                <c:pt idx="355">
                  <c:v>44186</c:v>
                </c:pt>
                <c:pt idx="356">
                  <c:v>44187</c:v>
                </c:pt>
                <c:pt idx="357">
                  <c:v>44188</c:v>
                </c:pt>
                <c:pt idx="358">
                  <c:v>44189</c:v>
                </c:pt>
                <c:pt idx="359">
                  <c:v>44190</c:v>
                </c:pt>
                <c:pt idx="360">
                  <c:v>44191</c:v>
                </c:pt>
                <c:pt idx="361">
                  <c:v>44192</c:v>
                </c:pt>
                <c:pt idx="362">
                  <c:v>44193</c:v>
                </c:pt>
                <c:pt idx="363">
                  <c:v>44194</c:v>
                </c:pt>
                <c:pt idx="364">
                  <c:v>44195</c:v>
                </c:pt>
                <c:pt idx="365">
                  <c:v>44196</c:v>
                </c:pt>
                <c:pt idx="366">
                  <c:v>44197</c:v>
                </c:pt>
                <c:pt idx="367">
                  <c:v>44198</c:v>
                </c:pt>
                <c:pt idx="368">
                  <c:v>44199</c:v>
                </c:pt>
                <c:pt idx="369">
                  <c:v>44200</c:v>
                </c:pt>
                <c:pt idx="370">
                  <c:v>44201</c:v>
                </c:pt>
                <c:pt idx="371">
                  <c:v>44202</c:v>
                </c:pt>
                <c:pt idx="372">
                  <c:v>44203</c:v>
                </c:pt>
                <c:pt idx="373">
                  <c:v>44204</c:v>
                </c:pt>
                <c:pt idx="374">
                  <c:v>44205</c:v>
                </c:pt>
                <c:pt idx="375">
                  <c:v>44206</c:v>
                </c:pt>
                <c:pt idx="376">
                  <c:v>44207</c:v>
                </c:pt>
                <c:pt idx="377">
                  <c:v>44208</c:v>
                </c:pt>
                <c:pt idx="378">
                  <c:v>44209</c:v>
                </c:pt>
                <c:pt idx="379">
                  <c:v>44210</c:v>
                </c:pt>
                <c:pt idx="380">
                  <c:v>44211</c:v>
                </c:pt>
                <c:pt idx="381">
                  <c:v>44212</c:v>
                </c:pt>
                <c:pt idx="382">
                  <c:v>44213</c:v>
                </c:pt>
                <c:pt idx="383">
                  <c:v>44214</c:v>
                </c:pt>
                <c:pt idx="384">
                  <c:v>44215</c:v>
                </c:pt>
                <c:pt idx="385">
                  <c:v>44216</c:v>
                </c:pt>
                <c:pt idx="386">
                  <c:v>44217</c:v>
                </c:pt>
                <c:pt idx="387">
                  <c:v>44218</c:v>
                </c:pt>
                <c:pt idx="388">
                  <c:v>44219</c:v>
                </c:pt>
                <c:pt idx="389">
                  <c:v>44220</c:v>
                </c:pt>
                <c:pt idx="390">
                  <c:v>44221</c:v>
                </c:pt>
                <c:pt idx="391">
                  <c:v>44222</c:v>
                </c:pt>
                <c:pt idx="392">
                  <c:v>44223</c:v>
                </c:pt>
                <c:pt idx="393">
                  <c:v>44224</c:v>
                </c:pt>
                <c:pt idx="394">
                  <c:v>44225</c:v>
                </c:pt>
                <c:pt idx="395">
                  <c:v>44226</c:v>
                </c:pt>
                <c:pt idx="396">
                  <c:v>44227</c:v>
                </c:pt>
                <c:pt idx="397">
                  <c:v>44228</c:v>
                </c:pt>
                <c:pt idx="398">
                  <c:v>44229</c:v>
                </c:pt>
                <c:pt idx="399">
                  <c:v>44230</c:v>
                </c:pt>
                <c:pt idx="400">
                  <c:v>44231</c:v>
                </c:pt>
                <c:pt idx="401">
                  <c:v>44232</c:v>
                </c:pt>
                <c:pt idx="402">
                  <c:v>44233</c:v>
                </c:pt>
                <c:pt idx="403">
                  <c:v>44234</c:v>
                </c:pt>
                <c:pt idx="404">
                  <c:v>44235</c:v>
                </c:pt>
                <c:pt idx="405">
                  <c:v>44236</c:v>
                </c:pt>
                <c:pt idx="406">
                  <c:v>44237</c:v>
                </c:pt>
                <c:pt idx="407">
                  <c:v>44238</c:v>
                </c:pt>
                <c:pt idx="408">
                  <c:v>44239</c:v>
                </c:pt>
                <c:pt idx="409">
                  <c:v>44240</c:v>
                </c:pt>
                <c:pt idx="410">
                  <c:v>44241</c:v>
                </c:pt>
                <c:pt idx="411">
                  <c:v>44242</c:v>
                </c:pt>
                <c:pt idx="412">
                  <c:v>44243</c:v>
                </c:pt>
                <c:pt idx="413">
                  <c:v>44244</c:v>
                </c:pt>
                <c:pt idx="414">
                  <c:v>44245</c:v>
                </c:pt>
                <c:pt idx="415">
                  <c:v>44246</c:v>
                </c:pt>
                <c:pt idx="416">
                  <c:v>44247</c:v>
                </c:pt>
                <c:pt idx="417">
                  <c:v>44248</c:v>
                </c:pt>
                <c:pt idx="418">
                  <c:v>44249</c:v>
                </c:pt>
                <c:pt idx="419">
                  <c:v>44250</c:v>
                </c:pt>
                <c:pt idx="420">
                  <c:v>44251</c:v>
                </c:pt>
                <c:pt idx="421">
                  <c:v>44252</c:v>
                </c:pt>
                <c:pt idx="422">
                  <c:v>44253</c:v>
                </c:pt>
                <c:pt idx="423">
                  <c:v>44254</c:v>
                </c:pt>
                <c:pt idx="424">
                  <c:v>44255</c:v>
                </c:pt>
                <c:pt idx="425">
                  <c:v>44256</c:v>
                </c:pt>
                <c:pt idx="426">
                  <c:v>44257</c:v>
                </c:pt>
                <c:pt idx="427">
                  <c:v>44258</c:v>
                </c:pt>
                <c:pt idx="428">
                  <c:v>44259</c:v>
                </c:pt>
                <c:pt idx="429">
                  <c:v>44260</c:v>
                </c:pt>
                <c:pt idx="430">
                  <c:v>44261</c:v>
                </c:pt>
                <c:pt idx="431">
                  <c:v>44262</c:v>
                </c:pt>
                <c:pt idx="432">
                  <c:v>44263</c:v>
                </c:pt>
                <c:pt idx="433">
                  <c:v>44264</c:v>
                </c:pt>
                <c:pt idx="434">
                  <c:v>44265</c:v>
                </c:pt>
                <c:pt idx="435">
                  <c:v>44266</c:v>
                </c:pt>
                <c:pt idx="436">
                  <c:v>44267</c:v>
                </c:pt>
                <c:pt idx="437">
                  <c:v>44268</c:v>
                </c:pt>
                <c:pt idx="438">
                  <c:v>44269</c:v>
                </c:pt>
                <c:pt idx="439">
                  <c:v>44270</c:v>
                </c:pt>
                <c:pt idx="440">
                  <c:v>44271</c:v>
                </c:pt>
                <c:pt idx="441">
                  <c:v>44272</c:v>
                </c:pt>
                <c:pt idx="442">
                  <c:v>44273</c:v>
                </c:pt>
                <c:pt idx="443">
                  <c:v>44274</c:v>
                </c:pt>
                <c:pt idx="444">
                  <c:v>44275</c:v>
                </c:pt>
                <c:pt idx="445">
                  <c:v>44276</c:v>
                </c:pt>
                <c:pt idx="446">
                  <c:v>44277</c:v>
                </c:pt>
                <c:pt idx="447">
                  <c:v>44278</c:v>
                </c:pt>
                <c:pt idx="448">
                  <c:v>44279</c:v>
                </c:pt>
                <c:pt idx="449">
                  <c:v>44280</c:v>
                </c:pt>
                <c:pt idx="450">
                  <c:v>44281</c:v>
                </c:pt>
                <c:pt idx="451">
                  <c:v>44282</c:v>
                </c:pt>
                <c:pt idx="452">
                  <c:v>44283</c:v>
                </c:pt>
                <c:pt idx="453">
                  <c:v>44284</c:v>
                </c:pt>
                <c:pt idx="454">
                  <c:v>44285</c:v>
                </c:pt>
                <c:pt idx="455">
                  <c:v>44286</c:v>
                </c:pt>
                <c:pt idx="456">
                  <c:v>44287</c:v>
                </c:pt>
                <c:pt idx="457">
                  <c:v>44288</c:v>
                </c:pt>
                <c:pt idx="458">
                  <c:v>44289</c:v>
                </c:pt>
                <c:pt idx="459">
                  <c:v>44290</c:v>
                </c:pt>
                <c:pt idx="460">
                  <c:v>44291</c:v>
                </c:pt>
                <c:pt idx="461">
                  <c:v>44292</c:v>
                </c:pt>
                <c:pt idx="462">
                  <c:v>44293</c:v>
                </c:pt>
                <c:pt idx="463">
                  <c:v>44294</c:v>
                </c:pt>
                <c:pt idx="464">
                  <c:v>44295</c:v>
                </c:pt>
                <c:pt idx="465">
                  <c:v>44296</c:v>
                </c:pt>
                <c:pt idx="466">
                  <c:v>44297</c:v>
                </c:pt>
                <c:pt idx="467">
                  <c:v>44298</c:v>
                </c:pt>
                <c:pt idx="468">
                  <c:v>44299</c:v>
                </c:pt>
                <c:pt idx="469">
                  <c:v>44300</c:v>
                </c:pt>
                <c:pt idx="470">
                  <c:v>44301</c:v>
                </c:pt>
                <c:pt idx="471">
                  <c:v>44302</c:v>
                </c:pt>
                <c:pt idx="472">
                  <c:v>44303</c:v>
                </c:pt>
                <c:pt idx="473">
                  <c:v>44304</c:v>
                </c:pt>
                <c:pt idx="474">
                  <c:v>44305</c:v>
                </c:pt>
                <c:pt idx="475">
                  <c:v>44306</c:v>
                </c:pt>
                <c:pt idx="476">
                  <c:v>44307</c:v>
                </c:pt>
                <c:pt idx="477">
                  <c:v>44308</c:v>
                </c:pt>
                <c:pt idx="478">
                  <c:v>44309</c:v>
                </c:pt>
                <c:pt idx="479">
                  <c:v>44310</c:v>
                </c:pt>
                <c:pt idx="480">
                  <c:v>44311</c:v>
                </c:pt>
                <c:pt idx="481">
                  <c:v>44312</c:v>
                </c:pt>
                <c:pt idx="482">
                  <c:v>44313</c:v>
                </c:pt>
                <c:pt idx="483">
                  <c:v>44314</c:v>
                </c:pt>
                <c:pt idx="484">
                  <c:v>44315</c:v>
                </c:pt>
                <c:pt idx="485">
                  <c:v>44316</c:v>
                </c:pt>
                <c:pt idx="486">
                  <c:v>44317</c:v>
                </c:pt>
                <c:pt idx="487">
                  <c:v>44318</c:v>
                </c:pt>
                <c:pt idx="488">
                  <c:v>44319</c:v>
                </c:pt>
                <c:pt idx="489">
                  <c:v>44320</c:v>
                </c:pt>
                <c:pt idx="490">
                  <c:v>44321</c:v>
                </c:pt>
                <c:pt idx="491">
                  <c:v>44322</c:v>
                </c:pt>
                <c:pt idx="492">
                  <c:v>44323</c:v>
                </c:pt>
                <c:pt idx="493">
                  <c:v>44324</c:v>
                </c:pt>
                <c:pt idx="494">
                  <c:v>44325</c:v>
                </c:pt>
                <c:pt idx="495">
                  <c:v>44326</c:v>
                </c:pt>
                <c:pt idx="496">
                  <c:v>44327</c:v>
                </c:pt>
                <c:pt idx="497">
                  <c:v>44328</c:v>
                </c:pt>
                <c:pt idx="498">
                  <c:v>44329</c:v>
                </c:pt>
                <c:pt idx="499">
                  <c:v>44330</c:v>
                </c:pt>
                <c:pt idx="500">
                  <c:v>44331</c:v>
                </c:pt>
                <c:pt idx="501">
                  <c:v>44332</c:v>
                </c:pt>
                <c:pt idx="502">
                  <c:v>44333</c:v>
                </c:pt>
                <c:pt idx="503">
                  <c:v>44334</c:v>
                </c:pt>
                <c:pt idx="504">
                  <c:v>44335</c:v>
                </c:pt>
                <c:pt idx="505">
                  <c:v>44336</c:v>
                </c:pt>
                <c:pt idx="506">
                  <c:v>44337</c:v>
                </c:pt>
                <c:pt idx="507">
                  <c:v>44338</c:v>
                </c:pt>
                <c:pt idx="508">
                  <c:v>44339</c:v>
                </c:pt>
                <c:pt idx="509">
                  <c:v>44340</c:v>
                </c:pt>
                <c:pt idx="510">
                  <c:v>44341</c:v>
                </c:pt>
                <c:pt idx="511">
                  <c:v>44342</c:v>
                </c:pt>
                <c:pt idx="512">
                  <c:v>44343</c:v>
                </c:pt>
                <c:pt idx="513">
                  <c:v>44344</c:v>
                </c:pt>
                <c:pt idx="514">
                  <c:v>44345</c:v>
                </c:pt>
                <c:pt idx="515">
                  <c:v>44346</c:v>
                </c:pt>
                <c:pt idx="516">
                  <c:v>44347</c:v>
                </c:pt>
                <c:pt idx="517">
                  <c:v>44348</c:v>
                </c:pt>
                <c:pt idx="518">
                  <c:v>44349</c:v>
                </c:pt>
                <c:pt idx="519">
                  <c:v>44350</c:v>
                </c:pt>
                <c:pt idx="520">
                  <c:v>44351</c:v>
                </c:pt>
                <c:pt idx="521">
                  <c:v>44352</c:v>
                </c:pt>
                <c:pt idx="522">
                  <c:v>44353</c:v>
                </c:pt>
                <c:pt idx="523">
                  <c:v>44354</c:v>
                </c:pt>
                <c:pt idx="524">
                  <c:v>44355</c:v>
                </c:pt>
                <c:pt idx="525">
                  <c:v>44356</c:v>
                </c:pt>
                <c:pt idx="526">
                  <c:v>44357</c:v>
                </c:pt>
                <c:pt idx="527">
                  <c:v>44358</c:v>
                </c:pt>
                <c:pt idx="528">
                  <c:v>44359</c:v>
                </c:pt>
                <c:pt idx="529">
                  <c:v>44360</c:v>
                </c:pt>
                <c:pt idx="530">
                  <c:v>44361</c:v>
                </c:pt>
                <c:pt idx="531">
                  <c:v>44362</c:v>
                </c:pt>
                <c:pt idx="532">
                  <c:v>44363</c:v>
                </c:pt>
                <c:pt idx="533">
                  <c:v>44364</c:v>
                </c:pt>
                <c:pt idx="534">
                  <c:v>44365</c:v>
                </c:pt>
                <c:pt idx="535">
                  <c:v>44366</c:v>
                </c:pt>
                <c:pt idx="536">
                  <c:v>44367</c:v>
                </c:pt>
                <c:pt idx="537">
                  <c:v>44368</c:v>
                </c:pt>
                <c:pt idx="538">
                  <c:v>44369</c:v>
                </c:pt>
                <c:pt idx="539">
                  <c:v>44370</c:v>
                </c:pt>
                <c:pt idx="540">
                  <c:v>44371</c:v>
                </c:pt>
                <c:pt idx="541">
                  <c:v>44372</c:v>
                </c:pt>
                <c:pt idx="542">
                  <c:v>44373</c:v>
                </c:pt>
                <c:pt idx="543">
                  <c:v>44374</c:v>
                </c:pt>
                <c:pt idx="544">
                  <c:v>44375</c:v>
                </c:pt>
                <c:pt idx="545">
                  <c:v>44376</c:v>
                </c:pt>
              </c:numCache>
            </c:numRef>
          </c:cat>
          <c:val>
            <c:numRef>
              <c:f>Sheet3!$Y$3:$Y$548</c:f>
              <c:numCache>
                <c:formatCode>General</c:formatCode>
                <c:ptCount val="546"/>
                <c:pt idx="84">
                  <c:v>600</c:v>
                </c:pt>
                <c:pt idx="85">
                  <c:v>600</c:v>
                </c:pt>
                <c:pt idx="86">
                  <c:v>600</c:v>
                </c:pt>
                <c:pt idx="87">
                  <c:v>600</c:v>
                </c:pt>
                <c:pt idx="88">
                  <c:v>600</c:v>
                </c:pt>
                <c:pt idx="89">
                  <c:v>600</c:v>
                </c:pt>
                <c:pt idx="90">
                  <c:v>600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7-9CC8-4140-B968-02DA341257F4}"/>
            </c:ext>
          </c:extLst>
        </c:ser>
        <c:ser>
          <c:idx val="24"/>
          <c:order val="24"/>
          <c:tx>
            <c:strRef>
              <c:f>Sheet3!$Z$2</c:f>
              <c:strCache>
                <c:ptCount val="1"/>
                <c:pt idx="0">
                  <c:v>闯关同乐会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Sheet3!$A$3:$A$548</c:f>
              <c:numCache>
                <c:formatCode>m/d/yyyy</c:formatCode>
                <c:ptCount val="546"/>
                <c:pt idx="0">
                  <c:v>43831</c:v>
                </c:pt>
                <c:pt idx="1">
                  <c:v>43832</c:v>
                </c:pt>
                <c:pt idx="2">
                  <c:v>43833</c:v>
                </c:pt>
                <c:pt idx="3">
                  <c:v>43834</c:v>
                </c:pt>
                <c:pt idx="4">
                  <c:v>43835</c:v>
                </c:pt>
                <c:pt idx="5">
                  <c:v>43836</c:v>
                </c:pt>
                <c:pt idx="6">
                  <c:v>43837</c:v>
                </c:pt>
                <c:pt idx="7">
                  <c:v>43838</c:v>
                </c:pt>
                <c:pt idx="8">
                  <c:v>43839</c:v>
                </c:pt>
                <c:pt idx="9">
                  <c:v>43840</c:v>
                </c:pt>
                <c:pt idx="10">
                  <c:v>43841</c:v>
                </c:pt>
                <c:pt idx="11">
                  <c:v>43842</c:v>
                </c:pt>
                <c:pt idx="12">
                  <c:v>43843</c:v>
                </c:pt>
                <c:pt idx="13">
                  <c:v>43844</c:v>
                </c:pt>
                <c:pt idx="14">
                  <c:v>43845</c:v>
                </c:pt>
                <c:pt idx="15">
                  <c:v>43846</c:v>
                </c:pt>
                <c:pt idx="16">
                  <c:v>43847</c:v>
                </c:pt>
                <c:pt idx="17">
                  <c:v>43848</c:v>
                </c:pt>
                <c:pt idx="18">
                  <c:v>43849</c:v>
                </c:pt>
                <c:pt idx="19">
                  <c:v>43850</c:v>
                </c:pt>
                <c:pt idx="20">
                  <c:v>43851</c:v>
                </c:pt>
                <c:pt idx="21">
                  <c:v>43852</c:v>
                </c:pt>
                <c:pt idx="22">
                  <c:v>43853</c:v>
                </c:pt>
                <c:pt idx="23">
                  <c:v>43854</c:v>
                </c:pt>
                <c:pt idx="24">
                  <c:v>43855</c:v>
                </c:pt>
                <c:pt idx="25">
                  <c:v>43856</c:v>
                </c:pt>
                <c:pt idx="26">
                  <c:v>43857</c:v>
                </c:pt>
                <c:pt idx="27">
                  <c:v>43858</c:v>
                </c:pt>
                <c:pt idx="28">
                  <c:v>43859</c:v>
                </c:pt>
                <c:pt idx="29">
                  <c:v>43860</c:v>
                </c:pt>
                <c:pt idx="30">
                  <c:v>43861</c:v>
                </c:pt>
                <c:pt idx="31">
                  <c:v>43862</c:v>
                </c:pt>
                <c:pt idx="32">
                  <c:v>43863</c:v>
                </c:pt>
                <c:pt idx="33">
                  <c:v>43864</c:v>
                </c:pt>
                <c:pt idx="34">
                  <c:v>43865</c:v>
                </c:pt>
                <c:pt idx="35">
                  <c:v>43866</c:v>
                </c:pt>
                <c:pt idx="36">
                  <c:v>43867</c:v>
                </c:pt>
                <c:pt idx="37">
                  <c:v>43868</c:v>
                </c:pt>
                <c:pt idx="38">
                  <c:v>43869</c:v>
                </c:pt>
                <c:pt idx="39">
                  <c:v>43870</c:v>
                </c:pt>
                <c:pt idx="40">
                  <c:v>43871</c:v>
                </c:pt>
                <c:pt idx="41">
                  <c:v>43872</c:v>
                </c:pt>
                <c:pt idx="42">
                  <c:v>43873</c:v>
                </c:pt>
                <c:pt idx="43">
                  <c:v>43874</c:v>
                </c:pt>
                <c:pt idx="44">
                  <c:v>43875</c:v>
                </c:pt>
                <c:pt idx="45">
                  <c:v>43876</c:v>
                </c:pt>
                <c:pt idx="46">
                  <c:v>43877</c:v>
                </c:pt>
                <c:pt idx="47">
                  <c:v>43878</c:v>
                </c:pt>
                <c:pt idx="48">
                  <c:v>43879</c:v>
                </c:pt>
                <c:pt idx="49">
                  <c:v>43880</c:v>
                </c:pt>
                <c:pt idx="50">
                  <c:v>43881</c:v>
                </c:pt>
                <c:pt idx="51">
                  <c:v>43882</c:v>
                </c:pt>
                <c:pt idx="52">
                  <c:v>43883</c:v>
                </c:pt>
                <c:pt idx="53">
                  <c:v>43884</c:v>
                </c:pt>
                <c:pt idx="54">
                  <c:v>43885</c:v>
                </c:pt>
                <c:pt idx="55">
                  <c:v>43886</c:v>
                </c:pt>
                <c:pt idx="56">
                  <c:v>43887</c:v>
                </c:pt>
                <c:pt idx="57">
                  <c:v>43888</c:v>
                </c:pt>
                <c:pt idx="58">
                  <c:v>43889</c:v>
                </c:pt>
                <c:pt idx="59">
                  <c:v>43890</c:v>
                </c:pt>
                <c:pt idx="60">
                  <c:v>43891</c:v>
                </c:pt>
                <c:pt idx="61">
                  <c:v>43892</c:v>
                </c:pt>
                <c:pt idx="62">
                  <c:v>43893</c:v>
                </c:pt>
                <c:pt idx="63">
                  <c:v>43894</c:v>
                </c:pt>
                <c:pt idx="64">
                  <c:v>43895</c:v>
                </c:pt>
                <c:pt idx="65">
                  <c:v>43896</c:v>
                </c:pt>
                <c:pt idx="66">
                  <c:v>43897</c:v>
                </c:pt>
                <c:pt idx="67">
                  <c:v>43898</c:v>
                </c:pt>
                <c:pt idx="68">
                  <c:v>43899</c:v>
                </c:pt>
                <c:pt idx="69">
                  <c:v>43900</c:v>
                </c:pt>
                <c:pt idx="70">
                  <c:v>43901</c:v>
                </c:pt>
                <c:pt idx="71">
                  <c:v>43902</c:v>
                </c:pt>
                <c:pt idx="72">
                  <c:v>43903</c:v>
                </c:pt>
                <c:pt idx="73">
                  <c:v>43904</c:v>
                </c:pt>
                <c:pt idx="74">
                  <c:v>43905</c:v>
                </c:pt>
                <c:pt idx="75">
                  <c:v>43906</c:v>
                </c:pt>
                <c:pt idx="76">
                  <c:v>43907</c:v>
                </c:pt>
                <c:pt idx="77">
                  <c:v>43908</c:v>
                </c:pt>
                <c:pt idx="78">
                  <c:v>43909</c:v>
                </c:pt>
                <c:pt idx="79">
                  <c:v>43910</c:v>
                </c:pt>
                <c:pt idx="80">
                  <c:v>43911</c:v>
                </c:pt>
                <c:pt idx="81">
                  <c:v>43912</c:v>
                </c:pt>
                <c:pt idx="82">
                  <c:v>43913</c:v>
                </c:pt>
                <c:pt idx="83">
                  <c:v>43914</c:v>
                </c:pt>
                <c:pt idx="84">
                  <c:v>43915</c:v>
                </c:pt>
                <c:pt idx="85">
                  <c:v>43916</c:v>
                </c:pt>
                <c:pt idx="86">
                  <c:v>43917</c:v>
                </c:pt>
                <c:pt idx="87">
                  <c:v>43918</c:v>
                </c:pt>
                <c:pt idx="88">
                  <c:v>43919</c:v>
                </c:pt>
                <c:pt idx="89">
                  <c:v>43920</c:v>
                </c:pt>
                <c:pt idx="90">
                  <c:v>43921</c:v>
                </c:pt>
                <c:pt idx="91">
                  <c:v>43922</c:v>
                </c:pt>
                <c:pt idx="92">
                  <c:v>43923</c:v>
                </c:pt>
                <c:pt idx="93">
                  <c:v>43924</c:v>
                </c:pt>
                <c:pt idx="94">
                  <c:v>43925</c:v>
                </c:pt>
                <c:pt idx="95">
                  <c:v>43926</c:v>
                </c:pt>
                <c:pt idx="96">
                  <c:v>43927</c:v>
                </c:pt>
                <c:pt idx="97">
                  <c:v>43928</c:v>
                </c:pt>
                <c:pt idx="98">
                  <c:v>43929</c:v>
                </c:pt>
                <c:pt idx="99">
                  <c:v>43930</c:v>
                </c:pt>
                <c:pt idx="100">
                  <c:v>43931</c:v>
                </c:pt>
                <c:pt idx="101">
                  <c:v>43932</c:v>
                </c:pt>
                <c:pt idx="102">
                  <c:v>43933</c:v>
                </c:pt>
                <c:pt idx="103">
                  <c:v>43934</c:v>
                </c:pt>
                <c:pt idx="104">
                  <c:v>43935</c:v>
                </c:pt>
                <c:pt idx="105">
                  <c:v>43936</c:v>
                </c:pt>
                <c:pt idx="106">
                  <c:v>43937</c:v>
                </c:pt>
                <c:pt idx="107">
                  <c:v>43938</c:v>
                </c:pt>
                <c:pt idx="108">
                  <c:v>43939</c:v>
                </c:pt>
                <c:pt idx="109">
                  <c:v>43940</c:v>
                </c:pt>
                <c:pt idx="110">
                  <c:v>43941</c:v>
                </c:pt>
                <c:pt idx="111">
                  <c:v>43942</c:v>
                </c:pt>
                <c:pt idx="112">
                  <c:v>43943</c:v>
                </c:pt>
                <c:pt idx="113">
                  <c:v>43944</c:v>
                </c:pt>
                <c:pt idx="114">
                  <c:v>43945</c:v>
                </c:pt>
                <c:pt idx="115">
                  <c:v>43946</c:v>
                </c:pt>
                <c:pt idx="116">
                  <c:v>43947</c:v>
                </c:pt>
                <c:pt idx="117">
                  <c:v>43948</c:v>
                </c:pt>
                <c:pt idx="118">
                  <c:v>43949</c:v>
                </c:pt>
                <c:pt idx="119">
                  <c:v>43950</c:v>
                </c:pt>
                <c:pt idx="120">
                  <c:v>43951</c:v>
                </c:pt>
                <c:pt idx="121">
                  <c:v>43952</c:v>
                </c:pt>
                <c:pt idx="122">
                  <c:v>43953</c:v>
                </c:pt>
                <c:pt idx="123">
                  <c:v>43954</c:v>
                </c:pt>
                <c:pt idx="124">
                  <c:v>43955</c:v>
                </c:pt>
                <c:pt idx="125">
                  <c:v>43956</c:v>
                </c:pt>
                <c:pt idx="126">
                  <c:v>43957</c:v>
                </c:pt>
                <c:pt idx="127">
                  <c:v>43958</c:v>
                </c:pt>
                <c:pt idx="128">
                  <c:v>43959</c:v>
                </c:pt>
                <c:pt idx="129">
                  <c:v>43960</c:v>
                </c:pt>
                <c:pt idx="130">
                  <c:v>43961</c:v>
                </c:pt>
                <c:pt idx="131">
                  <c:v>43962</c:v>
                </c:pt>
                <c:pt idx="132">
                  <c:v>43963</c:v>
                </c:pt>
                <c:pt idx="133">
                  <c:v>43964</c:v>
                </c:pt>
                <c:pt idx="134">
                  <c:v>43965</c:v>
                </c:pt>
                <c:pt idx="135">
                  <c:v>43966</c:v>
                </c:pt>
                <c:pt idx="136">
                  <c:v>43967</c:v>
                </c:pt>
                <c:pt idx="137">
                  <c:v>43968</c:v>
                </c:pt>
                <c:pt idx="138">
                  <c:v>43969</c:v>
                </c:pt>
                <c:pt idx="139">
                  <c:v>43970</c:v>
                </c:pt>
                <c:pt idx="140">
                  <c:v>43971</c:v>
                </c:pt>
                <c:pt idx="141">
                  <c:v>43972</c:v>
                </c:pt>
                <c:pt idx="142">
                  <c:v>43973</c:v>
                </c:pt>
                <c:pt idx="143">
                  <c:v>43974</c:v>
                </c:pt>
                <c:pt idx="144">
                  <c:v>43975</c:v>
                </c:pt>
                <c:pt idx="145">
                  <c:v>43976</c:v>
                </c:pt>
                <c:pt idx="146">
                  <c:v>43977</c:v>
                </c:pt>
                <c:pt idx="147">
                  <c:v>43978</c:v>
                </c:pt>
                <c:pt idx="148">
                  <c:v>43979</c:v>
                </c:pt>
                <c:pt idx="149">
                  <c:v>43980</c:v>
                </c:pt>
                <c:pt idx="150">
                  <c:v>43981</c:v>
                </c:pt>
                <c:pt idx="151">
                  <c:v>43982</c:v>
                </c:pt>
                <c:pt idx="152">
                  <c:v>43983</c:v>
                </c:pt>
                <c:pt idx="153">
                  <c:v>43984</c:v>
                </c:pt>
                <c:pt idx="154">
                  <c:v>43985</c:v>
                </c:pt>
                <c:pt idx="155">
                  <c:v>43986</c:v>
                </c:pt>
                <c:pt idx="156">
                  <c:v>43987</c:v>
                </c:pt>
                <c:pt idx="157">
                  <c:v>43988</c:v>
                </c:pt>
                <c:pt idx="158">
                  <c:v>43989</c:v>
                </c:pt>
                <c:pt idx="159">
                  <c:v>43990</c:v>
                </c:pt>
                <c:pt idx="160">
                  <c:v>43991</c:v>
                </c:pt>
                <c:pt idx="161">
                  <c:v>43992</c:v>
                </c:pt>
                <c:pt idx="162">
                  <c:v>43993</c:v>
                </c:pt>
                <c:pt idx="163">
                  <c:v>43994</c:v>
                </c:pt>
                <c:pt idx="164">
                  <c:v>43995</c:v>
                </c:pt>
                <c:pt idx="165">
                  <c:v>43996</c:v>
                </c:pt>
                <c:pt idx="166">
                  <c:v>43997</c:v>
                </c:pt>
                <c:pt idx="167">
                  <c:v>43998</c:v>
                </c:pt>
                <c:pt idx="168">
                  <c:v>43999</c:v>
                </c:pt>
                <c:pt idx="169">
                  <c:v>44000</c:v>
                </c:pt>
                <c:pt idx="170">
                  <c:v>44001</c:v>
                </c:pt>
                <c:pt idx="171">
                  <c:v>44002</c:v>
                </c:pt>
                <c:pt idx="172">
                  <c:v>44003</c:v>
                </c:pt>
                <c:pt idx="173">
                  <c:v>44004</c:v>
                </c:pt>
                <c:pt idx="174">
                  <c:v>44005</c:v>
                </c:pt>
                <c:pt idx="175">
                  <c:v>44006</c:v>
                </c:pt>
                <c:pt idx="176">
                  <c:v>44007</c:v>
                </c:pt>
                <c:pt idx="177">
                  <c:v>44008</c:v>
                </c:pt>
                <c:pt idx="178">
                  <c:v>44009</c:v>
                </c:pt>
                <c:pt idx="179">
                  <c:v>44010</c:v>
                </c:pt>
                <c:pt idx="180">
                  <c:v>44011</c:v>
                </c:pt>
                <c:pt idx="181">
                  <c:v>44012</c:v>
                </c:pt>
                <c:pt idx="182">
                  <c:v>44013</c:v>
                </c:pt>
                <c:pt idx="183">
                  <c:v>44014</c:v>
                </c:pt>
                <c:pt idx="184">
                  <c:v>44015</c:v>
                </c:pt>
                <c:pt idx="185">
                  <c:v>44016</c:v>
                </c:pt>
                <c:pt idx="186">
                  <c:v>44017</c:v>
                </c:pt>
                <c:pt idx="187">
                  <c:v>44018</c:v>
                </c:pt>
                <c:pt idx="188">
                  <c:v>44019</c:v>
                </c:pt>
                <c:pt idx="189">
                  <c:v>44020</c:v>
                </c:pt>
                <c:pt idx="190">
                  <c:v>44021</c:v>
                </c:pt>
                <c:pt idx="191">
                  <c:v>44022</c:v>
                </c:pt>
                <c:pt idx="192">
                  <c:v>44023</c:v>
                </c:pt>
                <c:pt idx="193">
                  <c:v>44024</c:v>
                </c:pt>
                <c:pt idx="194">
                  <c:v>44025</c:v>
                </c:pt>
                <c:pt idx="195">
                  <c:v>44026</c:v>
                </c:pt>
                <c:pt idx="196">
                  <c:v>44027</c:v>
                </c:pt>
                <c:pt idx="197">
                  <c:v>44028</c:v>
                </c:pt>
                <c:pt idx="198">
                  <c:v>44029</c:v>
                </c:pt>
                <c:pt idx="199">
                  <c:v>44030</c:v>
                </c:pt>
                <c:pt idx="200">
                  <c:v>44031</c:v>
                </c:pt>
                <c:pt idx="201">
                  <c:v>44032</c:v>
                </c:pt>
                <c:pt idx="202">
                  <c:v>44033</c:v>
                </c:pt>
                <c:pt idx="203">
                  <c:v>44034</c:v>
                </c:pt>
                <c:pt idx="204">
                  <c:v>44035</c:v>
                </c:pt>
                <c:pt idx="205">
                  <c:v>44036</c:v>
                </c:pt>
                <c:pt idx="206">
                  <c:v>44037</c:v>
                </c:pt>
                <c:pt idx="207">
                  <c:v>44038</c:v>
                </c:pt>
                <c:pt idx="208">
                  <c:v>44039</c:v>
                </c:pt>
                <c:pt idx="209">
                  <c:v>44040</c:v>
                </c:pt>
                <c:pt idx="210">
                  <c:v>44041</c:v>
                </c:pt>
                <c:pt idx="211">
                  <c:v>44042</c:v>
                </c:pt>
                <c:pt idx="212">
                  <c:v>44043</c:v>
                </c:pt>
                <c:pt idx="213">
                  <c:v>44044</c:v>
                </c:pt>
                <c:pt idx="214">
                  <c:v>44045</c:v>
                </c:pt>
                <c:pt idx="215">
                  <c:v>44046</c:v>
                </c:pt>
                <c:pt idx="216">
                  <c:v>44047</c:v>
                </c:pt>
                <c:pt idx="217">
                  <c:v>44048</c:v>
                </c:pt>
                <c:pt idx="218">
                  <c:v>44049</c:v>
                </c:pt>
                <c:pt idx="219">
                  <c:v>44050</c:v>
                </c:pt>
                <c:pt idx="220">
                  <c:v>44051</c:v>
                </c:pt>
                <c:pt idx="221">
                  <c:v>44052</c:v>
                </c:pt>
                <c:pt idx="222">
                  <c:v>44053</c:v>
                </c:pt>
                <c:pt idx="223">
                  <c:v>44054</c:v>
                </c:pt>
                <c:pt idx="224">
                  <c:v>44055</c:v>
                </c:pt>
                <c:pt idx="225">
                  <c:v>44056</c:v>
                </c:pt>
                <c:pt idx="226">
                  <c:v>44057</c:v>
                </c:pt>
                <c:pt idx="227">
                  <c:v>44058</c:v>
                </c:pt>
                <c:pt idx="228">
                  <c:v>44059</c:v>
                </c:pt>
                <c:pt idx="229">
                  <c:v>44060</c:v>
                </c:pt>
                <c:pt idx="230">
                  <c:v>44061</c:v>
                </c:pt>
                <c:pt idx="231">
                  <c:v>44062</c:v>
                </c:pt>
                <c:pt idx="232">
                  <c:v>44063</c:v>
                </c:pt>
                <c:pt idx="233">
                  <c:v>44064</c:v>
                </c:pt>
                <c:pt idx="234">
                  <c:v>44065</c:v>
                </c:pt>
                <c:pt idx="235">
                  <c:v>44066</c:v>
                </c:pt>
                <c:pt idx="236">
                  <c:v>44067</c:v>
                </c:pt>
                <c:pt idx="237">
                  <c:v>44068</c:v>
                </c:pt>
                <c:pt idx="238">
                  <c:v>44069</c:v>
                </c:pt>
                <c:pt idx="239">
                  <c:v>44070</c:v>
                </c:pt>
                <c:pt idx="240">
                  <c:v>44071</c:v>
                </c:pt>
                <c:pt idx="241">
                  <c:v>44072</c:v>
                </c:pt>
                <c:pt idx="242">
                  <c:v>44073</c:v>
                </c:pt>
                <c:pt idx="243">
                  <c:v>44074</c:v>
                </c:pt>
                <c:pt idx="244">
                  <c:v>44075</c:v>
                </c:pt>
                <c:pt idx="245">
                  <c:v>44076</c:v>
                </c:pt>
                <c:pt idx="246">
                  <c:v>44077</c:v>
                </c:pt>
                <c:pt idx="247">
                  <c:v>44078</c:v>
                </c:pt>
                <c:pt idx="248">
                  <c:v>44079</c:v>
                </c:pt>
                <c:pt idx="249">
                  <c:v>44080</c:v>
                </c:pt>
                <c:pt idx="250">
                  <c:v>44081</c:v>
                </c:pt>
                <c:pt idx="251">
                  <c:v>44082</c:v>
                </c:pt>
                <c:pt idx="252">
                  <c:v>44083</c:v>
                </c:pt>
                <c:pt idx="253">
                  <c:v>44084</c:v>
                </c:pt>
                <c:pt idx="254">
                  <c:v>44085</c:v>
                </c:pt>
                <c:pt idx="255">
                  <c:v>44086</c:v>
                </c:pt>
                <c:pt idx="256">
                  <c:v>44087</c:v>
                </c:pt>
                <c:pt idx="257">
                  <c:v>44088</c:v>
                </c:pt>
                <c:pt idx="258">
                  <c:v>44089</c:v>
                </c:pt>
                <c:pt idx="259">
                  <c:v>44090</c:v>
                </c:pt>
                <c:pt idx="260">
                  <c:v>44091</c:v>
                </c:pt>
                <c:pt idx="261">
                  <c:v>44092</c:v>
                </c:pt>
                <c:pt idx="262">
                  <c:v>44093</c:v>
                </c:pt>
                <c:pt idx="263">
                  <c:v>44094</c:v>
                </c:pt>
                <c:pt idx="264">
                  <c:v>44095</c:v>
                </c:pt>
                <c:pt idx="265">
                  <c:v>44096</c:v>
                </c:pt>
                <c:pt idx="266">
                  <c:v>44097</c:v>
                </c:pt>
                <c:pt idx="267">
                  <c:v>44098</c:v>
                </c:pt>
                <c:pt idx="268">
                  <c:v>44099</c:v>
                </c:pt>
                <c:pt idx="269">
                  <c:v>44100</c:v>
                </c:pt>
                <c:pt idx="270">
                  <c:v>44101</c:v>
                </c:pt>
                <c:pt idx="271">
                  <c:v>44102</c:v>
                </c:pt>
                <c:pt idx="272">
                  <c:v>44103</c:v>
                </c:pt>
                <c:pt idx="273">
                  <c:v>44104</c:v>
                </c:pt>
                <c:pt idx="274">
                  <c:v>44105</c:v>
                </c:pt>
                <c:pt idx="275">
                  <c:v>44106</c:v>
                </c:pt>
                <c:pt idx="276">
                  <c:v>44107</c:v>
                </c:pt>
                <c:pt idx="277">
                  <c:v>44108</c:v>
                </c:pt>
                <c:pt idx="278">
                  <c:v>44109</c:v>
                </c:pt>
                <c:pt idx="279">
                  <c:v>44110</c:v>
                </c:pt>
                <c:pt idx="280">
                  <c:v>44111</c:v>
                </c:pt>
                <c:pt idx="281">
                  <c:v>44112</c:v>
                </c:pt>
                <c:pt idx="282">
                  <c:v>44113</c:v>
                </c:pt>
                <c:pt idx="283">
                  <c:v>44114</c:v>
                </c:pt>
                <c:pt idx="284">
                  <c:v>44115</c:v>
                </c:pt>
                <c:pt idx="285">
                  <c:v>44116</c:v>
                </c:pt>
                <c:pt idx="286">
                  <c:v>44117</c:v>
                </c:pt>
                <c:pt idx="287">
                  <c:v>44118</c:v>
                </c:pt>
                <c:pt idx="288">
                  <c:v>44119</c:v>
                </c:pt>
                <c:pt idx="289">
                  <c:v>44120</c:v>
                </c:pt>
                <c:pt idx="290">
                  <c:v>44121</c:v>
                </c:pt>
                <c:pt idx="291">
                  <c:v>44122</c:v>
                </c:pt>
                <c:pt idx="292">
                  <c:v>44123</c:v>
                </c:pt>
                <c:pt idx="293">
                  <c:v>44124</c:v>
                </c:pt>
                <c:pt idx="294">
                  <c:v>44125</c:v>
                </c:pt>
                <c:pt idx="295">
                  <c:v>44126</c:v>
                </c:pt>
                <c:pt idx="296">
                  <c:v>44127</c:v>
                </c:pt>
                <c:pt idx="297">
                  <c:v>44128</c:v>
                </c:pt>
                <c:pt idx="298">
                  <c:v>44129</c:v>
                </c:pt>
                <c:pt idx="299">
                  <c:v>44130</c:v>
                </c:pt>
                <c:pt idx="300">
                  <c:v>44131</c:v>
                </c:pt>
                <c:pt idx="301">
                  <c:v>44132</c:v>
                </c:pt>
                <c:pt idx="302">
                  <c:v>44133</c:v>
                </c:pt>
                <c:pt idx="303">
                  <c:v>44134</c:v>
                </c:pt>
                <c:pt idx="304">
                  <c:v>44135</c:v>
                </c:pt>
                <c:pt idx="305">
                  <c:v>44136</c:v>
                </c:pt>
                <c:pt idx="306">
                  <c:v>44137</c:v>
                </c:pt>
                <c:pt idx="307">
                  <c:v>44138</c:v>
                </c:pt>
                <c:pt idx="308">
                  <c:v>44139</c:v>
                </c:pt>
                <c:pt idx="309">
                  <c:v>44140</c:v>
                </c:pt>
                <c:pt idx="310">
                  <c:v>44141</c:v>
                </c:pt>
                <c:pt idx="311">
                  <c:v>44142</c:v>
                </c:pt>
                <c:pt idx="312">
                  <c:v>44143</c:v>
                </c:pt>
                <c:pt idx="313">
                  <c:v>44144</c:v>
                </c:pt>
                <c:pt idx="314">
                  <c:v>44145</c:v>
                </c:pt>
                <c:pt idx="315">
                  <c:v>44146</c:v>
                </c:pt>
                <c:pt idx="316">
                  <c:v>44147</c:v>
                </c:pt>
                <c:pt idx="317">
                  <c:v>44148</c:v>
                </c:pt>
                <c:pt idx="318">
                  <c:v>44149</c:v>
                </c:pt>
                <c:pt idx="319">
                  <c:v>44150</c:v>
                </c:pt>
                <c:pt idx="320">
                  <c:v>44151</c:v>
                </c:pt>
                <c:pt idx="321">
                  <c:v>44152</c:v>
                </c:pt>
                <c:pt idx="322">
                  <c:v>44153</c:v>
                </c:pt>
                <c:pt idx="323">
                  <c:v>44154</c:v>
                </c:pt>
                <c:pt idx="324">
                  <c:v>44155</c:v>
                </c:pt>
                <c:pt idx="325">
                  <c:v>44156</c:v>
                </c:pt>
                <c:pt idx="326">
                  <c:v>44157</c:v>
                </c:pt>
                <c:pt idx="327">
                  <c:v>44158</c:v>
                </c:pt>
                <c:pt idx="328">
                  <c:v>44159</c:v>
                </c:pt>
                <c:pt idx="329">
                  <c:v>44160</c:v>
                </c:pt>
                <c:pt idx="330">
                  <c:v>44161</c:v>
                </c:pt>
                <c:pt idx="331">
                  <c:v>44162</c:v>
                </c:pt>
                <c:pt idx="332">
                  <c:v>44163</c:v>
                </c:pt>
                <c:pt idx="333">
                  <c:v>44164</c:v>
                </c:pt>
                <c:pt idx="334">
                  <c:v>44165</c:v>
                </c:pt>
                <c:pt idx="335">
                  <c:v>44166</c:v>
                </c:pt>
                <c:pt idx="336">
                  <c:v>44167</c:v>
                </c:pt>
                <c:pt idx="337">
                  <c:v>44168</c:v>
                </c:pt>
                <c:pt idx="338">
                  <c:v>44169</c:v>
                </c:pt>
                <c:pt idx="339">
                  <c:v>44170</c:v>
                </c:pt>
                <c:pt idx="340">
                  <c:v>44171</c:v>
                </c:pt>
                <c:pt idx="341">
                  <c:v>44172</c:v>
                </c:pt>
                <c:pt idx="342">
                  <c:v>44173</c:v>
                </c:pt>
                <c:pt idx="343">
                  <c:v>44174</c:v>
                </c:pt>
                <c:pt idx="344">
                  <c:v>44175</c:v>
                </c:pt>
                <c:pt idx="345">
                  <c:v>44176</c:v>
                </c:pt>
                <c:pt idx="346">
                  <c:v>44177</c:v>
                </c:pt>
                <c:pt idx="347">
                  <c:v>44178</c:v>
                </c:pt>
                <c:pt idx="348">
                  <c:v>44179</c:v>
                </c:pt>
                <c:pt idx="349">
                  <c:v>44180</c:v>
                </c:pt>
                <c:pt idx="350">
                  <c:v>44181</c:v>
                </c:pt>
                <c:pt idx="351">
                  <c:v>44182</c:v>
                </c:pt>
                <c:pt idx="352">
                  <c:v>44183</c:v>
                </c:pt>
                <c:pt idx="353">
                  <c:v>44184</c:v>
                </c:pt>
                <c:pt idx="354">
                  <c:v>44185</c:v>
                </c:pt>
                <c:pt idx="355">
                  <c:v>44186</c:v>
                </c:pt>
                <c:pt idx="356">
                  <c:v>44187</c:v>
                </c:pt>
                <c:pt idx="357">
                  <c:v>44188</c:v>
                </c:pt>
                <c:pt idx="358">
                  <c:v>44189</c:v>
                </c:pt>
                <c:pt idx="359">
                  <c:v>44190</c:v>
                </c:pt>
                <c:pt idx="360">
                  <c:v>44191</c:v>
                </c:pt>
                <c:pt idx="361">
                  <c:v>44192</c:v>
                </c:pt>
                <c:pt idx="362">
                  <c:v>44193</c:v>
                </c:pt>
                <c:pt idx="363">
                  <c:v>44194</c:v>
                </c:pt>
                <c:pt idx="364">
                  <c:v>44195</c:v>
                </c:pt>
                <c:pt idx="365">
                  <c:v>44196</c:v>
                </c:pt>
                <c:pt idx="366">
                  <c:v>44197</c:v>
                </c:pt>
                <c:pt idx="367">
                  <c:v>44198</c:v>
                </c:pt>
                <c:pt idx="368">
                  <c:v>44199</c:v>
                </c:pt>
                <c:pt idx="369">
                  <c:v>44200</c:v>
                </c:pt>
                <c:pt idx="370">
                  <c:v>44201</c:v>
                </c:pt>
                <c:pt idx="371">
                  <c:v>44202</c:v>
                </c:pt>
                <c:pt idx="372">
                  <c:v>44203</c:v>
                </c:pt>
                <c:pt idx="373">
                  <c:v>44204</c:v>
                </c:pt>
                <c:pt idx="374">
                  <c:v>44205</c:v>
                </c:pt>
                <c:pt idx="375">
                  <c:v>44206</c:v>
                </c:pt>
                <c:pt idx="376">
                  <c:v>44207</c:v>
                </c:pt>
                <c:pt idx="377">
                  <c:v>44208</c:v>
                </c:pt>
                <c:pt idx="378">
                  <c:v>44209</c:v>
                </c:pt>
                <c:pt idx="379">
                  <c:v>44210</c:v>
                </c:pt>
                <c:pt idx="380">
                  <c:v>44211</c:v>
                </c:pt>
                <c:pt idx="381">
                  <c:v>44212</c:v>
                </c:pt>
                <c:pt idx="382">
                  <c:v>44213</c:v>
                </c:pt>
                <c:pt idx="383">
                  <c:v>44214</c:v>
                </c:pt>
                <c:pt idx="384">
                  <c:v>44215</c:v>
                </c:pt>
                <c:pt idx="385">
                  <c:v>44216</c:v>
                </c:pt>
                <c:pt idx="386">
                  <c:v>44217</c:v>
                </c:pt>
                <c:pt idx="387">
                  <c:v>44218</c:v>
                </c:pt>
                <c:pt idx="388">
                  <c:v>44219</c:v>
                </c:pt>
                <c:pt idx="389">
                  <c:v>44220</c:v>
                </c:pt>
                <c:pt idx="390">
                  <c:v>44221</c:v>
                </c:pt>
                <c:pt idx="391">
                  <c:v>44222</c:v>
                </c:pt>
                <c:pt idx="392">
                  <c:v>44223</c:v>
                </c:pt>
                <c:pt idx="393">
                  <c:v>44224</c:v>
                </c:pt>
                <c:pt idx="394">
                  <c:v>44225</c:v>
                </c:pt>
                <c:pt idx="395">
                  <c:v>44226</c:v>
                </c:pt>
                <c:pt idx="396">
                  <c:v>44227</c:v>
                </c:pt>
                <c:pt idx="397">
                  <c:v>44228</c:v>
                </c:pt>
                <c:pt idx="398">
                  <c:v>44229</c:v>
                </c:pt>
                <c:pt idx="399">
                  <c:v>44230</c:v>
                </c:pt>
                <c:pt idx="400">
                  <c:v>44231</c:v>
                </c:pt>
                <c:pt idx="401">
                  <c:v>44232</c:v>
                </c:pt>
                <c:pt idx="402">
                  <c:v>44233</c:v>
                </c:pt>
                <c:pt idx="403">
                  <c:v>44234</c:v>
                </c:pt>
                <c:pt idx="404">
                  <c:v>44235</c:v>
                </c:pt>
                <c:pt idx="405">
                  <c:v>44236</c:v>
                </c:pt>
                <c:pt idx="406">
                  <c:v>44237</c:v>
                </c:pt>
                <c:pt idx="407">
                  <c:v>44238</c:v>
                </c:pt>
                <c:pt idx="408">
                  <c:v>44239</c:v>
                </c:pt>
                <c:pt idx="409">
                  <c:v>44240</c:v>
                </c:pt>
                <c:pt idx="410">
                  <c:v>44241</c:v>
                </c:pt>
                <c:pt idx="411">
                  <c:v>44242</c:v>
                </c:pt>
                <c:pt idx="412">
                  <c:v>44243</c:v>
                </c:pt>
                <c:pt idx="413">
                  <c:v>44244</c:v>
                </c:pt>
                <c:pt idx="414">
                  <c:v>44245</c:v>
                </c:pt>
                <c:pt idx="415">
                  <c:v>44246</c:v>
                </c:pt>
                <c:pt idx="416">
                  <c:v>44247</c:v>
                </c:pt>
                <c:pt idx="417">
                  <c:v>44248</c:v>
                </c:pt>
                <c:pt idx="418">
                  <c:v>44249</c:v>
                </c:pt>
                <c:pt idx="419">
                  <c:v>44250</c:v>
                </c:pt>
                <c:pt idx="420">
                  <c:v>44251</c:v>
                </c:pt>
                <c:pt idx="421">
                  <c:v>44252</c:v>
                </c:pt>
                <c:pt idx="422">
                  <c:v>44253</c:v>
                </c:pt>
                <c:pt idx="423">
                  <c:v>44254</c:v>
                </c:pt>
                <c:pt idx="424">
                  <c:v>44255</c:v>
                </c:pt>
                <c:pt idx="425">
                  <c:v>44256</c:v>
                </c:pt>
                <c:pt idx="426">
                  <c:v>44257</c:v>
                </c:pt>
                <c:pt idx="427">
                  <c:v>44258</c:v>
                </c:pt>
                <c:pt idx="428">
                  <c:v>44259</c:v>
                </c:pt>
                <c:pt idx="429">
                  <c:v>44260</c:v>
                </c:pt>
                <c:pt idx="430">
                  <c:v>44261</c:v>
                </c:pt>
                <c:pt idx="431">
                  <c:v>44262</c:v>
                </c:pt>
                <c:pt idx="432">
                  <c:v>44263</c:v>
                </c:pt>
                <c:pt idx="433">
                  <c:v>44264</c:v>
                </c:pt>
                <c:pt idx="434">
                  <c:v>44265</c:v>
                </c:pt>
                <c:pt idx="435">
                  <c:v>44266</c:v>
                </c:pt>
                <c:pt idx="436">
                  <c:v>44267</c:v>
                </c:pt>
                <c:pt idx="437">
                  <c:v>44268</c:v>
                </c:pt>
                <c:pt idx="438">
                  <c:v>44269</c:v>
                </c:pt>
                <c:pt idx="439">
                  <c:v>44270</c:v>
                </c:pt>
                <c:pt idx="440">
                  <c:v>44271</c:v>
                </c:pt>
                <c:pt idx="441">
                  <c:v>44272</c:v>
                </c:pt>
                <c:pt idx="442">
                  <c:v>44273</c:v>
                </c:pt>
                <c:pt idx="443">
                  <c:v>44274</c:v>
                </c:pt>
                <c:pt idx="444">
                  <c:v>44275</c:v>
                </c:pt>
                <c:pt idx="445">
                  <c:v>44276</c:v>
                </c:pt>
                <c:pt idx="446">
                  <c:v>44277</c:v>
                </c:pt>
                <c:pt idx="447">
                  <c:v>44278</c:v>
                </c:pt>
                <c:pt idx="448">
                  <c:v>44279</c:v>
                </c:pt>
                <c:pt idx="449">
                  <c:v>44280</c:v>
                </c:pt>
                <c:pt idx="450">
                  <c:v>44281</c:v>
                </c:pt>
                <c:pt idx="451">
                  <c:v>44282</c:v>
                </c:pt>
                <c:pt idx="452">
                  <c:v>44283</c:v>
                </c:pt>
                <c:pt idx="453">
                  <c:v>44284</c:v>
                </c:pt>
                <c:pt idx="454">
                  <c:v>44285</c:v>
                </c:pt>
                <c:pt idx="455">
                  <c:v>44286</c:v>
                </c:pt>
                <c:pt idx="456">
                  <c:v>44287</c:v>
                </c:pt>
                <c:pt idx="457">
                  <c:v>44288</c:v>
                </c:pt>
                <c:pt idx="458">
                  <c:v>44289</c:v>
                </c:pt>
                <c:pt idx="459">
                  <c:v>44290</c:v>
                </c:pt>
                <c:pt idx="460">
                  <c:v>44291</c:v>
                </c:pt>
                <c:pt idx="461">
                  <c:v>44292</c:v>
                </c:pt>
                <c:pt idx="462">
                  <c:v>44293</c:v>
                </c:pt>
                <c:pt idx="463">
                  <c:v>44294</c:v>
                </c:pt>
                <c:pt idx="464">
                  <c:v>44295</c:v>
                </c:pt>
                <c:pt idx="465">
                  <c:v>44296</c:v>
                </c:pt>
                <c:pt idx="466">
                  <c:v>44297</c:v>
                </c:pt>
                <c:pt idx="467">
                  <c:v>44298</c:v>
                </c:pt>
                <c:pt idx="468">
                  <c:v>44299</c:v>
                </c:pt>
                <c:pt idx="469">
                  <c:v>44300</c:v>
                </c:pt>
                <c:pt idx="470">
                  <c:v>44301</c:v>
                </c:pt>
                <c:pt idx="471">
                  <c:v>44302</c:v>
                </c:pt>
                <c:pt idx="472">
                  <c:v>44303</c:v>
                </c:pt>
                <c:pt idx="473">
                  <c:v>44304</c:v>
                </c:pt>
                <c:pt idx="474">
                  <c:v>44305</c:v>
                </c:pt>
                <c:pt idx="475">
                  <c:v>44306</c:v>
                </c:pt>
                <c:pt idx="476">
                  <c:v>44307</c:v>
                </c:pt>
                <c:pt idx="477">
                  <c:v>44308</c:v>
                </c:pt>
                <c:pt idx="478">
                  <c:v>44309</c:v>
                </c:pt>
                <c:pt idx="479">
                  <c:v>44310</c:v>
                </c:pt>
                <c:pt idx="480">
                  <c:v>44311</c:v>
                </c:pt>
                <c:pt idx="481">
                  <c:v>44312</c:v>
                </c:pt>
                <c:pt idx="482">
                  <c:v>44313</c:v>
                </c:pt>
                <c:pt idx="483">
                  <c:v>44314</c:v>
                </c:pt>
                <c:pt idx="484">
                  <c:v>44315</c:v>
                </c:pt>
                <c:pt idx="485">
                  <c:v>44316</c:v>
                </c:pt>
                <c:pt idx="486">
                  <c:v>44317</c:v>
                </c:pt>
                <c:pt idx="487">
                  <c:v>44318</c:v>
                </c:pt>
                <c:pt idx="488">
                  <c:v>44319</c:v>
                </c:pt>
                <c:pt idx="489">
                  <c:v>44320</c:v>
                </c:pt>
                <c:pt idx="490">
                  <c:v>44321</c:v>
                </c:pt>
                <c:pt idx="491">
                  <c:v>44322</c:v>
                </c:pt>
                <c:pt idx="492">
                  <c:v>44323</c:v>
                </c:pt>
                <c:pt idx="493">
                  <c:v>44324</c:v>
                </c:pt>
                <c:pt idx="494">
                  <c:v>44325</c:v>
                </c:pt>
                <c:pt idx="495">
                  <c:v>44326</c:v>
                </c:pt>
                <c:pt idx="496">
                  <c:v>44327</c:v>
                </c:pt>
                <c:pt idx="497">
                  <c:v>44328</c:v>
                </c:pt>
                <c:pt idx="498">
                  <c:v>44329</c:v>
                </c:pt>
                <c:pt idx="499">
                  <c:v>44330</c:v>
                </c:pt>
                <c:pt idx="500">
                  <c:v>44331</c:v>
                </c:pt>
                <c:pt idx="501">
                  <c:v>44332</c:v>
                </c:pt>
                <c:pt idx="502">
                  <c:v>44333</c:v>
                </c:pt>
                <c:pt idx="503">
                  <c:v>44334</c:v>
                </c:pt>
                <c:pt idx="504">
                  <c:v>44335</c:v>
                </c:pt>
                <c:pt idx="505">
                  <c:v>44336</c:v>
                </c:pt>
                <c:pt idx="506">
                  <c:v>44337</c:v>
                </c:pt>
                <c:pt idx="507">
                  <c:v>44338</c:v>
                </c:pt>
                <c:pt idx="508">
                  <c:v>44339</c:v>
                </c:pt>
                <c:pt idx="509">
                  <c:v>44340</c:v>
                </c:pt>
                <c:pt idx="510">
                  <c:v>44341</c:v>
                </c:pt>
                <c:pt idx="511">
                  <c:v>44342</c:v>
                </c:pt>
                <c:pt idx="512">
                  <c:v>44343</c:v>
                </c:pt>
                <c:pt idx="513">
                  <c:v>44344</c:v>
                </c:pt>
                <c:pt idx="514">
                  <c:v>44345</c:v>
                </c:pt>
                <c:pt idx="515">
                  <c:v>44346</c:v>
                </c:pt>
                <c:pt idx="516">
                  <c:v>44347</c:v>
                </c:pt>
                <c:pt idx="517">
                  <c:v>44348</c:v>
                </c:pt>
                <c:pt idx="518">
                  <c:v>44349</c:v>
                </c:pt>
                <c:pt idx="519">
                  <c:v>44350</c:v>
                </c:pt>
                <c:pt idx="520">
                  <c:v>44351</c:v>
                </c:pt>
                <c:pt idx="521">
                  <c:v>44352</c:v>
                </c:pt>
                <c:pt idx="522">
                  <c:v>44353</c:v>
                </c:pt>
                <c:pt idx="523">
                  <c:v>44354</c:v>
                </c:pt>
                <c:pt idx="524">
                  <c:v>44355</c:v>
                </c:pt>
                <c:pt idx="525">
                  <c:v>44356</c:v>
                </c:pt>
                <c:pt idx="526">
                  <c:v>44357</c:v>
                </c:pt>
                <c:pt idx="527">
                  <c:v>44358</c:v>
                </c:pt>
                <c:pt idx="528">
                  <c:v>44359</c:v>
                </c:pt>
                <c:pt idx="529">
                  <c:v>44360</c:v>
                </c:pt>
                <c:pt idx="530">
                  <c:v>44361</c:v>
                </c:pt>
                <c:pt idx="531">
                  <c:v>44362</c:v>
                </c:pt>
                <c:pt idx="532">
                  <c:v>44363</c:v>
                </c:pt>
                <c:pt idx="533">
                  <c:v>44364</c:v>
                </c:pt>
                <c:pt idx="534">
                  <c:v>44365</c:v>
                </c:pt>
                <c:pt idx="535">
                  <c:v>44366</c:v>
                </c:pt>
                <c:pt idx="536">
                  <c:v>44367</c:v>
                </c:pt>
                <c:pt idx="537">
                  <c:v>44368</c:v>
                </c:pt>
                <c:pt idx="538">
                  <c:v>44369</c:v>
                </c:pt>
                <c:pt idx="539">
                  <c:v>44370</c:v>
                </c:pt>
                <c:pt idx="540">
                  <c:v>44371</c:v>
                </c:pt>
                <c:pt idx="541">
                  <c:v>44372</c:v>
                </c:pt>
                <c:pt idx="542">
                  <c:v>44373</c:v>
                </c:pt>
                <c:pt idx="543">
                  <c:v>44374</c:v>
                </c:pt>
                <c:pt idx="544">
                  <c:v>44375</c:v>
                </c:pt>
                <c:pt idx="545">
                  <c:v>44376</c:v>
                </c:pt>
              </c:numCache>
            </c:numRef>
          </c:cat>
          <c:val>
            <c:numRef>
              <c:f>Sheet3!$Z$3:$Z$548</c:f>
              <c:numCache>
                <c:formatCode>General</c:formatCode>
                <c:ptCount val="546"/>
                <c:pt idx="89">
                  <c:v>700</c:v>
                </c:pt>
                <c:pt idx="90">
                  <c:v>700</c:v>
                </c:pt>
                <c:pt idx="91">
                  <c:v>700</c:v>
                </c:pt>
                <c:pt idx="92">
                  <c:v>700</c:v>
                </c:pt>
                <c:pt idx="93">
                  <c:v>700</c:v>
                </c:pt>
                <c:pt idx="94">
                  <c:v>700</c:v>
                </c:pt>
                <c:pt idx="95">
                  <c:v>700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8-9CC8-4140-B968-02DA341257F4}"/>
            </c:ext>
          </c:extLst>
        </c:ser>
        <c:ser>
          <c:idx val="25"/>
          <c:order val="25"/>
          <c:tx>
            <c:strRef>
              <c:f>Sheet3!$AA$2</c:f>
              <c:strCache>
                <c:ptCount val="1"/>
                <c:pt idx="0">
                  <c:v>狂欢斗牛技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Sheet3!$A$3:$A$548</c:f>
              <c:numCache>
                <c:formatCode>m/d/yyyy</c:formatCode>
                <c:ptCount val="546"/>
                <c:pt idx="0">
                  <c:v>43831</c:v>
                </c:pt>
                <c:pt idx="1">
                  <c:v>43832</c:v>
                </c:pt>
                <c:pt idx="2">
                  <c:v>43833</c:v>
                </c:pt>
                <c:pt idx="3">
                  <c:v>43834</c:v>
                </c:pt>
                <c:pt idx="4">
                  <c:v>43835</c:v>
                </c:pt>
                <c:pt idx="5">
                  <c:v>43836</c:v>
                </c:pt>
                <c:pt idx="6">
                  <c:v>43837</c:v>
                </c:pt>
                <c:pt idx="7">
                  <c:v>43838</c:v>
                </c:pt>
                <c:pt idx="8">
                  <c:v>43839</c:v>
                </c:pt>
                <c:pt idx="9">
                  <c:v>43840</c:v>
                </c:pt>
                <c:pt idx="10">
                  <c:v>43841</c:v>
                </c:pt>
                <c:pt idx="11">
                  <c:v>43842</c:v>
                </c:pt>
                <c:pt idx="12">
                  <c:v>43843</c:v>
                </c:pt>
                <c:pt idx="13">
                  <c:v>43844</c:v>
                </c:pt>
                <c:pt idx="14">
                  <c:v>43845</c:v>
                </c:pt>
                <c:pt idx="15">
                  <c:v>43846</c:v>
                </c:pt>
                <c:pt idx="16">
                  <c:v>43847</c:v>
                </c:pt>
                <c:pt idx="17">
                  <c:v>43848</c:v>
                </c:pt>
                <c:pt idx="18">
                  <c:v>43849</c:v>
                </c:pt>
                <c:pt idx="19">
                  <c:v>43850</c:v>
                </c:pt>
                <c:pt idx="20">
                  <c:v>43851</c:v>
                </c:pt>
                <c:pt idx="21">
                  <c:v>43852</c:v>
                </c:pt>
                <c:pt idx="22">
                  <c:v>43853</c:v>
                </c:pt>
                <c:pt idx="23">
                  <c:v>43854</c:v>
                </c:pt>
                <c:pt idx="24">
                  <c:v>43855</c:v>
                </c:pt>
                <c:pt idx="25">
                  <c:v>43856</c:v>
                </c:pt>
                <c:pt idx="26">
                  <c:v>43857</c:v>
                </c:pt>
                <c:pt idx="27">
                  <c:v>43858</c:v>
                </c:pt>
                <c:pt idx="28">
                  <c:v>43859</c:v>
                </c:pt>
                <c:pt idx="29">
                  <c:v>43860</c:v>
                </c:pt>
                <c:pt idx="30">
                  <c:v>43861</c:v>
                </c:pt>
                <c:pt idx="31">
                  <c:v>43862</c:v>
                </c:pt>
                <c:pt idx="32">
                  <c:v>43863</c:v>
                </c:pt>
                <c:pt idx="33">
                  <c:v>43864</c:v>
                </c:pt>
                <c:pt idx="34">
                  <c:v>43865</c:v>
                </c:pt>
                <c:pt idx="35">
                  <c:v>43866</c:v>
                </c:pt>
                <c:pt idx="36">
                  <c:v>43867</c:v>
                </c:pt>
                <c:pt idx="37">
                  <c:v>43868</c:v>
                </c:pt>
                <c:pt idx="38">
                  <c:v>43869</c:v>
                </c:pt>
                <c:pt idx="39">
                  <c:v>43870</c:v>
                </c:pt>
                <c:pt idx="40">
                  <c:v>43871</c:v>
                </c:pt>
                <c:pt idx="41">
                  <c:v>43872</c:v>
                </c:pt>
                <c:pt idx="42">
                  <c:v>43873</c:v>
                </c:pt>
                <c:pt idx="43">
                  <c:v>43874</c:v>
                </c:pt>
                <c:pt idx="44">
                  <c:v>43875</c:v>
                </c:pt>
                <c:pt idx="45">
                  <c:v>43876</c:v>
                </c:pt>
                <c:pt idx="46">
                  <c:v>43877</c:v>
                </c:pt>
                <c:pt idx="47">
                  <c:v>43878</c:v>
                </c:pt>
                <c:pt idx="48">
                  <c:v>43879</c:v>
                </c:pt>
                <c:pt idx="49">
                  <c:v>43880</c:v>
                </c:pt>
                <c:pt idx="50">
                  <c:v>43881</c:v>
                </c:pt>
                <c:pt idx="51">
                  <c:v>43882</c:v>
                </c:pt>
                <c:pt idx="52">
                  <c:v>43883</c:v>
                </c:pt>
                <c:pt idx="53">
                  <c:v>43884</c:v>
                </c:pt>
                <c:pt idx="54">
                  <c:v>43885</c:v>
                </c:pt>
                <c:pt idx="55">
                  <c:v>43886</c:v>
                </c:pt>
                <c:pt idx="56">
                  <c:v>43887</c:v>
                </c:pt>
                <c:pt idx="57">
                  <c:v>43888</c:v>
                </c:pt>
                <c:pt idx="58">
                  <c:v>43889</c:v>
                </c:pt>
                <c:pt idx="59">
                  <c:v>43890</c:v>
                </c:pt>
                <c:pt idx="60">
                  <c:v>43891</c:v>
                </c:pt>
                <c:pt idx="61">
                  <c:v>43892</c:v>
                </c:pt>
                <c:pt idx="62">
                  <c:v>43893</c:v>
                </c:pt>
                <c:pt idx="63">
                  <c:v>43894</c:v>
                </c:pt>
                <c:pt idx="64">
                  <c:v>43895</c:v>
                </c:pt>
                <c:pt idx="65">
                  <c:v>43896</c:v>
                </c:pt>
                <c:pt idx="66">
                  <c:v>43897</c:v>
                </c:pt>
                <c:pt idx="67">
                  <c:v>43898</c:v>
                </c:pt>
                <c:pt idx="68">
                  <c:v>43899</c:v>
                </c:pt>
                <c:pt idx="69">
                  <c:v>43900</c:v>
                </c:pt>
                <c:pt idx="70">
                  <c:v>43901</c:v>
                </c:pt>
                <c:pt idx="71">
                  <c:v>43902</c:v>
                </c:pt>
                <c:pt idx="72">
                  <c:v>43903</c:v>
                </c:pt>
                <c:pt idx="73">
                  <c:v>43904</c:v>
                </c:pt>
                <c:pt idx="74">
                  <c:v>43905</c:v>
                </c:pt>
                <c:pt idx="75">
                  <c:v>43906</c:v>
                </c:pt>
                <c:pt idx="76">
                  <c:v>43907</c:v>
                </c:pt>
                <c:pt idx="77">
                  <c:v>43908</c:v>
                </c:pt>
                <c:pt idx="78">
                  <c:v>43909</c:v>
                </c:pt>
                <c:pt idx="79">
                  <c:v>43910</c:v>
                </c:pt>
                <c:pt idx="80">
                  <c:v>43911</c:v>
                </c:pt>
                <c:pt idx="81">
                  <c:v>43912</c:v>
                </c:pt>
                <c:pt idx="82">
                  <c:v>43913</c:v>
                </c:pt>
                <c:pt idx="83">
                  <c:v>43914</c:v>
                </c:pt>
                <c:pt idx="84">
                  <c:v>43915</c:v>
                </c:pt>
                <c:pt idx="85">
                  <c:v>43916</c:v>
                </c:pt>
                <c:pt idx="86">
                  <c:v>43917</c:v>
                </c:pt>
                <c:pt idx="87">
                  <c:v>43918</c:v>
                </c:pt>
                <c:pt idx="88">
                  <c:v>43919</c:v>
                </c:pt>
                <c:pt idx="89">
                  <c:v>43920</c:v>
                </c:pt>
                <c:pt idx="90">
                  <c:v>43921</c:v>
                </c:pt>
                <c:pt idx="91">
                  <c:v>43922</c:v>
                </c:pt>
                <c:pt idx="92">
                  <c:v>43923</c:v>
                </c:pt>
                <c:pt idx="93">
                  <c:v>43924</c:v>
                </c:pt>
                <c:pt idx="94">
                  <c:v>43925</c:v>
                </c:pt>
                <c:pt idx="95">
                  <c:v>43926</c:v>
                </c:pt>
                <c:pt idx="96">
                  <c:v>43927</c:v>
                </c:pt>
                <c:pt idx="97">
                  <c:v>43928</c:v>
                </c:pt>
                <c:pt idx="98">
                  <c:v>43929</c:v>
                </c:pt>
                <c:pt idx="99">
                  <c:v>43930</c:v>
                </c:pt>
                <c:pt idx="100">
                  <c:v>43931</c:v>
                </c:pt>
                <c:pt idx="101">
                  <c:v>43932</c:v>
                </c:pt>
                <c:pt idx="102">
                  <c:v>43933</c:v>
                </c:pt>
                <c:pt idx="103">
                  <c:v>43934</c:v>
                </c:pt>
                <c:pt idx="104">
                  <c:v>43935</c:v>
                </c:pt>
                <c:pt idx="105">
                  <c:v>43936</c:v>
                </c:pt>
                <c:pt idx="106">
                  <c:v>43937</c:v>
                </c:pt>
                <c:pt idx="107">
                  <c:v>43938</c:v>
                </c:pt>
                <c:pt idx="108">
                  <c:v>43939</c:v>
                </c:pt>
                <c:pt idx="109">
                  <c:v>43940</c:v>
                </c:pt>
                <c:pt idx="110">
                  <c:v>43941</c:v>
                </c:pt>
                <c:pt idx="111">
                  <c:v>43942</c:v>
                </c:pt>
                <c:pt idx="112">
                  <c:v>43943</c:v>
                </c:pt>
                <c:pt idx="113">
                  <c:v>43944</c:v>
                </c:pt>
                <c:pt idx="114">
                  <c:v>43945</c:v>
                </c:pt>
                <c:pt idx="115">
                  <c:v>43946</c:v>
                </c:pt>
                <c:pt idx="116">
                  <c:v>43947</c:v>
                </c:pt>
                <c:pt idx="117">
                  <c:v>43948</c:v>
                </c:pt>
                <c:pt idx="118">
                  <c:v>43949</c:v>
                </c:pt>
                <c:pt idx="119">
                  <c:v>43950</c:v>
                </c:pt>
                <c:pt idx="120">
                  <c:v>43951</c:v>
                </c:pt>
                <c:pt idx="121">
                  <c:v>43952</c:v>
                </c:pt>
                <c:pt idx="122">
                  <c:v>43953</c:v>
                </c:pt>
                <c:pt idx="123">
                  <c:v>43954</c:v>
                </c:pt>
                <c:pt idx="124">
                  <c:v>43955</c:v>
                </c:pt>
                <c:pt idx="125">
                  <c:v>43956</c:v>
                </c:pt>
                <c:pt idx="126">
                  <c:v>43957</c:v>
                </c:pt>
                <c:pt idx="127">
                  <c:v>43958</c:v>
                </c:pt>
                <c:pt idx="128">
                  <c:v>43959</c:v>
                </c:pt>
                <c:pt idx="129">
                  <c:v>43960</c:v>
                </c:pt>
                <c:pt idx="130">
                  <c:v>43961</c:v>
                </c:pt>
                <c:pt idx="131">
                  <c:v>43962</c:v>
                </c:pt>
                <c:pt idx="132">
                  <c:v>43963</c:v>
                </c:pt>
                <c:pt idx="133">
                  <c:v>43964</c:v>
                </c:pt>
                <c:pt idx="134">
                  <c:v>43965</c:v>
                </c:pt>
                <c:pt idx="135">
                  <c:v>43966</c:v>
                </c:pt>
                <c:pt idx="136">
                  <c:v>43967</c:v>
                </c:pt>
                <c:pt idx="137">
                  <c:v>43968</c:v>
                </c:pt>
                <c:pt idx="138">
                  <c:v>43969</c:v>
                </c:pt>
                <c:pt idx="139">
                  <c:v>43970</c:v>
                </c:pt>
                <c:pt idx="140">
                  <c:v>43971</c:v>
                </c:pt>
                <c:pt idx="141">
                  <c:v>43972</c:v>
                </c:pt>
                <c:pt idx="142">
                  <c:v>43973</c:v>
                </c:pt>
                <c:pt idx="143">
                  <c:v>43974</c:v>
                </c:pt>
                <c:pt idx="144">
                  <c:v>43975</c:v>
                </c:pt>
                <c:pt idx="145">
                  <c:v>43976</c:v>
                </c:pt>
                <c:pt idx="146">
                  <c:v>43977</c:v>
                </c:pt>
                <c:pt idx="147">
                  <c:v>43978</c:v>
                </c:pt>
                <c:pt idx="148">
                  <c:v>43979</c:v>
                </c:pt>
                <c:pt idx="149">
                  <c:v>43980</c:v>
                </c:pt>
                <c:pt idx="150">
                  <c:v>43981</c:v>
                </c:pt>
                <c:pt idx="151">
                  <c:v>43982</c:v>
                </c:pt>
                <c:pt idx="152">
                  <c:v>43983</c:v>
                </c:pt>
                <c:pt idx="153">
                  <c:v>43984</c:v>
                </c:pt>
                <c:pt idx="154">
                  <c:v>43985</c:v>
                </c:pt>
                <c:pt idx="155">
                  <c:v>43986</c:v>
                </c:pt>
                <c:pt idx="156">
                  <c:v>43987</c:v>
                </c:pt>
                <c:pt idx="157">
                  <c:v>43988</c:v>
                </c:pt>
                <c:pt idx="158">
                  <c:v>43989</c:v>
                </c:pt>
                <c:pt idx="159">
                  <c:v>43990</c:v>
                </c:pt>
                <c:pt idx="160">
                  <c:v>43991</c:v>
                </c:pt>
                <c:pt idx="161">
                  <c:v>43992</c:v>
                </c:pt>
                <c:pt idx="162">
                  <c:v>43993</c:v>
                </c:pt>
                <c:pt idx="163">
                  <c:v>43994</c:v>
                </c:pt>
                <c:pt idx="164">
                  <c:v>43995</c:v>
                </c:pt>
                <c:pt idx="165">
                  <c:v>43996</c:v>
                </c:pt>
                <c:pt idx="166">
                  <c:v>43997</c:v>
                </c:pt>
                <c:pt idx="167">
                  <c:v>43998</c:v>
                </c:pt>
                <c:pt idx="168">
                  <c:v>43999</c:v>
                </c:pt>
                <c:pt idx="169">
                  <c:v>44000</c:v>
                </c:pt>
                <c:pt idx="170">
                  <c:v>44001</c:v>
                </c:pt>
                <c:pt idx="171">
                  <c:v>44002</c:v>
                </c:pt>
                <c:pt idx="172">
                  <c:v>44003</c:v>
                </c:pt>
                <c:pt idx="173">
                  <c:v>44004</c:v>
                </c:pt>
                <c:pt idx="174">
                  <c:v>44005</c:v>
                </c:pt>
                <c:pt idx="175">
                  <c:v>44006</c:v>
                </c:pt>
                <c:pt idx="176">
                  <c:v>44007</c:v>
                </c:pt>
                <c:pt idx="177">
                  <c:v>44008</c:v>
                </c:pt>
                <c:pt idx="178">
                  <c:v>44009</c:v>
                </c:pt>
                <c:pt idx="179">
                  <c:v>44010</c:v>
                </c:pt>
                <c:pt idx="180">
                  <c:v>44011</c:v>
                </c:pt>
                <c:pt idx="181">
                  <c:v>44012</c:v>
                </c:pt>
                <c:pt idx="182">
                  <c:v>44013</c:v>
                </c:pt>
                <c:pt idx="183">
                  <c:v>44014</c:v>
                </c:pt>
                <c:pt idx="184">
                  <c:v>44015</c:v>
                </c:pt>
                <c:pt idx="185">
                  <c:v>44016</c:v>
                </c:pt>
                <c:pt idx="186">
                  <c:v>44017</c:v>
                </c:pt>
                <c:pt idx="187">
                  <c:v>44018</c:v>
                </c:pt>
                <c:pt idx="188">
                  <c:v>44019</c:v>
                </c:pt>
                <c:pt idx="189">
                  <c:v>44020</c:v>
                </c:pt>
                <c:pt idx="190">
                  <c:v>44021</c:v>
                </c:pt>
                <c:pt idx="191">
                  <c:v>44022</c:v>
                </c:pt>
                <c:pt idx="192">
                  <c:v>44023</c:v>
                </c:pt>
                <c:pt idx="193">
                  <c:v>44024</c:v>
                </c:pt>
                <c:pt idx="194">
                  <c:v>44025</c:v>
                </c:pt>
                <c:pt idx="195">
                  <c:v>44026</c:v>
                </c:pt>
                <c:pt idx="196">
                  <c:v>44027</c:v>
                </c:pt>
                <c:pt idx="197">
                  <c:v>44028</c:v>
                </c:pt>
                <c:pt idx="198">
                  <c:v>44029</c:v>
                </c:pt>
                <c:pt idx="199">
                  <c:v>44030</c:v>
                </c:pt>
                <c:pt idx="200">
                  <c:v>44031</c:v>
                </c:pt>
                <c:pt idx="201">
                  <c:v>44032</c:v>
                </c:pt>
                <c:pt idx="202">
                  <c:v>44033</c:v>
                </c:pt>
                <c:pt idx="203">
                  <c:v>44034</c:v>
                </c:pt>
                <c:pt idx="204">
                  <c:v>44035</c:v>
                </c:pt>
                <c:pt idx="205">
                  <c:v>44036</c:v>
                </c:pt>
                <c:pt idx="206">
                  <c:v>44037</c:v>
                </c:pt>
                <c:pt idx="207">
                  <c:v>44038</c:v>
                </c:pt>
                <c:pt idx="208">
                  <c:v>44039</c:v>
                </c:pt>
                <c:pt idx="209">
                  <c:v>44040</c:v>
                </c:pt>
                <c:pt idx="210">
                  <c:v>44041</c:v>
                </c:pt>
                <c:pt idx="211">
                  <c:v>44042</c:v>
                </c:pt>
                <c:pt idx="212">
                  <c:v>44043</c:v>
                </c:pt>
                <c:pt idx="213">
                  <c:v>44044</c:v>
                </c:pt>
                <c:pt idx="214">
                  <c:v>44045</c:v>
                </c:pt>
                <c:pt idx="215">
                  <c:v>44046</c:v>
                </c:pt>
                <c:pt idx="216">
                  <c:v>44047</c:v>
                </c:pt>
                <c:pt idx="217">
                  <c:v>44048</c:v>
                </c:pt>
                <c:pt idx="218">
                  <c:v>44049</c:v>
                </c:pt>
                <c:pt idx="219">
                  <c:v>44050</c:v>
                </c:pt>
                <c:pt idx="220">
                  <c:v>44051</c:v>
                </c:pt>
                <c:pt idx="221">
                  <c:v>44052</c:v>
                </c:pt>
                <c:pt idx="222">
                  <c:v>44053</c:v>
                </c:pt>
                <c:pt idx="223">
                  <c:v>44054</c:v>
                </c:pt>
                <c:pt idx="224">
                  <c:v>44055</c:v>
                </c:pt>
                <c:pt idx="225">
                  <c:v>44056</c:v>
                </c:pt>
                <c:pt idx="226">
                  <c:v>44057</c:v>
                </c:pt>
                <c:pt idx="227">
                  <c:v>44058</c:v>
                </c:pt>
                <c:pt idx="228">
                  <c:v>44059</c:v>
                </c:pt>
                <c:pt idx="229">
                  <c:v>44060</c:v>
                </c:pt>
                <c:pt idx="230">
                  <c:v>44061</c:v>
                </c:pt>
                <c:pt idx="231">
                  <c:v>44062</c:v>
                </c:pt>
                <c:pt idx="232">
                  <c:v>44063</c:v>
                </c:pt>
                <c:pt idx="233">
                  <c:v>44064</c:v>
                </c:pt>
                <c:pt idx="234">
                  <c:v>44065</c:v>
                </c:pt>
                <c:pt idx="235">
                  <c:v>44066</c:v>
                </c:pt>
                <c:pt idx="236">
                  <c:v>44067</c:v>
                </c:pt>
                <c:pt idx="237">
                  <c:v>44068</c:v>
                </c:pt>
                <c:pt idx="238">
                  <c:v>44069</c:v>
                </c:pt>
                <c:pt idx="239">
                  <c:v>44070</c:v>
                </c:pt>
                <c:pt idx="240">
                  <c:v>44071</c:v>
                </c:pt>
                <c:pt idx="241">
                  <c:v>44072</c:v>
                </c:pt>
                <c:pt idx="242">
                  <c:v>44073</c:v>
                </c:pt>
                <c:pt idx="243">
                  <c:v>44074</c:v>
                </c:pt>
                <c:pt idx="244">
                  <c:v>44075</c:v>
                </c:pt>
                <c:pt idx="245">
                  <c:v>44076</c:v>
                </c:pt>
                <c:pt idx="246">
                  <c:v>44077</c:v>
                </c:pt>
                <c:pt idx="247">
                  <c:v>44078</c:v>
                </c:pt>
                <c:pt idx="248">
                  <c:v>44079</c:v>
                </c:pt>
                <c:pt idx="249">
                  <c:v>44080</c:v>
                </c:pt>
                <c:pt idx="250">
                  <c:v>44081</c:v>
                </c:pt>
                <c:pt idx="251">
                  <c:v>44082</c:v>
                </c:pt>
                <c:pt idx="252">
                  <c:v>44083</c:v>
                </c:pt>
                <c:pt idx="253">
                  <c:v>44084</c:v>
                </c:pt>
                <c:pt idx="254">
                  <c:v>44085</c:v>
                </c:pt>
                <c:pt idx="255">
                  <c:v>44086</c:v>
                </c:pt>
                <c:pt idx="256">
                  <c:v>44087</c:v>
                </c:pt>
                <c:pt idx="257">
                  <c:v>44088</c:v>
                </c:pt>
                <c:pt idx="258">
                  <c:v>44089</c:v>
                </c:pt>
                <c:pt idx="259">
                  <c:v>44090</c:v>
                </c:pt>
                <c:pt idx="260">
                  <c:v>44091</c:v>
                </c:pt>
                <c:pt idx="261">
                  <c:v>44092</c:v>
                </c:pt>
                <c:pt idx="262">
                  <c:v>44093</c:v>
                </c:pt>
                <c:pt idx="263">
                  <c:v>44094</c:v>
                </c:pt>
                <c:pt idx="264">
                  <c:v>44095</c:v>
                </c:pt>
                <c:pt idx="265">
                  <c:v>44096</c:v>
                </c:pt>
                <c:pt idx="266">
                  <c:v>44097</c:v>
                </c:pt>
                <c:pt idx="267">
                  <c:v>44098</c:v>
                </c:pt>
                <c:pt idx="268">
                  <c:v>44099</c:v>
                </c:pt>
                <c:pt idx="269">
                  <c:v>44100</c:v>
                </c:pt>
                <c:pt idx="270">
                  <c:v>44101</c:v>
                </c:pt>
                <c:pt idx="271">
                  <c:v>44102</c:v>
                </c:pt>
                <c:pt idx="272">
                  <c:v>44103</c:v>
                </c:pt>
                <c:pt idx="273">
                  <c:v>44104</c:v>
                </c:pt>
                <c:pt idx="274">
                  <c:v>44105</c:v>
                </c:pt>
                <c:pt idx="275">
                  <c:v>44106</c:v>
                </c:pt>
                <c:pt idx="276">
                  <c:v>44107</c:v>
                </c:pt>
                <c:pt idx="277">
                  <c:v>44108</c:v>
                </c:pt>
                <c:pt idx="278">
                  <c:v>44109</c:v>
                </c:pt>
                <c:pt idx="279">
                  <c:v>44110</c:v>
                </c:pt>
                <c:pt idx="280">
                  <c:v>44111</c:v>
                </c:pt>
                <c:pt idx="281">
                  <c:v>44112</c:v>
                </c:pt>
                <c:pt idx="282">
                  <c:v>44113</c:v>
                </c:pt>
                <c:pt idx="283">
                  <c:v>44114</c:v>
                </c:pt>
                <c:pt idx="284">
                  <c:v>44115</c:v>
                </c:pt>
                <c:pt idx="285">
                  <c:v>44116</c:v>
                </c:pt>
                <c:pt idx="286">
                  <c:v>44117</c:v>
                </c:pt>
                <c:pt idx="287">
                  <c:v>44118</c:v>
                </c:pt>
                <c:pt idx="288">
                  <c:v>44119</c:v>
                </c:pt>
                <c:pt idx="289">
                  <c:v>44120</c:v>
                </c:pt>
                <c:pt idx="290">
                  <c:v>44121</c:v>
                </c:pt>
                <c:pt idx="291">
                  <c:v>44122</c:v>
                </c:pt>
                <c:pt idx="292">
                  <c:v>44123</c:v>
                </c:pt>
                <c:pt idx="293">
                  <c:v>44124</c:v>
                </c:pt>
                <c:pt idx="294">
                  <c:v>44125</c:v>
                </c:pt>
                <c:pt idx="295">
                  <c:v>44126</c:v>
                </c:pt>
                <c:pt idx="296">
                  <c:v>44127</c:v>
                </c:pt>
                <c:pt idx="297">
                  <c:v>44128</c:v>
                </c:pt>
                <c:pt idx="298">
                  <c:v>44129</c:v>
                </c:pt>
                <c:pt idx="299">
                  <c:v>44130</c:v>
                </c:pt>
                <c:pt idx="300">
                  <c:v>44131</c:v>
                </c:pt>
                <c:pt idx="301">
                  <c:v>44132</c:v>
                </c:pt>
                <c:pt idx="302">
                  <c:v>44133</c:v>
                </c:pt>
                <c:pt idx="303">
                  <c:v>44134</c:v>
                </c:pt>
                <c:pt idx="304">
                  <c:v>44135</c:v>
                </c:pt>
                <c:pt idx="305">
                  <c:v>44136</c:v>
                </c:pt>
                <c:pt idx="306">
                  <c:v>44137</c:v>
                </c:pt>
                <c:pt idx="307">
                  <c:v>44138</c:v>
                </c:pt>
                <c:pt idx="308">
                  <c:v>44139</c:v>
                </c:pt>
                <c:pt idx="309">
                  <c:v>44140</c:v>
                </c:pt>
                <c:pt idx="310">
                  <c:v>44141</c:v>
                </c:pt>
                <c:pt idx="311">
                  <c:v>44142</c:v>
                </c:pt>
                <c:pt idx="312">
                  <c:v>44143</c:v>
                </c:pt>
                <c:pt idx="313">
                  <c:v>44144</c:v>
                </c:pt>
                <c:pt idx="314">
                  <c:v>44145</c:v>
                </c:pt>
                <c:pt idx="315">
                  <c:v>44146</c:v>
                </c:pt>
                <c:pt idx="316">
                  <c:v>44147</c:v>
                </c:pt>
                <c:pt idx="317">
                  <c:v>44148</c:v>
                </c:pt>
                <c:pt idx="318">
                  <c:v>44149</c:v>
                </c:pt>
                <c:pt idx="319">
                  <c:v>44150</c:v>
                </c:pt>
                <c:pt idx="320">
                  <c:v>44151</c:v>
                </c:pt>
                <c:pt idx="321">
                  <c:v>44152</c:v>
                </c:pt>
                <c:pt idx="322">
                  <c:v>44153</c:v>
                </c:pt>
                <c:pt idx="323">
                  <c:v>44154</c:v>
                </c:pt>
                <c:pt idx="324">
                  <c:v>44155</c:v>
                </c:pt>
                <c:pt idx="325">
                  <c:v>44156</c:v>
                </c:pt>
                <c:pt idx="326">
                  <c:v>44157</c:v>
                </c:pt>
                <c:pt idx="327">
                  <c:v>44158</c:v>
                </c:pt>
                <c:pt idx="328">
                  <c:v>44159</c:v>
                </c:pt>
                <c:pt idx="329">
                  <c:v>44160</c:v>
                </c:pt>
                <c:pt idx="330">
                  <c:v>44161</c:v>
                </c:pt>
                <c:pt idx="331">
                  <c:v>44162</c:v>
                </c:pt>
                <c:pt idx="332">
                  <c:v>44163</c:v>
                </c:pt>
                <c:pt idx="333">
                  <c:v>44164</c:v>
                </c:pt>
                <c:pt idx="334">
                  <c:v>44165</c:v>
                </c:pt>
                <c:pt idx="335">
                  <c:v>44166</c:v>
                </c:pt>
                <c:pt idx="336">
                  <c:v>44167</c:v>
                </c:pt>
                <c:pt idx="337">
                  <c:v>44168</c:v>
                </c:pt>
                <c:pt idx="338">
                  <c:v>44169</c:v>
                </c:pt>
                <c:pt idx="339">
                  <c:v>44170</c:v>
                </c:pt>
                <c:pt idx="340">
                  <c:v>44171</c:v>
                </c:pt>
                <c:pt idx="341">
                  <c:v>44172</c:v>
                </c:pt>
                <c:pt idx="342">
                  <c:v>44173</c:v>
                </c:pt>
                <c:pt idx="343">
                  <c:v>44174</c:v>
                </c:pt>
                <c:pt idx="344">
                  <c:v>44175</c:v>
                </c:pt>
                <c:pt idx="345">
                  <c:v>44176</c:v>
                </c:pt>
                <c:pt idx="346">
                  <c:v>44177</c:v>
                </c:pt>
                <c:pt idx="347">
                  <c:v>44178</c:v>
                </c:pt>
                <c:pt idx="348">
                  <c:v>44179</c:v>
                </c:pt>
                <c:pt idx="349">
                  <c:v>44180</c:v>
                </c:pt>
                <c:pt idx="350">
                  <c:v>44181</c:v>
                </c:pt>
                <c:pt idx="351">
                  <c:v>44182</c:v>
                </c:pt>
                <c:pt idx="352">
                  <c:v>44183</c:v>
                </c:pt>
                <c:pt idx="353">
                  <c:v>44184</c:v>
                </c:pt>
                <c:pt idx="354">
                  <c:v>44185</c:v>
                </c:pt>
                <c:pt idx="355">
                  <c:v>44186</c:v>
                </c:pt>
                <c:pt idx="356">
                  <c:v>44187</c:v>
                </c:pt>
                <c:pt idx="357">
                  <c:v>44188</c:v>
                </c:pt>
                <c:pt idx="358">
                  <c:v>44189</c:v>
                </c:pt>
                <c:pt idx="359">
                  <c:v>44190</c:v>
                </c:pt>
                <c:pt idx="360">
                  <c:v>44191</c:v>
                </c:pt>
                <c:pt idx="361">
                  <c:v>44192</c:v>
                </c:pt>
                <c:pt idx="362">
                  <c:v>44193</c:v>
                </c:pt>
                <c:pt idx="363">
                  <c:v>44194</c:v>
                </c:pt>
                <c:pt idx="364">
                  <c:v>44195</c:v>
                </c:pt>
                <c:pt idx="365">
                  <c:v>44196</c:v>
                </c:pt>
                <c:pt idx="366">
                  <c:v>44197</c:v>
                </c:pt>
                <c:pt idx="367">
                  <c:v>44198</c:v>
                </c:pt>
                <c:pt idx="368">
                  <c:v>44199</c:v>
                </c:pt>
                <c:pt idx="369">
                  <c:v>44200</c:v>
                </c:pt>
                <c:pt idx="370">
                  <c:v>44201</c:v>
                </c:pt>
                <c:pt idx="371">
                  <c:v>44202</c:v>
                </c:pt>
                <c:pt idx="372">
                  <c:v>44203</c:v>
                </c:pt>
                <c:pt idx="373">
                  <c:v>44204</c:v>
                </c:pt>
                <c:pt idx="374">
                  <c:v>44205</c:v>
                </c:pt>
                <c:pt idx="375">
                  <c:v>44206</c:v>
                </c:pt>
                <c:pt idx="376">
                  <c:v>44207</c:v>
                </c:pt>
                <c:pt idx="377">
                  <c:v>44208</c:v>
                </c:pt>
                <c:pt idx="378">
                  <c:v>44209</c:v>
                </c:pt>
                <c:pt idx="379">
                  <c:v>44210</c:v>
                </c:pt>
                <c:pt idx="380">
                  <c:v>44211</c:v>
                </c:pt>
                <c:pt idx="381">
                  <c:v>44212</c:v>
                </c:pt>
                <c:pt idx="382">
                  <c:v>44213</c:v>
                </c:pt>
                <c:pt idx="383">
                  <c:v>44214</c:v>
                </c:pt>
                <c:pt idx="384">
                  <c:v>44215</c:v>
                </c:pt>
                <c:pt idx="385">
                  <c:v>44216</c:v>
                </c:pt>
                <c:pt idx="386">
                  <c:v>44217</c:v>
                </c:pt>
                <c:pt idx="387">
                  <c:v>44218</c:v>
                </c:pt>
                <c:pt idx="388">
                  <c:v>44219</c:v>
                </c:pt>
                <c:pt idx="389">
                  <c:v>44220</c:v>
                </c:pt>
                <c:pt idx="390">
                  <c:v>44221</c:v>
                </c:pt>
                <c:pt idx="391">
                  <c:v>44222</c:v>
                </c:pt>
                <c:pt idx="392">
                  <c:v>44223</c:v>
                </c:pt>
                <c:pt idx="393">
                  <c:v>44224</c:v>
                </c:pt>
                <c:pt idx="394">
                  <c:v>44225</c:v>
                </c:pt>
                <c:pt idx="395">
                  <c:v>44226</c:v>
                </c:pt>
                <c:pt idx="396">
                  <c:v>44227</c:v>
                </c:pt>
                <c:pt idx="397">
                  <c:v>44228</c:v>
                </c:pt>
                <c:pt idx="398">
                  <c:v>44229</c:v>
                </c:pt>
                <c:pt idx="399">
                  <c:v>44230</c:v>
                </c:pt>
                <c:pt idx="400">
                  <c:v>44231</c:v>
                </c:pt>
                <c:pt idx="401">
                  <c:v>44232</c:v>
                </c:pt>
                <c:pt idx="402">
                  <c:v>44233</c:v>
                </c:pt>
                <c:pt idx="403">
                  <c:v>44234</c:v>
                </c:pt>
                <c:pt idx="404">
                  <c:v>44235</c:v>
                </c:pt>
                <c:pt idx="405">
                  <c:v>44236</c:v>
                </c:pt>
                <c:pt idx="406">
                  <c:v>44237</c:v>
                </c:pt>
                <c:pt idx="407">
                  <c:v>44238</c:v>
                </c:pt>
                <c:pt idx="408">
                  <c:v>44239</c:v>
                </c:pt>
                <c:pt idx="409">
                  <c:v>44240</c:v>
                </c:pt>
                <c:pt idx="410">
                  <c:v>44241</c:v>
                </c:pt>
                <c:pt idx="411">
                  <c:v>44242</c:v>
                </c:pt>
                <c:pt idx="412">
                  <c:v>44243</c:v>
                </c:pt>
                <c:pt idx="413">
                  <c:v>44244</c:v>
                </c:pt>
                <c:pt idx="414">
                  <c:v>44245</c:v>
                </c:pt>
                <c:pt idx="415">
                  <c:v>44246</c:v>
                </c:pt>
                <c:pt idx="416">
                  <c:v>44247</c:v>
                </c:pt>
                <c:pt idx="417">
                  <c:v>44248</c:v>
                </c:pt>
                <c:pt idx="418">
                  <c:v>44249</c:v>
                </c:pt>
                <c:pt idx="419">
                  <c:v>44250</c:v>
                </c:pt>
                <c:pt idx="420">
                  <c:v>44251</c:v>
                </c:pt>
                <c:pt idx="421">
                  <c:v>44252</c:v>
                </c:pt>
                <c:pt idx="422">
                  <c:v>44253</c:v>
                </c:pt>
                <c:pt idx="423">
                  <c:v>44254</c:v>
                </c:pt>
                <c:pt idx="424">
                  <c:v>44255</c:v>
                </c:pt>
                <c:pt idx="425">
                  <c:v>44256</c:v>
                </c:pt>
                <c:pt idx="426">
                  <c:v>44257</c:v>
                </c:pt>
                <c:pt idx="427">
                  <c:v>44258</c:v>
                </c:pt>
                <c:pt idx="428">
                  <c:v>44259</c:v>
                </c:pt>
                <c:pt idx="429">
                  <c:v>44260</c:v>
                </c:pt>
                <c:pt idx="430">
                  <c:v>44261</c:v>
                </c:pt>
                <c:pt idx="431">
                  <c:v>44262</c:v>
                </c:pt>
                <c:pt idx="432">
                  <c:v>44263</c:v>
                </c:pt>
                <c:pt idx="433">
                  <c:v>44264</c:v>
                </c:pt>
                <c:pt idx="434">
                  <c:v>44265</c:v>
                </c:pt>
                <c:pt idx="435">
                  <c:v>44266</c:v>
                </c:pt>
                <c:pt idx="436">
                  <c:v>44267</c:v>
                </c:pt>
                <c:pt idx="437">
                  <c:v>44268</c:v>
                </c:pt>
                <c:pt idx="438">
                  <c:v>44269</c:v>
                </c:pt>
                <c:pt idx="439">
                  <c:v>44270</c:v>
                </c:pt>
                <c:pt idx="440">
                  <c:v>44271</c:v>
                </c:pt>
                <c:pt idx="441">
                  <c:v>44272</c:v>
                </c:pt>
                <c:pt idx="442">
                  <c:v>44273</c:v>
                </c:pt>
                <c:pt idx="443">
                  <c:v>44274</c:v>
                </c:pt>
                <c:pt idx="444">
                  <c:v>44275</c:v>
                </c:pt>
                <c:pt idx="445">
                  <c:v>44276</c:v>
                </c:pt>
                <c:pt idx="446">
                  <c:v>44277</c:v>
                </c:pt>
                <c:pt idx="447">
                  <c:v>44278</c:v>
                </c:pt>
                <c:pt idx="448">
                  <c:v>44279</c:v>
                </c:pt>
                <c:pt idx="449">
                  <c:v>44280</c:v>
                </c:pt>
                <c:pt idx="450">
                  <c:v>44281</c:v>
                </c:pt>
                <c:pt idx="451">
                  <c:v>44282</c:v>
                </c:pt>
                <c:pt idx="452">
                  <c:v>44283</c:v>
                </c:pt>
                <c:pt idx="453">
                  <c:v>44284</c:v>
                </c:pt>
                <c:pt idx="454">
                  <c:v>44285</c:v>
                </c:pt>
                <c:pt idx="455">
                  <c:v>44286</c:v>
                </c:pt>
                <c:pt idx="456">
                  <c:v>44287</c:v>
                </c:pt>
                <c:pt idx="457">
                  <c:v>44288</c:v>
                </c:pt>
                <c:pt idx="458">
                  <c:v>44289</c:v>
                </c:pt>
                <c:pt idx="459">
                  <c:v>44290</c:v>
                </c:pt>
                <c:pt idx="460">
                  <c:v>44291</c:v>
                </c:pt>
                <c:pt idx="461">
                  <c:v>44292</c:v>
                </c:pt>
                <c:pt idx="462">
                  <c:v>44293</c:v>
                </c:pt>
                <c:pt idx="463">
                  <c:v>44294</c:v>
                </c:pt>
                <c:pt idx="464">
                  <c:v>44295</c:v>
                </c:pt>
                <c:pt idx="465">
                  <c:v>44296</c:v>
                </c:pt>
                <c:pt idx="466">
                  <c:v>44297</c:v>
                </c:pt>
                <c:pt idx="467">
                  <c:v>44298</c:v>
                </c:pt>
                <c:pt idx="468">
                  <c:v>44299</c:v>
                </c:pt>
                <c:pt idx="469">
                  <c:v>44300</c:v>
                </c:pt>
                <c:pt idx="470">
                  <c:v>44301</c:v>
                </c:pt>
                <c:pt idx="471">
                  <c:v>44302</c:v>
                </c:pt>
                <c:pt idx="472">
                  <c:v>44303</c:v>
                </c:pt>
                <c:pt idx="473">
                  <c:v>44304</c:v>
                </c:pt>
                <c:pt idx="474">
                  <c:v>44305</c:v>
                </c:pt>
                <c:pt idx="475">
                  <c:v>44306</c:v>
                </c:pt>
                <c:pt idx="476">
                  <c:v>44307</c:v>
                </c:pt>
                <c:pt idx="477">
                  <c:v>44308</c:v>
                </c:pt>
                <c:pt idx="478">
                  <c:v>44309</c:v>
                </c:pt>
                <c:pt idx="479">
                  <c:v>44310</c:v>
                </c:pt>
                <c:pt idx="480">
                  <c:v>44311</c:v>
                </c:pt>
                <c:pt idx="481">
                  <c:v>44312</c:v>
                </c:pt>
                <c:pt idx="482">
                  <c:v>44313</c:v>
                </c:pt>
                <c:pt idx="483">
                  <c:v>44314</c:v>
                </c:pt>
                <c:pt idx="484">
                  <c:v>44315</c:v>
                </c:pt>
                <c:pt idx="485">
                  <c:v>44316</c:v>
                </c:pt>
                <c:pt idx="486">
                  <c:v>44317</c:v>
                </c:pt>
                <c:pt idx="487">
                  <c:v>44318</c:v>
                </c:pt>
                <c:pt idx="488">
                  <c:v>44319</c:v>
                </c:pt>
                <c:pt idx="489">
                  <c:v>44320</c:v>
                </c:pt>
                <c:pt idx="490">
                  <c:v>44321</c:v>
                </c:pt>
                <c:pt idx="491">
                  <c:v>44322</c:v>
                </c:pt>
                <c:pt idx="492">
                  <c:v>44323</c:v>
                </c:pt>
                <c:pt idx="493">
                  <c:v>44324</c:v>
                </c:pt>
                <c:pt idx="494">
                  <c:v>44325</c:v>
                </c:pt>
                <c:pt idx="495">
                  <c:v>44326</c:v>
                </c:pt>
                <c:pt idx="496">
                  <c:v>44327</c:v>
                </c:pt>
                <c:pt idx="497">
                  <c:v>44328</c:v>
                </c:pt>
                <c:pt idx="498">
                  <c:v>44329</c:v>
                </c:pt>
                <c:pt idx="499">
                  <c:v>44330</c:v>
                </c:pt>
                <c:pt idx="500">
                  <c:v>44331</c:v>
                </c:pt>
                <c:pt idx="501">
                  <c:v>44332</c:v>
                </c:pt>
                <c:pt idx="502">
                  <c:v>44333</c:v>
                </c:pt>
                <c:pt idx="503">
                  <c:v>44334</c:v>
                </c:pt>
                <c:pt idx="504">
                  <c:v>44335</c:v>
                </c:pt>
                <c:pt idx="505">
                  <c:v>44336</c:v>
                </c:pt>
                <c:pt idx="506">
                  <c:v>44337</c:v>
                </c:pt>
                <c:pt idx="507">
                  <c:v>44338</c:v>
                </c:pt>
                <c:pt idx="508">
                  <c:v>44339</c:v>
                </c:pt>
                <c:pt idx="509">
                  <c:v>44340</c:v>
                </c:pt>
                <c:pt idx="510">
                  <c:v>44341</c:v>
                </c:pt>
                <c:pt idx="511">
                  <c:v>44342</c:v>
                </c:pt>
                <c:pt idx="512">
                  <c:v>44343</c:v>
                </c:pt>
                <c:pt idx="513">
                  <c:v>44344</c:v>
                </c:pt>
                <c:pt idx="514">
                  <c:v>44345</c:v>
                </c:pt>
                <c:pt idx="515">
                  <c:v>44346</c:v>
                </c:pt>
                <c:pt idx="516">
                  <c:v>44347</c:v>
                </c:pt>
                <c:pt idx="517">
                  <c:v>44348</c:v>
                </c:pt>
                <c:pt idx="518">
                  <c:v>44349</c:v>
                </c:pt>
                <c:pt idx="519">
                  <c:v>44350</c:v>
                </c:pt>
                <c:pt idx="520">
                  <c:v>44351</c:v>
                </c:pt>
                <c:pt idx="521">
                  <c:v>44352</c:v>
                </c:pt>
                <c:pt idx="522">
                  <c:v>44353</c:v>
                </c:pt>
                <c:pt idx="523">
                  <c:v>44354</c:v>
                </c:pt>
                <c:pt idx="524">
                  <c:v>44355</c:v>
                </c:pt>
                <c:pt idx="525">
                  <c:v>44356</c:v>
                </c:pt>
                <c:pt idx="526">
                  <c:v>44357</c:v>
                </c:pt>
                <c:pt idx="527">
                  <c:v>44358</c:v>
                </c:pt>
                <c:pt idx="528">
                  <c:v>44359</c:v>
                </c:pt>
                <c:pt idx="529">
                  <c:v>44360</c:v>
                </c:pt>
                <c:pt idx="530">
                  <c:v>44361</c:v>
                </c:pt>
                <c:pt idx="531">
                  <c:v>44362</c:v>
                </c:pt>
                <c:pt idx="532">
                  <c:v>44363</c:v>
                </c:pt>
                <c:pt idx="533">
                  <c:v>44364</c:v>
                </c:pt>
                <c:pt idx="534">
                  <c:v>44365</c:v>
                </c:pt>
                <c:pt idx="535">
                  <c:v>44366</c:v>
                </c:pt>
                <c:pt idx="536">
                  <c:v>44367</c:v>
                </c:pt>
                <c:pt idx="537">
                  <c:v>44368</c:v>
                </c:pt>
                <c:pt idx="538">
                  <c:v>44369</c:v>
                </c:pt>
                <c:pt idx="539">
                  <c:v>44370</c:v>
                </c:pt>
                <c:pt idx="540">
                  <c:v>44371</c:v>
                </c:pt>
                <c:pt idx="541">
                  <c:v>44372</c:v>
                </c:pt>
                <c:pt idx="542">
                  <c:v>44373</c:v>
                </c:pt>
                <c:pt idx="543">
                  <c:v>44374</c:v>
                </c:pt>
                <c:pt idx="544">
                  <c:v>44375</c:v>
                </c:pt>
                <c:pt idx="545">
                  <c:v>44376</c:v>
                </c:pt>
              </c:numCache>
            </c:numRef>
          </c:cat>
          <c:val>
            <c:numRef>
              <c:f>Sheet3!$AA$3:$AA$548</c:f>
              <c:numCache>
                <c:formatCode>General</c:formatCode>
                <c:ptCount val="546"/>
                <c:pt idx="91">
                  <c:v>100</c:v>
                </c:pt>
                <c:pt idx="92">
                  <c:v>100</c:v>
                </c:pt>
                <c:pt idx="93">
                  <c:v>100</c:v>
                </c:pt>
                <c:pt idx="94">
                  <c:v>100</c:v>
                </c:pt>
                <c:pt idx="95">
                  <c:v>100</c:v>
                </c:pt>
                <c:pt idx="96">
                  <c:v>100</c:v>
                </c:pt>
                <c:pt idx="97">
                  <c:v>100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9-9CC8-4140-B968-02DA341257F4}"/>
            </c:ext>
          </c:extLst>
        </c:ser>
        <c:ser>
          <c:idx val="26"/>
          <c:order val="26"/>
          <c:tx>
            <c:strRef>
              <c:f>Sheet3!$AB$2</c:f>
              <c:strCache>
                <c:ptCount val="1"/>
                <c:pt idx="0">
                  <c:v>掉宝祈福祭</c:v>
                </c:pt>
              </c:strCache>
            </c:strRef>
          </c:tx>
          <c:spPr>
            <a:ln w="28575" cap="rnd">
              <a:solidFill>
                <a:schemeClr val="accent3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Sheet3!$A$3:$A$548</c:f>
              <c:numCache>
                <c:formatCode>m/d/yyyy</c:formatCode>
                <c:ptCount val="546"/>
                <c:pt idx="0">
                  <c:v>43831</c:v>
                </c:pt>
                <c:pt idx="1">
                  <c:v>43832</c:v>
                </c:pt>
                <c:pt idx="2">
                  <c:v>43833</c:v>
                </c:pt>
                <c:pt idx="3">
                  <c:v>43834</c:v>
                </c:pt>
                <c:pt idx="4">
                  <c:v>43835</c:v>
                </c:pt>
                <c:pt idx="5">
                  <c:v>43836</c:v>
                </c:pt>
                <c:pt idx="6">
                  <c:v>43837</c:v>
                </c:pt>
                <c:pt idx="7">
                  <c:v>43838</c:v>
                </c:pt>
                <c:pt idx="8">
                  <c:v>43839</c:v>
                </c:pt>
                <c:pt idx="9">
                  <c:v>43840</c:v>
                </c:pt>
                <c:pt idx="10">
                  <c:v>43841</c:v>
                </c:pt>
                <c:pt idx="11">
                  <c:v>43842</c:v>
                </c:pt>
                <c:pt idx="12">
                  <c:v>43843</c:v>
                </c:pt>
                <c:pt idx="13">
                  <c:v>43844</c:v>
                </c:pt>
                <c:pt idx="14">
                  <c:v>43845</c:v>
                </c:pt>
                <c:pt idx="15">
                  <c:v>43846</c:v>
                </c:pt>
                <c:pt idx="16">
                  <c:v>43847</c:v>
                </c:pt>
                <c:pt idx="17">
                  <c:v>43848</c:v>
                </c:pt>
                <c:pt idx="18">
                  <c:v>43849</c:v>
                </c:pt>
                <c:pt idx="19">
                  <c:v>43850</c:v>
                </c:pt>
                <c:pt idx="20">
                  <c:v>43851</c:v>
                </c:pt>
                <c:pt idx="21">
                  <c:v>43852</c:v>
                </c:pt>
                <c:pt idx="22">
                  <c:v>43853</c:v>
                </c:pt>
                <c:pt idx="23">
                  <c:v>43854</c:v>
                </c:pt>
                <c:pt idx="24">
                  <c:v>43855</c:v>
                </c:pt>
                <c:pt idx="25">
                  <c:v>43856</c:v>
                </c:pt>
                <c:pt idx="26">
                  <c:v>43857</c:v>
                </c:pt>
                <c:pt idx="27">
                  <c:v>43858</c:v>
                </c:pt>
                <c:pt idx="28">
                  <c:v>43859</c:v>
                </c:pt>
                <c:pt idx="29">
                  <c:v>43860</c:v>
                </c:pt>
                <c:pt idx="30">
                  <c:v>43861</c:v>
                </c:pt>
                <c:pt idx="31">
                  <c:v>43862</c:v>
                </c:pt>
                <c:pt idx="32">
                  <c:v>43863</c:v>
                </c:pt>
                <c:pt idx="33">
                  <c:v>43864</c:v>
                </c:pt>
                <c:pt idx="34">
                  <c:v>43865</c:v>
                </c:pt>
                <c:pt idx="35">
                  <c:v>43866</c:v>
                </c:pt>
                <c:pt idx="36">
                  <c:v>43867</c:v>
                </c:pt>
                <c:pt idx="37">
                  <c:v>43868</c:v>
                </c:pt>
                <c:pt idx="38">
                  <c:v>43869</c:v>
                </c:pt>
                <c:pt idx="39">
                  <c:v>43870</c:v>
                </c:pt>
                <c:pt idx="40">
                  <c:v>43871</c:v>
                </c:pt>
                <c:pt idx="41">
                  <c:v>43872</c:v>
                </c:pt>
                <c:pt idx="42">
                  <c:v>43873</c:v>
                </c:pt>
                <c:pt idx="43">
                  <c:v>43874</c:v>
                </c:pt>
                <c:pt idx="44">
                  <c:v>43875</c:v>
                </c:pt>
                <c:pt idx="45">
                  <c:v>43876</c:v>
                </c:pt>
                <c:pt idx="46">
                  <c:v>43877</c:v>
                </c:pt>
                <c:pt idx="47">
                  <c:v>43878</c:v>
                </c:pt>
                <c:pt idx="48">
                  <c:v>43879</c:v>
                </c:pt>
                <c:pt idx="49">
                  <c:v>43880</c:v>
                </c:pt>
                <c:pt idx="50">
                  <c:v>43881</c:v>
                </c:pt>
                <c:pt idx="51">
                  <c:v>43882</c:v>
                </c:pt>
                <c:pt idx="52">
                  <c:v>43883</c:v>
                </c:pt>
                <c:pt idx="53">
                  <c:v>43884</c:v>
                </c:pt>
                <c:pt idx="54">
                  <c:v>43885</c:v>
                </c:pt>
                <c:pt idx="55">
                  <c:v>43886</c:v>
                </c:pt>
                <c:pt idx="56">
                  <c:v>43887</c:v>
                </c:pt>
                <c:pt idx="57">
                  <c:v>43888</c:v>
                </c:pt>
                <c:pt idx="58">
                  <c:v>43889</c:v>
                </c:pt>
                <c:pt idx="59">
                  <c:v>43890</c:v>
                </c:pt>
                <c:pt idx="60">
                  <c:v>43891</c:v>
                </c:pt>
                <c:pt idx="61">
                  <c:v>43892</c:v>
                </c:pt>
                <c:pt idx="62">
                  <c:v>43893</c:v>
                </c:pt>
                <c:pt idx="63">
                  <c:v>43894</c:v>
                </c:pt>
                <c:pt idx="64">
                  <c:v>43895</c:v>
                </c:pt>
                <c:pt idx="65">
                  <c:v>43896</c:v>
                </c:pt>
                <c:pt idx="66">
                  <c:v>43897</c:v>
                </c:pt>
                <c:pt idx="67">
                  <c:v>43898</c:v>
                </c:pt>
                <c:pt idx="68">
                  <c:v>43899</c:v>
                </c:pt>
                <c:pt idx="69">
                  <c:v>43900</c:v>
                </c:pt>
                <c:pt idx="70">
                  <c:v>43901</c:v>
                </c:pt>
                <c:pt idx="71">
                  <c:v>43902</c:v>
                </c:pt>
                <c:pt idx="72">
                  <c:v>43903</c:v>
                </c:pt>
                <c:pt idx="73">
                  <c:v>43904</c:v>
                </c:pt>
                <c:pt idx="74">
                  <c:v>43905</c:v>
                </c:pt>
                <c:pt idx="75">
                  <c:v>43906</c:v>
                </c:pt>
                <c:pt idx="76">
                  <c:v>43907</c:v>
                </c:pt>
                <c:pt idx="77">
                  <c:v>43908</c:v>
                </c:pt>
                <c:pt idx="78">
                  <c:v>43909</c:v>
                </c:pt>
                <c:pt idx="79">
                  <c:v>43910</c:v>
                </c:pt>
                <c:pt idx="80">
                  <c:v>43911</c:v>
                </c:pt>
                <c:pt idx="81">
                  <c:v>43912</c:v>
                </c:pt>
                <c:pt idx="82">
                  <c:v>43913</c:v>
                </c:pt>
                <c:pt idx="83">
                  <c:v>43914</c:v>
                </c:pt>
                <c:pt idx="84">
                  <c:v>43915</c:v>
                </c:pt>
                <c:pt idx="85">
                  <c:v>43916</c:v>
                </c:pt>
                <c:pt idx="86">
                  <c:v>43917</c:v>
                </c:pt>
                <c:pt idx="87">
                  <c:v>43918</c:v>
                </c:pt>
                <c:pt idx="88">
                  <c:v>43919</c:v>
                </c:pt>
                <c:pt idx="89">
                  <c:v>43920</c:v>
                </c:pt>
                <c:pt idx="90">
                  <c:v>43921</c:v>
                </c:pt>
                <c:pt idx="91">
                  <c:v>43922</c:v>
                </c:pt>
                <c:pt idx="92">
                  <c:v>43923</c:v>
                </c:pt>
                <c:pt idx="93">
                  <c:v>43924</c:v>
                </c:pt>
                <c:pt idx="94">
                  <c:v>43925</c:v>
                </c:pt>
                <c:pt idx="95">
                  <c:v>43926</c:v>
                </c:pt>
                <c:pt idx="96">
                  <c:v>43927</c:v>
                </c:pt>
                <c:pt idx="97">
                  <c:v>43928</c:v>
                </c:pt>
                <c:pt idx="98">
                  <c:v>43929</c:v>
                </c:pt>
                <c:pt idx="99">
                  <c:v>43930</c:v>
                </c:pt>
                <c:pt idx="100">
                  <c:v>43931</c:v>
                </c:pt>
                <c:pt idx="101">
                  <c:v>43932</c:v>
                </c:pt>
                <c:pt idx="102">
                  <c:v>43933</c:v>
                </c:pt>
                <c:pt idx="103">
                  <c:v>43934</c:v>
                </c:pt>
                <c:pt idx="104">
                  <c:v>43935</c:v>
                </c:pt>
                <c:pt idx="105">
                  <c:v>43936</c:v>
                </c:pt>
                <c:pt idx="106">
                  <c:v>43937</c:v>
                </c:pt>
                <c:pt idx="107">
                  <c:v>43938</c:v>
                </c:pt>
                <c:pt idx="108">
                  <c:v>43939</c:v>
                </c:pt>
                <c:pt idx="109">
                  <c:v>43940</c:v>
                </c:pt>
                <c:pt idx="110">
                  <c:v>43941</c:v>
                </c:pt>
                <c:pt idx="111">
                  <c:v>43942</c:v>
                </c:pt>
                <c:pt idx="112">
                  <c:v>43943</c:v>
                </c:pt>
                <c:pt idx="113">
                  <c:v>43944</c:v>
                </c:pt>
                <c:pt idx="114">
                  <c:v>43945</c:v>
                </c:pt>
                <c:pt idx="115">
                  <c:v>43946</c:v>
                </c:pt>
                <c:pt idx="116">
                  <c:v>43947</c:v>
                </c:pt>
                <c:pt idx="117">
                  <c:v>43948</c:v>
                </c:pt>
                <c:pt idx="118">
                  <c:v>43949</c:v>
                </c:pt>
                <c:pt idx="119">
                  <c:v>43950</c:v>
                </c:pt>
                <c:pt idx="120">
                  <c:v>43951</c:v>
                </c:pt>
                <c:pt idx="121">
                  <c:v>43952</c:v>
                </c:pt>
                <c:pt idx="122">
                  <c:v>43953</c:v>
                </c:pt>
                <c:pt idx="123">
                  <c:v>43954</c:v>
                </c:pt>
                <c:pt idx="124">
                  <c:v>43955</c:v>
                </c:pt>
                <c:pt idx="125">
                  <c:v>43956</c:v>
                </c:pt>
                <c:pt idx="126">
                  <c:v>43957</c:v>
                </c:pt>
                <c:pt idx="127">
                  <c:v>43958</c:v>
                </c:pt>
                <c:pt idx="128">
                  <c:v>43959</c:v>
                </c:pt>
                <c:pt idx="129">
                  <c:v>43960</c:v>
                </c:pt>
                <c:pt idx="130">
                  <c:v>43961</c:v>
                </c:pt>
                <c:pt idx="131">
                  <c:v>43962</c:v>
                </c:pt>
                <c:pt idx="132">
                  <c:v>43963</c:v>
                </c:pt>
                <c:pt idx="133">
                  <c:v>43964</c:v>
                </c:pt>
                <c:pt idx="134">
                  <c:v>43965</c:v>
                </c:pt>
                <c:pt idx="135">
                  <c:v>43966</c:v>
                </c:pt>
                <c:pt idx="136">
                  <c:v>43967</c:v>
                </c:pt>
                <c:pt idx="137">
                  <c:v>43968</c:v>
                </c:pt>
                <c:pt idx="138">
                  <c:v>43969</c:v>
                </c:pt>
                <c:pt idx="139">
                  <c:v>43970</c:v>
                </c:pt>
                <c:pt idx="140">
                  <c:v>43971</c:v>
                </c:pt>
                <c:pt idx="141">
                  <c:v>43972</c:v>
                </c:pt>
                <c:pt idx="142">
                  <c:v>43973</c:v>
                </c:pt>
                <c:pt idx="143">
                  <c:v>43974</c:v>
                </c:pt>
                <c:pt idx="144">
                  <c:v>43975</c:v>
                </c:pt>
                <c:pt idx="145">
                  <c:v>43976</c:v>
                </c:pt>
                <c:pt idx="146">
                  <c:v>43977</c:v>
                </c:pt>
                <c:pt idx="147">
                  <c:v>43978</c:v>
                </c:pt>
                <c:pt idx="148">
                  <c:v>43979</c:v>
                </c:pt>
                <c:pt idx="149">
                  <c:v>43980</c:v>
                </c:pt>
                <c:pt idx="150">
                  <c:v>43981</c:v>
                </c:pt>
                <c:pt idx="151">
                  <c:v>43982</c:v>
                </c:pt>
                <c:pt idx="152">
                  <c:v>43983</c:v>
                </c:pt>
                <c:pt idx="153">
                  <c:v>43984</c:v>
                </c:pt>
                <c:pt idx="154">
                  <c:v>43985</c:v>
                </c:pt>
                <c:pt idx="155">
                  <c:v>43986</c:v>
                </c:pt>
                <c:pt idx="156">
                  <c:v>43987</c:v>
                </c:pt>
                <c:pt idx="157">
                  <c:v>43988</c:v>
                </c:pt>
                <c:pt idx="158">
                  <c:v>43989</c:v>
                </c:pt>
                <c:pt idx="159">
                  <c:v>43990</c:v>
                </c:pt>
                <c:pt idx="160">
                  <c:v>43991</c:v>
                </c:pt>
                <c:pt idx="161">
                  <c:v>43992</c:v>
                </c:pt>
                <c:pt idx="162">
                  <c:v>43993</c:v>
                </c:pt>
                <c:pt idx="163">
                  <c:v>43994</c:v>
                </c:pt>
                <c:pt idx="164">
                  <c:v>43995</c:v>
                </c:pt>
                <c:pt idx="165">
                  <c:v>43996</c:v>
                </c:pt>
                <c:pt idx="166">
                  <c:v>43997</c:v>
                </c:pt>
                <c:pt idx="167">
                  <c:v>43998</c:v>
                </c:pt>
                <c:pt idx="168">
                  <c:v>43999</c:v>
                </c:pt>
                <c:pt idx="169">
                  <c:v>44000</c:v>
                </c:pt>
                <c:pt idx="170">
                  <c:v>44001</c:v>
                </c:pt>
                <c:pt idx="171">
                  <c:v>44002</c:v>
                </c:pt>
                <c:pt idx="172">
                  <c:v>44003</c:v>
                </c:pt>
                <c:pt idx="173">
                  <c:v>44004</c:v>
                </c:pt>
                <c:pt idx="174">
                  <c:v>44005</c:v>
                </c:pt>
                <c:pt idx="175">
                  <c:v>44006</c:v>
                </c:pt>
                <c:pt idx="176">
                  <c:v>44007</c:v>
                </c:pt>
                <c:pt idx="177">
                  <c:v>44008</c:v>
                </c:pt>
                <c:pt idx="178">
                  <c:v>44009</c:v>
                </c:pt>
                <c:pt idx="179">
                  <c:v>44010</c:v>
                </c:pt>
                <c:pt idx="180">
                  <c:v>44011</c:v>
                </c:pt>
                <c:pt idx="181">
                  <c:v>44012</c:v>
                </c:pt>
                <c:pt idx="182">
                  <c:v>44013</c:v>
                </c:pt>
                <c:pt idx="183">
                  <c:v>44014</c:v>
                </c:pt>
                <c:pt idx="184">
                  <c:v>44015</c:v>
                </c:pt>
                <c:pt idx="185">
                  <c:v>44016</c:v>
                </c:pt>
                <c:pt idx="186">
                  <c:v>44017</c:v>
                </c:pt>
                <c:pt idx="187">
                  <c:v>44018</c:v>
                </c:pt>
                <c:pt idx="188">
                  <c:v>44019</c:v>
                </c:pt>
                <c:pt idx="189">
                  <c:v>44020</c:v>
                </c:pt>
                <c:pt idx="190">
                  <c:v>44021</c:v>
                </c:pt>
                <c:pt idx="191">
                  <c:v>44022</c:v>
                </c:pt>
                <c:pt idx="192">
                  <c:v>44023</c:v>
                </c:pt>
                <c:pt idx="193">
                  <c:v>44024</c:v>
                </c:pt>
                <c:pt idx="194">
                  <c:v>44025</c:v>
                </c:pt>
                <c:pt idx="195">
                  <c:v>44026</c:v>
                </c:pt>
                <c:pt idx="196">
                  <c:v>44027</c:v>
                </c:pt>
                <c:pt idx="197">
                  <c:v>44028</c:v>
                </c:pt>
                <c:pt idx="198">
                  <c:v>44029</c:v>
                </c:pt>
                <c:pt idx="199">
                  <c:v>44030</c:v>
                </c:pt>
                <c:pt idx="200">
                  <c:v>44031</c:v>
                </c:pt>
                <c:pt idx="201">
                  <c:v>44032</c:v>
                </c:pt>
                <c:pt idx="202">
                  <c:v>44033</c:v>
                </c:pt>
                <c:pt idx="203">
                  <c:v>44034</c:v>
                </c:pt>
                <c:pt idx="204">
                  <c:v>44035</c:v>
                </c:pt>
                <c:pt idx="205">
                  <c:v>44036</c:v>
                </c:pt>
                <c:pt idx="206">
                  <c:v>44037</c:v>
                </c:pt>
                <c:pt idx="207">
                  <c:v>44038</c:v>
                </c:pt>
                <c:pt idx="208">
                  <c:v>44039</c:v>
                </c:pt>
                <c:pt idx="209">
                  <c:v>44040</c:v>
                </c:pt>
                <c:pt idx="210">
                  <c:v>44041</c:v>
                </c:pt>
                <c:pt idx="211">
                  <c:v>44042</c:v>
                </c:pt>
                <c:pt idx="212">
                  <c:v>44043</c:v>
                </c:pt>
                <c:pt idx="213">
                  <c:v>44044</c:v>
                </c:pt>
                <c:pt idx="214">
                  <c:v>44045</c:v>
                </c:pt>
                <c:pt idx="215">
                  <c:v>44046</c:v>
                </c:pt>
                <c:pt idx="216">
                  <c:v>44047</c:v>
                </c:pt>
                <c:pt idx="217">
                  <c:v>44048</c:v>
                </c:pt>
                <c:pt idx="218">
                  <c:v>44049</c:v>
                </c:pt>
                <c:pt idx="219">
                  <c:v>44050</c:v>
                </c:pt>
                <c:pt idx="220">
                  <c:v>44051</c:v>
                </c:pt>
                <c:pt idx="221">
                  <c:v>44052</c:v>
                </c:pt>
                <c:pt idx="222">
                  <c:v>44053</c:v>
                </c:pt>
                <c:pt idx="223">
                  <c:v>44054</c:v>
                </c:pt>
                <c:pt idx="224">
                  <c:v>44055</c:v>
                </c:pt>
                <c:pt idx="225">
                  <c:v>44056</c:v>
                </c:pt>
                <c:pt idx="226">
                  <c:v>44057</c:v>
                </c:pt>
                <c:pt idx="227">
                  <c:v>44058</c:v>
                </c:pt>
                <c:pt idx="228">
                  <c:v>44059</c:v>
                </c:pt>
                <c:pt idx="229">
                  <c:v>44060</c:v>
                </c:pt>
                <c:pt idx="230">
                  <c:v>44061</c:v>
                </c:pt>
                <c:pt idx="231">
                  <c:v>44062</c:v>
                </c:pt>
                <c:pt idx="232">
                  <c:v>44063</c:v>
                </c:pt>
                <c:pt idx="233">
                  <c:v>44064</c:v>
                </c:pt>
                <c:pt idx="234">
                  <c:v>44065</c:v>
                </c:pt>
                <c:pt idx="235">
                  <c:v>44066</c:v>
                </c:pt>
                <c:pt idx="236">
                  <c:v>44067</c:v>
                </c:pt>
                <c:pt idx="237">
                  <c:v>44068</c:v>
                </c:pt>
                <c:pt idx="238">
                  <c:v>44069</c:v>
                </c:pt>
                <c:pt idx="239">
                  <c:v>44070</c:v>
                </c:pt>
                <c:pt idx="240">
                  <c:v>44071</c:v>
                </c:pt>
                <c:pt idx="241">
                  <c:v>44072</c:v>
                </c:pt>
                <c:pt idx="242">
                  <c:v>44073</c:v>
                </c:pt>
                <c:pt idx="243">
                  <c:v>44074</c:v>
                </c:pt>
                <c:pt idx="244">
                  <c:v>44075</c:v>
                </c:pt>
                <c:pt idx="245">
                  <c:v>44076</c:v>
                </c:pt>
                <c:pt idx="246">
                  <c:v>44077</c:v>
                </c:pt>
                <c:pt idx="247">
                  <c:v>44078</c:v>
                </c:pt>
                <c:pt idx="248">
                  <c:v>44079</c:v>
                </c:pt>
                <c:pt idx="249">
                  <c:v>44080</c:v>
                </c:pt>
                <c:pt idx="250">
                  <c:v>44081</c:v>
                </c:pt>
                <c:pt idx="251">
                  <c:v>44082</c:v>
                </c:pt>
                <c:pt idx="252">
                  <c:v>44083</c:v>
                </c:pt>
                <c:pt idx="253">
                  <c:v>44084</c:v>
                </c:pt>
                <c:pt idx="254">
                  <c:v>44085</c:v>
                </c:pt>
                <c:pt idx="255">
                  <c:v>44086</c:v>
                </c:pt>
                <c:pt idx="256">
                  <c:v>44087</c:v>
                </c:pt>
                <c:pt idx="257">
                  <c:v>44088</c:v>
                </c:pt>
                <c:pt idx="258">
                  <c:v>44089</c:v>
                </c:pt>
                <c:pt idx="259">
                  <c:v>44090</c:v>
                </c:pt>
                <c:pt idx="260">
                  <c:v>44091</c:v>
                </c:pt>
                <c:pt idx="261">
                  <c:v>44092</c:v>
                </c:pt>
                <c:pt idx="262">
                  <c:v>44093</c:v>
                </c:pt>
                <c:pt idx="263">
                  <c:v>44094</c:v>
                </c:pt>
                <c:pt idx="264">
                  <c:v>44095</c:v>
                </c:pt>
                <c:pt idx="265">
                  <c:v>44096</c:v>
                </c:pt>
                <c:pt idx="266">
                  <c:v>44097</c:v>
                </c:pt>
                <c:pt idx="267">
                  <c:v>44098</c:v>
                </c:pt>
                <c:pt idx="268">
                  <c:v>44099</c:v>
                </c:pt>
                <c:pt idx="269">
                  <c:v>44100</c:v>
                </c:pt>
                <c:pt idx="270">
                  <c:v>44101</c:v>
                </c:pt>
                <c:pt idx="271">
                  <c:v>44102</c:v>
                </c:pt>
                <c:pt idx="272">
                  <c:v>44103</c:v>
                </c:pt>
                <c:pt idx="273">
                  <c:v>44104</c:v>
                </c:pt>
                <c:pt idx="274">
                  <c:v>44105</c:v>
                </c:pt>
                <c:pt idx="275">
                  <c:v>44106</c:v>
                </c:pt>
                <c:pt idx="276">
                  <c:v>44107</c:v>
                </c:pt>
                <c:pt idx="277">
                  <c:v>44108</c:v>
                </c:pt>
                <c:pt idx="278">
                  <c:v>44109</c:v>
                </c:pt>
                <c:pt idx="279">
                  <c:v>44110</c:v>
                </c:pt>
                <c:pt idx="280">
                  <c:v>44111</c:v>
                </c:pt>
                <c:pt idx="281">
                  <c:v>44112</c:v>
                </c:pt>
                <c:pt idx="282">
                  <c:v>44113</c:v>
                </c:pt>
                <c:pt idx="283">
                  <c:v>44114</c:v>
                </c:pt>
                <c:pt idx="284">
                  <c:v>44115</c:v>
                </c:pt>
                <c:pt idx="285">
                  <c:v>44116</c:v>
                </c:pt>
                <c:pt idx="286">
                  <c:v>44117</c:v>
                </c:pt>
                <c:pt idx="287">
                  <c:v>44118</c:v>
                </c:pt>
                <c:pt idx="288">
                  <c:v>44119</c:v>
                </c:pt>
                <c:pt idx="289">
                  <c:v>44120</c:v>
                </c:pt>
                <c:pt idx="290">
                  <c:v>44121</c:v>
                </c:pt>
                <c:pt idx="291">
                  <c:v>44122</c:v>
                </c:pt>
                <c:pt idx="292">
                  <c:v>44123</c:v>
                </c:pt>
                <c:pt idx="293">
                  <c:v>44124</c:v>
                </c:pt>
                <c:pt idx="294">
                  <c:v>44125</c:v>
                </c:pt>
                <c:pt idx="295">
                  <c:v>44126</c:v>
                </c:pt>
                <c:pt idx="296">
                  <c:v>44127</c:v>
                </c:pt>
                <c:pt idx="297">
                  <c:v>44128</c:v>
                </c:pt>
                <c:pt idx="298">
                  <c:v>44129</c:v>
                </c:pt>
                <c:pt idx="299">
                  <c:v>44130</c:v>
                </c:pt>
                <c:pt idx="300">
                  <c:v>44131</c:v>
                </c:pt>
                <c:pt idx="301">
                  <c:v>44132</c:v>
                </c:pt>
                <c:pt idx="302">
                  <c:v>44133</c:v>
                </c:pt>
                <c:pt idx="303">
                  <c:v>44134</c:v>
                </c:pt>
                <c:pt idx="304">
                  <c:v>44135</c:v>
                </c:pt>
                <c:pt idx="305">
                  <c:v>44136</c:v>
                </c:pt>
                <c:pt idx="306">
                  <c:v>44137</c:v>
                </c:pt>
                <c:pt idx="307">
                  <c:v>44138</c:v>
                </c:pt>
                <c:pt idx="308">
                  <c:v>44139</c:v>
                </c:pt>
                <c:pt idx="309">
                  <c:v>44140</c:v>
                </c:pt>
                <c:pt idx="310">
                  <c:v>44141</c:v>
                </c:pt>
                <c:pt idx="311">
                  <c:v>44142</c:v>
                </c:pt>
                <c:pt idx="312">
                  <c:v>44143</c:v>
                </c:pt>
                <c:pt idx="313">
                  <c:v>44144</c:v>
                </c:pt>
                <c:pt idx="314">
                  <c:v>44145</c:v>
                </c:pt>
                <c:pt idx="315">
                  <c:v>44146</c:v>
                </c:pt>
                <c:pt idx="316">
                  <c:v>44147</c:v>
                </c:pt>
                <c:pt idx="317">
                  <c:v>44148</c:v>
                </c:pt>
                <c:pt idx="318">
                  <c:v>44149</c:v>
                </c:pt>
                <c:pt idx="319">
                  <c:v>44150</c:v>
                </c:pt>
                <c:pt idx="320">
                  <c:v>44151</c:v>
                </c:pt>
                <c:pt idx="321">
                  <c:v>44152</c:v>
                </c:pt>
                <c:pt idx="322">
                  <c:v>44153</c:v>
                </c:pt>
                <c:pt idx="323">
                  <c:v>44154</c:v>
                </c:pt>
                <c:pt idx="324">
                  <c:v>44155</c:v>
                </c:pt>
                <c:pt idx="325">
                  <c:v>44156</c:v>
                </c:pt>
                <c:pt idx="326">
                  <c:v>44157</c:v>
                </c:pt>
                <c:pt idx="327">
                  <c:v>44158</c:v>
                </c:pt>
                <c:pt idx="328">
                  <c:v>44159</c:v>
                </c:pt>
                <c:pt idx="329">
                  <c:v>44160</c:v>
                </c:pt>
                <c:pt idx="330">
                  <c:v>44161</c:v>
                </c:pt>
                <c:pt idx="331">
                  <c:v>44162</c:v>
                </c:pt>
                <c:pt idx="332">
                  <c:v>44163</c:v>
                </c:pt>
                <c:pt idx="333">
                  <c:v>44164</c:v>
                </c:pt>
                <c:pt idx="334">
                  <c:v>44165</c:v>
                </c:pt>
                <c:pt idx="335">
                  <c:v>44166</c:v>
                </c:pt>
                <c:pt idx="336">
                  <c:v>44167</c:v>
                </c:pt>
                <c:pt idx="337">
                  <c:v>44168</c:v>
                </c:pt>
                <c:pt idx="338">
                  <c:v>44169</c:v>
                </c:pt>
                <c:pt idx="339">
                  <c:v>44170</c:v>
                </c:pt>
                <c:pt idx="340">
                  <c:v>44171</c:v>
                </c:pt>
                <c:pt idx="341">
                  <c:v>44172</c:v>
                </c:pt>
                <c:pt idx="342">
                  <c:v>44173</c:v>
                </c:pt>
                <c:pt idx="343">
                  <c:v>44174</c:v>
                </c:pt>
                <c:pt idx="344">
                  <c:v>44175</c:v>
                </c:pt>
                <c:pt idx="345">
                  <c:v>44176</c:v>
                </c:pt>
                <c:pt idx="346">
                  <c:v>44177</c:v>
                </c:pt>
                <c:pt idx="347">
                  <c:v>44178</c:v>
                </c:pt>
                <c:pt idx="348">
                  <c:v>44179</c:v>
                </c:pt>
                <c:pt idx="349">
                  <c:v>44180</c:v>
                </c:pt>
                <c:pt idx="350">
                  <c:v>44181</c:v>
                </c:pt>
                <c:pt idx="351">
                  <c:v>44182</c:v>
                </c:pt>
                <c:pt idx="352">
                  <c:v>44183</c:v>
                </c:pt>
                <c:pt idx="353">
                  <c:v>44184</c:v>
                </c:pt>
                <c:pt idx="354">
                  <c:v>44185</c:v>
                </c:pt>
                <c:pt idx="355">
                  <c:v>44186</c:v>
                </c:pt>
                <c:pt idx="356">
                  <c:v>44187</c:v>
                </c:pt>
                <c:pt idx="357">
                  <c:v>44188</c:v>
                </c:pt>
                <c:pt idx="358">
                  <c:v>44189</c:v>
                </c:pt>
                <c:pt idx="359">
                  <c:v>44190</c:v>
                </c:pt>
                <c:pt idx="360">
                  <c:v>44191</c:v>
                </c:pt>
                <c:pt idx="361">
                  <c:v>44192</c:v>
                </c:pt>
                <c:pt idx="362">
                  <c:v>44193</c:v>
                </c:pt>
                <c:pt idx="363">
                  <c:v>44194</c:v>
                </c:pt>
                <c:pt idx="364">
                  <c:v>44195</c:v>
                </c:pt>
                <c:pt idx="365">
                  <c:v>44196</c:v>
                </c:pt>
                <c:pt idx="366">
                  <c:v>44197</c:v>
                </c:pt>
                <c:pt idx="367">
                  <c:v>44198</c:v>
                </c:pt>
                <c:pt idx="368">
                  <c:v>44199</c:v>
                </c:pt>
                <c:pt idx="369">
                  <c:v>44200</c:v>
                </c:pt>
                <c:pt idx="370">
                  <c:v>44201</c:v>
                </c:pt>
                <c:pt idx="371">
                  <c:v>44202</c:v>
                </c:pt>
                <c:pt idx="372">
                  <c:v>44203</c:v>
                </c:pt>
                <c:pt idx="373">
                  <c:v>44204</c:v>
                </c:pt>
                <c:pt idx="374">
                  <c:v>44205</c:v>
                </c:pt>
                <c:pt idx="375">
                  <c:v>44206</c:v>
                </c:pt>
                <c:pt idx="376">
                  <c:v>44207</c:v>
                </c:pt>
                <c:pt idx="377">
                  <c:v>44208</c:v>
                </c:pt>
                <c:pt idx="378">
                  <c:v>44209</c:v>
                </c:pt>
                <c:pt idx="379">
                  <c:v>44210</c:v>
                </c:pt>
                <c:pt idx="380">
                  <c:v>44211</c:v>
                </c:pt>
                <c:pt idx="381">
                  <c:v>44212</c:v>
                </c:pt>
                <c:pt idx="382">
                  <c:v>44213</c:v>
                </c:pt>
                <c:pt idx="383">
                  <c:v>44214</c:v>
                </c:pt>
                <c:pt idx="384">
                  <c:v>44215</c:v>
                </c:pt>
                <c:pt idx="385">
                  <c:v>44216</c:v>
                </c:pt>
                <c:pt idx="386">
                  <c:v>44217</c:v>
                </c:pt>
                <c:pt idx="387">
                  <c:v>44218</c:v>
                </c:pt>
                <c:pt idx="388">
                  <c:v>44219</c:v>
                </c:pt>
                <c:pt idx="389">
                  <c:v>44220</c:v>
                </c:pt>
                <c:pt idx="390">
                  <c:v>44221</c:v>
                </c:pt>
                <c:pt idx="391">
                  <c:v>44222</c:v>
                </c:pt>
                <c:pt idx="392">
                  <c:v>44223</c:v>
                </c:pt>
                <c:pt idx="393">
                  <c:v>44224</c:v>
                </c:pt>
                <c:pt idx="394">
                  <c:v>44225</c:v>
                </c:pt>
                <c:pt idx="395">
                  <c:v>44226</c:v>
                </c:pt>
                <c:pt idx="396">
                  <c:v>44227</c:v>
                </c:pt>
                <c:pt idx="397">
                  <c:v>44228</c:v>
                </c:pt>
                <c:pt idx="398">
                  <c:v>44229</c:v>
                </c:pt>
                <c:pt idx="399">
                  <c:v>44230</c:v>
                </c:pt>
                <c:pt idx="400">
                  <c:v>44231</c:v>
                </c:pt>
                <c:pt idx="401">
                  <c:v>44232</c:v>
                </c:pt>
                <c:pt idx="402">
                  <c:v>44233</c:v>
                </c:pt>
                <c:pt idx="403">
                  <c:v>44234</c:v>
                </c:pt>
                <c:pt idx="404">
                  <c:v>44235</c:v>
                </c:pt>
                <c:pt idx="405">
                  <c:v>44236</c:v>
                </c:pt>
                <c:pt idx="406">
                  <c:v>44237</c:v>
                </c:pt>
                <c:pt idx="407">
                  <c:v>44238</c:v>
                </c:pt>
                <c:pt idx="408">
                  <c:v>44239</c:v>
                </c:pt>
                <c:pt idx="409">
                  <c:v>44240</c:v>
                </c:pt>
                <c:pt idx="410">
                  <c:v>44241</c:v>
                </c:pt>
                <c:pt idx="411">
                  <c:v>44242</c:v>
                </c:pt>
                <c:pt idx="412">
                  <c:v>44243</c:v>
                </c:pt>
                <c:pt idx="413">
                  <c:v>44244</c:v>
                </c:pt>
                <c:pt idx="414">
                  <c:v>44245</c:v>
                </c:pt>
                <c:pt idx="415">
                  <c:v>44246</c:v>
                </c:pt>
                <c:pt idx="416">
                  <c:v>44247</c:v>
                </c:pt>
                <c:pt idx="417">
                  <c:v>44248</c:v>
                </c:pt>
                <c:pt idx="418">
                  <c:v>44249</c:v>
                </c:pt>
                <c:pt idx="419">
                  <c:v>44250</c:v>
                </c:pt>
                <c:pt idx="420">
                  <c:v>44251</c:v>
                </c:pt>
                <c:pt idx="421">
                  <c:v>44252</c:v>
                </c:pt>
                <c:pt idx="422">
                  <c:v>44253</c:v>
                </c:pt>
                <c:pt idx="423">
                  <c:v>44254</c:v>
                </c:pt>
                <c:pt idx="424">
                  <c:v>44255</c:v>
                </c:pt>
                <c:pt idx="425">
                  <c:v>44256</c:v>
                </c:pt>
                <c:pt idx="426">
                  <c:v>44257</c:v>
                </c:pt>
                <c:pt idx="427">
                  <c:v>44258</c:v>
                </c:pt>
                <c:pt idx="428">
                  <c:v>44259</c:v>
                </c:pt>
                <c:pt idx="429">
                  <c:v>44260</c:v>
                </c:pt>
                <c:pt idx="430">
                  <c:v>44261</c:v>
                </c:pt>
                <c:pt idx="431">
                  <c:v>44262</c:v>
                </c:pt>
                <c:pt idx="432">
                  <c:v>44263</c:v>
                </c:pt>
                <c:pt idx="433">
                  <c:v>44264</c:v>
                </c:pt>
                <c:pt idx="434">
                  <c:v>44265</c:v>
                </c:pt>
                <c:pt idx="435">
                  <c:v>44266</c:v>
                </c:pt>
                <c:pt idx="436">
                  <c:v>44267</c:v>
                </c:pt>
                <c:pt idx="437">
                  <c:v>44268</c:v>
                </c:pt>
                <c:pt idx="438">
                  <c:v>44269</c:v>
                </c:pt>
                <c:pt idx="439">
                  <c:v>44270</c:v>
                </c:pt>
                <c:pt idx="440">
                  <c:v>44271</c:v>
                </c:pt>
                <c:pt idx="441">
                  <c:v>44272</c:v>
                </c:pt>
                <c:pt idx="442">
                  <c:v>44273</c:v>
                </c:pt>
                <c:pt idx="443">
                  <c:v>44274</c:v>
                </c:pt>
                <c:pt idx="444">
                  <c:v>44275</c:v>
                </c:pt>
                <c:pt idx="445">
                  <c:v>44276</c:v>
                </c:pt>
                <c:pt idx="446">
                  <c:v>44277</c:v>
                </c:pt>
                <c:pt idx="447">
                  <c:v>44278</c:v>
                </c:pt>
                <c:pt idx="448">
                  <c:v>44279</c:v>
                </c:pt>
                <c:pt idx="449">
                  <c:v>44280</c:v>
                </c:pt>
                <c:pt idx="450">
                  <c:v>44281</c:v>
                </c:pt>
                <c:pt idx="451">
                  <c:v>44282</c:v>
                </c:pt>
                <c:pt idx="452">
                  <c:v>44283</c:v>
                </c:pt>
                <c:pt idx="453">
                  <c:v>44284</c:v>
                </c:pt>
                <c:pt idx="454">
                  <c:v>44285</c:v>
                </c:pt>
                <c:pt idx="455">
                  <c:v>44286</c:v>
                </c:pt>
                <c:pt idx="456">
                  <c:v>44287</c:v>
                </c:pt>
                <c:pt idx="457">
                  <c:v>44288</c:v>
                </c:pt>
                <c:pt idx="458">
                  <c:v>44289</c:v>
                </c:pt>
                <c:pt idx="459">
                  <c:v>44290</c:v>
                </c:pt>
                <c:pt idx="460">
                  <c:v>44291</c:v>
                </c:pt>
                <c:pt idx="461">
                  <c:v>44292</c:v>
                </c:pt>
                <c:pt idx="462">
                  <c:v>44293</c:v>
                </c:pt>
                <c:pt idx="463">
                  <c:v>44294</c:v>
                </c:pt>
                <c:pt idx="464">
                  <c:v>44295</c:v>
                </c:pt>
                <c:pt idx="465">
                  <c:v>44296</c:v>
                </c:pt>
                <c:pt idx="466">
                  <c:v>44297</c:v>
                </c:pt>
                <c:pt idx="467">
                  <c:v>44298</c:v>
                </c:pt>
                <c:pt idx="468">
                  <c:v>44299</c:v>
                </c:pt>
                <c:pt idx="469">
                  <c:v>44300</c:v>
                </c:pt>
                <c:pt idx="470">
                  <c:v>44301</c:v>
                </c:pt>
                <c:pt idx="471">
                  <c:v>44302</c:v>
                </c:pt>
                <c:pt idx="472">
                  <c:v>44303</c:v>
                </c:pt>
                <c:pt idx="473">
                  <c:v>44304</c:v>
                </c:pt>
                <c:pt idx="474">
                  <c:v>44305</c:v>
                </c:pt>
                <c:pt idx="475">
                  <c:v>44306</c:v>
                </c:pt>
                <c:pt idx="476">
                  <c:v>44307</c:v>
                </c:pt>
                <c:pt idx="477">
                  <c:v>44308</c:v>
                </c:pt>
                <c:pt idx="478">
                  <c:v>44309</c:v>
                </c:pt>
                <c:pt idx="479">
                  <c:v>44310</c:v>
                </c:pt>
                <c:pt idx="480">
                  <c:v>44311</c:v>
                </c:pt>
                <c:pt idx="481">
                  <c:v>44312</c:v>
                </c:pt>
                <c:pt idx="482">
                  <c:v>44313</c:v>
                </c:pt>
                <c:pt idx="483">
                  <c:v>44314</c:v>
                </c:pt>
                <c:pt idx="484">
                  <c:v>44315</c:v>
                </c:pt>
                <c:pt idx="485">
                  <c:v>44316</c:v>
                </c:pt>
                <c:pt idx="486">
                  <c:v>44317</c:v>
                </c:pt>
                <c:pt idx="487">
                  <c:v>44318</c:v>
                </c:pt>
                <c:pt idx="488">
                  <c:v>44319</c:v>
                </c:pt>
                <c:pt idx="489">
                  <c:v>44320</c:v>
                </c:pt>
                <c:pt idx="490">
                  <c:v>44321</c:v>
                </c:pt>
                <c:pt idx="491">
                  <c:v>44322</c:v>
                </c:pt>
                <c:pt idx="492">
                  <c:v>44323</c:v>
                </c:pt>
                <c:pt idx="493">
                  <c:v>44324</c:v>
                </c:pt>
                <c:pt idx="494">
                  <c:v>44325</c:v>
                </c:pt>
                <c:pt idx="495">
                  <c:v>44326</c:v>
                </c:pt>
                <c:pt idx="496">
                  <c:v>44327</c:v>
                </c:pt>
                <c:pt idx="497">
                  <c:v>44328</c:v>
                </c:pt>
                <c:pt idx="498">
                  <c:v>44329</c:v>
                </c:pt>
                <c:pt idx="499">
                  <c:v>44330</c:v>
                </c:pt>
                <c:pt idx="500">
                  <c:v>44331</c:v>
                </c:pt>
                <c:pt idx="501">
                  <c:v>44332</c:v>
                </c:pt>
                <c:pt idx="502">
                  <c:v>44333</c:v>
                </c:pt>
                <c:pt idx="503">
                  <c:v>44334</c:v>
                </c:pt>
                <c:pt idx="504">
                  <c:v>44335</c:v>
                </c:pt>
                <c:pt idx="505">
                  <c:v>44336</c:v>
                </c:pt>
                <c:pt idx="506">
                  <c:v>44337</c:v>
                </c:pt>
                <c:pt idx="507">
                  <c:v>44338</c:v>
                </c:pt>
                <c:pt idx="508">
                  <c:v>44339</c:v>
                </c:pt>
                <c:pt idx="509">
                  <c:v>44340</c:v>
                </c:pt>
                <c:pt idx="510">
                  <c:v>44341</c:v>
                </c:pt>
                <c:pt idx="511">
                  <c:v>44342</c:v>
                </c:pt>
                <c:pt idx="512">
                  <c:v>44343</c:v>
                </c:pt>
                <c:pt idx="513">
                  <c:v>44344</c:v>
                </c:pt>
                <c:pt idx="514">
                  <c:v>44345</c:v>
                </c:pt>
                <c:pt idx="515">
                  <c:v>44346</c:v>
                </c:pt>
                <c:pt idx="516">
                  <c:v>44347</c:v>
                </c:pt>
                <c:pt idx="517">
                  <c:v>44348</c:v>
                </c:pt>
                <c:pt idx="518">
                  <c:v>44349</c:v>
                </c:pt>
                <c:pt idx="519">
                  <c:v>44350</c:v>
                </c:pt>
                <c:pt idx="520">
                  <c:v>44351</c:v>
                </c:pt>
                <c:pt idx="521">
                  <c:v>44352</c:v>
                </c:pt>
                <c:pt idx="522">
                  <c:v>44353</c:v>
                </c:pt>
                <c:pt idx="523">
                  <c:v>44354</c:v>
                </c:pt>
                <c:pt idx="524">
                  <c:v>44355</c:v>
                </c:pt>
                <c:pt idx="525">
                  <c:v>44356</c:v>
                </c:pt>
                <c:pt idx="526">
                  <c:v>44357</c:v>
                </c:pt>
                <c:pt idx="527">
                  <c:v>44358</c:v>
                </c:pt>
                <c:pt idx="528">
                  <c:v>44359</c:v>
                </c:pt>
                <c:pt idx="529">
                  <c:v>44360</c:v>
                </c:pt>
                <c:pt idx="530">
                  <c:v>44361</c:v>
                </c:pt>
                <c:pt idx="531">
                  <c:v>44362</c:v>
                </c:pt>
                <c:pt idx="532">
                  <c:v>44363</c:v>
                </c:pt>
                <c:pt idx="533">
                  <c:v>44364</c:v>
                </c:pt>
                <c:pt idx="534">
                  <c:v>44365</c:v>
                </c:pt>
                <c:pt idx="535">
                  <c:v>44366</c:v>
                </c:pt>
                <c:pt idx="536">
                  <c:v>44367</c:v>
                </c:pt>
                <c:pt idx="537">
                  <c:v>44368</c:v>
                </c:pt>
                <c:pt idx="538">
                  <c:v>44369</c:v>
                </c:pt>
                <c:pt idx="539">
                  <c:v>44370</c:v>
                </c:pt>
                <c:pt idx="540">
                  <c:v>44371</c:v>
                </c:pt>
                <c:pt idx="541">
                  <c:v>44372</c:v>
                </c:pt>
                <c:pt idx="542">
                  <c:v>44373</c:v>
                </c:pt>
                <c:pt idx="543">
                  <c:v>44374</c:v>
                </c:pt>
                <c:pt idx="544">
                  <c:v>44375</c:v>
                </c:pt>
                <c:pt idx="545">
                  <c:v>44376</c:v>
                </c:pt>
              </c:numCache>
            </c:numRef>
          </c:cat>
          <c:val>
            <c:numRef>
              <c:f>Sheet3!$AB$3:$AB$548</c:f>
              <c:numCache>
                <c:formatCode>General</c:formatCode>
                <c:ptCount val="546"/>
                <c:pt idx="96">
                  <c:v>200</c:v>
                </c:pt>
                <c:pt idx="97">
                  <c:v>200</c:v>
                </c:pt>
                <c:pt idx="98">
                  <c:v>200</c:v>
                </c:pt>
                <c:pt idx="99">
                  <c:v>200</c:v>
                </c:pt>
                <c:pt idx="100">
                  <c:v>200</c:v>
                </c:pt>
                <c:pt idx="101">
                  <c:v>200</c:v>
                </c:pt>
                <c:pt idx="102">
                  <c:v>200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A-9CC8-4140-B968-02DA341257F4}"/>
            </c:ext>
          </c:extLst>
        </c:ser>
        <c:ser>
          <c:idx val="27"/>
          <c:order val="27"/>
          <c:tx>
            <c:strRef>
              <c:f>Sheet3!$AC$2</c:f>
              <c:strCache>
                <c:ptCount val="1"/>
                <c:pt idx="0">
                  <c:v>动等赢神童</c:v>
                </c:pt>
              </c:strCache>
            </c:strRef>
          </c:tx>
          <c:spPr>
            <a:ln w="28575" cap="rnd">
              <a:solidFill>
                <a:schemeClr val="accent4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Sheet3!$A$3:$A$548</c:f>
              <c:numCache>
                <c:formatCode>m/d/yyyy</c:formatCode>
                <c:ptCount val="546"/>
                <c:pt idx="0">
                  <c:v>43831</c:v>
                </c:pt>
                <c:pt idx="1">
                  <c:v>43832</c:v>
                </c:pt>
                <c:pt idx="2">
                  <c:v>43833</c:v>
                </c:pt>
                <c:pt idx="3">
                  <c:v>43834</c:v>
                </c:pt>
                <c:pt idx="4">
                  <c:v>43835</c:v>
                </c:pt>
                <c:pt idx="5">
                  <c:v>43836</c:v>
                </c:pt>
                <c:pt idx="6">
                  <c:v>43837</c:v>
                </c:pt>
                <c:pt idx="7">
                  <c:v>43838</c:v>
                </c:pt>
                <c:pt idx="8">
                  <c:v>43839</c:v>
                </c:pt>
                <c:pt idx="9">
                  <c:v>43840</c:v>
                </c:pt>
                <c:pt idx="10">
                  <c:v>43841</c:v>
                </c:pt>
                <c:pt idx="11">
                  <c:v>43842</c:v>
                </c:pt>
                <c:pt idx="12">
                  <c:v>43843</c:v>
                </c:pt>
                <c:pt idx="13">
                  <c:v>43844</c:v>
                </c:pt>
                <c:pt idx="14">
                  <c:v>43845</c:v>
                </c:pt>
                <c:pt idx="15">
                  <c:v>43846</c:v>
                </c:pt>
                <c:pt idx="16">
                  <c:v>43847</c:v>
                </c:pt>
                <c:pt idx="17">
                  <c:v>43848</c:v>
                </c:pt>
                <c:pt idx="18">
                  <c:v>43849</c:v>
                </c:pt>
                <c:pt idx="19">
                  <c:v>43850</c:v>
                </c:pt>
                <c:pt idx="20">
                  <c:v>43851</c:v>
                </c:pt>
                <c:pt idx="21">
                  <c:v>43852</c:v>
                </c:pt>
                <c:pt idx="22">
                  <c:v>43853</c:v>
                </c:pt>
                <c:pt idx="23">
                  <c:v>43854</c:v>
                </c:pt>
                <c:pt idx="24">
                  <c:v>43855</c:v>
                </c:pt>
                <c:pt idx="25">
                  <c:v>43856</c:v>
                </c:pt>
                <c:pt idx="26">
                  <c:v>43857</c:v>
                </c:pt>
                <c:pt idx="27">
                  <c:v>43858</c:v>
                </c:pt>
                <c:pt idx="28">
                  <c:v>43859</c:v>
                </c:pt>
                <c:pt idx="29">
                  <c:v>43860</c:v>
                </c:pt>
                <c:pt idx="30">
                  <c:v>43861</c:v>
                </c:pt>
                <c:pt idx="31">
                  <c:v>43862</c:v>
                </c:pt>
                <c:pt idx="32">
                  <c:v>43863</c:v>
                </c:pt>
                <c:pt idx="33">
                  <c:v>43864</c:v>
                </c:pt>
                <c:pt idx="34">
                  <c:v>43865</c:v>
                </c:pt>
                <c:pt idx="35">
                  <c:v>43866</c:v>
                </c:pt>
                <c:pt idx="36">
                  <c:v>43867</c:v>
                </c:pt>
                <c:pt idx="37">
                  <c:v>43868</c:v>
                </c:pt>
                <c:pt idx="38">
                  <c:v>43869</c:v>
                </c:pt>
                <c:pt idx="39">
                  <c:v>43870</c:v>
                </c:pt>
                <c:pt idx="40">
                  <c:v>43871</c:v>
                </c:pt>
                <c:pt idx="41">
                  <c:v>43872</c:v>
                </c:pt>
                <c:pt idx="42">
                  <c:v>43873</c:v>
                </c:pt>
                <c:pt idx="43">
                  <c:v>43874</c:v>
                </c:pt>
                <c:pt idx="44">
                  <c:v>43875</c:v>
                </c:pt>
                <c:pt idx="45">
                  <c:v>43876</c:v>
                </c:pt>
                <c:pt idx="46">
                  <c:v>43877</c:v>
                </c:pt>
                <c:pt idx="47">
                  <c:v>43878</c:v>
                </c:pt>
                <c:pt idx="48">
                  <c:v>43879</c:v>
                </c:pt>
                <c:pt idx="49">
                  <c:v>43880</c:v>
                </c:pt>
                <c:pt idx="50">
                  <c:v>43881</c:v>
                </c:pt>
                <c:pt idx="51">
                  <c:v>43882</c:v>
                </c:pt>
                <c:pt idx="52">
                  <c:v>43883</c:v>
                </c:pt>
                <c:pt idx="53">
                  <c:v>43884</c:v>
                </c:pt>
                <c:pt idx="54">
                  <c:v>43885</c:v>
                </c:pt>
                <c:pt idx="55">
                  <c:v>43886</c:v>
                </c:pt>
                <c:pt idx="56">
                  <c:v>43887</c:v>
                </c:pt>
                <c:pt idx="57">
                  <c:v>43888</c:v>
                </c:pt>
                <c:pt idx="58">
                  <c:v>43889</c:v>
                </c:pt>
                <c:pt idx="59">
                  <c:v>43890</c:v>
                </c:pt>
                <c:pt idx="60">
                  <c:v>43891</c:v>
                </c:pt>
                <c:pt idx="61">
                  <c:v>43892</c:v>
                </c:pt>
                <c:pt idx="62">
                  <c:v>43893</c:v>
                </c:pt>
                <c:pt idx="63">
                  <c:v>43894</c:v>
                </c:pt>
                <c:pt idx="64">
                  <c:v>43895</c:v>
                </c:pt>
                <c:pt idx="65">
                  <c:v>43896</c:v>
                </c:pt>
                <c:pt idx="66">
                  <c:v>43897</c:v>
                </c:pt>
                <c:pt idx="67">
                  <c:v>43898</c:v>
                </c:pt>
                <c:pt idx="68">
                  <c:v>43899</c:v>
                </c:pt>
                <c:pt idx="69">
                  <c:v>43900</c:v>
                </c:pt>
                <c:pt idx="70">
                  <c:v>43901</c:v>
                </c:pt>
                <c:pt idx="71">
                  <c:v>43902</c:v>
                </c:pt>
                <c:pt idx="72">
                  <c:v>43903</c:v>
                </c:pt>
                <c:pt idx="73">
                  <c:v>43904</c:v>
                </c:pt>
                <c:pt idx="74">
                  <c:v>43905</c:v>
                </c:pt>
                <c:pt idx="75">
                  <c:v>43906</c:v>
                </c:pt>
                <c:pt idx="76">
                  <c:v>43907</c:v>
                </c:pt>
                <c:pt idx="77">
                  <c:v>43908</c:v>
                </c:pt>
                <c:pt idx="78">
                  <c:v>43909</c:v>
                </c:pt>
                <c:pt idx="79">
                  <c:v>43910</c:v>
                </c:pt>
                <c:pt idx="80">
                  <c:v>43911</c:v>
                </c:pt>
                <c:pt idx="81">
                  <c:v>43912</c:v>
                </c:pt>
                <c:pt idx="82">
                  <c:v>43913</c:v>
                </c:pt>
                <c:pt idx="83">
                  <c:v>43914</c:v>
                </c:pt>
                <c:pt idx="84">
                  <c:v>43915</c:v>
                </c:pt>
                <c:pt idx="85">
                  <c:v>43916</c:v>
                </c:pt>
                <c:pt idx="86">
                  <c:v>43917</c:v>
                </c:pt>
                <c:pt idx="87">
                  <c:v>43918</c:v>
                </c:pt>
                <c:pt idx="88">
                  <c:v>43919</c:v>
                </c:pt>
                <c:pt idx="89">
                  <c:v>43920</c:v>
                </c:pt>
                <c:pt idx="90">
                  <c:v>43921</c:v>
                </c:pt>
                <c:pt idx="91">
                  <c:v>43922</c:v>
                </c:pt>
                <c:pt idx="92">
                  <c:v>43923</c:v>
                </c:pt>
                <c:pt idx="93">
                  <c:v>43924</c:v>
                </c:pt>
                <c:pt idx="94">
                  <c:v>43925</c:v>
                </c:pt>
                <c:pt idx="95">
                  <c:v>43926</c:v>
                </c:pt>
                <c:pt idx="96">
                  <c:v>43927</c:v>
                </c:pt>
                <c:pt idx="97">
                  <c:v>43928</c:v>
                </c:pt>
                <c:pt idx="98">
                  <c:v>43929</c:v>
                </c:pt>
                <c:pt idx="99">
                  <c:v>43930</c:v>
                </c:pt>
                <c:pt idx="100">
                  <c:v>43931</c:v>
                </c:pt>
                <c:pt idx="101">
                  <c:v>43932</c:v>
                </c:pt>
                <c:pt idx="102">
                  <c:v>43933</c:v>
                </c:pt>
                <c:pt idx="103">
                  <c:v>43934</c:v>
                </c:pt>
                <c:pt idx="104">
                  <c:v>43935</c:v>
                </c:pt>
                <c:pt idx="105">
                  <c:v>43936</c:v>
                </c:pt>
                <c:pt idx="106">
                  <c:v>43937</c:v>
                </c:pt>
                <c:pt idx="107">
                  <c:v>43938</c:v>
                </c:pt>
                <c:pt idx="108">
                  <c:v>43939</c:v>
                </c:pt>
                <c:pt idx="109">
                  <c:v>43940</c:v>
                </c:pt>
                <c:pt idx="110">
                  <c:v>43941</c:v>
                </c:pt>
                <c:pt idx="111">
                  <c:v>43942</c:v>
                </c:pt>
                <c:pt idx="112">
                  <c:v>43943</c:v>
                </c:pt>
                <c:pt idx="113">
                  <c:v>43944</c:v>
                </c:pt>
                <c:pt idx="114">
                  <c:v>43945</c:v>
                </c:pt>
                <c:pt idx="115">
                  <c:v>43946</c:v>
                </c:pt>
                <c:pt idx="116">
                  <c:v>43947</c:v>
                </c:pt>
                <c:pt idx="117">
                  <c:v>43948</c:v>
                </c:pt>
                <c:pt idx="118">
                  <c:v>43949</c:v>
                </c:pt>
                <c:pt idx="119">
                  <c:v>43950</c:v>
                </c:pt>
                <c:pt idx="120">
                  <c:v>43951</c:v>
                </c:pt>
                <c:pt idx="121">
                  <c:v>43952</c:v>
                </c:pt>
                <c:pt idx="122">
                  <c:v>43953</c:v>
                </c:pt>
                <c:pt idx="123">
                  <c:v>43954</c:v>
                </c:pt>
                <c:pt idx="124">
                  <c:v>43955</c:v>
                </c:pt>
                <c:pt idx="125">
                  <c:v>43956</c:v>
                </c:pt>
                <c:pt idx="126">
                  <c:v>43957</c:v>
                </c:pt>
                <c:pt idx="127">
                  <c:v>43958</c:v>
                </c:pt>
                <c:pt idx="128">
                  <c:v>43959</c:v>
                </c:pt>
                <c:pt idx="129">
                  <c:v>43960</c:v>
                </c:pt>
                <c:pt idx="130">
                  <c:v>43961</c:v>
                </c:pt>
                <c:pt idx="131">
                  <c:v>43962</c:v>
                </c:pt>
                <c:pt idx="132">
                  <c:v>43963</c:v>
                </c:pt>
                <c:pt idx="133">
                  <c:v>43964</c:v>
                </c:pt>
                <c:pt idx="134">
                  <c:v>43965</c:v>
                </c:pt>
                <c:pt idx="135">
                  <c:v>43966</c:v>
                </c:pt>
                <c:pt idx="136">
                  <c:v>43967</c:v>
                </c:pt>
                <c:pt idx="137">
                  <c:v>43968</c:v>
                </c:pt>
                <c:pt idx="138">
                  <c:v>43969</c:v>
                </c:pt>
                <c:pt idx="139">
                  <c:v>43970</c:v>
                </c:pt>
                <c:pt idx="140">
                  <c:v>43971</c:v>
                </c:pt>
                <c:pt idx="141">
                  <c:v>43972</c:v>
                </c:pt>
                <c:pt idx="142">
                  <c:v>43973</c:v>
                </c:pt>
                <c:pt idx="143">
                  <c:v>43974</c:v>
                </c:pt>
                <c:pt idx="144">
                  <c:v>43975</c:v>
                </c:pt>
                <c:pt idx="145">
                  <c:v>43976</c:v>
                </c:pt>
                <c:pt idx="146">
                  <c:v>43977</c:v>
                </c:pt>
                <c:pt idx="147">
                  <c:v>43978</c:v>
                </c:pt>
                <c:pt idx="148">
                  <c:v>43979</c:v>
                </c:pt>
                <c:pt idx="149">
                  <c:v>43980</c:v>
                </c:pt>
                <c:pt idx="150">
                  <c:v>43981</c:v>
                </c:pt>
                <c:pt idx="151">
                  <c:v>43982</c:v>
                </c:pt>
                <c:pt idx="152">
                  <c:v>43983</c:v>
                </c:pt>
                <c:pt idx="153">
                  <c:v>43984</c:v>
                </c:pt>
                <c:pt idx="154">
                  <c:v>43985</c:v>
                </c:pt>
                <c:pt idx="155">
                  <c:v>43986</c:v>
                </c:pt>
                <c:pt idx="156">
                  <c:v>43987</c:v>
                </c:pt>
                <c:pt idx="157">
                  <c:v>43988</c:v>
                </c:pt>
                <c:pt idx="158">
                  <c:v>43989</c:v>
                </c:pt>
                <c:pt idx="159">
                  <c:v>43990</c:v>
                </c:pt>
                <c:pt idx="160">
                  <c:v>43991</c:v>
                </c:pt>
                <c:pt idx="161">
                  <c:v>43992</c:v>
                </c:pt>
                <c:pt idx="162">
                  <c:v>43993</c:v>
                </c:pt>
                <c:pt idx="163">
                  <c:v>43994</c:v>
                </c:pt>
                <c:pt idx="164">
                  <c:v>43995</c:v>
                </c:pt>
                <c:pt idx="165">
                  <c:v>43996</c:v>
                </c:pt>
                <c:pt idx="166">
                  <c:v>43997</c:v>
                </c:pt>
                <c:pt idx="167">
                  <c:v>43998</c:v>
                </c:pt>
                <c:pt idx="168">
                  <c:v>43999</c:v>
                </c:pt>
                <c:pt idx="169">
                  <c:v>44000</c:v>
                </c:pt>
                <c:pt idx="170">
                  <c:v>44001</c:v>
                </c:pt>
                <c:pt idx="171">
                  <c:v>44002</c:v>
                </c:pt>
                <c:pt idx="172">
                  <c:v>44003</c:v>
                </c:pt>
                <c:pt idx="173">
                  <c:v>44004</c:v>
                </c:pt>
                <c:pt idx="174">
                  <c:v>44005</c:v>
                </c:pt>
                <c:pt idx="175">
                  <c:v>44006</c:v>
                </c:pt>
                <c:pt idx="176">
                  <c:v>44007</c:v>
                </c:pt>
                <c:pt idx="177">
                  <c:v>44008</c:v>
                </c:pt>
                <c:pt idx="178">
                  <c:v>44009</c:v>
                </c:pt>
                <c:pt idx="179">
                  <c:v>44010</c:v>
                </c:pt>
                <c:pt idx="180">
                  <c:v>44011</c:v>
                </c:pt>
                <c:pt idx="181">
                  <c:v>44012</c:v>
                </c:pt>
                <c:pt idx="182">
                  <c:v>44013</c:v>
                </c:pt>
                <c:pt idx="183">
                  <c:v>44014</c:v>
                </c:pt>
                <c:pt idx="184">
                  <c:v>44015</c:v>
                </c:pt>
                <c:pt idx="185">
                  <c:v>44016</c:v>
                </c:pt>
                <c:pt idx="186">
                  <c:v>44017</c:v>
                </c:pt>
                <c:pt idx="187">
                  <c:v>44018</c:v>
                </c:pt>
                <c:pt idx="188">
                  <c:v>44019</c:v>
                </c:pt>
                <c:pt idx="189">
                  <c:v>44020</c:v>
                </c:pt>
                <c:pt idx="190">
                  <c:v>44021</c:v>
                </c:pt>
                <c:pt idx="191">
                  <c:v>44022</c:v>
                </c:pt>
                <c:pt idx="192">
                  <c:v>44023</c:v>
                </c:pt>
                <c:pt idx="193">
                  <c:v>44024</c:v>
                </c:pt>
                <c:pt idx="194">
                  <c:v>44025</c:v>
                </c:pt>
                <c:pt idx="195">
                  <c:v>44026</c:v>
                </c:pt>
                <c:pt idx="196">
                  <c:v>44027</c:v>
                </c:pt>
                <c:pt idx="197">
                  <c:v>44028</c:v>
                </c:pt>
                <c:pt idx="198">
                  <c:v>44029</c:v>
                </c:pt>
                <c:pt idx="199">
                  <c:v>44030</c:v>
                </c:pt>
                <c:pt idx="200">
                  <c:v>44031</c:v>
                </c:pt>
                <c:pt idx="201">
                  <c:v>44032</c:v>
                </c:pt>
                <c:pt idx="202">
                  <c:v>44033</c:v>
                </c:pt>
                <c:pt idx="203">
                  <c:v>44034</c:v>
                </c:pt>
                <c:pt idx="204">
                  <c:v>44035</c:v>
                </c:pt>
                <c:pt idx="205">
                  <c:v>44036</c:v>
                </c:pt>
                <c:pt idx="206">
                  <c:v>44037</c:v>
                </c:pt>
                <c:pt idx="207">
                  <c:v>44038</c:v>
                </c:pt>
                <c:pt idx="208">
                  <c:v>44039</c:v>
                </c:pt>
                <c:pt idx="209">
                  <c:v>44040</c:v>
                </c:pt>
                <c:pt idx="210">
                  <c:v>44041</c:v>
                </c:pt>
                <c:pt idx="211">
                  <c:v>44042</c:v>
                </c:pt>
                <c:pt idx="212">
                  <c:v>44043</c:v>
                </c:pt>
                <c:pt idx="213">
                  <c:v>44044</c:v>
                </c:pt>
                <c:pt idx="214">
                  <c:v>44045</c:v>
                </c:pt>
                <c:pt idx="215">
                  <c:v>44046</c:v>
                </c:pt>
                <c:pt idx="216">
                  <c:v>44047</c:v>
                </c:pt>
                <c:pt idx="217">
                  <c:v>44048</c:v>
                </c:pt>
                <c:pt idx="218">
                  <c:v>44049</c:v>
                </c:pt>
                <c:pt idx="219">
                  <c:v>44050</c:v>
                </c:pt>
                <c:pt idx="220">
                  <c:v>44051</c:v>
                </c:pt>
                <c:pt idx="221">
                  <c:v>44052</c:v>
                </c:pt>
                <c:pt idx="222">
                  <c:v>44053</c:v>
                </c:pt>
                <c:pt idx="223">
                  <c:v>44054</c:v>
                </c:pt>
                <c:pt idx="224">
                  <c:v>44055</c:v>
                </c:pt>
                <c:pt idx="225">
                  <c:v>44056</c:v>
                </c:pt>
                <c:pt idx="226">
                  <c:v>44057</c:v>
                </c:pt>
                <c:pt idx="227">
                  <c:v>44058</c:v>
                </c:pt>
                <c:pt idx="228">
                  <c:v>44059</c:v>
                </c:pt>
                <c:pt idx="229">
                  <c:v>44060</c:v>
                </c:pt>
                <c:pt idx="230">
                  <c:v>44061</c:v>
                </c:pt>
                <c:pt idx="231">
                  <c:v>44062</c:v>
                </c:pt>
                <c:pt idx="232">
                  <c:v>44063</c:v>
                </c:pt>
                <c:pt idx="233">
                  <c:v>44064</c:v>
                </c:pt>
                <c:pt idx="234">
                  <c:v>44065</c:v>
                </c:pt>
                <c:pt idx="235">
                  <c:v>44066</c:v>
                </c:pt>
                <c:pt idx="236">
                  <c:v>44067</c:v>
                </c:pt>
                <c:pt idx="237">
                  <c:v>44068</c:v>
                </c:pt>
                <c:pt idx="238">
                  <c:v>44069</c:v>
                </c:pt>
                <c:pt idx="239">
                  <c:v>44070</c:v>
                </c:pt>
                <c:pt idx="240">
                  <c:v>44071</c:v>
                </c:pt>
                <c:pt idx="241">
                  <c:v>44072</c:v>
                </c:pt>
                <c:pt idx="242">
                  <c:v>44073</c:v>
                </c:pt>
                <c:pt idx="243">
                  <c:v>44074</c:v>
                </c:pt>
                <c:pt idx="244">
                  <c:v>44075</c:v>
                </c:pt>
                <c:pt idx="245">
                  <c:v>44076</c:v>
                </c:pt>
                <c:pt idx="246">
                  <c:v>44077</c:v>
                </c:pt>
                <c:pt idx="247">
                  <c:v>44078</c:v>
                </c:pt>
                <c:pt idx="248">
                  <c:v>44079</c:v>
                </c:pt>
                <c:pt idx="249">
                  <c:v>44080</c:v>
                </c:pt>
                <c:pt idx="250">
                  <c:v>44081</c:v>
                </c:pt>
                <c:pt idx="251">
                  <c:v>44082</c:v>
                </c:pt>
                <c:pt idx="252">
                  <c:v>44083</c:v>
                </c:pt>
                <c:pt idx="253">
                  <c:v>44084</c:v>
                </c:pt>
                <c:pt idx="254">
                  <c:v>44085</c:v>
                </c:pt>
                <c:pt idx="255">
                  <c:v>44086</c:v>
                </c:pt>
                <c:pt idx="256">
                  <c:v>44087</c:v>
                </c:pt>
                <c:pt idx="257">
                  <c:v>44088</c:v>
                </c:pt>
                <c:pt idx="258">
                  <c:v>44089</c:v>
                </c:pt>
                <c:pt idx="259">
                  <c:v>44090</c:v>
                </c:pt>
                <c:pt idx="260">
                  <c:v>44091</c:v>
                </c:pt>
                <c:pt idx="261">
                  <c:v>44092</c:v>
                </c:pt>
                <c:pt idx="262">
                  <c:v>44093</c:v>
                </c:pt>
                <c:pt idx="263">
                  <c:v>44094</c:v>
                </c:pt>
                <c:pt idx="264">
                  <c:v>44095</c:v>
                </c:pt>
                <c:pt idx="265">
                  <c:v>44096</c:v>
                </c:pt>
                <c:pt idx="266">
                  <c:v>44097</c:v>
                </c:pt>
                <c:pt idx="267">
                  <c:v>44098</c:v>
                </c:pt>
                <c:pt idx="268">
                  <c:v>44099</c:v>
                </c:pt>
                <c:pt idx="269">
                  <c:v>44100</c:v>
                </c:pt>
                <c:pt idx="270">
                  <c:v>44101</c:v>
                </c:pt>
                <c:pt idx="271">
                  <c:v>44102</c:v>
                </c:pt>
                <c:pt idx="272">
                  <c:v>44103</c:v>
                </c:pt>
                <c:pt idx="273">
                  <c:v>44104</c:v>
                </c:pt>
                <c:pt idx="274">
                  <c:v>44105</c:v>
                </c:pt>
                <c:pt idx="275">
                  <c:v>44106</c:v>
                </c:pt>
                <c:pt idx="276">
                  <c:v>44107</c:v>
                </c:pt>
                <c:pt idx="277">
                  <c:v>44108</c:v>
                </c:pt>
                <c:pt idx="278">
                  <c:v>44109</c:v>
                </c:pt>
                <c:pt idx="279">
                  <c:v>44110</c:v>
                </c:pt>
                <c:pt idx="280">
                  <c:v>44111</c:v>
                </c:pt>
                <c:pt idx="281">
                  <c:v>44112</c:v>
                </c:pt>
                <c:pt idx="282">
                  <c:v>44113</c:v>
                </c:pt>
                <c:pt idx="283">
                  <c:v>44114</c:v>
                </c:pt>
                <c:pt idx="284">
                  <c:v>44115</c:v>
                </c:pt>
                <c:pt idx="285">
                  <c:v>44116</c:v>
                </c:pt>
                <c:pt idx="286">
                  <c:v>44117</c:v>
                </c:pt>
                <c:pt idx="287">
                  <c:v>44118</c:v>
                </c:pt>
                <c:pt idx="288">
                  <c:v>44119</c:v>
                </c:pt>
                <c:pt idx="289">
                  <c:v>44120</c:v>
                </c:pt>
                <c:pt idx="290">
                  <c:v>44121</c:v>
                </c:pt>
                <c:pt idx="291">
                  <c:v>44122</c:v>
                </c:pt>
                <c:pt idx="292">
                  <c:v>44123</c:v>
                </c:pt>
                <c:pt idx="293">
                  <c:v>44124</c:v>
                </c:pt>
                <c:pt idx="294">
                  <c:v>44125</c:v>
                </c:pt>
                <c:pt idx="295">
                  <c:v>44126</c:v>
                </c:pt>
                <c:pt idx="296">
                  <c:v>44127</c:v>
                </c:pt>
                <c:pt idx="297">
                  <c:v>44128</c:v>
                </c:pt>
                <c:pt idx="298">
                  <c:v>44129</c:v>
                </c:pt>
                <c:pt idx="299">
                  <c:v>44130</c:v>
                </c:pt>
                <c:pt idx="300">
                  <c:v>44131</c:v>
                </c:pt>
                <c:pt idx="301">
                  <c:v>44132</c:v>
                </c:pt>
                <c:pt idx="302">
                  <c:v>44133</c:v>
                </c:pt>
                <c:pt idx="303">
                  <c:v>44134</c:v>
                </c:pt>
                <c:pt idx="304">
                  <c:v>44135</c:v>
                </c:pt>
                <c:pt idx="305">
                  <c:v>44136</c:v>
                </c:pt>
                <c:pt idx="306">
                  <c:v>44137</c:v>
                </c:pt>
                <c:pt idx="307">
                  <c:v>44138</c:v>
                </c:pt>
                <c:pt idx="308">
                  <c:v>44139</c:v>
                </c:pt>
                <c:pt idx="309">
                  <c:v>44140</c:v>
                </c:pt>
                <c:pt idx="310">
                  <c:v>44141</c:v>
                </c:pt>
                <c:pt idx="311">
                  <c:v>44142</c:v>
                </c:pt>
                <c:pt idx="312">
                  <c:v>44143</c:v>
                </c:pt>
                <c:pt idx="313">
                  <c:v>44144</c:v>
                </c:pt>
                <c:pt idx="314">
                  <c:v>44145</c:v>
                </c:pt>
                <c:pt idx="315">
                  <c:v>44146</c:v>
                </c:pt>
                <c:pt idx="316">
                  <c:v>44147</c:v>
                </c:pt>
                <c:pt idx="317">
                  <c:v>44148</c:v>
                </c:pt>
                <c:pt idx="318">
                  <c:v>44149</c:v>
                </c:pt>
                <c:pt idx="319">
                  <c:v>44150</c:v>
                </c:pt>
                <c:pt idx="320">
                  <c:v>44151</c:v>
                </c:pt>
                <c:pt idx="321">
                  <c:v>44152</c:v>
                </c:pt>
                <c:pt idx="322">
                  <c:v>44153</c:v>
                </c:pt>
                <c:pt idx="323">
                  <c:v>44154</c:v>
                </c:pt>
                <c:pt idx="324">
                  <c:v>44155</c:v>
                </c:pt>
                <c:pt idx="325">
                  <c:v>44156</c:v>
                </c:pt>
                <c:pt idx="326">
                  <c:v>44157</c:v>
                </c:pt>
                <c:pt idx="327">
                  <c:v>44158</c:v>
                </c:pt>
                <c:pt idx="328">
                  <c:v>44159</c:v>
                </c:pt>
                <c:pt idx="329">
                  <c:v>44160</c:v>
                </c:pt>
                <c:pt idx="330">
                  <c:v>44161</c:v>
                </c:pt>
                <c:pt idx="331">
                  <c:v>44162</c:v>
                </c:pt>
                <c:pt idx="332">
                  <c:v>44163</c:v>
                </c:pt>
                <c:pt idx="333">
                  <c:v>44164</c:v>
                </c:pt>
                <c:pt idx="334">
                  <c:v>44165</c:v>
                </c:pt>
                <c:pt idx="335">
                  <c:v>44166</c:v>
                </c:pt>
                <c:pt idx="336">
                  <c:v>44167</c:v>
                </c:pt>
                <c:pt idx="337">
                  <c:v>44168</c:v>
                </c:pt>
                <c:pt idx="338">
                  <c:v>44169</c:v>
                </c:pt>
                <c:pt idx="339">
                  <c:v>44170</c:v>
                </c:pt>
                <c:pt idx="340">
                  <c:v>44171</c:v>
                </c:pt>
                <c:pt idx="341">
                  <c:v>44172</c:v>
                </c:pt>
                <c:pt idx="342">
                  <c:v>44173</c:v>
                </c:pt>
                <c:pt idx="343">
                  <c:v>44174</c:v>
                </c:pt>
                <c:pt idx="344">
                  <c:v>44175</c:v>
                </c:pt>
                <c:pt idx="345">
                  <c:v>44176</c:v>
                </c:pt>
                <c:pt idx="346">
                  <c:v>44177</c:v>
                </c:pt>
                <c:pt idx="347">
                  <c:v>44178</c:v>
                </c:pt>
                <c:pt idx="348">
                  <c:v>44179</c:v>
                </c:pt>
                <c:pt idx="349">
                  <c:v>44180</c:v>
                </c:pt>
                <c:pt idx="350">
                  <c:v>44181</c:v>
                </c:pt>
                <c:pt idx="351">
                  <c:v>44182</c:v>
                </c:pt>
                <c:pt idx="352">
                  <c:v>44183</c:v>
                </c:pt>
                <c:pt idx="353">
                  <c:v>44184</c:v>
                </c:pt>
                <c:pt idx="354">
                  <c:v>44185</c:v>
                </c:pt>
                <c:pt idx="355">
                  <c:v>44186</c:v>
                </c:pt>
                <c:pt idx="356">
                  <c:v>44187</c:v>
                </c:pt>
                <c:pt idx="357">
                  <c:v>44188</c:v>
                </c:pt>
                <c:pt idx="358">
                  <c:v>44189</c:v>
                </c:pt>
                <c:pt idx="359">
                  <c:v>44190</c:v>
                </c:pt>
                <c:pt idx="360">
                  <c:v>44191</c:v>
                </c:pt>
                <c:pt idx="361">
                  <c:v>44192</c:v>
                </c:pt>
                <c:pt idx="362">
                  <c:v>44193</c:v>
                </c:pt>
                <c:pt idx="363">
                  <c:v>44194</c:v>
                </c:pt>
                <c:pt idx="364">
                  <c:v>44195</c:v>
                </c:pt>
                <c:pt idx="365">
                  <c:v>44196</c:v>
                </c:pt>
                <c:pt idx="366">
                  <c:v>44197</c:v>
                </c:pt>
                <c:pt idx="367">
                  <c:v>44198</c:v>
                </c:pt>
                <c:pt idx="368">
                  <c:v>44199</c:v>
                </c:pt>
                <c:pt idx="369">
                  <c:v>44200</c:v>
                </c:pt>
                <c:pt idx="370">
                  <c:v>44201</c:v>
                </c:pt>
                <c:pt idx="371">
                  <c:v>44202</c:v>
                </c:pt>
                <c:pt idx="372">
                  <c:v>44203</c:v>
                </c:pt>
                <c:pt idx="373">
                  <c:v>44204</c:v>
                </c:pt>
                <c:pt idx="374">
                  <c:v>44205</c:v>
                </c:pt>
                <c:pt idx="375">
                  <c:v>44206</c:v>
                </c:pt>
                <c:pt idx="376">
                  <c:v>44207</c:v>
                </c:pt>
                <c:pt idx="377">
                  <c:v>44208</c:v>
                </c:pt>
                <c:pt idx="378">
                  <c:v>44209</c:v>
                </c:pt>
                <c:pt idx="379">
                  <c:v>44210</c:v>
                </c:pt>
                <c:pt idx="380">
                  <c:v>44211</c:v>
                </c:pt>
                <c:pt idx="381">
                  <c:v>44212</c:v>
                </c:pt>
                <c:pt idx="382">
                  <c:v>44213</c:v>
                </c:pt>
                <c:pt idx="383">
                  <c:v>44214</c:v>
                </c:pt>
                <c:pt idx="384">
                  <c:v>44215</c:v>
                </c:pt>
                <c:pt idx="385">
                  <c:v>44216</c:v>
                </c:pt>
                <c:pt idx="386">
                  <c:v>44217</c:v>
                </c:pt>
                <c:pt idx="387">
                  <c:v>44218</c:v>
                </c:pt>
                <c:pt idx="388">
                  <c:v>44219</c:v>
                </c:pt>
                <c:pt idx="389">
                  <c:v>44220</c:v>
                </c:pt>
                <c:pt idx="390">
                  <c:v>44221</c:v>
                </c:pt>
                <c:pt idx="391">
                  <c:v>44222</c:v>
                </c:pt>
                <c:pt idx="392">
                  <c:v>44223</c:v>
                </c:pt>
                <c:pt idx="393">
                  <c:v>44224</c:v>
                </c:pt>
                <c:pt idx="394">
                  <c:v>44225</c:v>
                </c:pt>
                <c:pt idx="395">
                  <c:v>44226</c:v>
                </c:pt>
                <c:pt idx="396">
                  <c:v>44227</c:v>
                </c:pt>
                <c:pt idx="397">
                  <c:v>44228</c:v>
                </c:pt>
                <c:pt idx="398">
                  <c:v>44229</c:v>
                </c:pt>
                <c:pt idx="399">
                  <c:v>44230</c:v>
                </c:pt>
                <c:pt idx="400">
                  <c:v>44231</c:v>
                </c:pt>
                <c:pt idx="401">
                  <c:v>44232</c:v>
                </c:pt>
                <c:pt idx="402">
                  <c:v>44233</c:v>
                </c:pt>
                <c:pt idx="403">
                  <c:v>44234</c:v>
                </c:pt>
                <c:pt idx="404">
                  <c:v>44235</c:v>
                </c:pt>
                <c:pt idx="405">
                  <c:v>44236</c:v>
                </c:pt>
                <c:pt idx="406">
                  <c:v>44237</c:v>
                </c:pt>
                <c:pt idx="407">
                  <c:v>44238</c:v>
                </c:pt>
                <c:pt idx="408">
                  <c:v>44239</c:v>
                </c:pt>
                <c:pt idx="409">
                  <c:v>44240</c:v>
                </c:pt>
                <c:pt idx="410">
                  <c:v>44241</c:v>
                </c:pt>
                <c:pt idx="411">
                  <c:v>44242</c:v>
                </c:pt>
                <c:pt idx="412">
                  <c:v>44243</c:v>
                </c:pt>
                <c:pt idx="413">
                  <c:v>44244</c:v>
                </c:pt>
                <c:pt idx="414">
                  <c:v>44245</c:v>
                </c:pt>
                <c:pt idx="415">
                  <c:v>44246</c:v>
                </c:pt>
                <c:pt idx="416">
                  <c:v>44247</c:v>
                </c:pt>
                <c:pt idx="417">
                  <c:v>44248</c:v>
                </c:pt>
                <c:pt idx="418">
                  <c:v>44249</c:v>
                </c:pt>
                <c:pt idx="419">
                  <c:v>44250</c:v>
                </c:pt>
                <c:pt idx="420">
                  <c:v>44251</c:v>
                </c:pt>
                <c:pt idx="421">
                  <c:v>44252</c:v>
                </c:pt>
                <c:pt idx="422">
                  <c:v>44253</c:v>
                </c:pt>
                <c:pt idx="423">
                  <c:v>44254</c:v>
                </c:pt>
                <c:pt idx="424">
                  <c:v>44255</c:v>
                </c:pt>
                <c:pt idx="425">
                  <c:v>44256</c:v>
                </c:pt>
                <c:pt idx="426">
                  <c:v>44257</c:v>
                </c:pt>
                <c:pt idx="427">
                  <c:v>44258</c:v>
                </c:pt>
                <c:pt idx="428">
                  <c:v>44259</c:v>
                </c:pt>
                <c:pt idx="429">
                  <c:v>44260</c:v>
                </c:pt>
                <c:pt idx="430">
                  <c:v>44261</c:v>
                </c:pt>
                <c:pt idx="431">
                  <c:v>44262</c:v>
                </c:pt>
                <c:pt idx="432">
                  <c:v>44263</c:v>
                </c:pt>
                <c:pt idx="433">
                  <c:v>44264</c:v>
                </c:pt>
                <c:pt idx="434">
                  <c:v>44265</c:v>
                </c:pt>
                <c:pt idx="435">
                  <c:v>44266</c:v>
                </c:pt>
                <c:pt idx="436">
                  <c:v>44267</c:v>
                </c:pt>
                <c:pt idx="437">
                  <c:v>44268</c:v>
                </c:pt>
                <c:pt idx="438">
                  <c:v>44269</c:v>
                </c:pt>
                <c:pt idx="439">
                  <c:v>44270</c:v>
                </c:pt>
                <c:pt idx="440">
                  <c:v>44271</c:v>
                </c:pt>
                <c:pt idx="441">
                  <c:v>44272</c:v>
                </c:pt>
                <c:pt idx="442">
                  <c:v>44273</c:v>
                </c:pt>
                <c:pt idx="443">
                  <c:v>44274</c:v>
                </c:pt>
                <c:pt idx="444">
                  <c:v>44275</c:v>
                </c:pt>
                <c:pt idx="445">
                  <c:v>44276</c:v>
                </c:pt>
                <c:pt idx="446">
                  <c:v>44277</c:v>
                </c:pt>
                <c:pt idx="447">
                  <c:v>44278</c:v>
                </c:pt>
                <c:pt idx="448">
                  <c:v>44279</c:v>
                </c:pt>
                <c:pt idx="449">
                  <c:v>44280</c:v>
                </c:pt>
                <c:pt idx="450">
                  <c:v>44281</c:v>
                </c:pt>
                <c:pt idx="451">
                  <c:v>44282</c:v>
                </c:pt>
                <c:pt idx="452">
                  <c:v>44283</c:v>
                </c:pt>
                <c:pt idx="453">
                  <c:v>44284</c:v>
                </c:pt>
                <c:pt idx="454">
                  <c:v>44285</c:v>
                </c:pt>
                <c:pt idx="455">
                  <c:v>44286</c:v>
                </c:pt>
                <c:pt idx="456">
                  <c:v>44287</c:v>
                </c:pt>
                <c:pt idx="457">
                  <c:v>44288</c:v>
                </c:pt>
                <c:pt idx="458">
                  <c:v>44289</c:v>
                </c:pt>
                <c:pt idx="459">
                  <c:v>44290</c:v>
                </c:pt>
                <c:pt idx="460">
                  <c:v>44291</c:v>
                </c:pt>
                <c:pt idx="461">
                  <c:v>44292</c:v>
                </c:pt>
                <c:pt idx="462">
                  <c:v>44293</c:v>
                </c:pt>
                <c:pt idx="463">
                  <c:v>44294</c:v>
                </c:pt>
                <c:pt idx="464">
                  <c:v>44295</c:v>
                </c:pt>
                <c:pt idx="465">
                  <c:v>44296</c:v>
                </c:pt>
                <c:pt idx="466">
                  <c:v>44297</c:v>
                </c:pt>
                <c:pt idx="467">
                  <c:v>44298</c:v>
                </c:pt>
                <c:pt idx="468">
                  <c:v>44299</c:v>
                </c:pt>
                <c:pt idx="469">
                  <c:v>44300</c:v>
                </c:pt>
                <c:pt idx="470">
                  <c:v>44301</c:v>
                </c:pt>
                <c:pt idx="471">
                  <c:v>44302</c:v>
                </c:pt>
                <c:pt idx="472">
                  <c:v>44303</c:v>
                </c:pt>
                <c:pt idx="473">
                  <c:v>44304</c:v>
                </c:pt>
                <c:pt idx="474">
                  <c:v>44305</c:v>
                </c:pt>
                <c:pt idx="475">
                  <c:v>44306</c:v>
                </c:pt>
                <c:pt idx="476">
                  <c:v>44307</c:v>
                </c:pt>
                <c:pt idx="477">
                  <c:v>44308</c:v>
                </c:pt>
                <c:pt idx="478">
                  <c:v>44309</c:v>
                </c:pt>
                <c:pt idx="479">
                  <c:v>44310</c:v>
                </c:pt>
                <c:pt idx="480">
                  <c:v>44311</c:v>
                </c:pt>
                <c:pt idx="481">
                  <c:v>44312</c:v>
                </c:pt>
                <c:pt idx="482">
                  <c:v>44313</c:v>
                </c:pt>
                <c:pt idx="483">
                  <c:v>44314</c:v>
                </c:pt>
                <c:pt idx="484">
                  <c:v>44315</c:v>
                </c:pt>
                <c:pt idx="485">
                  <c:v>44316</c:v>
                </c:pt>
                <c:pt idx="486">
                  <c:v>44317</c:v>
                </c:pt>
                <c:pt idx="487">
                  <c:v>44318</c:v>
                </c:pt>
                <c:pt idx="488">
                  <c:v>44319</c:v>
                </c:pt>
                <c:pt idx="489">
                  <c:v>44320</c:v>
                </c:pt>
                <c:pt idx="490">
                  <c:v>44321</c:v>
                </c:pt>
                <c:pt idx="491">
                  <c:v>44322</c:v>
                </c:pt>
                <c:pt idx="492">
                  <c:v>44323</c:v>
                </c:pt>
                <c:pt idx="493">
                  <c:v>44324</c:v>
                </c:pt>
                <c:pt idx="494">
                  <c:v>44325</c:v>
                </c:pt>
                <c:pt idx="495">
                  <c:v>44326</c:v>
                </c:pt>
                <c:pt idx="496">
                  <c:v>44327</c:v>
                </c:pt>
                <c:pt idx="497">
                  <c:v>44328</c:v>
                </c:pt>
                <c:pt idx="498">
                  <c:v>44329</c:v>
                </c:pt>
                <c:pt idx="499">
                  <c:v>44330</c:v>
                </c:pt>
                <c:pt idx="500">
                  <c:v>44331</c:v>
                </c:pt>
                <c:pt idx="501">
                  <c:v>44332</c:v>
                </c:pt>
                <c:pt idx="502">
                  <c:v>44333</c:v>
                </c:pt>
                <c:pt idx="503">
                  <c:v>44334</c:v>
                </c:pt>
                <c:pt idx="504">
                  <c:v>44335</c:v>
                </c:pt>
                <c:pt idx="505">
                  <c:v>44336</c:v>
                </c:pt>
                <c:pt idx="506">
                  <c:v>44337</c:v>
                </c:pt>
                <c:pt idx="507">
                  <c:v>44338</c:v>
                </c:pt>
                <c:pt idx="508">
                  <c:v>44339</c:v>
                </c:pt>
                <c:pt idx="509">
                  <c:v>44340</c:v>
                </c:pt>
                <c:pt idx="510">
                  <c:v>44341</c:v>
                </c:pt>
                <c:pt idx="511">
                  <c:v>44342</c:v>
                </c:pt>
                <c:pt idx="512">
                  <c:v>44343</c:v>
                </c:pt>
                <c:pt idx="513">
                  <c:v>44344</c:v>
                </c:pt>
                <c:pt idx="514">
                  <c:v>44345</c:v>
                </c:pt>
                <c:pt idx="515">
                  <c:v>44346</c:v>
                </c:pt>
                <c:pt idx="516">
                  <c:v>44347</c:v>
                </c:pt>
                <c:pt idx="517">
                  <c:v>44348</c:v>
                </c:pt>
                <c:pt idx="518">
                  <c:v>44349</c:v>
                </c:pt>
                <c:pt idx="519">
                  <c:v>44350</c:v>
                </c:pt>
                <c:pt idx="520">
                  <c:v>44351</c:v>
                </c:pt>
                <c:pt idx="521">
                  <c:v>44352</c:v>
                </c:pt>
                <c:pt idx="522">
                  <c:v>44353</c:v>
                </c:pt>
                <c:pt idx="523">
                  <c:v>44354</c:v>
                </c:pt>
                <c:pt idx="524">
                  <c:v>44355</c:v>
                </c:pt>
                <c:pt idx="525">
                  <c:v>44356</c:v>
                </c:pt>
                <c:pt idx="526">
                  <c:v>44357</c:v>
                </c:pt>
                <c:pt idx="527">
                  <c:v>44358</c:v>
                </c:pt>
                <c:pt idx="528">
                  <c:v>44359</c:v>
                </c:pt>
                <c:pt idx="529">
                  <c:v>44360</c:v>
                </c:pt>
                <c:pt idx="530">
                  <c:v>44361</c:v>
                </c:pt>
                <c:pt idx="531">
                  <c:v>44362</c:v>
                </c:pt>
                <c:pt idx="532">
                  <c:v>44363</c:v>
                </c:pt>
                <c:pt idx="533">
                  <c:v>44364</c:v>
                </c:pt>
                <c:pt idx="534">
                  <c:v>44365</c:v>
                </c:pt>
                <c:pt idx="535">
                  <c:v>44366</c:v>
                </c:pt>
                <c:pt idx="536">
                  <c:v>44367</c:v>
                </c:pt>
                <c:pt idx="537">
                  <c:v>44368</c:v>
                </c:pt>
                <c:pt idx="538">
                  <c:v>44369</c:v>
                </c:pt>
                <c:pt idx="539">
                  <c:v>44370</c:v>
                </c:pt>
                <c:pt idx="540">
                  <c:v>44371</c:v>
                </c:pt>
                <c:pt idx="541">
                  <c:v>44372</c:v>
                </c:pt>
                <c:pt idx="542">
                  <c:v>44373</c:v>
                </c:pt>
                <c:pt idx="543">
                  <c:v>44374</c:v>
                </c:pt>
                <c:pt idx="544">
                  <c:v>44375</c:v>
                </c:pt>
                <c:pt idx="545">
                  <c:v>44376</c:v>
                </c:pt>
              </c:numCache>
            </c:numRef>
          </c:cat>
          <c:val>
            <c:numRef>
              <c:f>Sheet3!$AC$3:$AC$548</c:f>
              <c:numCache>
                <c:formatCode>General</c:formatCode>
                <c:ptCount val="546"/>
                <c:pt idx="100">
                  <c:v>400</c:v>
                </c:pt>
                <c:pt idx="101">
                  <c:v>400</c:v>
                </c:pt>
                <c:pt idx="102">
                  <c:v>400</c:v>
                </c:pt>
                <c:pt idx="103">
                  <c:v>400</c:v>
                </c:pt>
                <c:pt idx="104">
                  <c:v>400</c:v>
                </c:pt>
                <c:pt idx="105">
                  <c:v>400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B-9CC8-4140-B968-02DA341257F4}"/>
            </c:ext>
          </c:extLst>
        </c:ser>
        <c:ser>
          <c:idx val="28"/>
          <c:order val="28"/>
          <c:tx>
            <c:strRef>
              <c:f>Sheet3!$AD$2</c:f>
              <c:strCache>
                <c:ptCount val="1"/>
                <c:pt idx="0">
                  <c:v>MEGA糖大悬赏</c:v>
                </c:pt>
              </c:strCache>
            </c:strRef>
          </c:tx>
          <c:spPr>
            <a:ln w="28575" cap="rnd">
              <a:solidFill>
                <a:schemeClr val="accent5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Sheet3!$A$3:$A$548</c:f>
              <c:numCache>
                <c:formatCode>m/d/yyyy</c:formatCode>
                <c:ptCount val="546"/>
                <c:pt idx="0">
                  <c:v>43831</c:v>
                </c:pt>
                <c:pt idx="1">
                  <c:v>43832</c:v>
                </c:pt>
                <c:pt idx="2">
                  <c:v>43833</c:v>
                </c:pt>
                <c:pt idx="3">
                  <c:v>43834</c:v>
                </c:pt>
                <c:pt idx="4">
                  <c:v>43835</c:v>
                </c:pt>
                <c:pt idx="5">
                  <c:v>43836</c:v>
                </c:pt>
                <c:pt idx="6">
                  <c:v>43837</c:v>
                </c:pt>
                <c:pt idx="7">
                  <c:v>43838</c:v>
                </c:pt>
                <c:pt idx="8">
                  <c:v>43839</c:v>
                </c:pt>
                <c:pt idx="9">
                  <c:v>43840</c:v>
                </c:pt>
                <c:pt idx="10">
                  <c:v>43841</c:v>
                </c:pt>
                <c:pt idx="11">
                  <c:v>43842</c:v>
                </c:pt>
                <c:pt idx="12">
                  <c:v>43843</c:v>
                </c:pt>
                <c:pt idx="13">
                  <c:v>43844</c:v>
                </c:pt>
                <c:pt idx="14">
                  <c:v>43845</c:v>
                </c:pt>
                <c:pt idx="15">
                  <c:v>43846</c:v>
                </c:pt>
                <c:pt idx="16">
                  <c:v>43847</c:v>
                </c:pt>
                <c:pt idx="17">
                  <c:v>43848</c:v>
                </c:pt>
                <c:pt idx="18">
                  <c:v>43849</c:v>
                </c:pt>
                <c:pt idx="19">
                  <c:v>43850</c:v>
                </c:pt>
                <c:pt idx="20">
                  <c:v>43851</c:v>
                </c:pt>
                <c:pt idx="21">
                  <c:v>43852</c:v>
                </c:pt>
                <c:pt idx="22">
                  <c:v>43853</c:v>
                </c:pt>
                <c:pt idx="23">
                  <c:v>43854</c:v>
                </c:pt>
                <c:pt idx="24">
                  <c:v>43855</c:v>
                </c:pt>
                <c:pt idx="25">
                  <c:v>43856</c:v>
                </c:pt>
                <c:pt idx="26">
                  <c:v>43857</c:v>
                </c:pt>
                <c:pt idx="27">
                  <c:v>43858</c:v>
                </c:pt>
                <c:pt idx="28">
                  <c:v>43859</c:v>
                </c:pt>
                <c:pt idx="29">
                  <c:v>43860</c:v>
                </c:pt>
                <c:pt idx="30">
                  <c:v>43861</c:v>
                </c:pt>
                <c:pt idx="31">
                  <c:v>43862</c:v>
                </c:pt>
                <c:pt idx="32">
                  <c:v>43863</c:v>
                </c:pt>
                <c:pt idx="33">
                  <c:v>43864</c:v>
                </c:pt>
                <c:pt idx="34">
                  <c:v>43865</c:v>
                </c:pt>
                <c:pt idx="35">
                  <c:v>43866</c:v>
                </c:pt>
                <c:pt idx="36">
                  <c:v>43867</c:v>
                </c:pt>
                <c:pt idx="37">
                  <c:v>43868</c:v>
                </c:pt>
                <c:pt idx="38">
                  <c:v>43869</c:v>
                </c:pt>
                <c:pt idx="39">
                  <c:v>43870</c:v>
                </c:pt>
                <c:pt idx="40">
                  <c:v>43871</c:v>
                </c:pt>
                <c:pt idx="41">
                  <c:v>43872</c:v>
                </c:pt>
                <c:pt idx="42">
                  <c:v>43873</c:v>
                </c:pt>
                <c:pt idx="43">
                  <c:v>43874</c:v>
                </c:pt>
                <c:pt idx="44">
                  <c:v>43875</c:v>
                </c:pt>
                <c:pt idx="45">
                  <c:v>43876</c:v>
                </c:pt>
                <c:pt idx="46">
                  <c:v>43877</c:v>
                </c:pt>
                <c:pt idx="47">
                  <c:v>43878</c:v>
                </c:pt>
                <c:pt idx="48">
                  <c:v>43879</c:v>
                </c:pt>
                <c:pt idx="49">
                  <c:v>43880</c:v>
                </c:pt>
                <c:pt idx="50">
                  <c:v>43881</c:v>
                </c:pt>
                <c:pt idx="51">
                  <c:v>43882</c:v>
                </c:pt>
                <c:pt idx="52">
                  <c:v>43883</c:v>
                </c:pt>
                <c:pt idx="53">
                  <c:v>43884</c:v>
                </c:pt>
                <c:pt idx="54">
                  <c:v>43885</c:v>
                </c:pt>
                <c:pt idx="55">
                  <c:v>43886</c:v>
                </c:pt>
                <c:pt idx="56">
                  <c:v>43887</c:v>
                </c:pt>
                <c:pt idx="57">
                  <c:v>43888</c:v>
                </c:pt>
                <c:pt idx="58">
                  <c:v>43889</c:v>
                </c:pt>
                <c:pt idx="59">
                  <c:v>43890</c:v>
                </c:pt>
                <c:pt idx="60">
                  <c:v>43891</c:v>
                </c:pt>
                <c:pt idx="61">
                  <c:v>43892</c:v>
                </c:pt>
                <c:pt idx="62">
                  <c:v>43893</c:v>
                </c:pt>
                <c:pt idx="63">
                  <c:v>43894</c:v>
                </c:pt>
                <c:pt idx="64">
                  <c:v>43895</c:v>
                </c:pt>
                <c:pt idx="65">
                  <c:v>43896</c:v>
                </c:pt>
                <c:pt idx="66">
                  <c:v>43897</c:v>
                </c:pt>
                <c:pt idx="67">
                  <c:v>43898</c:v>
                </c:pt>
                <c:pt idx="68">
                  <c:v>43899</c:v>
                </c:pt>
                <c:pt idx="69">
                  <c:v>43900</c:v>
                </c:pt>
                <c:pt idx="70">
                  <c:v>43901</c:v>
                </c:pt>
                <c:pt idx="71">
                  <c:v>43902</c:v>
                </c:pt>
                <c:pt idx="72">
                  <c:v>43903</c:v>
                </c:pt>
                <c:pt idx="73">
                  <c:v>43904</c:v>
                </c:pt>
                <c:pt idx="74">
                  <c:v>43905</c:v>
                </c:pt>
                <c:pt idx="75">
                  <c:v>43906</c:v>
                </c:pt>
                <c:pt idx="76">
                  <c:v>43907</c:v>
                </c:pt>
                <c:pt idx="77">
                  <c:v>43908</c:v>
                </c:pt>
                <c:pt idx="78">
                  <c:v>43909</c:v>
                </c:pt>
                <c:pt idx="79">
                  <c:v>43910</c:v>
                </c:pt>
                <c:pt idx="80">
                  <c:v>43911</c:v>
                </c:pt>
                <c:pt idx="81">
                  <c:v>43912</c:v>
                </c:pt>
                <c:pt idx="82">
                  <c:v>43913</c:v>
                </c:pt>
                <c:pt idx="83">
                  <c:v>43914</c:v>
                </c:pt>
                <c:pt idx="84">
                  <c:v>43915</c:v>
                </c:pt>
                <c:pt idx="85">
                  <c:v>43916</c:v>
                </c:pt>
                <c:pt idx="86">
                  <c:v>43917</c:v>
                </c:pt>
                <c:pt idx="87">
                  <c:v>43918</c:v>
                </c:pt>
                <c:pt idx="88">
                  <c:v>43919</c:v>
                </c:pt>
                <c:pt idx="89">
                  <c:v>43920</c:v>
                </c:pt>
                <c:pt idx="90">
                  <c:v>43921</c:v>
                </c:pt>
                <c:pt idx="91">
                  <c:v>43922</c:v>
                </c:pt>
                <c:pt idx="92">
                  <c:v>43923</c:v>
                </c:pt>
                <c:pt idx="93">
                  <c:v>43924</c:v>
                </c:pt>
                <c:pt idx="94">
                  <c:v>43925</c:v>
                </c:pt>
                <c:pt idx="95">
                  <c:v>43926</c:v>
                </c:pt>
                <c:pt idx="96">
                  <c:v>43927</c:v>
                </c:pt>
                <c:pt idx="97">
                  <c:v>43928</c:v>
                </c:pt>
                <c:pt idx="98">
                  <c:v>43929</c:v>
                </c:pt>
                <c:pt idx="99">
                  <c:v>43930</c:v>
                </c:pt>
                <c:pt idx="100">
                  <c:v>43931</c:v>
                </c:pt>
                <c:pt idx="101">
                  <c:v>43932</c:v>
                </c:pt>
                <c:pt idx="102">
                  <c:v>43933</c:v>
                </c:pt>
                <c:pt idx="103">
                  <c:v>43934</c:v>
                </c:pt>
                <c:pt idx="104">
                  <c:v>43935</c:v>
                </c:pt>
                <c:pt idx="105">
                  <c:v>43936</c:v>
                </c:pt>
                <c:pt idx="106">
                  <c:v>43937</c:v>
                </c:pt>
                <c:pt idx="107">
                  <c:v>43938</c:v>
                </c:pt>
                <c:pt idx="108">
                  <c:v>43939</c:v>
                </c:pt>
                <c:pt idx="109">
                  <c:v>43940</c:v>
                </c:pt>
                <c:pt idx="110">
                  <c:v>43941</c:v>
                </c:pt>
                <c:pt idx="111">
                  <c:v>43942</c:v>
                </c:pt>
                <c:pt idx="112">
                  <c:v>43943</c:v>
                </c:pt>
                <c:pt idx="113">
                  <c:v>43944</c:v>
                </c:pt>
                <c:pt idx="114">
                  <c:v>43945</c:v>
                </c:pt>
                <c:pt idx="115">
                  <c:v>43946</c:v>
                </c:pt>
                <c:pt idx="116">
                  <c:v>43947</c:v>
                </c:pt>
                <c:pt idx="117">
                  <c:v>43948</c:v>
                </c:pt>
                <c:pt idx="118">
                  <c:v>43949</c:v>
                </c:pt>
                <c:pt idx="119">
                  <c:v>43950</c:v>
                </c:pt>
                <c:pt idx="120">
                  <c:v>43951</c:v>
                </c:pt>
                <c:pt idx="121">
                  <c:v>43952</c:v>
                </c:pt>
                <c:pt idx="122">
                  <c:v>43953</c:v>
                </c:pt>
                <c:pt idx="123">
                  <c:v>43954</c:v>
                </c:pt>
                <c:pt idx="124">
                  <c:v>43955</c:v>
                </c:pt>
                <c:pt idx="125">
                  <c:v>43956</c:v>
                </c:pt>
                <c:pt idx="126">
                  <c:v>43957</c:v>
                </c:pt>
                <c:pt idx="127">
                  <c:v>43958</c:v>
                </c:pt>
                <c:pt idx="128">
                  <c:v>43959</c:v>
                </c:pt>
                <c:pt idx="129">
                  <c:v>43960</c:v>
                </c:pt>
                <c:pt idx="130">
                  <c:v>43961</c:v>
                </c:pt>
                <c:pt idx="131">
                  <c:v>43962</c:v>
                </c:pt>
                <c:pt idx="132">
                  <c:v>43963</c:v>
                </c:pt>
                <c:pt idx="133">
                  <c:v>43964</c:v>
                </c:pt>
                <c:pt idx="134">
                  <c:v>43965</c:v>
                </c:pt>
                <c:pt idx="135">
                  <c:v>43966</c:v>
                </c:pt>
                <c:pt idx="136">
                  <c:v>43967</c:v>
                </c:pt>
                <c:pt idx="137">
                  <c:v>43968</c:v>
                </c:pt>
                <c:pt idx="138">
                  <c:v>43969</c:v>
                </c:pt>
                <c:pt idx="139">
                  <c:v>43970</c:v>
                </c:pt>
                <c:pt idx="140">
                  <c:v>43971</c:v>
                </c:pt>
                <c:pt idx="141">
                  <c:v>43972</c:v>
                </c:pt>
                <c:pt idx="142">
                  <c:v>43973</c:v>
                </c:pt>
                <c:pt idx="143">
                  <c:v>43974</c:v>
                </c:pt>
                <c:pt idx="144">
                  <c:v>43975</c:v>
                </c:pt>
                <c:pt idx="145">
                  <c:v>43976</c:v>
                </c:pt>
                <c:pt idx="146">
                  <c:v>43977</c:v>
                </c:pt>
                <c:pt idx="147">
                  <c:v>43978</c:v>
                </c:pt>
                <c:pt idx="148">
                  <c:v>43979</c:v>
                </c:pt>
                <c:pt idx="149">
                  <c:v>43980</c:v>
                </c:pt>
                <c:pt idx="150">
                  <c:v>43981</c:v>
                </c:pt>
                <c:pt idx="151">
                  <c:v>43982</c:v>
                </c:pt>
                <c:pt idx="152">
                  <c:v>43983</c:v>
                </c:pt>
                <c:pt idx="153">
                  <c:v>43984</c:v>
                </c:pt>
                <c:pt idx="154">
                  <c:v>43985</c:v>
                </c:pt>
                <c:pt idx="155">
                  <c:v>43986</c:v>
                </c:pt>
                <c:pt idx="156">
                  <c:v>43987</c:v>
                </c:pt>
                <c:pt idx="157">
                  <c:v>43988</c:v>
                </c:pt>
                <c:pt idx="158">
                  <c:v>43989</c:v>
                </c:pt>
                <c:pt idx="159">
                  <c:v>43990</c:v>
                </c:pt>
                <c:pt idx="160">
                  <c:v>43991</c:v>
                </c:pt>
                <c:pt idx="161">
                  <c:v>43992</c:v>
                </c:pt>
                <c:pt idx="162">
                  <c:v>43993</c:v>
                </c:pt>
                <c:pt idx="163">
                  <c:v>43994</c:v>
                </c:pt>
                <c:pt idx="164">
                  <c:v>43995</c:v>
                </c:pt>
                <c:pt idx="165">
                  <c:v>43996</c:v>
                </c:pt>
                <c:pt idx="166">
                  <c:v>43997</c:v>
                </c:pt>
                <c:pt idx="167">
                  <c:v>43998</c:v>
                </c:pt>
                <c:pt idx="168">
                  <c:v>43999</c:v>
                </c:pt>
                <c:pt idx="169">
                  <c:v>44000</c:v>
                </c:pt>
                <c:pt idx="170">
                  <c:v>44001</c:v>
                </c:pt>
                <c:pt idx="171">
                  <c:v>44002</c:v>
                </c:pt>
                <c:pt idx="172">
                  <c:v>44003</c:v>
                </c:pt>
                <c:pt idx="173">
                  <c:v>44004</c:v>
                </c:pt>
                <c:pt idx="174">
                  <c:v>44005</c:v>
                </c:pt>
                <c:pt idx="175">
                  <c:v>44006</c:v>
                </c:pt>
                <c:pt idx="176">
                  <c:v>44007</c:v>
                </c:pt>
                <c:pt idx="177">
                  <c:v>44008</c:v>
                </c:pt>
                <c:pt idx="178">
                  <c:v>44009</c:v>
                </c:pt>
                <c:pt idx="179">
                  <c:v>44010</c:v>
                </c:pt>
                <c:pt idx="180">
                  <c:v>44011</c:v>
                </c:pt>
                <c:pt idx="181">
                  <c:v>44012</c:v>
                </c:pt>
                <c:pt idx="182">
                  <c:v>44013</c:v>
                </c:pt>
                <c:pt idx="183">
                  <c:v>44014</c:v>
                </c:pt>
                <c:pt idx="184">
                  <c:v>44015</c:v>
                </c:pt>
                <c:pt idx="185">
                  <c:v>44016</c:v>
                </c:pt>
                <c:pt idx="186">
                  <c:v>44017</c:v>
                </c:pt>
                <c:pt idx="187">
                  <c:v>44018</c:v>
                </c:pt>
                <c:pt idx="188">
                  <c:v>44019</c:v>
                </c:pt>
                <c:pt idx="189">
                  <c:v>44020</c:v>
                </c:pt>
                <c:pt idx="190">
                  <c:v>44021</c:v>
                </c:pt>
                <c:pt idx="191">
                  <c:v>44022</c:v>
                </c:pt>
                <c:pt idx="192">
                  <c:v>44023</c:v>
                </c:pt>
                <c:pt idx="193">
                  <c:v>44024</c:v>
                </c:pt>
                <c:pt idx="194">
                  <c:v>44025</c:v>
                </c:pt>
                <c:pt idx="195">
                  <c:v>44026</c:v>
                </c:pt>
                <c:pt idx="196">
                  <c:v>44027</c:v>
                </c:pt>
                <c:pt idx="197">
                  <c:v>44028</c:v>
                </c:pt>
                <c:pt idx="198">
                  <c:v>44029</c:v>
                </c:pt>
                <c:pt idx="199">
                  <c:v>44030</c:v>
                </c:pt>
                <c:pt idx="200">
                  <c:v>44031</c:v>
                </c:pt>
                <c:pt idx="201">
                  <c:v>44032</c:v>
                </c:pt>
                <c:pt idx="202">
                  <c:v>44033</c:v>
                </c:pt>
                <c:pt idx="203">
                  <c:v>44034</c:v>
                </c:pt>
                <c:pt idx="204">
                  <c:v>44035</c:v>
                </c:pt>
                <c:pt idx="205">
                  <c:v>44036</c:v>
                </c:pt>
                <c:pt idx="206">
                  <c:v>44037</c:v>
                </c:pt>
                <c:pt idx="207">
                  <c:v>44038</c:v>
                </c:pt>
                <c:pt idx="208">
                  <c:v>44039</c:v>
                </c:pt>
                <c:pt idx="209">
                  <c:v>44040</c:v>
                </c:pt>
                <c:pt idx="210">
                  <c:v>44041</c:v>
                </c:pt>
                <c:pt idx="211">
                  <c:v>44042</c:v>
                </c:pt>
                <c:pt idx="212">
                  <c:v>44043</c:v>
                </c:pt>
                <c:pt idx="213">
                  <c:v>44044</c:v>
                </c:pt>
                <c:pt idx="214">
                  <c:v>44045</c:v>
                </c:pt>
                <c:pt idx="215">
                  <c:v>44046</c:v>
                </c:pt>
                <c:pt idx="216">
                  <c:v>44047</c:v>
                </c:pt>
                <c:pt idx="217">
                  <c:v>44048</c:v>
                </c:pt>
                <c:pt idx="218">
                  <c:v>44049</c:v>
                </c:pt>
                <c:pt idx="219">
                  <c:v>44050</c:v>
                </c:pt>
                <c:pt idx="220">
                  <c:v>44051</c:v>
                </c:pt>
                <c:pt idx="221">
                  <c:v>44052</c:v>
                </c:pt>
                <c:pt idx="222">
                  <c:v>44053</c:v>
                </c:pt>
                <c:pt idx="223">
                  <c:v>44054</c:v>
                </c:pt>
                <c:pt idx="224">
                  <c:v>44055</c:v>
                </c:pt>
                <c:pt idx="225">
                  <c:v>44056</c:v>
                </c:pt>
                <c:pt idx="226">
                  <c:v>44057</c:v>
                </c:pt>
                <c:pt idx="227">
                  <c:v>44058</c:v>
                </c:pt>
                <c:pt idx="228">
                  <c:v>44059</c:v>
                </c:pt>
                <c:pt idx="229">
                  <c:v>44060</c:v>
                </c:pt>
                <c:pt idx="230">
                  <c:v>44061</c:v>
                </c:pt>
                <c:pt idx="231">
                  <c:v>44062</c:v>
                </c:pt>
                <c:pt idx="232">
                  <c:v>44063</c:v>
                </c:pt>
                <c:pt idx="233">
                  <c:v>44064</c:v>
                </c:pt>
                <c:pt idx="234">
                  <c:v>44065</c:v>
                </c:pt>
                <c:pt idx="235">
                  <c:v>44066</c:v>
                </c:pt>
                <c:pt idx="236">
                  <c:v>44067</c:v>
                </c:pt>
                <c:pt idx="237">
                  <c:v>44068</c:v>
                </c:pt>
                <c:pt idx="238">
                  <c:v>44069</c:v>
                </c:pt>
                <c:pt idx="239">
                  <c:v>44070</c:v>
                </c:pt>
                <c:pt idx="240">
                  <c:v>44071</c:v>
                </c:pt>
                <c:pt idx="241">
                  <c:v>44072</c:v>
                </c:pt>
                <c:pt idx="242">
                  <c:v>44073</c:v>
                </c:pt>
                <c:pt idx="243">
                  <c:v>44074</c:v>
                </c:pt>
                <c:pt idx="244">
                  <c:v>44075</c:v>
                </c:pt>
                <c:pt idx="245">
                  <c:v>44076</c:v>
                </c:pt>
                <c:pt idx="246">
                  <c:v>44077</c:v>
                </c:pt>
                <c:pt idx="247">
                  <c:v>44078</c:v>
                </c:pt>
                <c:pt idx="248">
                  <c:v>44079</c:v>
                </c:pt>
                <c:pt idx="249">
                  <c:v>44080</c:v>
                </c:pt>
                <c:pt idx="250">
                  <c:v>44081</c:v>
                </c:pt>
                <c:pt idx="251">
                  <c:v>44082</c:v>
                </c:pt>
                <c:pt idx="252">
                  <c:v>44083</c:v>
                </c:pt>
                <c:pt idx="253">
                  <c:v>44084</c:v>
                </c:pt>
                <c:pt idx="254">
                  <c:v>44085</c:v>
                </c:pt>
                <c:pt idx="255">
                  <c:v>44086</c:v>
                </c:pt>
                <c:pt idx="256">
                  <c:v>44087</c:v>
                </c:pt>
                <c:pt idx="257">
                  <c:v>44088</c:v>
                </c:pt>
                <c:pt idx="258">
                  <c:v>44089</c:v>
                </c:pt>
                <c:pt idx="259">
                  <c:v>44090</c:v>
                </c:pt>
                <c:pt idx="260">
                  <c:v>44091</c:v>
                </c:pt>
                <c:pt idx="261">
                  <c:v>44092</c:v>
                </c:pt>
                <c:pt idx="262">
                  <c:v>44093</c:v>
                </c:pt>
                <c:pt idx="263">
                  <c:v>44094</c:v>
                </c:pt>
                <c:pt idx="264">
                  <c:v>44095</c:v>
                </c:pt>
                <c:pt idx="265">
                  <c:v>44096</c:v>
                </c:pt>
                <c:pt idx="266">
                  <c:v>44097</c:v>
                </c:pt>
                <c:pt idx="267">
                  <c:v>44098</c:v>
                </c:pt>
                <c:pt idx="268">
                  <c:v>44099</c:v>
                </c:pt>
                <c:pt idx="269">
                  <c:v>44100</c:v>
                </c:pt>
                <c:pt idx="270">
                  <c:v>44101</c:v>
                </c:pt>
                <c:pt idx="271">
                  <c:v>44102</c:v>
                </c:pt>
                <c:pt idx="272">
                  <c:v>44103</c:v>
                </c:pt>
                <c:pt idx="273">
                  <c:v>44104</c:v>
                </c:pt>
                <c:pt idx="274">
                  <c:v>44105</c:v>
                </c:pt>
                <c:pt idx="275">
                  <c:v>44106</c:v>
                </c:pt>
                <c:pt idx="276">
                  <c:v>44107</c:v>
                </c:pt>
                <c:pt idx="277">
                  <c:v>44108</c:v>
                </c:pt>
                <c:pt idx="278">
                  <c:v>44109</c:v>
                </c:pt>
                <c:pt idx="279">
                  <c:v>44110</c:v>
                </c:pt>
                <c:pt idx="280">
                  <c:v>44111</c:v>
                </c:pt>
                <c:pt idx="281">
                  <c:v>44112</c:v>
                </c:pt>
                <c:pt idx="282">
                  <c:v>44113</c:v>
                </c:pt>
                <c:pt idx="283">
                  <c:v>44114</c:v>
                </c:pt>
                <c:pt idx="284">
                  <c:v>44115</c:v>
                </c:pt>
                <c:pt idx="285">
                  <c:v>44116</c:v>
                </c:pt>
                <c:pt idx="286">
                  <c:v>44117</c:v>
                </c:pt>
                <c:pt idx="287">
                  <c:v>44118</c:v>
                </c:pt>
                <c:pt idx="288">
                  <c:v>44119</c:v>
                </c:pt>
                <c:pt idx="289">
                  <c:v>44120</c:v>
                </c:pt>
                <c:pt idx="290">
                  <c:v>44121</c:v>
                </c:pt>
                <c:pt idx="291">
                  <c:v>44122</c:v>
                </c:pt>
                <c:pt idx="292">
                  <c:v>44123</c:v>
                </c:pt>
                <c:pt idx="293">
                  <c:v>44124</c:v>
                </c:pt>
                <c:pt idx="294">
                  <c:v>44125</c:v>
                </c:pt>
                <c:pt idx="295">
                  <c:v>44126</c:v>
                </c:pt>
                <c:pt idx="296">
                  <c:v>44127</c:v>
                </c:pt>
                <c:pt idx="297">
                  <c:v>44128</c:v>
                </c:pt>
                <c:pt idx="298">
                  <c:v>44129</c:v>
                </c:pt>
                <c:pt idx="299">
                  <c:v>44130</c:v>
                </c:pt>
                <c:pt idx="300">
                  <c:v>44131</c:v>
                </c:pt>
                <c:pt idx="301">
                  <c:v>44132</c:v>
                </c:pt>
                <c:pt idx="302">
                  <c:v>44133</c:v>
                </c:pt>
                <c:pt idx="303">
                  <c:v>44134</c:v>
                </c:pt>
                <c:pt idx="304">
                  <c:v>44135</c:v>
                </c:pt>
                <c:pt idx="305">
                  <c:v>44136</c:v>
                </c:pt>
                <c:pt idx="306">
                  <c:v>44137</c:v>
                </c:pt>
                <c:pt idx="307">
                  <c:v>44138</c:v>
                </c:pt>
                <c:pt idx="308">
                  <c:v>44139</c:v>
                </c:pt>
                <c:pt idx="309">
                  <c:v>44140</c:v>
                </c:pt>
                <c:pt idx="310">
                  <c:v>44141</c:v>
                </c:pt>
                <c:pt idx="311">
                  <c:v>44142</c:v>
                </c:pt>
                <c:pt idx="312">
                  <c:v>44143</c:v>
                </c:pt>
                <c:pt idx="313">
                  <c:v>44144</c:v>
                </c:pt>
                <c:pt idx="314">
                  <c:v>44145</c:v>
                </c:pt>
                <c:pt idx="315">
                  <c:v>44146</c:v>
                </c:pt>
                <c:pt idx="316">
                  <c:v>44147</c:v>
                </c:pt>
                <c:pt idx="317">
                  <c:v>44148</c:v>
                </c:pt>
                <c:pt idx="318">
                  <c:v>44149</c:v>
                </c:pt>
                <c:pt idx="319">
                  <c:v>44150</c:v>
                </c:pt>
                <c:pt idx="320">
                  <c:v>44151</c:v>
                </c:pt>
                <c:pt idx="321">
                  <c:v>44152</c:v>
                </c:pt>
                <c:pt idx="322">
                  <c:v>44153</c:v>
                </c:pt>
                <c:pt idx="323">
                  <c:v>44154</c:v>
                </c:pt>
                <c:pt idx="324">
                  <c:v>44155</c:v>
                </c:pt>
                <c:pt idx="325">
                  <c:v>44156</c:v>
                </c:pt>
                <c:pt idx="326">
                  <c:v>44157</c:v>
                </c:pt>
                <c:pt idx="327">
                  <c:v>44158</c:v>
                </c:pt>
                <c:pt idx="328">
                  <c:v>44159</c:v>
                </c:pt>
                <c:pt idx="329">
                  <c:v>44160</c:v>
                </c:pt>
                <c:pt idx="330">
                  <c:v>44161</c:v>
                </c:pt>
                <c:pt idx="331">
                  <c:v>44162</c:v>
                </c:pt>
                <c:pt idx="332">
                  <c:v>44163</c:v>
                </c:pt>
                <c:pt idx="333">
                  <c:v>44164</c:v>
                </c:pt>
                <c:pt idx="334">
                  <c:v>44165</c:v>
                </c:pt>
                <c:pt idx="335">
                  <c:v>44166</c:v>
                </c:pt>
                <c:pt idx="336">
                  <c:v>44167</c:v>
                </c:pt>
                <c:pt idx="337">
                  <c:v>44168</c:v>
                </c:pt>
                <c:pt idx="338">
                  <c:v>44169</c:v>
                </c:pt>
                <c:pt idx="339">
                  <c:v>44170</c:v>
                </c:pt>
                <c:pt idx="340">
                  <c:v>44171</c:v>
                </c:pt>
                <c:pt idx="341">
                  <c:v>44172</c:v>
                </c:pt>
                <c:pt idx="342">
                  <c:v>44173</c:v>
                </c:pt>
                <c:pt idx="343">
                  <c:v>44174</c:v>
                </c:pt>
                <c:pt idx="344">
                  <c:v>44175</c:v>
                </c:pt>
                <c:pt idx="345">
                  <c:v>44176</c:v>
                </c:pt>
                <c:pt idx="346">
                  <c:v>44177</c:v>
                </c:pt>
                <c:pt idx="347">
                  <c:v>44178</c:v>
                </c:pt>
                <c:pt idx="348">
                  <c:v>44179</c:v>
                </c:pt>
                <c:pt idx="349">
                  <c:v>44180</c:v>
                </c:pt>
                <c:pt idx="350">
                  <c:v>44181</c:v>
                </c:pt>
                <c:pt idx="351">
                  <c:v>44182</c:v>
                </c:pt>
                <c:pt idx="352">
                  <c:v>44183</c:v>
                </c:pt>
                <c:pt idx="353">
                  <c:v>44184</c:v>
                </c:pt>
                <c:pt idx="354">
                  <c:v>44185</c:v>
                </c:pt>
                <c:pt idx="355">
                  <c:v>44186</c:v>
                </c:pt>
                <c:pt idx="356">
                  <c:v>44187</c:v>
                </c:pt>
                <c:pt idx="357">
                  <c:v>44188</c:v>
                </c:pt>
                <c:pt idx="358">
                  <c:v>44189</c:v>
                </c:pt>
                <c:pt idx="359">
                  <c:v>44190</c:v>
                </c:pt>
                <c:pt idx="360">
                  <c:v>44191</c:v>
                </c:pt>
                <c:pt idx="361">
                  <c:v>44192</c:v>
                </c:pt>
                <c:pt idx="362">
                  <c:v>44193</c:v>
                </c:pt>
                <c:pt idx="363">
                  <c:v>44194</c:v>
                </c:pt>
                <c:pt idx="364">
                  <c:v>44195</c:v>
                </c:pt>
                <c:pt idx="365">
                  <c:v>44196</c:v>
                </c:pt>
                <c:pt idx="366">
                  <c:v>44197</c:v>
                </c:pt>
                <c:pt idx="367">
                  <c:v>44198</c:v>
                </c:pt>
                <c:pt idx="368">
                  <c:v>44199</c:v>
                </c:pt>
                <c:pt idx="369">
                  <c:v>44200</c:v>
                </c:pt>
                <c:pt idx="370">
                  <c:v>44201</c:v>
                </c:pt>
                <c:pt idx="371">
                  <c:v>44202</c:v>
                </c:pt>
                <c:pt idx="372">
                  <c:v>44203</c:v>
                </c:pt>
                <c:pt idx="373">
                  <c:v>44204</c:v>
                </c:pt>
                <c:pt idx="374">
                  <c:v>44205</c:v>
                </c:pt>
                <c:pt idx="375">
                  <c:v>44206</c:v>
                </c:pt>
                <c:pt idx="376">
                  <c:v>44207</c:v>
                </c:pt>
                <c:pt idx="377">
                  <c:v>44208</c:v>
                </c:pt>
                <c:pt idx="378">
                  <c:v>44209</c:v>
                </c:pt>
                <c:pt idx="379">
                  <c:v>44210</c:v>
                </c:pt>
                <c:pt idx="380">
                  <c:v>44211</c:v>
                </c:pt>
                <c:pt idx="381">
                  <c:v>44212</c:v>
                </c:pt>
                <c:pt idx="382">
                  <c:v>44213</c:v>
                </c:pt>
                <c:pt idx="383">
                  <c:v>44214</c:v>
                </c:pt>
                <c:pt idx="384">
                  <c:v>44215</c:v>
                </c:pt>
                <c:pt idx="385">
                  <c:v>44216</c:v>
                </c:pt>
                <c:pt idx="386">
                  <c:v>44217</c:v>
                </c:pt>
                <c:pt idx="387">
                  <c:v>44218</c:v>
                </c:pt>
                <c:pt idx="388">
                  <c:v>44219</c:v>
                </c:pt>
                <c:pt idx="389">
                  <c:v>44220</c:v>
                </c:pt>
                <c:pt idx="390">
                  <c:v>44221</c:v>
                </c:pt>
                <c:pt idx="391">
                  <c:v>44222</c:v>
                </c:pt>
                <c:pt idx="392">
                  <c:v>44223</c:v>
                </c:pt>
                <c:pt idx="393">
                  <c:v>44224</c:v>
                </c:pt>
                <c:pt idx="394">
                  <c:v>44225</c:v>
                </c:pt>
                <c:pt idx="395">
                  <c:v>44226</c:v>
                </c:pt>
                <c:pt idx="396">
                  <c:v>44227</c:v>
                </c:pt>
                <c:pt idx="397">
                  <c:v>44228</c:v>
                </c:pt>
                <c:pt idx="398">
                  <c:v>44229</c:v>
                </c:pt>
                <c:pt idx="399">
                  <c:v>44230</c:v>
                </c:pt>
                <c:pt idx="400">
                  <c:v>44231</c:v>
                </c:pt>
                <c:pt idx="401">
                  <c:v>44232</c:v>
                </c:pt>
                <c:pt idx="402">
                  <c:v>44233</c:v>
                </c:pt>
                <c:pt idx="403">
                  <c:v>44234</c:v>
                </c:pt>
                <c:pt idx="404">
                  <c:v>44235</c:v>
                </c:pt>
                <c:pt idx="405">
                  <c:v>44236</c:v>
                </c:pt>
                <c:pt idx="406">
                  <c:v>44237</c:v>
                </c:pt>
                <c:pt idx="407">
                  <c:v>44238</c:v>
                </c:pt>
                <c:pt idx="408">
                  <c:v>44239</c:v>
                </c:pt>
                <c:pt idx="409">
                  <c:v>44240</c:v>
                </c:pt>
                <c:pt idx="410">
                  <c:v>44241</c:v>
                </c:pt>
                <c:pt idx="411">
                  <c:v>44242</c:v>
                </c:pt>
                <c:pt idx="412">
                  <c:v>44243</c:v>
                </c:pt>
                <c:pt idx="413">
                  <c:v>44244</c:v>
                </c:pt>
                <c:pt idx="414">
                  <c:v>44245</c:v>
                </c:pt>
                <c:pt idx="415">
                  <c:v>44246</c:v>
                </c:pt>
                <c:pt idx="416">
                  <c:v>44247</c:v>
                </c:pt>
                <c:pt idx="417">
                  <c:v>44248</c:v>
                </c:pt>
                <c:pt idx="418">
                  <c:v>44249</c:v>
                </c:pt>
                <c:pt idx="419">
                  <c:v>44250</c:v>
                </c:pt>
                <c:pt idx="420">
                  <c:v>44251</c:v>
                </c:pt>
                <c:pt idx="421">
                  <c:v>44252</c:v>
                </c:pt>
                <c:pt idx="422">
                  <c:v>44253</c:v>
                </c:pt>
                <c:pt idx="423">
                  <c:v>44254</c:v>
                </c:pt>
                <c:pt idx="424">
                  <c:v>44255</c:v>
                </c:pt>
                <c:pt idx="425">
                  <c:v>44256</c:v>
                </c:pt>
                <c:pt idx="426">
                  <c:v>44257</c:v>
                </c:pt>
                <c:pt idx="427">
                  <c:v>44258</c:v>
                </c:pt>
                <c:pt idx="428">
                  <c:v>44259</c:v>
                </c:pt>
                <c:pt idx="429">
                  <c:v>44260</c:v>
                </c:pt>
                <c:pt idx="430">
                  <c:v>44261</c:v>
                </c:pt>
                <c:pt idx="431">
                  <c:v>44262</c:v>
                </c:pt>
                <c:pt idx="432">
                  <c:v>44263</c:v>
                </c:pt>
                <c:pt idx="433">
                  <c:v>44264</c:v>
                </c:pt>
                <c:pt idx="434">
                  <c:v>44265</c:v>
                </c:pt>
                <c:pt idx="435">
                  <c:v>44266</c:v>
                </c:pt>
                <c:pt idx="436">
                  <c:v>44267</c:v>
                </c:pt>
                <c:pt idx="437">
                  <c:v>44268</c:v>
                </c:pt>
                <c:pt idx="438">
                  <c:v>44269</c:v>
                </c:pt>
                <c:pt idx="439">
                  <c:v>44270</c:v>
                </c:pt>
                <c:pt idx="440">
                  <c:v>44271</c:v>
                </c:pt>
                <c:pt idx="441">
                  <c:v>44272</c:v>
                </c:pt>
                <c:pt idx="442">
                  <c:v>44273</c:v>
                </c:pt>
                <c:pt idx="443">
                  <c:v>44274</c:v>
                </c:pt>
                <c:pt idx="444">
                  <c:v>44275</c:v>
                </c:pt>
                <c:pt idx="445">
                  <c:v>44276</c:v>
                </c:pt>
                <c:pt idx="446">
                  <c:v>44277</c:v>
                </c:pt>
                <c:pt idx="447">
                  <c:v>44278</c:v>
                </c:pt>
                <c:pt idx="448">
                  <c:v>44279</c:v>
                </c:pt>
                <c:pt idx="449">
                  <c:v>44280</c:v>
                </c:pt>
                <c:pt idx="450">
                  <c:v>44281</c:v>
                </c:pt>
                <c:pt idx="451">
                  <c:v>44282</c:v>
                </c:pt>
                <c:pt idx="452">
                  <c:v>44283</c:v>
                </c:pt>
                <c:pt idx="453">
                  <c:v>44284</c:v>
                </c:pt>
                <c:pt idx="454">
                  <c:v>44285</c:v>
                </c:pt>
                <c:pt idx="455">
                  <c:v>44286</c:v>
                </c:pt>
                <c:pt idx="456">
                  <c:v>44287</c:v>
                </c:pt>
                <c:pt idx="457">
                  <c:v>44288</c:v>
                </c:pt>
                <c:pt idx="458">
                  <c:v>44289</c:v>
                </c:pt>
                <c:pt idx="459">
                  <c:v>44290</c:v>
                </c:pt>
                <c:pt idx="460">
                  <c:v>44291</c:v>
                </c:pt>
                <c:pt idx="461">
                  <c:v>44292</c:v>
                </c:pt>
                <c:pt idx="462">
                  <c:v>44293</c:v>
                </c:pt>
                <c:pt idx="463">
                  <c:v>44294</c:v>
                </c:pt>
                <c:pt idx="464">
                  <c:v>44295</c:v>
                </c:pt>
                <c:pt idx="465">
                  <c:v>44296</c:v>
                </c:pt>
                <c:pt idx="466">
                  <c:v>44297</c:v>
                </c:pt>
                <c:pt idx="467">
                  <c:v>44298</c:v>
                </c:pt>
                <c:pt idx="468">
                  <c:v>44299</c:v>
                </c:pt>
                <c:pt idx="469">
                  <c:v>44300</c:v>
                </c:pt>
                <c:pt idx="470">
                  <c:v>44301</c:v>
                </c:pt>
                <c:pt idx="471">
                  <c:v>44302</c:v>
                </c:pt>
                <c:pt idx="472">
                  <c:v>44303</c:v>
                </c:pt>
                <c:pt idx="473">
                  <c:v>44304</c:v>
                </c:pt>
                <c:pt idx="474">
                  <c:v>44305</c:v>
                </c:pt>
                <c:pt idx="475">
                  <c:v>44306</c:v>
                </c:pt>
                <c:pt idx="476">
                  <c:v>44307</c:v>
                </c:pt>
                <c:pt idx="477">
                  <c:v>44308</c:v>
                </c:pt>
                <c:pt idx="478">
                  <c:v>44309</c:v>
                </c:pt>
                <c:pt idx="479">
                  <c:v>44310</c:v>
                </c:pt>
                <c:pt idx="480">
                  <c:v>44311</c:v>
                </c:pt>
                <c:pt idx="481">
                  <c:v>44312</c:v>
                </c:pt>
                <c:pt idx="482">
                  <c:v>44313</c:v>
                </c:pt>
                <c:pt idx="483">
                  <c:v>44314</c:v>
                </c:pt>
                <c:pt idx="484">
                  <c:v>44315</c:v>
                </c:pt>
                <c:pt idx="485">
                  <c:v>44316</c:v>
                </c:pt>
                <c:pt idx="486">
                  <c:v>44317</c:v>
                </c:pt>
                <c:pt idx="487">
                  <c:v>44318</c:v>
                </c:pt>
                <c:pt idx="488">
                  <c:v>44319</c:v>
                </c:pt>
                <c:pt idx="489">
                  <c:v>44320</c:v>
                </c:pt>
                <c:pt idx="490">
                  <c:v>44321</c:v>
                </c:pt>
                <c:pt idx="491">
                  <c:v>44322</c:v>
                </c:pt>
                <c:pt idx="492">
                  <c:v>44323</c:v>
                </c:pt>
                <c:pt idx="493">
                  <c:v>44324</c:v>
                </c:pt>
                <c:pt idx="494">
                  <c:v>44325</c:v>
                </c:pt>
                <c:pt idx="495">
                  <c:v>44326</c:v>
                </c:pt>
                <c:pt idx="496">
                  <c:v>44327</c:v>
                </c:pt>
                <c:pt idx="497">
                  <c:v>44328</c:v>
                </c:pt>
                <c:pt idx="498">
                  <c:v>44329</c:v>
                </c:pt>
                <c:pt idx="499">
                  <c:v>44330</c:v>
                </c:pt>
                <c:pt idx="500">
                  <c:v>44331</c:v>
                </c:pt>
                <c:pt idx="501">
                  <c:v>44332</c:v>
                </c:pt>
                <c:pt idx="502">
                  <c:v>44333</c:v>
                </c:pt>
                <c:pt idx="503">
                  <c:v>44334</c:v>
                </c:pt>
                <c:pt idx="504">
                  <c:v>44335</c:v>
                </c:pt>
                <c:pt idx="505">
                  <c:v>44336</c:v>
                </c:pt>
                <c:pt idx="506">
                  <c:v>44337</c:v>
                </c:pt>
                <c:pt idx="507">
                  <c:v>44338</c:v>
                </c:pt>
                <c:pt idx="508">
                  <c:v>44339</c:v>
                </c:pt>
                <c:pt idx="509">
                  <c:v>44340</c:v>
                </c:pt>
                <c:pt idx="510">
                  <c:v>44341</c:v>
                </c:pt>
                <c:pt idx="511">
                  <c:v>44342</c:v>
                </c:pt>
                <c:pt idx="512">
                  <c:v>44343</c:v>
                </c:pt>
                <c:pt idx="513">
                  <c:v>44344</c:v>
                </c:pt>
                <c:pt idx="514">
                  <c:v>44345</c:v>
                </c:pt>
                <c:pt idx="515">
                  <c:v>44346</c:v>
                </c:pt>
                <c:pt idx="516">
                  <c:v>44347</c:v>
                </c:pt>
                <c:pt idx="517">
                  <c:v>44348</c:v>
                </c:pt>
                <c:pt idx="518">
                  <c:v>44349</c:v>
                </c:pt>
                <c:pt idx="519">
                  <c:v>44350</c:v>
                </c:pt>
                <c:pt idx="520">
                  <c:v>44351</c:v>
                </c:pt>
                <c:pt idx="521">
                  <c:v>44352</c:v>
                </c:pt>
                <c:pt idx="522">
                  <c:v>44353</c:v>
                </c:pt>
                <c:pt idx="523">
                  <c:v>44354</c:v>
                </c:pt>
                <c:pt idx="524">
                  <c:v>44355</c:v>
                </c:pt>
                <c:pt idx="525">
                  <c:v>44356</c:v>
                </c:pt>
                <c:pt idx="526">
                  <c:v>44357</c:v>
                </c:pt>
                <c:pt idx="527">
                  <c:v>44358</c:v>
                </c:pt>
                <c:pt idx="528">
                  <c:v>44359</c:v>
                </c:pt>
                <c:pt idx="529">
                  <c:v>44360</c:v>
                </c:pt>
                <c:pt idx="530">
                  <c:v>44361</c:v>
                </c:pt>
                <c:pt idx="531">
                  <c:v>44362</c:v>
                </c:pt>
                <c:pt idx="532">
                  <c:v>44363</c:v>
                </c:pt>
                <c:pt idx="533">
                  <c:v>44364</c:v>
                </c:pt>
                <c:pt idx="534">
                  <c:v>44365</c:v>
                </c:pt>
                <c:pt idx="535">
                  <c:v>44366</c:v>
                </c:pt>
                <c:pt idx="536">
                  <c:v>44367</c:v>
                </c:pt>
                <c:pt idx="537">
                  <c:v>44368</c:v>
                </c:pt>
                <c:pt idx="538">
                  <c:v>44369</c:v>
                </c:pt>
                <c:pt idx="539">
                  <c:v>44370</c:v>
                </c:pt>
                <c:pt idx="540">
                  <c:v>44371</c:v>
                </c:pt>
                <c:pt idx="541">
                  <c:v>44372</c:v>
                </c:pt>
                <c:pt idx="542">
                  <c:v>44373</c:v>
                </c:pt>
                <c:pt idx="543">
                  <c:v>44374</c:v>
                </c:pt>
                <c:pt idx="544">
                  <c:v>44375</c:v>
                </c:pt>
                <c:pt idx="545">
                  <c:v>44376</c:v>
                </c:pt>
              </c:numCache>
            </c:numRef>
          </c:cat>
          <c:val>
            <c:numRef>
              <c:f>Sheet3!$AD$3:$AD$548</c:f>
              <c:numCache>
                <c:formatCode>General</c:formatCode>
                <c:ptCount val="546"/>
                <c:pt idx="114">
                  <c:v>600</c:v>
                </c:pt>
                <c:pt idx="115">
                  <c:v>600</c:v>
                </c:pt>
                <c:pt idx="116">
                  <c:v>600</c:v>
                </c:pt>
                <c:pt idx="117">
                  <c:v>600</c:v>
                </c:pt>
                <c:pt idx="118">
                  <c:v>600</c:v>
                </c:pt>
                <c:pt idx="119">
                  <c:v>600</c:v>
                </c:pt>
                <c:pt idx="120">
                  <c:v>600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C-9CC8-4140-B968-02DA341257F4}"/>
            </c:ext>
          </c:extLst>
        </c:ser>
        <c:ser>
          <c:idx val="29"/>
          <c:order val="29"/>
          <c:tx>
            <c:strRef>
              <c:f>Sheet3!$AE$2</c:f>
              <c:strCache>
                <c:ptCount val="1"/>
                <c:pt idx="0">
                  <c:v>春季储值乐悠悠</c:v>
                </c:pt>
              </c:strCache>
            </c:strRef>
          </c:tx>
          <c:spPr>
            <a:ln w="28575" cap="rnd">
              <a:solidFill>
                <a:schemeClr val="accent6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Sheet3!$A$3:$A$548</c:f>
              <c:numCache>
                <c:formatCode>m/d/yyyy</c:formatCode>
                <c:ptCount val="546"/>
                <c:pt idx="0">
                  <c:v>43831</c:v>
                </c:pt>
                <c:pt idx="1">
                  <c:v>43832</c:v>
                </c:pt>
                <c:pt idx="2">
                  <c:v>43833</c:v>
                </c:pt>
                <c:pt idx="3">
                  <c:v>43834</c:v>
                </c:pt>
                <c:pt idx="4">
                  <c:v>43835</c:v>
                </c:pt>
                <c:pt idx="5">
                  <c:v>43836</c:v>
                </c:pt>
                <c:pt idx="6">
                  <c:v>43837</c:v>
                </c:pt>
                <c:pt idx="7">
                  <c:v>43838</c:v>
                </c:pt>
                <c:pt idx="8">
                  <c:v>43839</c:v>
                </c:pt>
                <c:pt idx="9">
                  <c:v>43840</c:v>
                </c:pt>
                <c:pt idx="10">
                  <c:v>43841</c:v>
                </c:pt>
                <c:pt idx="11">
                  <c:v>43842</c:v>
                </c:pt>
                <c:pt idx="12">
                  <c:v>43843</c:v>
                </c:pt>
                <c:pt idx="13">
                  <c:v>43844</c:v>
                </c:pt>
                <c:pt idx="14">
                  <c:v>43845</c:v>
                </c:pt>
                <c:pt idx="15">
                  <c:v>43846</c:v>
                </c:pt>
                <c:pt idx="16">
                  <c:v>43847</c:v>
                </c:pt>
                <c:pt idx="17">
                  <c:v>43848</c:v>
                </c:pt>
                <c:pt idx="18">
                  <c:v>43849</c:v>
                </c:pt>
                <c:pt idx="19">
                  <c:v>43850</c:v>
                </c:pt>
                <c:pt idx="20">
                  <c:v>43851</c:v>
                </c:pt>
                <c:pt idx="21">
                  <c:v>43852</c:v>
                </c:pt>
                <c:pt idx="22">
                  <c:v>43853</c:v>
                </c:pt>
                <c:pt idx="23">
                  <c:v>43854</c:v>
                </c:pt>
                <c:pt idx="24">
                  <c:v>43855</c:v>
                </c:pt>
                <c:pt idx="25">
                  <c:v>43856</c:v>
                </c:pt>
                <c:pt idx="26">
                  <c:v>43857</c:v>
                </c:pt>
                <c:pt idx="27">
                  <c:v>43858</c:v>
                </c:pt>
                <c:pt idx="28">
                  <c:v>43859</c:v>
                </c:pt>
                <c:pt idx="29">
                  <c:v>43860</c:v>
                </c:pt>
                <c:pt idx="30">
                  <c:v>43861</c:v>
                </c:pt>
                <c:pt idx="31">
                  <c:v>43862</c:v>
                </c:pt>
                <c:pt idx="32">
                  <c:v>43863</c:v>
                </c:pt>
                <c:pt idx="33">
                  <c:v>43864</c:v>
                </c:pt>
                <c:pt idx="34">
                  <c:v>43865</c:v>
                </c:pt>
                <c:pt idx="35">
                  <c:v>43866</c:v>
                </c:pt>
                <c:pt idx="36">
                  <c:v>43867</c:v>
                </c:pt>
                <c:pt idx="37">
                  <c:v>43868</c:v>
                </c:pt>
                <c:pt idx="38">
                  <c:v>43869</c:v>
                </c:pt>
                <c:pt idx="39">
                  <c:v>43870</c:v>
                </c:pt>
                <c:pt idx="40">
                  <c:v>43871</c:v>
                </c:pt>
                <c:pt idx="41">
                  <c:v>43872</c:v>
                </c:pt>
                <c:pt idx="42">
                  <c:v>43873</c:v>
                </c:pt>
                <c:pt idx="43">
                  <c:v>43874</c:v>
                </c:pt>
                <c:pt idx="44">
                  <c:v>43875</c:v>
                </c:pt>
                <c:pt idx="45">
                  <c:v>43876</c:v>
                </c:pt>
                <c:pt idx="46">
                  <c:v>43877</c:v>
                </c:pt>
                <c:pt idx="47">
                  <c:v>43878</c:v>
                </c:pt>
                <c:pt idx="48">
                  <c:v>43879</c:v>
                </c:pt>
                <c:pt idx="49">
                  <c:v>43880</c:v>
                </c:pt>
                <c:pt idx="50">
                  <c:v>43881</c:v>
                </c:pt>
                <c:pt idx="51">
                  <c:v>43882</c:v>
                </c:pt>
                <c:pt idx="52">
                  <c:v>43883</c:v>
                </c:pt>
                <c:pt idx="53">
                  <c:v>43884</c:v>
                </c:pt>
                <c:pt idx="54">
                  <c:v>43885</c:v>
                </c:pt>
                <c:pt idx="55">
                  <c:v>43886</c:v>
                </c:pt>
                <c:pt idx="56">
                  <c:v>43887</c:v>
                </c:pt>
                <c:pt idx="57">
                  <c:v>43888</c:v>
                </c:pt>
                <c:pt idx="58">
                  <c:v>43889</c:v>
                </c:pt>
                <c:pt idx="59">
                  <c:v>43890</c:v>
                </c:pt>
                <c:pt idx="60">
                  <c:v>43891</c:v>
                </c:pt>
                <c:pt idx="61">
                  <c:v>43892</c:v>
                </c:pt>
                <c:pt idx="62">
                  <c:v>43893</c:v>
                </c:pt>
                <c:pt idx="63">
                  <c:v>43894</c:v>
                </c:pt>
                <c:pt idx="64">
                  <c:v>43895</c:v>
                </c:pt>
                <c:pt idx="65">
                  <c:v>43896</c:v>
                </c:pt>
                <c:pt idx="66">
                  <c:v>43897</c:v>
                </c:pt>
                <c:pt idx="67">
                  <c:v>43898</c:v>
                </c:pt>
                <c:pt idx="68">
                  <c:v>43899</c:v>
                </c:pt>
                <c:pt idx="69">
                  <c:v>43900</c:v>
                </c:pt>
                <c:pt idx="70">
                  <c:v>43901</c:v>
                </c:pt>
                <c:pt idx="71">
                  <c:v>43902</c:v>
                </c:pt>
                <c:pt idx="72">
                  <c:v>43903</c:v>
                </c:pt>
                <c:pt idx="73">
                  <c:v>43904</c:v>
                </c:pt>
                <c:pt idx="74">
                  <c:v>43905</c:v>
                </c:pt>
                <c:pt idx="75">
                  <c:v>43906</c:v>
                </c:pt>
                <c:pt idx="76">
                  <c:v>43907</c:v>
                </c:pt>
                <c:pt idx="77">
                  <c:v>43908</c:v>
                </c:pt>
                <c:pt idx="78">
                  <c:v>43909</c:v>
                </c:pt>
                <c:pt idx="79">
                  <c:v>43910</c:v>
                </c:pt>
                <c:pt idx="80">
                  <c:v>43911</c:v>
                </c:pt>
                <c:pt idx="81">
                  <c:v>43912</c:v>
                </c:pt>
                <c:pt idx="82">
                  <c:v>43913</c:v>
                </c:pt>
                <c:pt idx="83">
                  <c:v>43914</c:v>
                </c:pt>
                <c:pt idx="84">
                  <c:v>43915</c:v>
                </c:pt>
                <c:pt idx="85">
                  <c:v>43916</c:v>
                </c:pt>
                <c:pt idx="86">
                  <c:v>43917</c:v>
                </c:pt>
                <c:pt idx="87">
                  <c:v>43918</c:v>
                </c:pt>
                <c:pt idx="88">
                  <c:v>43919</c:v>
                </c:pt>
                <c:pt idx="89">
                  <c:v>43920</c:v>
                </c:pt>
                <c:pt idx="90">
                  <c:v>43921</c:v>
                </c:pt>
                <c:pt idx="91">
                  <c:v>43922</c:v>
                </c:pt>
                <c:pt idx="92">
                  <c:v>43923</c:v>
                </c:pt>
                <c:pt idx="93">
                  <c:v>43924</c:v>
                </c:pt>
                <c:pt idx="94">
                  <c:v>43925</c:v>
                </c:pt>
                <c:pt idx="95">
                  <c:v>43926</c:v>
                </c:pt>
                <c:pt idx="96">
                  <c:v>43927</c:v>
                </c:pt>
                <c:pt idx="97">
                  <c:v>43928</c:v>
                </c:pt>
                <c:pt idx="98">
                  <c:v>43929</c:v>
                </c:pt>
                <c:pt idx="99">
                  <c:v>43930</c:v>
                </c:pt>
                <c:pt idx="100">
                  <c:v>43931</c:v>
                </c:pt>
                <c:pt idx="101">
                  <c:v>43932</c:v>
                </c:pt>
                <c:pt idx="102">
                  <c:v>43933</c:v>
                </c:pt>
                <c:pt idx="103">
                  <c:v>43934</c:v>
                </c:pt>
                <c:pt idx="104">
                  <c:v>43935</c:v>
                </c:pt>
                <c:pt idx="105">
                  <c:v>43936</c:v>
                </c:pt>
                <c:pt idx="106">
                  <c:v>43937</c:v>
                </c:pt>
                <c:pt idx="107">
                  <c:v>43938</c:v>
                </c:pt>
                <c:pt idx="108">
                  <c:v>43939</c:v>
                </c:pt>
                <c:pt idx="109">
                  <c:v>43940</c:v>
                </c:pt>
                <c:pt idx="110">
                  <c:v>43941</c:v>
                </c:pt>
                <c:pt idx="111">
                  <c:v>43942</c:v>
                </c:pt>
                <c:pt idx="112">
                  <c:v>43943</c:v>
                </c:pt>
                <c:pt idx="113">
                  <c:v>43944</c:v>
                </c:pt>
                <c:pt idx="114">
                  <c:v>43945</c:v>
                </c:pt>
                <c:pt idx="115">
                  <c:v>43946</c:v>
                </c:pt>
                <c:pt idx="116">
                  <c:v>43947</c:v>
                </c:pt>
                <c:pt idx="117">
                  <c:v>43948</c:v>
                </c:pt>
                <c:pt idx="118">
                  <c:v>43949</c:v>
                </c:pt>
                <c:pt idx="119">
                  <c:v>43950</c:v>
                </c:pt>
                <c:pt idx="120">
                  <c:v>43951</c:v>
                </c:pt>
                <c:pt idx="121">
                  <c:v>43952</c:v>
                </c:pt>
                <c:pt idx="122">
                  <c:v>43953</c:v>
                </c:pt>
                <c:pt idx="123">
                  <c:v>43954</c:v>
                </c:pt>
                <c:pt idx="124">
                  <c:v>43955</c:v>
                </c:pt>
                <c:pt idx="125">
                  <c:v>43956</c:v>
                </c:pt>
                <c:pt idx="126">
                  <c:v>43957</c:v>
                </c:pt>
                <c:pt idx="127">
                  <c:v>43958</c:v>
                </c:pt>
                <c:pt idx="128">
                  <c:v>43959</c:v>
                </c:pt>
                <c:pt idx="129">
                  <c:v>43960</c:v>
                </c:pt>
                <c:pt idx="130">
                  <c:v>43961</c:v>
                </c:pt>
                <c:pt idx="131">
                  <c:v>43962</c:v>
                </c:pt>
                <c:pt idx="132">
                  <c:v>43963</c:v>
                </c:pt>
                <c:pt idx="133">
                  <c:v>43964</c:v>
                </c:pt>
                <c:pt idx="134">
                  <c:v>43965</c:v>
                </c:pt>
                <c:pt idx="135">
                  <c:v>43966</c:v>
                </c:pt>
                <c:pt idx="136">
                  <c:v>43967</c:v>
                </c:pt>
                <c:pt idx="137">
                  <c:v>43968</c:v>
                </c:pt>
                <c:pt idx="138">
                  <c:v>43969</c:v>
                </c:pt>
                <c:pt idx="139">
                  <c:v>43970</c:v>
                </c:pt>
                <c:pt idx="140">
                  <c:v>43971</c:v>
                </c:pt>
                <c:pt idx="141">
                  <c:v>43972</c:v>
                </c:pt>
                <c:pt idx="142">
                  <c:v>43973</c:v>
                </c:pt>
                <c:pt idx="143">
                  <c:v>43974</c:v>
                </c:pt>
                <c:pt idx="144">
                  <c:v>43975</c:v>
                </c:pt>
                <c:pt idx="145">
                  <c:v>43976</c:v>
                </c:pt>
                <c:pt idx="146">
                  <c:v>43977</c:v>
                </c:pt>
                <c:pt idx="147">
                  <c:v>43978</c:v>
                </c:pt>
                <c:pt idx="148">
                  <c:v>43979</c:v>
                </c:pt>
                <c:pt idx="149">
                  <c:v>43980</c:v>
                </c:pt>
                <c:pt idx="150">
                  <c:v>43981</c:v>
                </c:pt>
                <c:pt idx="151">
                  <c:v>43982</c:v>
                </c:pt>
                <c:pt idx="152">
                  <c:v>43983</c:v>
                </c:pt>
                <c:pt idx="153">
                  <c:v>43984</c:v>
                </c:pt>
                <c:pt idx="154">
                  <c:v>43985</c:v>
                </c:pt>
                <c:pt idx="155">
                  <c:v>43986</c:v>
                </c:pt>
                <c:pt idx="156">
                  <c:v>43987</c:v>
                </c:pt>
                <c:pt idx="157">
                  <c:v>43988</c:v>
                </c:pt>
                <c:pt idx="158">
                  <c:v>43989</c:v>
                </c:pt>
                <c:pt idx="159">
                  <c:v>43990</c:v>
                </c:pt>
                <c:pt idx="160">
                  <c:v>43991</c:v>
                </c:pt>
                <c:pt idx="161">
                  <c:v>43992</c:v>
                </c:pt>
                <c:pt idx="162">
                  <c:v>43993</c:v>
                </c:pt>
                <c:pt idx="163">
                  <c:v>43994</c:v>
                </c:pt>
                <c:pt idx="164">
                  <c:v>43995</c:v>
                </c:pt>
                <c:pt idx="165">
                  <c:v>43996</c:v>
                </c:pt>
                <c:pt idx="166">
                  <c:v>43997</c:v>
                </c:pt>
                <c:pt idx="167">
                  <c:v>43998</c:v>
                </c:pt>
                <c:pt idx="168">
                  <c:v>43999</c:v>
                </c:pt>
                <c:pt idx="169">
                  <c:v>44000</c:v>
                </c:pt>
                <c:pt idx="170">
                  <c:v>44001</c:v>
                </c:pt>
                <c:pt idx="171">
                  <c:v>44002</c:v>
                </c:pt>
                <c:pt idx="172">
                  <c:v>44003</c:v>
                </c:pt>
                <c:pt idx="173">
                  <c:v>44004</c:v>
                </c:pt>
                <c:pt idx="174">
                  <c:v>44005</c:v>
                </c:pt>
                <c:pt idx="175">
                  <c:v>44006</c:v>
                </c:pt>
                <c:pt idx="176">
                  <c:v>44007</c:v>
                </c:pt>
                <c:pt idx="177">
                  <c:v>44008</c:v>
                </c:pt>
                <c:pt idx="178">
                  <c:v>44009</c:v>
                </c:pt>
                <c:pt idx="179">
                  <c:v>44010</c:v>
                </c:pt>
                <c:pt idx="180">
                  <c:v>44011</c:v>
                </c:pt>
                <c:pt idx="181">
                  <c:v>44012</c:v>
                </c:pt>
                <c:pt idx="182">
                  <c:v>44013</c:v>
                </c:pt>
                <c:pt idx="183">
                  <c:v>44014</c:v>
                </c:pt>
                <c:pt idx="184">
                  <c:v>44015</c:v>
                </c:pt>
                <c:pt idx="185">
                  <c:v>44016</c:v>
                </c:pt>
                <c:pt idx="186">
                  <c:v>44017</c:v>
                </c:pt>
                <c:pt idx="187">
                  <c:v>44018</c:v>
                </c:pt>
                <c:pt idx="188">
                  <c:v>44019</c:v>
                </c:pt>
                <c:pt idx="189">
                  <c:v>44020</c:v>
                </c:pt>
                <c:pt idx="190">
                  <c:v>44021</c:v>
                </c:pt>
                <c:pt idx="191">
                  <c:v>44022</c:v>
                </c:pt>
                <c:pt idx="192">
                  <c:v>44023</c:v>
                </c:pt>
                <c:pt idx="193">
                  <c:v>44024</c:v>
                </c:pt>
                <c:pt idx="194">
                  <c:v>44025</c:v>
                </c:pt>
                <c:pt idx="195">
                  <c:v>44026</c:v>
                </c:pt>
                <c:pt idx="196">
                  <c:v>44027</c:v>
                </c:pt>
                <c:pt idx="197">
                  <c:v>44028</c:v>
                </c:pt>
                <c:pt idx="198">
                  <c:v>44029</c:v>
                </c:pt>
                <c:pt idx="199">
                  <c:v>44030</c:v>
                </c:pt>
                <c:pt idx="200">
                  <c:v>44031</c:v>
                </c:pt>
                <c:pt idx="201">
                  <c:v>44032</c:v>
                </c:pt>
                <c:pt idx="202">
                  <c:v>44033</c:v>
                </c:pt>
                <c:pt idx="203">
                  <c:v>44034</c:v>
                </c:pt>
                <c:pt idx="204">
                  <c:v>44035</c:v>
                </c:pt>
                <c:pt idx="205">
                  <c:v>44036</c:v>
                </c:pt>
                <c:pt idx="206">
                  <c:v>44037</c:v>
                </c:pt>
                <c:pt idx="207">
                  <c:v>44038</c:v>
                </c:pt>
                <c:pt idx="208">
                  <c:v>44039</c:v>
                </c:pt>
                <c:pt idx="209">
                  <c:v>44040</c:v>
                </c:pt>
                <c:pt idx="210">
                  <c:v>44041</c:v>
                </c:pt>
                <c:pt idx="211">
                  <c:v>44042</c:v>
                </c:pt>
                <c:pt idx="212">
                  <c:v>44043</c:v>
                </c:pt>
                <c:pt idx="213">
                  <c:v>44044</c:v>
                </c:pt>
                <c:pt idx="214">
                  <c:v>44045</c:v>
                </c:pt>
                <c:pt idx="215">
                  <c:v>44046</c:v>
                </c:pt>
                <c:pt idx="216">
                  <c:v>44047</c:v>
                </c:pt>
                <c:pt idx="217">
                  <c:v>44048</c:v>
                </c:pt>
                <c:pt idx="218">
                  <c:v>44049</c:v>
                </c:pt>
                <c:pt idx="219">
                  <c:v>44050</c:v>
                </c:pt>
                <c:pt idx="220">
                  <c:v>44051</c:v>
                </c:pt>
                <c:pt idx="221">
                  <c:v>44052</c:v>
                </c:pt>
                <c:pt idx="222">
                  <c:v>44053</c:v>
                </c:pt>
                <c:pt idx="223">
                  <c:v>44054</c:v>
                </c:pt>
                <c:pt idx="224">
                  <c:v>44055</c:v>
                </c:pt>
                <c:pt idx="225">
                  <c:v>44056</c:v>
                </c:pt>
                <c:pt idx="226">
                  <c:v>44057</c:v>
                </c:pt>
                <c:pt idx="227">
                  <c:v>44058</c:v>
                </c:pt>
                <c:pt idx="228">
                  <c:v>44059</c:v>
                </c:pt>
                <c:pt idx="229">
                  <c:v>44060</c:v>
                </c:pt>
                <c:pt idx="230">
                  <c:v>44061</c:v>
                </c:pt>
                <c:pt idx="231">
                  <c:v>44062</c:v>
                </c:pt>
                <c:pt idx="232">
                  <c:v>44063</c:v>
                </c:pt>
                <c:pt idx="233">
                  <c:v>44064</c:v>
                </c:pt>
                <c:pt idx="234">
                  <c:v>44065</c:v>
                </c:pt>
                <c:pt idx="235">
                  <c:v>44066</c:v>
                </c:pt>
                <c:pt idx="236">
                  <c:v>44067</c:v>
                </c:pt>
                <c:pt idx="237">
                  <c:v>44068</c:v>
                </c:pt>
                <c:pt idx="238">
                  <c:v>44069</c:v>
                </c:pt>
                <c:pt idx="239">
                  <c:v>44070</c:v>
                </c:pt>
                <c:pt idx="240">
                  <c:v>44071</c:v>
                </c:pt>
                <c:pt idx="241">
                  <c:v>44072</c:v>
                </c:pt>
                <c:pt idx="242">
                  <c:v>44073</c:v>
                </c:pt>
                <c:pt idx="243">
                  <c:v>44074</c:v>
                </c:pt>
                <c:pt idx="244">
                  <c:v>44075</c:v>
                </c:pt>
                <c:pt idx="245">
                  <c:v>44076</c:v>
                </c:pt>
                <c:pt idx="246">
                  <c:v>44077</c:v>
                </c:pt>
                <c:pt idx="247">
                  <c:v>44078</c:v>
                </c:pt>
                <c:pt idx="248">
                  <c:v>44079</c:v>
                </c:pt>
                <c:pt idx="249">
                  <c:v>44080</c:v>
                </c:pt>
                <c:pt idx="250">
                  <c:v>44081</c:v>
                </c:pt>
                <c:pt idx="251">
                  <c:v>44082</c:v>
                </c:pt>
                <c:pt idx="252">
                  <c:v>44083</c:v>
                </c:pt>
                <c:pt idx="253">
                  <c:v>44084</c:v>
                </c:pt>
                <c:pt idx="254">
                  <c:v>44085</c:v>
                </c:pt>
                <c:pt idx="255">
                  <c:v>44086</c:v>
                </c:pt>
                <c:pt idx="256">
                  <c:v>44087</c:v>
                </c:pt>
                <c:pt idx="257">
                  <c:v>44088</c:v>
                </c:pt>
                <c:pt idx="258">
                  <c:v>44089</c:v>
                </c:pt>
                <c:pt idx="259">
                  <c:v>44090</c:v>
                </c:pt>
                <c:pt idx="260">
                  <c:v>44091</c:v>
                </c:pt>
                <c:pt idx="261">
                  <c:v>44092</c:v>
                </c:pt>
                <c:pt idx="262">
                  <c:v>44093</c:v>
                </c:pt>
                <c:pt idx="263">
                  <c:v>44094</c:v>
                </c:pt>
                <c:pt idx="264">
                  <c:v>44095</c:v>
                </c:pt>
                <c:pt idx="265">
                  <c:v>44096</c:v>
                </c:pt>
                <c:pt idx="266">
                  <c:v>44097</c:v>
                </c:pt>
                <c:pt idx="267">
                  <c:v>44098</c:v>
                </c:pt>
                <c:pt idx="268">
                  <c:v>44099</c:v>
                </c:pt>
                <c:pt idx="269">
                  <c:v>44100</c:v>
                </c:pt>
                <c:pt idx="270">
                  <c:v>44101</c:v>
                </c:pt>
                <c:pt idx="271">
                  <c:v>44102</c:v>
                </c:pt>
                <c:pt idx="272">
                  <c:v>44103</c:v>
                </c:pt>
                <c:pt idx="273">
                  <c:v>44104</c:v>
                </c:pt>
                <c:pt idx="274">
                  <c:v>44105</c:v>
                </c:pt>
                <c:pt idx="275">
                  <c:v>44106</c:v>
                </c:pt>
                <c:pt idx="276">
                  <c:v>44107</c:v>
                </c:pt>
                <c:pt idx="277">
                  <c:v>44108</c:v>
                </c:pt>
                <c:pt idx="278">
                  <c:v>44109</c:v>
                </c:pt>
                <c:pt idx="279">
                  <c:v>44110</c:v>
                </c:pt>
                <c:pt idx="280">
                  <c:v>44111</c:v>
                </c:pt>
                <c:pt idx="281">
                  <c:v>44112</c:v>
                </c:pt>
                <c:pt idx="282">
                  <c:v>44113</c:v>
                </c:pt>
                <c:pt idx="283">
                  <c:v>44114</c:v>
                </c:pt>
                <c:pt idx="284">
                  <c:v>44115</c:v>
                </c:pt>
                <c:pt idx="285">
                  <c:v>44116</c:v>
                </c:pt>
                <c:pt idx="286">
                  <c:v>44117</c:v>
                </c:pt>
                <c:pt idx="287">
                  <c:v>44118</c:v>
                </c:pt>
                <c:pt idx="288">
                  <c:v>44119</c:v>
                </c:pt>
                <c:pt idx="289">
                  <c:v>44120</c:v>
                </c:pt>
                <c:pt idx="290">
                  <c:v>44121</c:v>
                </c:pt>
                <c:pt idx="291">
                  <c:v>44122</c:v>
                </c:pt>
                <c:pt idx="292">
                  <c:v>44123</c:v>
                </c:pt>
                <c:pt idx="293">
                  <c:v>44124</c:v>
                </c:pt>
                <c:pt idx="294">
                  <c:v>44125</c:v>
                </c:pt>
                <c:pt idx="295">
                  <c:v>44126</c:v>
                </c:pt>
                <c:pt idx="296">
                  <c:v>44127</c:v>
                </c:pt>
                <c:pt idx="297">
                  <c:v>44128</c:v>
                </c:pt>
                <c:pt idx="298">
                  <c:v>44129</c:v>
                </c:pt>
                <c:pt idx="299">
                  <c:v>44130</c:v>
                </c:pt>
                <c:pt idx="300">
                  <c:v>44131</c:v>
                </c:pt>
                <c:pt idx="301">
                  <c:v>44132</c:v>
                </c:pt>
                <c:pt idx="302">
                  <c:v>44133</c:v>
                </c:pt>
                <c:pt idx="303">
                  <c:v>44134</c:v>
                </c:pt>
                <c:pt idx="304">
                  <c:v>44135</c:v>
                </c:pt>
                <c:pt idx="305">
                  <c:v>44136</c:v>
                </c:pt>
                <c:pt idx="306">
                  <c:v>44137</c:v>
                </c:pt>
                <c:pt idx="307">
                  <c:v>44138</c:v>
                </c:pt>
                <c:pt idx="308">
                  <c:v>44139</c:v>
                </c:pt>
                <c:pt idx="309">
                  <c:v>44140</c:v>
                </c:pt>
                <c:pt idx="310">
                  <c:v>44141</c:v>
                </c:pt>
                <c:pt idx="311">
                  <c:v>44142</c:v>
                </c:pt>
                <c:pt idx="312">
                  <c:v>44143</c:v>
                </c:pt>
                <c:pt idx="313">
                  <c:v>44144</c:v>
                </c:pt>
                <c:pt idx="314">
                  <c:v>44145</c:v>
                </c:pt>
                <c:pt idx="315">
                  <c:v>44146</c:v>
                </c:pt>
                <c:pt idx="316">
                  <c:v>44147</c:v>
                </c:pt>
                <c:pt idx="317">
                  <c:v>44148</c:v>
                </c:pt>
                <c:pt idx="318">
                  <c:v>44149</c:v>
                </c:pt>
                <c:pt idx="319">
                  <c:v>44150</c:v>
                </c:pt>
                <c:pt idx="320">
                  <c:v>44151</c:v>
                </c:pt>
                <c:pt idx="321">
                  <c:v>44152</c:v>
                </c:pt>
                <c:pt idx="322">
                  <c:v>44153</c:v>
                </c:pt>
                <c:pt idx="323">
                  <c:v>44154</c:v>
                </c:pt>
                <c:pt idx="324">
                  <c:v>44155</c:v>
                </c:pt>
                <c:pt idx="325">
                  <c:v>44156</c:v>
                </c:pt>
                <c:pt idx="326">
                  <c:v>44157</c:v>
                </c:pt>
                <c:pt idx="327">
                  <c:v>44158</c:v>
                </c:pt>
                <c:pt idx="328">
                  <c:v>44159</c:v>
                </c:pt>
                <c:pt idx="329">
                  <c:v>44160</c:v>
                </c:pt>
                <c:pt idx="330">
                  <c:v>44161</c:v>
                </c:pt>
                <c:pt idx="331">
                  <c:v>44162</c:v>
                </c:pt>
                <c:pt idx="332">
                  <c:v>44163</c:v>
                </c:pt>
                <c:pt idx="333">
                  <c:v>44164</c:v>
                </c:pt>
                <c:pt idx="334">
                  <c:v>44165</c:v>
                </c:pt>
                <c:pt idx="335">
                  <c:v>44166</c:v>
                </c:pt>
                <c:pt idx="336">
                  <c:v>44167</c:v>
                </c:pt>
                <c:pt idx="337">
                  <c:v>44168</c:v>
                </c:pt>
                <c:pt idx="338">
                  <c:v>44169</c:v>
                </c:pt>
                <c:pt idx="339">
                  <c:v>44170</c:v>
                </c:pt>
                <c:pt idx="340">
                  <c:v>44171</c:v>
                </c:pt>
                <c:pt idx="341">
                  <c:v>44172</c:v>
                </c:pt>
                <c:pt idx="342">
                  <c:v>44173</c:v>
                </c:pt>
                <c:pt idx="343">
                  <c:v>44174</c:v>
                </c:pt>
                <c:pt idx="344">
                  <c:v>44175</c:v>
                </c:pt>
                <c:pt idx="345">
                  <c:v>44176</c:v>
                </c:pt>
                <c:pt idx="346">
                  <c:v>44177</c:v>
                </c:pt>
                <c:pt idx="347">
                  <c:v>44178</c:v>
                </c:pt>
                <c:pt idx="348">
                  <c:v>44179</c:v>
                </c:pt>
                <c:pt idx="349">
                  <c:v>44180</c:v>
                </c:pt>
                <c:pt idx="350">
                  <c:v>44181</c:v>
                </c:pt>
                <c:pt idx="351">
                  <c:v>44182</c:v>
                </c:pt>
                <c:pt idx="352">
                  <c:v>44183</c:v>
                </c:pt>
                <c:pt idx="353">
                  <c:v>44184</c:v>
                </c:pt>
                <c:pt idx="354">
                  <c:v>44185</c:v>
                </c:pt>
                <c:pt idx="355">
                  <c:v>44186</c:v>
                </c:pt>
                <c:pt idx="356">
                  <c:v>44187</c:v>
                </c:pt>
                <c:pt idx="357">
                  <c:v>44188</c:v>
                </c:pt>
                <c:pt idx="358">
                  <c:v>44189</c:v>
                </c:pt>
                <c:pt idx="359">
                  <c:v>44190</c:v>
                </c:pt>
                <c:pt idx="360">
                  <c:v>44191</c:v>
                </c:pt>
                <c:pt idx="361">
                  <c:v>44192</c:v>
                </c:pt>
                <c:pt idx="362">
                  <c:v>44193</c:v>
                </c:pt>
                <c:pt idx="363">
                  <c:v>44194</c:v>
                </c:pt>
                <c:pt idx="364">
                  <c:v>44195</c:v>
                </c:pt>
                <c:pt idx="365">
                  <c:v>44196</c:v>
                </c:pt>
                <c:pt idx="366">
                  <c:v>44197</c:v>
                </c:pt>
                <c:pt idx="367">
                  <c:v>44198</c:v>
                </c:pt>
                <c:pt idx="368">
                  <c:v>44199</c:v>
                </c:pt>
                <c:pt idx="369">
                  <c:v>44200</c:v>
                </c:pt>
                <c:pt idx="370">
                  <c:v>44201</c:v>
                </c:pt>
                <c:pt idx="371">
                  <c:v>44202</c:v>
                </c:pt>
                <c:pt idx="372">
                  <c:v>44203</c:v>
                </c:pt>
                <c:pt idx="373">
                  <c:v>44204</c:v>
                </c:pt>
                <c:pt idx="374">
                  <c:v>44205</c:v>
                </c:pt>
                <c:pt idx="375">
                  <c:v>44206</c:v>
                </c:pt>
                <c:pt idx="376">
                  <c:v>44207</c:v>
                </c:pt>
                <c:pt idx="377">
                  <c:v>44208</c:v>
                </c:pt>
                <c:pt idx="378">
                  <c:v>44209</c:v>
                </c:pt>
                <c:pt idx="379">
                  <c:v>44210</c:v>
                </c:pt>
                <c:pt idx="380">
                  <c:v>44211</c:v>
                </c:pt>
                <c:pt idx="381">
                  <c:v>44212</c:v>
                </c:pt>
                <c:pt idx="382">
                  <c:v>44213</c:v>
                </c:pt>
                <c:pt idx="383">
                  <c:v>44214</c:v>
                </c:pt>
                <c:pt idx="384">
                  <c:v>44215</c:v>
                </c:pt>
                <c:pt idx="385">
                  <c:v>44216</c:v>
                </c:pt>
                <c:pt idx="386">
                  <c:v>44217</c:v>
                </c:pt>
                <c:pt idx="387">
                  <c:v>44218</c:v>
                </c:pt>
                <c:pt idx="388">
                  <c:v>44219</c:v>
                </c:pt>
                <c:pt idx="389">
                  <c:v>44220</c:v>
                </c:pt>
                <c:pt idx="390">
                  <c:v>44221</c:v>
                </c:pt>
                <c:pt idx="391">
                  <c:v>44222</c:v>
                </c:pt>
                <c:pt idx="392">
                  <c:v>44223</c:v>
                </c:pt>
                <c:pt idx="393">
                  <c:v>44224</c:v>
                </c:pt>
                <c:pt idx="394">
                  <c:v>44225</c:v>
                </c:pt>
                <c:pt idx="395">
                  <c:v>44226</c:v>
                </c:pt>
                <c:pt idx="396">
                  <c:v>44227</c:v>
                </c:pt>
                <c:pt idx="397">
                  <c:v>44228</c:v>
                </c:pt>
                <c:pt idx="398">
                  <c:v>44229</c:v>
                </c:pt>
                <c:pt idx="399">
                  <c:v>44230</c:v>
                </c:pt>
                <c:pt idx="400">
                  <c:v>44231</c:v>
                </c:pt>
                <c:pt idx="401">
                  <c:v>44232</c:v>
                </c:pt>
                <c:pt idx="402">
                  <c:v>44233</c:v>
                </c:pt>
                <c:pt idx="403">
                  <c:v>44234</c:v>
                </c:pt>
                <c:pt idx="404">
                  <c:v>44235</c:v>
                </c:pt>
                <c:pt idx="405">
                  <c:v>44236</c:v>
                </c:pt>
                <c:pt idx="406">
                  <c:v>44237</c:v>
                </c:pt>
                <c:pt idx="407">
                  <c:v>44238</c:v>
                </c:pt>
                <c:pt idx="408">
                  <c:v>44239</c:v>
                </c:pt>
                <c:pt idx="409">
                  <c:v>44240</c:v>
                </c:pt>
                <c:pt idx="410">
                  <c:v>44241</c:v>
                </c:pt>
                <c:pt idx="411">
                  <c:v>44242</c:v>
                </c:pt>
                <c:pt idx="412">
                  <c:v>44243</c:v>
                </c:pt>
                <c:pt idx="413">
                  <c:v>44244</c:v>
                </c:pt>
                <c:pt idx="414">
                  <c:v>44245</c:v>
                </c:pt>
                <c:pt idx="415">
                  <c:v>44246</c:v>
                </c:pt>
                <c:pt idx="416">
                  <c:v>44247</c:v>
                </c:pt>
                <c:pt idx="417">
                  <c:v>44248</c:v>
                </c:pt>
                <c:pt idx="418">
                  <c:v>44249</c:v>
                </c:pt>
                <c:pt idx="419">
                  <c:v>44250</c:v>
                </c:pt>
                <c:pt idx="420">
                  <c:v>44251</c:v>
                </c:pt>
                <c:pt idx="421">
                  <c:v>44252</c:v>
                </c:pt>
                <c:pt idx="422">
                  <c:v>44253</c:v>
                </c:pt>
                <c:pt idx="423">
                  <c:v>44254</c:v>
                </c:pt>
                <c:pt idx="424">
                  <c:v>44255</c:v>
                </c:pt>
                <c:pt idx="425">
                  <c:v>44256</c:v>
                </c:pt>
                <c:pt idx="426">
                  <c:v>44257</c:v>
                </c:pt>
                <c:pt idx="427">
                  <c:v>44258</c:v>
                </c:pt>
                <c:pt idx="428">
                  <c:v>44259</c:v>
                </c:pt>
                <c:pt idx="429">
                  <c:v>44260</c:v>
                </c:pt>
                <c:pt idx="430">
                  <c:v>44261</c:v>
                </c:pt>
                <c:pt idx="431">
                  <c:v>44262</c:v>
                </c:pt>
                <c:pt idx="432">
                  <c:v>44263</c:v>
                </c:pt>
                <c:pt idx="433">
                  <c:v>44264</c:v>
                </c:pt>
                <c:pt idx="434">
                  <c:v>44265</c:v>
                </c:pt>
                <c:pt idx="435">
                  <c:v>44266</c:v>
                </c:pt>
                <c:pt idx="436">
                  <c:v>44267</c:v>
                </c:pt>
                <c:pt idx="437">
                  <c:v>44268</c:v>
                </c:pt>
                <c:pt idx="438">
                  <c:v>44269</c:v>
                </c:pt>
                <c:pt idx="439">
                  <c:v>44270</c:v>
                </c:pt>
                <c:pt idx="440">
                  <c:v>44271</c:v>
                </c:pt>
                <c:pt idx="441">
                  <c:v>44272</c:v>
                </c:pt>
                <c:pt idx="442">
                  <c:v>44273</c:v>
                </c:pt>
                <c:pt idx="443">
                  <c:v>44274</c:v>
                </c:pt>
                <c:pt idx="444">
                  <c:v>44275</c:v>
                </c:pt>
                <c:pt idx="445">
                  <c:v>44276</c:v>
                </c:pt>
                <c:pt idx="446">
                  <c:v>44277</c:v>
                </c:pt>
                <c:pt idx="447">
                  <c:v>44278</c:v>
                </c:pt>
                <c:pt idx="448">
                  <c:v>44279</c:v>
                </c:pt>
                <c:pt idx="449">
                  <c:v>44280</c:v>
                </c:pt>
                <c:pt idx="450">
                  <c:v>44281</c:v>
                </c:pt>
                <c:pt idx="451">
                  <c:v>44282</c:v>
                </c:pt>
                <c:pt idx="452">
                  <c:v>44283</c:v>
                </c:pt>
                <c:pt idx="453">
                  <c:v>44284</c:v>
                </c:pt>
                <c:pt idx="454">
                  <c:v>44285</c:v>
                </c:pt>
                <c:pt idx="455">
                  <c:v>44286</c:v>
                </c:pt>
                <c:pt idx="456">
                  <c:v>44287</c:v>
                </c:pt>
                <c:pt idx="457">
                  <c:v>44288</c:v>
                </c:pt>
                <c:pt idx="458">
                  <c:v>44289</c:v>
                </c:pt>
                <c:pt idx="459">
                  <c:v>44290</c:v>
                </c:pt>
                <c:pt idx="460">
                  <c:v>44291</c:v>
                </c:pt>
                <c:pt idx="461">
                  <c:v>44292</c:v>
                </c:pt>
                <c:pt idx="462">
                  <c:v>44293</c:v>
                </c:pt>
                <c:pt idx="463">
                  <c:v>44294</c:v>
                </c:pt>
                <c:pt idx="464">
                  <c:v>44295</c:v>
                </c:pt>
                <c:pt idx="465">
                  <c:v>44296</c:v>
                </c:pt>
                <c:pt idx="466">
                  <c:v>44297</c:v>
                </c:pt>
                <c:pt idx="467">
                  <c:v>44298</c:v>
                </c:pt>
                <c:pt idx="468">
                  <c:v>44299</c:v>
                </c:pt>
                <c:pt idx="469">
                  <c:v>44300</c:v>
                </c:pt>
                <c:pt idx="470">
                  <c:v>44301</c:v>
                </c:pt>
                <c:pt idx="471">
                  <c:v>44302</c:v>
                </c:pt>
                <c:pt idx="472">
                  <c:v>44303</c:v>
                </c:pt>
                <c:pt idx="473">
                  <c:v>44304</c:v>
                </c:pt>
                <c:pt idx="474">
                  <c:v>44305</c:v>
                </c:pt>
                <c:pt idx="475">
                  <c:v>44306</c:v>
                </c:pt>
                <c:pt idx="476">
                  <c:v>44307</c:v>
                </c:pt>
                <c:pt idx="477">
                  <c:v>44308</c:v>
                </c:pt>
                <c:pt idx="478">
                  <c:v>44309</c:v>
                </c:pt>
                <c:pt idx="479">
                  <c:v>44310</c:v>
                </c:pt>
                <c:pt idx="480">
                  <c:v>44311</c:v>
                </c:pt>
                <c:pt idx="481">
                  <c:v>44312</c:v>
                </c:pt>
                <c:pt idx="482">
                  <c:v>44313</c:v>
                </c:pt>
                <c:pt idx="483">
                  <c:v>44314</c:v>
                </c:pt>
                <c:pt idx="484">
                  <c:v>44315</c:v>
                </c:pt>
                <c:pt idx="485">
                  <c:v>44316</c:v>
                </c:pt>
                <c:pt idx="486">
                  <c:v>44317</c:v>
                </c:pt>
                <c:pt idx="487">
                  <c:v>44318</c:v>
                </c:pt>
                <c:pt idx="488">
                  <c:v>44319</c:v>
                </c:pt>
                <c:pt idx="489">
                  <c:v>44320</c:v>
                </c:pt>
                <c:pt idx="490">
                  <c:v>44321</c:v>
                </c:pt>
                <c:pt idx="491">
                  <c:v>44322</c:v>
                </c:pt>
                <c:pt idx="492">
                  <c:v>44323</c:v>
                </c:pt>
                <c:pt idx="493">
                  <c:v>44324</c:v>
                </c:pt>
                <c:pt idx="494">
                  <c:v>44325</c:v>
                </c:pt>
                <c:pt idx="495">
                  <c:v>44326</c:v>
                </c:pt>
                <c:pt idx="496">
                  <c:v>44327</c:v>
                </c:pt>
                <c:pt idx="497">
                  <c:v>44328</c:v>
                </c:pt>
                <c:pt idx="498">
                  <c:v>44329</c:v>
                </c:pt>
                <c:pt idx="499">
                  <c:v>44330</c:v>
                </c:pt>
                <c:pt idx="500">
                  <c:v>44331</c:v>
                </c:pt>
                <c:pt idx="501">
                  <c:v>44332</c:v>
                </c:pt>
                <c:pt idx="502">
                  <c:v>44333</c:v>
                </c:pt>
                <c:pt idx="503">
                  <c:v>44334</c:v>
                </c:pt>
                <c:pt idx="504">
                  <c:v>44335</c:v>
                </c:pt>
                <c:pt idx="505">
                  <c:v>44336</c:v>
                </c:pt>
                <c:pt idx="506">
                  <c:v>44337</c:v>
                </c:pt>
                <c:pt idx="507">
                  <c:v>44338</c:v>
                </c:pt>
                <c:pt idx="508">
                  <c:v>44339</c:v>
                </c:pt>
                <c:pt idx="509">
                  <c:v>44340</c:v>
                </c:pt>
                <c:pt idx="510">
                  <c:v>44341</c:v>
                </c:pt>
                <c:pt idx="511">
                  <c:v>44342</c:v>
                </c:pt>
                <c:pt idx="512">
                  <c:v>44343</c:v>
                </c:pt>
                <c:pt idx="513">
                  <c:v>44344</c:v>
                </c:pt>
                <c:pt idx="514">
                  <c:v>44345</c:v>
                </c:pt>
                <c:pt idx="515">
                  <c:v>44346</c:v>
                </c:pt>
                <c:pt idx="516">
                  <c:v>44347</c:v>
                </c:pt>
                <c:pt idx="517">
                  <c:v>44348</c:v>
                </c:pt>
                <c:pt idx="518">
                  <c:v>44349</c:v>
                </c:pt>
                <c:pt idx="519">
                  <c:v>44350</c:v>
                </c:pt>
                <c:pt idx="520">
                  <c:v>44351</c:v>
                </c:pt>
                <c:pt idx="521">
                  <c:v>44352</c:v>
                </c:pt>
                <c:pt idx="522">
                  <c:v>44353</c:v>
                </c:pt>
                <c:pt idx="523">
                  <c:v>44354</c:v>
                </c:pt>
                <c:pt idx="524">
                  <c:v>44355</c:v>
                </c:pt>
                <c:pt idx="525">
                  <c:v>44356</c:v>
                </c:pt>
                <c:pt idx="526">
                  <c:v>44357</c:v>
                </c:pt>
                <c:pt idx="527">
                  <c:v>44358</c:v>
                </c:pt>
                <c:pt idx="528">
                  <c:v>44359</c:v>
                </c:pt>
                <c:pt idx="529">
                  <c:v>44360</c:v>
                </c:pt>
                <c:pt idx="530">
                  <c:v>44361</c:v>
                </c:pt>
                <c:pt idx="531">
                  <c:v>44362</c:v>
                </c:pt>
                <c:pt idx="532">
                  <c:v>44363</c:v>
                </c:pt>
                <c:pt idx="533">
                  <c:v>44364</c:v>
                </c:pt>
                <c:pt idx="534">
                  <c:v>44365</c:v>
                </c:pt>
                <c:pt idx="535">
                  <c:v>44366</c:v>
                </c:pt>
                <c:pt idx="536">
                  <c:v>44367</c:v>
                </c:pt>
                <c:pt idx="537">
                  <c:v>44368</c:v>
                </c:pt>
                <c:pt idx="538">
                  <c:v>44369</c:v>
                </c:pt>
                <c:pt idx="539">
                  <c:v>44370</c:v>
                </c:pt>
                <c:pt idx="540">
                  <c:v>44371</c:v>
                </c:pt>
                <c:pt idx="541">
                  <c:v>44372</c:v>
                </c:pt>
                <c:pt idx="542">
                  <c:v>44373</c:v>
                </c:pt>
                <c:pt idx="543">
                  <c:v>44374</c:v>
                </c:pt>
                <c:pt idx="544">
                  <c:v>44375</c:v>
                </c:pt>
                <c:pt idx="545">
                  <c:v>44376</c:v>
                </c:pt>
              </c:numCache>
            </c:numRef>
          </c:cat>
          <c:val>
            <c:numRef>
              <c:f>Sheet3!$AE$3:$AE$548</c:f>
              <c:numCache>
                <c:formatCode>General</c:formatCode>
                <c:ptCount val="546"/>
                <c:pt idx="114">
                  <c:v>700</c:v>
                </c:pt>
                <c:pt idx="115">
                  <c:v>700</c:v>
                </c:pt>
                <c:pt idx="116">
                  <c:v>700</c:v>
                </c:pt>
                <c:pt idx="117">
                  <c:v>700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D-9CC8-4140-B968-02DA341257F4}"/>
            </c:ext>
          </c:extLst>
        </c:ser>
        <c:ser>
          <c:idx val="30"/>
          <c:order val="30"/>
          <c:tx>
            <c:strRef>
              <c:f>Sheet3!$AF$2</c:f>
              <c:strCache>
                <c:ptCount val="1"/>
                <c:pt idx="0">
                  <c:v>豪杰试炼阵</c:v>
                </c:pt>
              </c:strCache>
            </c:strRef>
          </c:tx>
          <c:spPr>
            <a:ln w="28575" cap="rnd">
              <a:solidFill>
                <a:schemeClr val="accent1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Sheet3!$A$3:$A$548</c:f>
              <c:numCache>
                <c:formatCode>m/d/yyyy</c:formatCode>
                <c:ptCount val="546"/>
                <c:pt idx="0">
                  <c:v>43831</c:v>
                </c:pt>
                <c:pt idx="1">
                  <c:v>43832</c:v>
                </c:pt>
                <c:pt idx="2">
                  <c:v>43833</c:v>
                </c:pt>
                <c:pt idx="3">
                  <c:v>43834</c:v>
                </c:pt>
                <c:pt idx="4">
                  <c:v>43835</c:v>
                </c:pt>
                <c:pt idx="5">
                  <c:v>43836</c:v>
                </c:pt>
                <c:pt idx="6">
                  <c:v>43837</c:v>
                </c:pt>
                <c:pt idx="7">
                  <c:v>43838</c:v>
                </c:pt>
                <c:pt idx="8">
                  <c:v>43839</c:v>
                </c:pt>
                <c:pt idx="9">
                  <c:v>43840</c:v>
                </c:pt>
                <c:pt idx="10">
                  <c:v>43841</c:v>
                </c:pt>
                <c:pt idx="11">
                  <c:v>43842</c:v>
                </c:pt>
                <c:pt idx="12">
                  <c:v>43843</c:v>
                </c:pt>
                <c:pt idx="13">
                  <c:v>43844</c:v>
                </c:pt>
                <c:pt idx="14">
                  <c:v>43845</c:v>
                </c:pt>
                <c:pt idx="15">
                  <c:v>43846</c:v>
                </c:pt>
                <c:pt idx="16">
                  <c:v>43847</c:v>
                </c:pt>
                <c:pt idx="17">
                  <c:v>43848</c:v>
                </c:pt>
                <c:pt idx="18">
                  <c:v>43849</c:v>
                </c:pt>
                <c:pt idx="19">
                  <c:v>43850</c:v>
                </c:pt>
                <c:pt idx="20">
                  <c:v>43851</c:v>
                </c:pt>
                <c:pt idx="21">
                  <c:v>43852</c:v>
                </c:pt>
                <c:pt idx="22">
                  <c:v>43853</c:v>
                </c:pt>
                <c:pt idx="23">
                  <c:v>43854</c:v>
                </c:pt>
                <c:pt idx="24">
                  <c:v>43855</c:v>
                </c:pt>
                <c:pt idx="25">
                  <c:v>43856</c:v>
                </c:pt>
                <c:pt idx="26">
                  <c:v>43857</c:v>
                </c:pt>
                <c:pt idx="27">
                  <c:v>43858</c:v>
                </c:pt>
                <c:pt idx="28">
                  <c:v>43859</c:v>
                </c:pt>
                <c:pt idx="29">
                  <c:v>43860</c:v>
                </c:pt>
                <c:pt idx="30">
                  <c:v>43861</c:v>
                </c:pt>
                <c:pt idx="31">
                  <c:v>43862</c:v>
                </c:pt>
                <c:pt idx="32">
                  <c:v>43863</c:v>
                </c:pt>
                <c:pt idx="33">
                  <c:v>43864</c:v>
                </c:pt>
                <c:pt idx="34">
                  <c:v>43865</c:v>
                </c:pt>
                <c:pt idx="35">
                  <c:v>43866</c:v>
                </c:pt>
                <c:pt idx="36">
                  <c:v>43867</c:v>
                </c:pt>
                <c:pt idx="37">
                  <c:v>43868</c:v>
                </c:pt>
                <c:pt idx="38">
                  <c:v>43869</c:v>
                </c:pt>
                <c:pt idx="39">
                  <c:v>43870</c:v>
                </c:pt>
                <c:pt idx="40">
                  <c:v>43871</c:v>
                </c:pt>
                <c:pt idx="41">
                  <c:v>43872</c:v>
                </c:pt>
                <c:pt idx="42">
                  <c:v>43873</c:v>
                </c:pt>
                <c:pt idx="43">
                  <c:v>43874</c:v>
                </c:pt>
                <c:pt idx="44">
                  <c:v>43875</c:v>
                </c:pt>
                <c:pt idx="45">
                  <c:v>43876</c:v>
                </c:pt>
                <c:pt idx="46">
                  <c:v>43877</c:v>
                </c:pt>
                <c:pt idx="47">
                  <c:v>43878</c:v>
                </c:pt>
                <c:pt idx="48">
                  <c:v>43879</c:v>
                </c:pt>
                <c:pt idx="49">
                  <c:v>43880</c:v>
                </c:pt>
                <c:pt idx="50">
                  <c:v>43881</c:v>
                </c:pt>
                <c:pt idx="51">
                  <c:v>43882</c:v>
                </c:pt>
                <c:pt idx="52">
                  <c:v>43883</c:v>
                </c:pt>
                <c:pt idx="53">
                  <c:v>43884</c:v>
                </c:pt>
                <c:pt idx="54">
                  <c:v>43885</c:v>
                </c:pt>
                <c:pt idx="55">
                  <c:v>43886</c:v>
                </c:pt>
                <c:pt idx="56">
                  <c:v>43887</c:v>
                </c:pt>
                <c:pt idx="57">
                  <c:v>43888</c:v>
                </c:pt>
                <c:pt idx="58">
                  <c:v>43889</c:v>
                </c:pt>
                <c:pt idx="59">
                  <c:v>43890</c:v>
                </c:pt>
                <c:pt idx="60">
                  <c:v>43891</c:v>
                </c:pt>
                <c:pt idx="61">
                  <c:v>43892</c:v>
                </c:pt>
                <c:pt idx="62">
                  <c:v>43893</c:v>
                </c:pt>
                <c:pt idx="63">
                  <c:v>43894</c:v>
                </c:pt>
                <c:pt idx="64">
                  <c:v>43895</c:v>
                </c:pt>
                <c:pt idx="65">
                  <c:v>43896</c:v>
                </c:pt>
                <c:pt idx="66">
                  <c:v>43897</c:v>
                </c:pt>
                <c:pt idx="67">
                  <c:v>43898</c:v>
                </c:pt>
                <c:pt idx="68">
                  <c:v>43899</c:v>
                </c:pt>
                <c:pt idx="69">
                  <c:v>43900</c:v>
                </c:pt>
                <c:pt idx="70">
                  <c:v>43901</c:v>
                </c:pt>
                <c:pt idx="71">
                  <c:v>43902</c:v>
                </c:pt>
                <c:pt idx="72">
                  <c:v>43903</c:v>
                </c:pt>
                <c:pt idx="73">
                  <c:v>43904</c:v>
                </c:pt>
                <c:pt idx="74">
                  <c:v>43905</c:v>
                </c:pt>
                <c:pt idx="75">
                  <c:v>43906</c:v>
                </c:pt>
                <c:pt idx="76">
                  <c:v>43907</c:v>
                </c:pt>
                <c:pt idx="77">
                  <c:v>43908</c:v>
                </c:pt>
                <c:pt idx="78">
                  <c:v>43909</c:v>
                </c:pt>
                <c:pt idx="79">
                  <c:v>43910</c:v>
                </c:pt>
                <c:pt idx="80">
                  <c:v>43911</c:v>
                </c:pt>
                <c:pt idx="81">
                  <c:v>43912</c:v>
                </c:pt>
                <c:pt idx="82">
                  <c:v>43913</c:v>
                </c:pt>
                <c:pt idx="83">
                  <c:v>43914</c:v>
                </c:pt>
                <c:pt idx="84">
                  <c:v>43915</c:v>
                </c:pt>
                <c:pt idx="85">
                  <c:v>43916</c:v>
                </c:pt>
                <c:pt idx="86">
                  <c:v>43917</c:v>
                </c:pt>
                <c:pt idx="87">
                  <c:v>43918</c:v>
                </c:pt>
                <c:pt idx="88">
                  <c:v>43919</c:v>
                </c:pt>
                <c:pt idx="89">
                  <c:v>43920</c:v>
                </c:pt>
                <c:pt idx="90">
                  <c:v>43921</c:v>
                </c:pt>
                <c:pt idx="91">
                  <c:v>43922</c:v>
                </c:pt>
                <c:pt idx="92">
                  <c:v>43923</c:v>
                </c:pt>
                <c:pt idx="93">
                  <c:v>43924</c:v>
                </c:pt>
                <c:pt idx="94">
                  <c:v>43925</c:v>
                </c:pt>
                <c:pt idx="95">
                  <c:v>43926</c:v>
                </c:pt>
                <c:pt idx="96">
                  <c:v>43927</c:v>
                </c:pt>
                <c:pt idx="97">
                  <c:v>43928</c:v>
                </c:pt>
                <c:pt idx="98">
                  <c:v>43929</c:v>
                </c:pt>
                <c:pt idx="99">
                  <c:v>43930</c:v>
                </c:pt>
                <c:pt idx="100">
                  <c:v>43931</c:v>
                </c:pt>
                <c:pt idx="101">
                  <c:v>43932</c:v>
                </c:pt>
                <c:pt idx="102">
                  <c:v>43933</c:v>
                </c:pt>
                <c:pt idx="103">
                  <c:v>43934</c:v>
                </c:pt>
                <c:pt idx="104">
                  <c:v>43935</c:v>
                </c:pt>
                <c:pt idx="105">
                  <c:v>43936</c:v>
                </c:pt>
                <c:pt idx="106">
                  <c:v>43937</c:v>
                </c:pt>
                <c:pt idx="107">
                  <c:v>43938</c:v>
                </c:pt>
                <c:pt idx="108">
                  <c:v>43939</c:v>
                </c:pt>
                <c:pt idx="109">
                  <c:v>43940</c:v>
                </c:pt>
                <c:pt idx="110">
                  <c:v>43941</c:v>
                </c:pt>
                <c:pt idx="111">
                  <c:v>43942</c:v>
                </c:pt>
                <c:pt idx="112">
                  <c:v>43943</c:v>
                </c:pt>
                <c:pt idx="113">
                  <c:v>43944</c:v>
                </c:pt>
                <c:pt idx="114">
                  <c:v>43945</c:v>
                </c:pt>
                <c:pt idx="115">
                  <c:v>43946</c:v>
                </c:pt>
                <c:pt idx="116">
                  <c:v>43947</c:v>
                </c:pt>
                <c:pt idx="117">
                  <c:v>43948</c:v>
                </c:pt>
                <c:pt idx="118">
                  <c:v>43949</c:v>
                </c:pt>
                <c:pt idx="119">
                  <c:v>43950</c:v>
                </c:pt>
                <c:pt idx="120">
                  <c:v>43951</c:v>
                </c:pt>
                <c:pt idx="121">
                  <c:v>43952</c:v>
                </c:pt>
                <c:pt idx="122">
                  <c:v>43953</c:v>
                </c:pt>
                <c:pt idx="123">
                  <c:v>43954</c:v>
                </c:pt>
                <c:pt idx="124">
                  <c:v>43955</c:v>
                </c:pt>
                <c:pt idx="125">
                  <c:v>43956</c:v>
                </c:pt>
                <c:pt idx="126">
                  <c:v>43957</c:v>
                </c:pt>
                <c:pt idx="127">
                  <c:v>43958</c:v>
                </c:pt>
                <c:pt idx="128">
                  <c:v>43959</c:v>
                </c:pt>
                <c:pt idx="129">
                  <c:v>43960</c:v>
                </c:pt>
                <c:pt idx="130">
                  <c:v>43961</c:v>
                </c:pt>
                <c:pt idx="131">
                  <c:v>43962</c:v>
                </c:pt>
                <c:pt idx="132">
                  <c:v>43963</c:v>
                </c:pt>
                <c:pt idx="133">
                  <c:v>43964</c:v>
                </c:pt>
                <c:pt idx="134">
                  <c:v>43965</c:v>
                </c:pt>
                <c:pt idx="135">
                  <c:v>43966</c:v>
                </c:pt>
                <c:pt idx="136">
                  <c:v>43967</c:v>
                </c:pt>
                <c:pt idx="137">
                  <c:v>43968</c:v>
                </c:pt>
                <c:pt idx="138">
                  <c:v>43969</c:v>
                </c:pt>
                <c:pt idx="139">
                  <c:v>43970</c:v>
                </c:pt>
                <c:pt idx="140">
                  <c:v>43971</c:v>
                </c:pt>
                <c:pt idx="141">
                  <c:v>43972</c:v>
                </c:pt>
                <c:pt idx="142">
                  <c:v>43973</c:v>
                </c:pt>
                <c:pt idx="143">
                  <c:v>43974</c:v>
                </c:pt>
                <c:pt idx="144">
                  <c:v>43975</c:v>
                </c:pt>
                <c:pt idx="145">
                  <c:v>43976</c:v>
                </c:pt>
                <c:pt idx="146">
                  <c:v>43977</c:v>
                </c:pt>
                <c:pt idx="147">
                  <c:v>43978</c:v>
                </c:pt>
                <c:pt idx="148">
                  <c:v>43979</c:v>
                </c:pt>
                <c:pt idx="149">
                  <c:v>43980</c:v>
                </c:pt>
                <c:pt idx="150">
                  <c:v>43981</c:v>
                </c:pt>
                <c:pt idx="151">
                  <c:v>43982</c:v>
                </c:pt>
                <c:pt idx="152">
                  <c:v>43983</c:v>
                </c:pt>
                <c:pt idx="153">
                  <c:v>43984</c:v>
                </c:pt>
                <c:pt idx="154">
                  <c:v>43985</c:v>
                </c:pt>
                <c:pt idx="155">
                  <c:v>43986</c:v>
                </c:pt>
                <c:pt idx="156">
                  <c:v>43987</c:v>
                </c:pt>
                <c:pt idx="157">
                  <c:v>43988</c:v>
                </c:pt>
                <c:pt idx="158">
                  <c:v>43989</c:v>
                </c:pt>
                <c:pt idx="159">
                  <c:v>43990</c:v>
                </c:pt>
                <c:pt idx="160">
                  <c:v>43991</c:v>
                </c:pt>
                <c:pt idx="161">
                  <c:v>43992</c:v>
                </c:pt>
                <c:pt idx="162">
                  <c:v>43993</c:v>
                </c:pt>
                <c:pt idx="163">
                  <c:v>43994</c:v>
                </c:pt>
                <c:pt idx="164">
                  <c:v>43995</c:v>
                </c:pt>
                <c:pt idx="165">
                  <c:v>43996</c:v>
                </c:pt>
                <c:pt idx="166">
                  <c:v>43997</c:v>
                </c:pt>
                <c:pt idx="167">
                  <c:v>43998</c:v>
                </c:pt>
                <c:pt idx="168">
                  <c:v>43999</c:v>
                </c:pt>
                <c:pt idx="169">
                  <c:v>44000</c:v>
                </c:pt>
                <c:pt idx="170">
                  <c:v>44001</c:v>
                </c:pt>
                <c:pt idx="171">
                  <c:v>44002</c:v>
                </c:pt>
                <c:pt idx="172">
                  <c:v>44003</c:v>
                </c:pt>
                <c:pt idx="173">
                  <c:v>44004</c:v>
                </c:pt>
                <c:pt idx="174">
                  <c:v>44005</c:v>
                </c:pt>
                <c:pt idx="175">
                  <c:v>44006</c:v>
                </c:pt>
                <c:pt idx="176">
                  <c:v>44007</c:v>
                </c:pt>
                <c:pt idx="177">
                  <c:v>44008</c:v>
                </c:pt>
                <c:pt idx="178">
                  <c:v>44009</c:v>
                </c:pt>
                <c:pt idx="179">
                  <c:v>44010</c:v>
                </c:pt>
                <c:pt idx="180">
                  <c:v>44011</c:v>
                </c:pt>
                <c:pt idx="181">
                  <c:v>44012</c:v>
                </c:pt>
                <c:pt idx="182">
                  <c:v>44013</c:v>
                </c:pt>
                <c:pt idx="183">
                  <c:v>44014</c:v>
                </c:pt>
                <c:pt idx="184">
                  <c:v>44015</c:v>
                </c:pt>
                <c:pt idx="185">
                  <c:v>44016</c:v>
                </c:pt>
                <c:pt idx="186">
                  <c:v>44017</c:v>
                </c:pt>
                <c:pt idx="187">
                  <c:v>44018</c:v>
                </c:pt>
                <c:pt idx="188">
                  <c:v>44019</c:v>
                </c:pt>
                <c:pt idx="189">
                  <c:v>44020</c:v>
                </c:pt>
                <c:pt idx="190">
                  <c:v>44021</c:v>
                </c:pt>
                <c:pt idx="191">
                  <c:v>44022</c:v>
                </c:pt>
                <c:pt idx="192">
                  <c:v>44023</c:v>
                </c:pt>
                <c:pt idx="193">
                  <c:v>44024</c:v>
                </c:pt>
                <c:pt idx="194">
                  <c:v>44025</c:v>
                </c:pt>
                <c:pt idx="195">
                  <c:v>44026</c:v>
                </c:pt>
                <c:pt idx="196">
                  <c:v>44027</c:v>
                </c:pt>
                <c:pt idx="197">
                  <c:v>44028</c:v>
                </c:pt>
                <c:pt idx="198">
                  <c:v>44029</c:v>
                </c:pt>
                <c:pt idx="199">
                  <c:v>44030</c:v>
                </c:pt>
                <c:pt idx="200">
                  <c:v>44031</c:v>
                </c:pt>
                <c:pt idx="201">
                  <c:v>44032</c:v>
                </c:pt>
                <c:pt idx="202">
                  <c:v>44033</c:v>
                </c:pt>
                <c:pt idx="203">
                  <c:v>44034</c:v>
                </c:pt>
                <c:pt idx="204">
                  <c:v>44035</c:v>
                </c:pt>
                <c:pt idx="205">
                  <c:v>44036</c:v>
                </c:pt>
                <c:pt idx="206">
                  <c:v>44037</c:v>
                </c:pt>
                <c:pt idx="207">
                  <c:v>44038</c:v>
                </c:pt>
                <c:pt idx="208">
                  <c:v>44039</c:v>
                </c:pt>
                <c:pt idx="209">
                  <c:v>44040</c:v>
                </c:pt>
                <c:pt idx="210">
                  <c:v>44041</c:v>
                </c:pt>
                <c:pt idx="211">
                  <c:v>44042</c:v>
                </c:pt>
                <c:pt idx="212">
                  <c:v>44043</c:v>
                </c:pt>
                <c:pt idx="213">
                  <c:v>44044</c:v>
                </c:pt>
                <c:pt idx="214">
                  <c:v>44045</c:v>
                </c:pt>
                <c:pt idx="215">
                  <c:v>44046</c:v>
                </c:pt>
                <c:pt idx="216">
                  <c:v>44047</c:v>
                </c:pt>
                <c:pt idx="217">
                  <c:v>44048</c:v>
                </c:pt>
                <c:pt idx="218">
                  <c:v>44049</c:v>
                </c:pt>
                <c:pt idx="219">
                  <c:v>44050</c:v>
                </c:pt>
                <c:pt idx="220">
                  <c:v>44051</c:v>
                </c:pt>
                <c:pt idx="221">
                  <c:v>44052</c:v>
                </c:pt>
                <c:pt idx="222">
                  <c:v>44053</c:v>
                </c:pt>
                <c:pt idx="223">
                  <c:v>44054</c:v>
                </c:pt>
                <c:pt idx="224">
                  <c:v>44055</c:v>
                </c:pt>
                <c:pt idx="225">
                  <c:v>44056</c:v>
                </c:pt>
                <c:pt idx="226">
                  <c:v>44057</c:v>
                </c:pt>
                <c:pt idx="227">
                  <c:v>44058</c:v>
                </c:pt>
                <c:pt idx="228">
                  <c:v>44059</c:v>
                </c:pt>
                <c:pt idx="229">
                  <c:v>44060</c:v>
                </c:pt>
                <c:pt idx="230">
                  <c:v>44061</c:v>
                </c:pt>
                <c:pt idx="231">
                  <c:v>44062</c:v>
                </c:pt>
                <c:pt idx="232">
                  <c:v>44063</c:v>
                </c:pt>
                <c:pt idx="233">
                  <c:v>44064</c:v>
                </c:pt>
                <c:pt idx="234">
                  <c:v>44065</c:v>
                </c:pt>
                <c:pt idx="235">
                  <c:v>44066</c:v>
                </c:pt>
                <c:pt idx="236">
                  <c:v>44067</c:v>
                </c:pt>
                <c:pt idx="237">
                  <c:v>44068</c:v>
                </c:pt>
                <c:pt idx="238">
                  <c:v>44069</c:v>
                </c:pt>
                <c:pt idx="239">
                  <c:v>44070</c:v>
                </c:pt>
                <c:pt idx="240">
                  <c:v>44071</c:v>
                </c:pt>
                <c:pt idx="241">
                  <c:v>44072</c:v>
                </c:pt>
                <c:pt idx="242">
                  <c:v>44073</c:v>
                </c:pt>
                <c:pt idx="243">
                  <c:v>44074</c:v>
                </c:pt>
                <c:pt idx="244">
                  <c:v>44075</c:v>
                </c:pt>
                <c:pt idx="245">
                  <c:v>44076</c:v>
                </c:pt>
                <c:pt idx="246">
                  <c:v>44077</c:v>
                </c:pt>
                <c:pt idx="247">
                  <c:v>44078</c:v>
                </c:pt>
                <c:pt idx="248">
                  <c:v>44079</c:v>
                </c:pt>
                <c:pt idx="249">
                  <c:v>44080</c:v>
                </c:pt>
                <c:pt idx="250">
                  <c:v>44081</c:v>
                </c:pt>
                <c:pt idx="251">
                  <c:v>44082</c:v>
                </c:pt>
                <c:pt idx="252">
                  <c:v>44083</c:v>
                </c:pt>
                <c:pt idx="253">
                  <c:v>44084</c:v>
                </c:pt>
                <c:pt idx="254">
                  <c:v>44085</c:v>
                </c:pt>
                <c:pt idx="255">
                  <c:v>44086</c:v>
                </c:pt>
                <c:pt idx="256">
                  <c:v>44087</c:v>
                </c:pt>
                <c:pt idx="257">
                  <c:v>44088</c:v>
                </c:pt>
                <c:pt idx="258">
                  <c:v>44089</c:v>
                </c:pt>
                <c:pt idx="259">
                  <c:v>44090</c:v>
                </c:pt>
                <c:pt idx="260">
                  <c:v>44091</c:v>
                </c:pt>
                <c:pt idx="261">
                  <c:v>44092</c:v>
                </c:pt>
                <c:pt idx="262">
                  <c:v>44093</c:v>
                </c:pt>
                <c:pt idx="263">
                  <c:v>44094</c:v>
                </c:pt>
                <c:pt idx="264">
                  <c:v>44095</c:v>
                </c:pt>
                <c:pt idx="265">
                  <c:v>44096</c:v>
                </c:pt>
                <c:pt idx="266">
                  <c:v>44097</c:v>
                </c:pt>
                <c:pt idx="267">
                  <c:v>44098</c:v>
                </c:pt>
                <c:pt idx="268">
                  <c:v>44099</c:v>
                </c:pt>
                <c:pt idx="269">
                  <c:v>44100</c:v>
                </c:pt>
                <c:pt idx="270">
                  <c:v>44101</c:v>
                </c:pt>
                <c:pt idx="271">
                  <c:v>44102</c:v>
                </c:pt>
                <c:pt idx="272">
                  <c:v>44103</c:v>
                </c:pt>
                <c:pt idx="273">
                  <c:v>44104</c:v>
                </c:pt>
                <c:pt idx="274">
                  <c:v>44105</c:v>
                </c:pt>
                <c:pt idx="275">
                  <c:v>44106</c:v>
                </c:pt>
                <c:pt idx="276">
                  <c:v>44107</c:v>
                </c:pt>
                <c:pt idx="277">
                  <c:v>44108</c:v>
                </c:pt>
                <c:pt idx="278">
                  <c:v>44109</c:v>
                </c:pt>
                <c:pt idx="279">
                  <c:v>44110</c:v>
                </c:pt>
                <c:pt idx="280">
                  <c:v>44111</c:v>
                </c:pt>
                <c:pt idx="281">
                  <c:v>44112</c:v>
                </c:pt>
                <c:pt idx="282">
                  <c:v>44113</c:v>
                </c:pt>
                <c:pt idx="283">
                  <c:v>44114</c:v>
                </c:pt>
                <c:pt idx="284">
                  <c:v>44115</c:v>
                </c:pt>
                <c:pt idx="285">
                  <c:v>44116</c:v>
                </c:pt>
                <c:pt idx="286">
                  <c:v>44117</c:v>
                </c:pt>
                <c:pt idx="287">
                  <c:v>44118</c:v>
                </c:pt>
                <c:pt idx="288">
                  <c:v>44119</c:v>
                </c:pt>
                <c:pt idx="289">
                  <c:v>44120</c:v>
                </c:pt>
                <c:pt idx="290">
                  <c:v>44121</c:v>
                </c:pt>
                <c:pt idx="291">
                  <c:v>44122</c:v>
                </c:pt>
                <c:pt idx="292">
                  <c:v>44123</c:v>
                </c:pt>
                <c:pt idx="293">
                  <c:v>44124</c:v>
                </c:pt>
                <c:pt idx="294">
                  <c:v>44125</c:v>
                </c:pt>
                <c:pt idx="295">
                  <c:v>44126</c:v>
                </c:pt>
                <c:pt idx="296">
                  <c:v>44127</c:v>
                </c:pt>
                <c:pt idx="297">
                  <c:v>44128</c:v>
                </c:pt>
                <c:pt idx="298">
                  <c:v>44129</c:v>
                </c:pt>
                <c:pt idx="299">
                  <c:v>44130</c:v>
                </c:pt>
                <c:pt idx="300">
                  <c:v>44131</c:v>
                </c:pt>
                <c:pt idx="301">
                  <c:v>44132</c:v>
                </c:pt>
                <c:pt idx="302">
                  <c:v>44133</c:v>
                </c:pt>
                <c:pt idx="303">
                  <c:v>44134</c:v>
                </c:pt>
                <c:pt idx="304">
                  <c:v>44135</c:v>
                </c:pt>
                <c:pt idx="305">
                  <c:v>44136</c:v>
                </c:pt>
                <c:pt idx="306">
                  <c:v>44137</c:v>
                </c:pt>
                <c:pt idx="307">
                  <c:v>44138</c:v>
                </c:pt>
                <c:pt idx="308">
                  <c:v>44139</c:v>
                </c:pt>
                <c:pt idx="309">
                  <c:v>44140</c:v>
                </c:pt>
                <c:pt idx="310">
                  <c:v>44141</c:v>
                </c:pt>
                <c:pt idx="311">
                  <c:v>44142</c:v>
                </c:pt>
                <c:pt idx="312">
                  <c:v>44143</c:v>
                </c:pt>
                <c:pt idx="313">
                  <c:v>44144</c:v>
                </c:pt>
                <c:pt idx="314">
                  <c:v>44145</c:v>
                </c:pt>
                <c:pt idx="315">
                  <c:v>44146</c:v>
                </c:pt>
                <c:pt idx="316">
                  <c:v>44147</c:v>
                </c:pt>
                <c:pt idx="317">
                  <c:v>44148</c:v>
                </c:pt>
                <c:pt idx="318">
                  <c:v>44149</c:v>
                </c:pt>
                <c:pt idx="319">
                  <c:v>44150</c:v>
                </c:pt>
                <c:pt idx="320">
                  <c:v>44151</c:v>
                </c:pt>
                <c:pt idx="321">
                  <c:v>44152</c:v>
                </c:pt>
                <c:pt idx="322">
                  <c:v>44153</c:v>
                </c:pt>
                <c:pt idx="323">
                  <c:v>44154</c:v>
                </c:pt>
                <c:pt idx="324">
                  <c:v>44155</c:v>
                </c:pt>
                <c:pt idx="325">
                  <c:v>44156</c:v>
                </c:pt>
                <c:pt idx="326">
                  <c:v>44157</c:v>
                </c:pt>
                <c:pt idx="327">
                  <c:v>44158</c:v>
                </c:pt>
                <c:pt idx="328">
                  <c:v>44159</c:v>
                </c:pt>
                <c:pt idx="329">
                  <c:v>44160</c:v>
                </c:pt>
                <c:pt idx="330">
                  <c:v>44161</c:v>
                </c:pt>
                <c:pt idx="331">
                  <c:v>44162</c:v>
                </c:pt>
                <c:pt idx="332">
                  <c:v>44163</c:v>
                </c:pt>
                <c:pt idx="333">
                  <c:v>44164</c:v>
                </c:pt>
                <c:pt idx="334">
                  <c:v>44165</c:v>
                </c:pt>
                <c:pt idx="335">
                  <c:v>44166</c:v>
                </c:pt>
                <c:pt idx="336">
                  <c:v>44167</c:v>
                </c:pt>
                <c:pt idx="337">
                  <c:v>44168</c:v>
                </c:pt>
                <c:pt idx="338">
                  <c:v>44169</c:v>
                </c:pt>
                <c:pt idx="339">
                  <c:v>44170</c:v>
                </c:pt>
                <c:pt idx="340">
                  <c:v>44171</c:v>
                </c:pt>
                <c:pt idx="341">
                  <c:v>44172</c:v>
                </c:pt>
                <c:pt idx="342">
                  <c:v>44173</c:v>
                </c:pt>
                <c:pt idx="343">
                  <c:v>44174</c:v>
                </c:pt>
                <c:pt idx="344">
                  <c:v>44175</c:v>
                </c:pt>
                <c:pt idx="345">
                  <c:v>44176</c:v>
                </c:pt>
                <c:pt idx="346">
                  <c:v>44177</c:v>
                </c:pt>
                <c:pt idx="347">
                  <c:v>44178</c:v>
                </c:pt>
                <c:pt idx="348">
                  <c:v>44179</c:v>
                </c:pt>
                <c:pt idx="349">
                  <c:v>44180</c:v>
                </c:pt>
                <c:pt idx="350">
                  <c:v>44181</c:v>
                </c:pt>
                <c:pt idx="351">
                  <c:v>44182</c:v>
                </c:pt>
                <c:pt idx="352">
                  <c:v>44183</c:v>
                </c:pt>
                <c:pt idx="353">
                  <c:v>44184</c:v>
                </c:pt>
                <c:pt idx="354">
                  <c:v>44185</c:v>
                </c:pt>
                <c:pt idx="355">
                  <c:v>44186</c:v>
                </c:pt>
                <c:pt idx="356">
                  <c:v>44187</c:v>
                </c:pt>
                <c:pt idx="357">
                  <c:v>44188</c:v>
                </c:pt>
                <c:pt idx="358">
                  <c:v>44189</c:v>
                </c:pt>
                <c:pt idx="359">
                  <c:v>44190</c:v>
                </c:pt>
                <c:pt idx="360">
                  <c:v>44191</c:v>
                </c:pt>
                <c:pt idx="361">
                  <c:v>44192</c:v>
                </c:pt>
                <c:pt idx="362">
                  <c:v>44193</c:v>
                </c:pt>
                <c:pt idx="363">
                  <c:v>44194</c:v>
                </c:pt>
                <c:pt idx="364">
                  <c:v>44195</c:v>
                </c:pt>
                <c:pt idx="365">
                  <c:v>44196</c:v>
                </c:pt>
                <c:pt idx="366">
                  <c:v>44197</c:v>
                </c:pt>
                <c:pt idx="367">
                  <c:v>44198</c:v>
                </c:pt>
                <c:pt idx="368">
                  <c:v>44199</c:v>
                </c:pt>
                <c:pt idx="369">
                  <c:v>44200</c:v>
                </c:pt>
                <c:pt idx="370">
                  <c:v>44201</c:v>
                </c:pt>
                <c:pt idx="371">
                  <c:v>44202</c:v>
                </c:pt>
                <c:pt idx="372">
                  <c:v>44203</c:v>
                </c:pt>
                <c:pt idx="373">
                  <c:v>44204</c:v>
                </c:pt>
                <c:pt idx="374">
                  <c:v>44205</c:v>
                </c:pt>
                <c:pt idx="375">
                  <c:v>44206</c:v>
                </c:pt>
                <c:pt idx="376">
                  <c:v>44207</c:v>
                </c:pt>
                <c:pt idx="377">
                  <c:v>44208</c:v>
                </c:pt>
                <c:pt idx="378">
                  <c:v>44209</c:v>
                </c:pt>
                <c:pt idx="379">
                  <c:v>44210</c:v>
                </c:pt>
                <c:pt idx="380">
                  <c:v>44211</c:v>
                </c:pt>
                <c:pt idx="381">
                  <c:v>44212</c:v>
                </c:pt>
                <c:pt idx="382">
                  <c:v>44213</c:v>
                </c:pt>
                <c:pt idx="383">
                  <c:v>44214</c:v>
                </c:pt>
                <c:pt idx="384">
                  <c:v>44215</c:v>
                </c:pt>
                <c:pt idx="385">
                  <c:v>44216</c:v>
                </c:pt>
                <c:pt idx="386">
                  <c:v>44217</c:v>
                </c:pt>
                <c:pt idx="387">
                  <c:v>44218</c:v>
                </c:pt>
                <c:pt idx="388">
                  <c:v>44219</c:v>
                </c:pt>
                <c:pt idx="389">
                  <c:v>44220</c:v>
                </c:pt>
                <c:pt idx="390">
                  <c:v>44221</c:v>
                </c:pt>
                <c:pt idx="391">
                  <c:v>44222</c:v>
                </c:pt>
                <c:pt idx="392">
                  <c:v>44223</c:v>
                </c:pt>
                <c:pt idx="393">
                  <c:v>44224</c:v>
                </c:pt>
                <c:pt idx="394">
                  <c:v>44225</c:v>
                </c:pt>
                <c:pt idx="395">
                  <c:v>44226</c:v>
                </c:pt>
                <c:pt idx="396">
                  <c:v>44227</c:v>
                </c:pt>
                <c:pt idx="397">
                  <c:v>44228</c:v>
                </c:pt>
                <c:pt idx="398">
                  <c:v>44229</c:v>
                </c:pt>
                <c:pt idx="399">
                  <c:v>44230</c:v>
                </c:pt>
                <c:pt idx="400">
                  <c:v>44231</c:v>
                </c:pt>
                <c:pt idx="401">
                  <c:v>44232</c:v>
                </c:pt>
                <c:pt idx="402">
                  <c:v>44233</c:v>
                </c:pt>
                <c:pt idx="403">
                  <c:v>44234</c:v>
                </c:pt>
                <c:pt idx="404">
                  <c:v>44235</c:v>
                </c:pt>
                <c:pt idx="405">
                  <c:v>44236</c:v>
                </c:pt>
                <c:pt idx="406">
                  <c:v>44237</c:v>
                </c:pt>
                <c:pt idx="407">
                  <c:v>44238</c:v>
                </c:pt>
                <c:pt idx="408">
                  <c:v>44239</c:v>
                </c:pt>
                <c:pt idx="409">
                  <c:v>44240</c:v>
                </c:pt>
                <c:pt idx="410">
                  <c:v>44241</c:v>
                </c:pt>
                <c:pt idx="411">
                  <c:v>44242</c:v>
                </c:pt>
                <c:pt idx="412">
                  <c:v>44243</c:v>
                </c:pt>
                <c:pt idx="413">
                  <c:v>44244</c:v>
                </c:pt>
                <c:pt idx="414">
                  <c:v>44245</c:v>
                </c:pt>
                <c:pt idx="415">
                  <c:v>44246</c:v>
                </c:pt>
                <c:pt idx="416">
                  <c:v>44247</c:v>
                </c:pt>
                <c:pt idx="417">
                  <c:v>44248</c:v>
                </c:pt>
                <c:pt idx="418">
                  <c:v>44249</c:v>
                </c:pt>
                <c:pt idx="419">
                  <c:v>44250</c:v>
                </c:pt>
                <c:pt idx="420">
                  <c:v>44251</c:v>
                </c:pt>
                <c:pt idx="421">
                  <c:v>44252</c:v>
                </c:pt>
                <c:pt idx="422">
                  <c:v>44253</c:v>
                </c:pt>
                <c:pt idx="423">
                  <c:v>44254</c:v>
                </c:pt>
                <c:pt idx="424">
                  <c:v>44255</c:v>
                </c:pt>
                <c:pt idx="425">
                  <c:v>44256</c:v>
                </c:pt>
                <c:pt idx="426">
                  <c:v>44257</c:v>
                </c:pt>
                <c:pt idx="427">
                  <c:v>44258</c:v>
                </c:pt>
                <c:pt idx="428">
                  <c:v>44259</c:v>
                </c:pt>
                <c:pt idx="429">
                  <c:v>44260</c:v>
                </c:pt>
                <c:pt idx="430">
                  <c:v>44261</c:v>
                </c:pt>
                <c:pt idx="431">
                  <c:v>44262</c:v>
                </c:pt>
                <c:pt idx="432">
                  <c:v>44263</c:v>
                </c:pt>
                <c:pt idx="433">
                  <c:v>44264</c:v>
                </c:pt>
                <c:pt idx="434">
                  <c:v>44265</c:v>
                </c:pt>
                <c:pt idx="435">
                  <c:v>44266</c:v>
                </c:pt>
                <c:pt idx="436">
                  <c:v>44267</c:v>
                </c:pt>
                <c:pt idx="437">
                  <c:v>44268</c:v>
                </c:pt>
                <c:pt idx="438">
                  <c:v>44269</c:v>
                </c:pt>
                <c:pt idx="439">
                  <c:v>44270</c:v>
                </c:pt>
                <c:pt idx="440">
                  <c:v>44271</c:v>
                </c:pt>
                <c:pt idx="441">
                  <c:v>44272</c:v>
                </c:pt>
                <c:pt idx="442">
                  <c:v>44273</c:v>
                </c:pt>
                <c:pt idx="443">
                  <c:v>44274</c:v>
                </c:pt>
                <c:pt idx="444">
                  <c:v>44275</c:v>
                </c:pt>
                <c:pt idx="445">
                  <c:v>44276</c:v>
                </c:pt>
                <c:pt idx="446">
                  <c:v>44277</c:v>
                </c:pt>
                <c:pt idx="447">
                  <c:v>44278</c:v>
                </c:pt>
                <c:pt idx="448">
                  <c:v>44279</c:v>
                </c:pt>
                <c:pt idx="449">
                  <c:v>44280</c:v>
                </c:pt>
                <c:pt idx="450">
                  <c:v>44281</c:v>
                </c:pt>
                <c:pt idx="451">
                  <c:v>44282</c:v>
                </c:pt>
                <c:pt idx="452">
                  <c:v>44283</c:v>
                </c:pt>
                <c:pt idx="453">
                  <c:v>44284</c:v>
                </c:pt>
                <c:pt idx="454">
                  <c:v>44285</c:v>
                </c:pt>
                <c:pt idx="455">
                  <c:v>44286</c:v>
                </c:pt>
                <c:pt idx="456">
                  <c:v>44287</c:v>
                </c:pt>
                <c:pt idx="457">
                  <c:v>44288</c:v>
                </c:pt>
                <c:pt idx="458">
                  <c:v>44289</c:v>
                </c:pt>
                <c:pt idx="459">
                  <c:v>44290</c:v>
                </c:pt>
                <c:pt idx="460">
                  <c:v>44291</c:v>
                </c:pt>
                <c:pt idx="461">
                  <c:v>44292</c:v>
                </c:pt>
                <c:pt idx="462">
                  <c:v>44293</c:v>
                </c:pt>
                <c:pt idx="463">
                  <c:v>44294</c:v>
                </c:pt>
                <c:pt idx="464">
                  <c:v>44295</c:v>
                </c:pt>
                <c:pt idx="465">
                  <c:v>44296</c:v>
                </c:pt>
                <c:pt idx="466">
                  <c:v>44297</c:v>
                </c:pt>
                <c:pt idx="467">
                  <c:v>44298</c:v>
                </c:pt>
                <c:pt idx="468">
                  <c:v>44299</c:v>
                </c:pt>
                <c:pt idx="469">
                  <c:v>44300</c:v>
                </c:pt>
                <c:pt idx="470">
                  <c:v>44301</c:v>
                </c:pt>
                <c:pt idx="471">
                  <c:v>44302</c:v>
                </c:pt>
                <c:pt idx="472">
                  <c:v>44303</c:v>
                </c:pt>
                <c:pt idx="473">
                  <c:v>44304</c:v>
                </c:pt>
                <c:pt idx="474">
                  <c:v>44305</c:v>
                </c:pt>
                <c:pt idx="475">
                  <c:v>44306</c:v>
                </c:pt>
                <c:pt idx="476">
                  <c:v>44307</c:v>
                </c:pt>
                <c:pt idx="477">
                  <c:v>44308</c:v>
                </c:pt>
                <c:pt idx="478">
                  <c:v>44309</c:v>
                </c:pt>
                <c:pt idx="479">
                  <c:v>44310</c:v>
                </c:pt>
                <c:pt idx="480">
                  <c:v>44311</c:v>
                </c:pt>
                <c:pt idx="481">
                  <c:v>44312</c:v>
                </c:pt>
                <c:pt idx="482">
                  <c:v>44313</c:v>
                </c:pt>
                <c:pt idx="483">
                  <c:v>44314</c:v>
                </c:pt>
                <c:pt idx="484">
                  <c:v>44315</c:v>
                </c:pt>
                <c:pt idx="485">
                  <c:v>44316</c:v>
                </c:pt>
                <c:pt idx="486">
                  <c:v>44317</c:v>
                </c:pt>
                <c:pt idx="487">
                  <c:v>44318</c:v>
                </c:pt>
                <c:pt idx="488">
                  <c:v>44319</c:v>
                </c:pt>
                <c:pt idx="489">
                  <c:v>44320</c:v>
                </c:pt>
                <c:pt idx="490">
                  <c:v>44321</c:v>
                </c:pt>
                <c:pt idx="491">
                  <c:v>44322</c:v>
                </c:pt>
                <c:pt idx="492">
                  <c:v>44323</c:v>
                </c:pt>
                <c:pt idx="493">
                  <c:v>44324</c:v>
                </c:pt>
                <c:pt idx="494">
                  <c:v>44325</c:v>
                </c:pt>
                <c:pt idx="495">
                  <c:v>44326</c:v>
                </c:pt>
                <c:pt idx="496">
                  <c:v>44327</c:v>
                </c:pt>
                <c:pt idx="497">
                  <c:v>44328</c:v>
                </c:pt>
                <c:pt idx="498">
                  <c:v>44329</c:v>
                </c:pt>
                <c:pt idx="499">
                  <c:v>44330</c:v>
                </c:pt>
                <c:pt idx="500">
                  <c:v>44331</c:v>
                </c:pt>
                <c:pt idx="501">
                  <c:v>44332</c:v>
                </c:pt>
                <c:pt idx="502">
                  <c:v>44333</c:v>
                </c:pt>
                <c:pt idx="503">
                  <c:v>44334</c:v>
                </c:pt>
                <c:pt idx="504">
                  <c:v>44335</c:v>
                </c:pt>
                <c:pt idx="505">
                  <c:v>44336</c:v>
                </c:pt>
                <c:pt idx="506">
                  <c:v>44337</c:v>
                </c:pt>
                <c:pt idx="507">
                  <c:v>44338</c:v>
                </c:pt>
                <c:pt idx="508">
                  <c:v>44339</c:v>
                </c:pt>
                <c:pt idx="509">
                  <c:v>44340</c:v>
                </c:pt>
                <c:pt idx="510">
                  <c:v>44341</c:v>
                </c:pt>
                <c:pt idx="511">
                  <c:v>44342</c:v>
                </c:pt>
                <c:pt idx="512">
                  <c:v>44343</c:v>
                </c:pt>
                <c:pt idx="513">
                  <c:v>44344</c:v>
                </c:pt>
                <c:pt idx="514">
                  <c:v>44345</c:v>
                </c:pt>
                <c:pt idx="515">
                  <c:v>44346</c:v>
                </c:pt>
                <c:pt idx="516">
                  <c:v>44347</c:v>
                </c:pt>
                <c:pt idx="517">
                  <c:v>44348</c:v>
                </c:pt>
                <c:pt idx="518">
                  <c:v>44349</c:v>
                </c:pt>
                <c:pt idx="519">
                  <c:v>44350</c:v>
                </c:pt>
                <c:pt idx="520">
                  <c:v>44351</c:v>
                </c:pt>
                <c:pt idx="521">
                  <c:v>44352</c:v>
                </c:pt>
                <c:pt idx="522">
                  <c:v>44353</c:v>
                </c:pt>
                <c:pt idx="523">
                  <c:v>44354</c:v>
                </c:pt>
                <c:pt idx="524">
                  <c:v>44355</c:v>
                </c:pt>
                <c:pt idx="525">
                  <c:v>44356</c:v>
                </c:pt>
                <c:pt idx="526">
                  <c:v>44357</c:v>
                </c:pt>
                <c:pt idx="527">
                  <c:v>44358</c:v>
                </c:pt>
                <c:pt idx="528">
                  <c:v>44359</c:v>
                </c:pt>
                <c:pt idx="529">
                  <c:v>44360</c:v>
                </c:pt>
                <c:pt idx="530">
                  <c:v>44361</c:v>
                </c:pt>
                <c:pt idx="531">
                  <c:v>44362</c:v>
                </c:pt>
                <c:pt idx="532">
                  <c:v>44363</c:v>
                </c:pt>
                <c:pt idx="533">
                  <c:v>44364</c:v>
                </c:pt>
                <c:pt idx="534">
                  <c:v>44365</c:v>
                </c:pt>
                <c:pt idx="535">
                  <c:v>44366</c:v>
                </c:pt>
                <c:pt idx="536">
                  <c:v>44367</c:v>
                </c:pt>
                <c:pt idx="537">
                  <c:v>44368</c:v>
                </c:pt>
                <c:pt idx="538">
                  <c:v>44369</c:v>
                </c:pt>
                <c:pt idx="539">
                  <c:v>44370</c:v>
                </c:pt>
                <c:pt idx="540">
                  <c:v>44371</c:v>
                </c:pt>
                <c:pt idx="541">
                  <c:v>44372</c:v>
                </c:pt>
                <c:pt idx="542">
                  <c:v>44373</c:v>
                </c:pt>
                <c:pt idx="543">
                  <c:v>44374</c:v>
                </c:pt>
                <c:pt idx="544">
                  <c:v>44375</c:v>
                </c:pt>
                <c:pt idx="545">
                  <c:v>44376</c:v>
                </c:pt>
              </c:numCache>
            </c:numRef>
          </c:cat>
          <c:val>
            <c:numRef>
              <c:f>Sheet3!$AF$3:$AF$548</c:f>
              <c:numCache>
                <c:formatCode>General</c:formatCode>
                <c:ptCount val="546"/>
                <c:pt idx="117">
                  <c:v>800</c:v>
                </c:pt>
                <c:pt idx="118">
                  <c:v>800</c:v>
                </c:pt>
                <c:pt idx="119">
                  <c:v>800</c:v>
                </c:pt>
                <c:pt idx="120">
                  <c:v>800</c:v>
                </c:pt>
                <c:pt idx="121">
                  <c:v>800</c:v>
                </c:pt>
                <c:pt idx="122">
                  <c:v>800</c:v>
                </c:pt>
                <c:pt idx="123">
                  <c:v>800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E-9CC8-4140-B968-02DA341257F4}"/>
            </c:ext>
          </c:extLst>
        </c:ser>
        <c:ser>
          <c:idx val="31"/>
          <c:order val="31"/>
          <c:tx>
            <c:strRef>
              <c:f>Sheet3!$AG$2</c:f>
              <c:strCache>
                <c:ptCount val="1"/>
                <c:pt idx="0">
                  <c:v>劳工犒赏祭</c:v>
                </c:pt>
              </c:strCache>
            </c:strRef>
          </c:tx>
          <c:spPr>
            <a:ln w="28575" cap="rnd">
              <a:solidFill>
                <a:schemeClr val="accent2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Sheet3!$A$3:$A$548</c:f>
              <c:numCache>
                <c:formatCode>m/d/yyyy</c:formatCode>
                <c:ptCount val="546"/>
                <c:pt idx="0">
                  <c:v>43831</c:v>
                </c:pt>
                <c:pt idx="1">
                  <c:v>43832</c:v>
                </c:pt>
                <c:pt idx="2">
                  <c:v>43833</c:v>
                </c:pt>
                <c:pt idx="3">
                  <c:v>43834</c:v>
                </c:pt>
                <c:pt idx="4">
                  <c:v>43835</c:v>
                </c:pt>
                <c:pt idx="5">
                  <c:v>43836</c:v>
                </c:pt>
                <c:pt idx="6">
                  <c:v>43837</c:v>
                </c:pt>
                <c:pt idx="7">
                  <c:v>43838</c:v>
                </c:pt>
                <c:pt idx="8">
                  <c:v>43839</c:v>
                </c:pt>
                <c:pt idx="9">
                  <c:v>43840</c:v>
                </c:pt>
                <c:pt idx="10">
                  <c:v>43841</c:v>
                </c:pt>
                <c:pt idx="11">
                  <c:v>43842</c:v>
                </c:pt>
                <c:pt idx="12">
                  <c:v>43843</c:v>
                </c:pt>
                <c:pt idx="13">
                  <c:v>43844</c:v>
                </c:pt>
                <c:pt idx="14">
                  <c:v>43845</c:v>
                </c:pt>
                <c:pt idx="15">
                  <c:v>43846</c:v>
                </c:pt>
                <c:pt idx="16">
                  <c:v>43847</c:v>
                </c:pt>
                <c:pt idx="17">
                  <c:v>43848</c:v>
                </c:pt>
                <c:pt idx="18">
                  <c:v>43849</c:v>
                </c:pt>
                <c:pt idx="19">
                  <c:v>43850</c:v>
                </c:pt>
                <c:pt idx="20">
                  <c:v>43851</c:v>
                </c:pt>
                <c:pt idx="21">
                  <c:v>43852</c:v>
                </c:pt>
                <c:pt idx="22">
                  <c:v>43853</c:v>
                </c:pt>
                <c:pt idx="23">
                  <c:v>43854</c:v>
                </c:pt>
                <c:pt idx="24">
                  <c:v>43855</c:v>
                </c:pt>
                <c:pt idx="25">
                  <c:v>43856</c:v>
                </c:pt>
                <c:pt idx="26">
                  <c:v>43857</c:v>
                </c:pt>
                <c:pt idx="27">
                  <c:v>43858</c:v>
                </c:pt>
                <c:pt idx="28">
                  <c:v>43859</c:v>
                </c:pt>
                <c:pt idx="29">
                  <c:v>43860</c:v>
                </c:pt>
                <c:pt idx="30">
                  <c:v>43861</c:v>
                </c:pt>
                <c:pt idx="31">
                  <c:v>43862</c:v>
                </c:pt>
                <c:pt idx="32">
                  <c:v>43863</c:v>
                </c:pt>
                <c:pt idx="33">
                  <c:v>43864</c:v>
                </c:pt>
                <c:pt idx="34">
                  <c:v>43865</c:v>
                </c:pt>
                <c:pt idx="35">
                  <c:v>43866</c:v>
                </c:pt>
                <c:pt idx="36">
                  <c:v>43867</c:v>
                </c:pt>
                <c:pt idx="37">
                  <c:v>43868</c:v>
                </c:pt>
                <c:pt idx="38">
                  <c:v>43869</c:v>
                </c:pt>
                <c:pt idx="39">
                  <c:v>43870</c:v>
                </c:pt>
                <c:pt idx="40">
                  <c:v>43871</c:v>
                </c:pt>
                <c:pt idx="41">
                  <c:v>43872</c:v>
                </c:pt>
                <c:pt idx="42">
                  <c:v>43873</c:v>
                </c:pt>
                <c:pt idx="43">
                  <c:v>43874</c:v>
                </c:pt>
                <c:pt idx="44">
                  <c:v>43875</c:v>
                </c:pt>
                <c:pt idx="45">
                  <c:v>43876</c:v>
                </c:pt>
                <c:pt idx="46">
                  <c:v>43877</c:v>
                </c:pt>
                <c:pt idx="47">
                  <c:v>43878</c:v>
                </c:pt>
                <c:pt idx="48">
                  <c:v>43879</c:v>
                </c:pt>
                <c:pt idx="49">
                  <c:v>43880</c:v>
                </c:pt>
                <c:pt idx="50">
                  <c:v>43881</c:v>
                </c:pt>
                <c:pt idx="51">
                  <c:v>43882</c:v>
                </c:pt>
                <c:pt idx="52">
                  <c:v>43883</c:v>
                </c:pt>
                <c:pt idx="53">
                  <c:v>43884</c:v>
                </c:pt>
                <c:pt idx="54">
                  <c:v>43885</c:v>
                </c:pt>
                <c:pt idx="55">
                  <c:v>43886</c:v>
                </c:pt>
                <c:pt idx="56">
                  <c:v>43887</c:v>
                </c:pt>
                <c:pt idx="57">
                  <c:v>43888</c:v>
                </c:pt>
                <c:pt idx="58">
                  <c:v>43889</c:v>
                </c:pt>
                <c:pt idx="59">
                  <c:v>43890</c:v>
                </c:pt>
                <c:pt idx="60">
                  <c:v>43891</c:v>
                </c:pt>
                <c:pt idx="61">
                  <c:v>43892</c:v>
                </c:pt>
                <c:pt idx="62">
                  <c:v>43893</c:v>
                </c:pt>
                <c:pt idx="63">
                  <c:v>43894</c:v>
                </c:pt>
                <c:pt idx="64">
                  <c:v>43895</c:v>
                </c:pt>
                <c:pt idx="65">
                  <c:v>43896</c:v>
                </c:pt>
                <c:pt idx="66">
                  <c:v>43897</c:v>
                </c:pt>
                <c:pt idx="67">
                  <c:v>43898</c:v>
                </c:pt>
                <c:pt idx="68">
                  <c:v>43899</c:v>
                </c:pt>
                <c:pt idx="69">
                  <c:v>43900</c:v>
                </c:pt>
                <c:pt idx="70">
                  <c:v>43901</c:v>
                </c:pt>
                <c:pt idx="71">
                  <c:v>43902</c:v>
                </c:pt>
                <c:pt idx="72">
                  <c:v>43903</c:v>
                </c:pt>
                <c:pt idx="73">
                  <c:v>43904</c:v>
                </c:pt>
                <c:pt idx="74">
                  <c:v>43905</c:v>
                </c:pt>
                <c:pt idx="75">
                  <c:v>43906</c:v>
                </c:pt>
                <c:pt idx="76">
                  <c:v>43907</c:v>
                </c:pt>
                <c:pt idx="77">
                  <c:v>43908</c:v>
                </c:pt>
                <c:pt idx="78">
                  <c:v>43909</c:v>
                </c:pt>
                <c:pt idx="79">
                  <c:v>43910</c:v>
                </c:pt>
                <c:pt idx="80">
                  <c:v>43911</c:v>
                </c:pt>
                <c:pt idx="81">
                  <c:v>43912</c:v>
                </c:pt>
                <c:pt idx="82">
                  <c:v>43913</c:v>
                </c:pt>
                <c:pt idx="83">
                  <c:v>43914</c:v>
                </c:pt>
                <c:pt idx="84">
                  <c:v>43915</c:v>
                </c:pt>
                <c:pt idx="85">
                  <c:v>43916</c:v>
                </c:pt>
                <c:pt idx="86">
                  <c:v>43917</c:v>
                </c:pt>
                <c:pt idx="87">
                  <c:v>43918</c:v>
                </c:pt>
                <c:pt idx="88">
                  <c:v>43919</c:v>
                </c:pt>
                <c:pt idx="89">
                  <c:v>43920</c:v>
                </c:pt>
                <c:pt idx="90">
                  <c:v>43921</c:v>
                </c:pt>
                <c:pt idx="91">
                  <c:v>43922</c:v>
                </c:pt>
                <c:pt idx="92">
                  <c:v>43923</c:v>
                </c:pt>
                <c:pt idx="93">
                  <c:v>43924</c:v>
                </c:pt>
                <c:pt idx="94">
                  <c:v>43925</c:v>
                </c:pt>
                <c:pt idx="95">
                  <c:v>43926</c:v>
                </c:pt>
                <c:pt idx="96">
                  <c:v>43927</c:v>
                </c:pt>
                <c:pt idx="97">
                  <c:v>43928</c:v>
                </c:pt>
                <c:pt idx="98">
                  <c:v>43929</c:v>
                </c:pt>
                <c:pt idx="99">
                  <c:v>43930</c:v>
                </c:pt>
                <c:pt idx="100">
                  <c:v>43931</c:v>
                </c:pt>
                <c:pt idx="101">
                  <c:v>43932</c:v>
                </c:pt>
                <c:pt idx="102">
                  <c:v>43933</c:v>
                </c:pt>
                <c:pt idx="103">
                  <c:v>43934</c:v>
                </c:pt>
                <c:pt idx="104">
                  <c:v>43935</c:v>
                </c:pt>
                <c:pt idx="105">
                  <c:v>43936</c:v>
                </c:pt>
                <c:pt idx="106">
                  <c:v>43937</c:v>
                </c:pt>
                <c:pt idx="107">
                  <c:v>43938</c:v>
                </c:pt>
                <c:pt idx="108">
                  <c:v>43939</c:v>
                </c:pt>
                <c:pt idx="109">
                  <c:v>43940</c:v>
                </c:pt>
                <c:pt idx="110">
                  <c:v>43941</c:v>
                </c:pt>
                <c:pt idx="111">
                  <c:v>43942</c:v>
                </c:pt>
                <c:pt idx="112">
                  <c:v>43943</c:v>
                </c:pt>
                <c:pt idx="113">
                  <c:v>43944</c:v>
                </c:pt>
                <c:pt idx="114">
                  <c:v>43945</c:v>
                </c:pt>
                <c:pt idx="115">
                  <c:v>43946</c:v>
                </c:pt>
                <c:pt idx="116">
                  <c:v>43947</c:v>
                </c:pt>
                <c:pt idx="117">
                  <c:v>43948</c:v>
                </c:pt>
                <c:pt idx="118">
                  <c:v>43949</c:v>
                </c:pt>
                <c:pt idx="119">
                  <c:v>43950</c:v>
                </c:pt>
                <c:pt idx="120">
                  <c:v>43951</c:v>
                </c:pt>
                <c:pt idx="121">
                  <c:v>43952</c:v>
                </c:pt>
                <c:pt idx="122">
                  <c:v>43953</c:v>
                </c:pt>
                <c:pt idx="123">
                  <c:v>43954</c:v>
                </c:pt>
                <c:pt idx="124">
                  <c:v>43955</c:v>
                </c:pt>
                <c:pt idx="125">
                  <c:v>43956</c:v>
                </c:pt>
                <c:pt idx="126">
                  <c:v>43957</c:v>
                </c:pt>
                <c:pt idx="127">
                  <c:v>43958</c:v>
                </c:pt>
                <c:pt idx="128">
                  <c:v>43959</c:v>
                </c:pt>
                <c:pt idx="129">
                  <c:v>43960</c:v>
                </c:pt>
                <c:pt idx="130">
                  <c:v>43961</c:v>
                </c:pt>
                <c:pt idx="131">
                  <c:v>43962</c:v>
                </c:pt>
                <c:pt idx="132">
                  <c:v>43963</c:v>
                </c:pt>
                <c:pt idx="133">
                  <c:v>43964</c:v>
                </c:pt>
                <c:pt idx="134">
                  <c:v>43965</c:v>
                </c:pt>
                <c:pt idx="135">
                  <c:v>43966</c:v>
                </c:pt>
                <c:pt idx="136">
                  <c:v>43967</c:v>
                </c:pt>
                <c:pt idx="137">
                  <c:v>43968</c:v>
                </c:pt>
                <c:pt idx="138">
                  <c:v>43969</c:v>
                </c:pt>
                <c:pt idx="139">
                  <c:v>43970</c:v>
                </c:pt>
                <c:pt idx="140">
                  <c:v>43971</c:v>
                </c:pt>
                <c:pt idx="141">
                  <c:v>43972</c:v>
                </c:pt>
                <c:pt idx="142">
                  <c:v>43973</c:v>
                </c:pt>
                <c:pt idx="143">
                  <c:v>43974</c:v>
                </c:pt>
                <c:pt idx="144">
                  <c:v>43975</c:v>
                </c:pt>
                <c:pt idx="145">
                  <c:v>43976</c:v>
                </c:pt>
                <c:pt idx="146">
                  <c:v>43977</c:v>
                </c:pt>
                <c:pt idx="147">
                  <c:v>43978</c:v>
                </c:pt>
                <c:pt idx="148">
                  <c:v>43979</c:v>
                </c:pt>
                <c:pt idx="149">
                  <c:v>43980</c:v>
                </c:pt>
                <c:pt idx="150">
                  <c:v>43981</c:v>
                </c:pt>
                <c:pt idx="151">
                  <c:v>43982</c:v>
                </c:pt>
                <c:pt idx="152">
                  <c:v>43983</c:v>
                </c:pt>
                <c:pt idx="153">
                  <c:v>43984</c:v>
                </c:pt>
                <c:pt idx="154">
                  <c:v>43985</c:v>
                </c:pt>
                <c:pt idx="155">
                  <c:v>43986</c:v>
                </c:pt>
                <c:pt idx="156">
                  <c:v>43987</c:v>
                </c:pt>
                <c:pt idx="157">
                  <c:v>43988</c:v>
                </c:pt>
                <c:pt idx="158">
                  <c:v>43989</c:v>
                </c:pt>
                <c:pt idx="159">
                  <c:v>43990</c:v>
                </c:pt>
                <c:pt idx="160">
                  <c:v>43991</c:v>
                </c:pt>
                <c:pt idx="161">
                  <c:v>43992</c:v>
                </c:pt>
                <c:pt idx="162">
                  <c:v>43993</c:v>
                </c:pt>
                <c:pt idx="163">
                  <c:v>43994</c:v>
                </c:pt>
                <c:pt idx="164">
                  <c:v>43995</c:v>
                </c:pt>
                <c:pt idx="165">
                  <c:v>43996</c:v>
                </c:pt>
                <c:pt idx="166">
                  <c:v>43997</c:v>
                </c:pt>
                <c:pt idx="167">
                  <c:v>43998</c:v>
                </c:pt>
                <c:pt idx="168">
                  <c:v>43999</c:v>
                </c:pt>
                <c:pt idx="169">
                  <c:v>44000</c:v>
                </c:pt>
                <c:pt idx="170">
                  <c:v>44001</c:v>
                </c:pt>
                <c:pt idx="171">
                  <c:v>44002</c:v>
                </c:pt>
                <c:pt idx="172">
                  <c:v>44003</c:v>
                </c:pt>
                <c:pt idx="173">
                  <c:v>44004</c:v>
                </c:pt>
                <c:pt idx="174">
                  <c:v>44005</c:v>
                </c:pt>
                <c:pt idx="175">
                  <c:v>44006</c:v>
                </c:pt>
                <c:pt idx="176">
                  <c:v>44007</c:v>
                </c:pt>
                <c:pt idx="177">
                  <c:v>44008</c:v>
                </c:pt>
                <c:pt idx="178">
                  <c:v>44009</c:v>
                </c:pt>
                <c:pt idx="179">
                  <c:v>44010</c:v>
                </c:pt>
                <c:pt idx="180">
                  <c:v>44011</c:v>
                </c:pt>
                <c:pt idx="181">
                  <c:v>44012</c:v>
                </c:pt>
                <c:pt idx="182">
                  <c:v>44013</c:v>
                </c:pt>
                <c:pt idx="183">
                  <c:v>44014</c:v>
                </c:pt>
                <c:pt idx="184">
                  <c:v>44015</c:v>
                </c:pt>
                <c:pt idx="185">
                  <c:v>44016</c:v>
                </c:pt>
                <c:pt idx="186">
                  <c:v>44017</c:v>
                </c:pt>
                <c:pt idx="187">
                  <c:v>44018</c:v>
                </c:pt>
                <c:pt idx="188">
                  <c:v>44019</c:v>
                </c:pt>
                <c:pt idx="189">
                  <c:v>44020</c:v>
                </c:pt>
                <c:pt idx="190">
                  <c:v>44021</c:v>
                </c:pt>
                <c:pt idx="191">
                  <c:v>44022</c:v>
                </c:pt>
                <c:pt idx="192">
                  <c:v>44023</c:v>
                </c:pt>
                <c:pt idx="193">
                  <c:v>44024</c:v>
                </c:pt>
                <c:pt idx="194">
                  <c:v>44025</c:v>
                </c:pt>
                <c:pt idx="195">
                  <c:v>44026</c:v>
                </c:pt>
                <c:pt idx="196">
                  <c:v>44027</c:v>
                </c:pt>
                <c:pt idx="197">
                  <c:v>44028</c:v>
                </c:pt>
                <c:pt idx="198">
                  <c:v>44029</c:v>
                </c:pt>
                <c:pt idx="199">
                  <c:v>44030</c:v>
                </c:pt>
                <c:pt idx="200">
                  <c:v>44031</c:v>
                </c:pt>
                <c:pt idx="201">
                  <c:v>44032</c:v>
                </c:pt>
                <c:pt idx="202">
                  <c:v>44033</c:v>
                </c:pt>
                <c:pt idx="203">
                  <c:v>44034</c:v>
                </c:pt>
                <c:pt idx="204">
                  <c:v>44035</c:v>
                </c:pt>
                <c:pt idx="205">
                  <c:v>44036</c:v>
                </c:pt>
                <c:pt idx="206">
                  <c:v>44037</c:v>
                </c:pt>
                <c:pt idx="207">
                  <c:v>44038</c:v>
                </c:pt>
                <c:pt idx="208">
                  <c:v>44039</c:v>
                </c:pt>
                <c:pt idx="209">
                  <c:v>44040</c:v>
                </c:pt>
                <c:pt idx="210">
                  <c:v>44041</c:v>
                </c:pt>
                <c:pt idx="211">
                  <c:v>44042</c:v>
                </c:pt>
                <c:pt idx="212">
                  <c:v>44043</c:v>
                </c:pt>
                <c:pt idx="213">
                  <c:v>44044</c:v>
                </c:pt>
                <c:pt idx="214">
                  <c:v>44045</c:v>
                </c:pt>
                <c:pt idx="215">
                  <c:v>44046</c:v>
                </c:pt>
                <c:pt idx="216">
                  <c:v>44047</c:v>
                </c:pt>
                <c:pt idx="217">
                  <c:v>44048</c:v>
                </c:pt>
                <c:pt idx="218">
                  <c:v>44049</c:v>
                </c:pt>
                <c:pt idx="219">
                  <c:v>44050</c:v>
                </c:pt>
                <c:pt idx="220">
                  <c:v>44051</c:v>
                </c:pt>
                <c:pt idx="221">
                  <c:v>44052</c:v>
                </c:pt>
                <c:pt idx="222">
                  <c:v>44053</c:v>
                </c:pt>
                <c:pt idx="223">
                  <c:v>44054</c:v>
                </c:pt>
                <c:pt idx="224">
                  <c:v>44055</c:v>
                </c:pt>
                <c:pt idx="225">
                  <c:v>44056</c:v>
                </c:pt>
                <c:pt idx="226">
                  <c:v>44057</c:v>
                </c:pt>
                <c:pt idx="227">
                  <c:v>44058</c:v>
                </c:pt>
                <c:pt idx="228">
                  <c:v>44059</c:v>
                </c:pt>
                <c:pt idx="229">
                  <c:v>44060</c:v>
                </c:pt>
                <c:pt idx="230">
                  <c:v>44061</c:v>
                </c:pt>
                <c:pt idx="231">
                  <c:v>44062</c:v>
                </c:pt>
                <c:pt idx="232">
                  <c:v>44063</c:v>
                </c:pt>
                <c:pt idx="233">
                  <c:v>44064</c:v>
                </c:pt>
                <c:pt idx="234">
                  <c:v>44065</c:v>
                </c:pt>
                <c:pt idx="235">
                  <c:v>44066</c:v>
                </c:pt>
                <c:pt idx="236">
                  <c:v>44067</c:v>
                </c:pt>
                <c:pt idx="237">
                  <c:v>44068</c:v>
                </c:pt>
                <c:pt idx="238">
                  <c:v>44069</c:v>
                </c:pt>
                <c:pt idx="239">
                  <c:v>44070</c:v>
                </c:pt>
                <c:pt idx="240">
                  <c:v>44071</c:v>
                </c:pt>
                <c:pt idx="241">
                  <c:v>44072</c:v>
                </c:pt>
                <c:pt idx="242">
                  <c:v>44073</c:v>
                </c:pt>
                <c:pt idx="243">
                  <c:v>44074</c:v>
                </c:pt>
                <c:pt idx="244">
                  <c:v>44075</c:v>
                </c:pt>
                <c:pt idx="245">
                  <c:v>44076</c:v>
                </c:pt>
                <c:pt idx="246">
                  <c:v>44077</c:v>
                </c:pt>
                <c:pt idx="247">
                  <c:v>44078</c:v>
                </c:pt>
                <c:pt idx="248">
                  <c:v>44079</c:v>
                </c:pt>
                <c:pt idx="249">
                  <c:v>44080</c:v>
                </c:pt>
                <c:pt idx="250">
                  <c:v>44081</c:v>
                </c:pt>
                <c:pt idx="251">
                  <c:v>44082</c:v>
                </c:pt>
                <c:pt idx="252">
                  <c:v>44083</c:v>
                </c:pt>
                <c:pt idx="253">
                  <c:v>44084</c:v>
                </c:pt>
                <c:pt idx="254">
                  <c:v>44085</c:v>
                </c:pt>
                <c:pt idx="255">
                  <c:v>44086</c:v>
                </c:pt>
                <c:pt idx="256">
                  <c:v>44087</c:v>
                </c:pt>
                <c:pt idx="257">
                  <c:v>44088</c:v>
                </c:pt>
                <c:pt idx="258">
                  <c:v>44089</c:v>
                </c:pt>
                <c:pt idx="259">
                  <c:v>44090</c:v>
                </c:pt>
                <c:pt idx="260">
                  <c:v>44091</c:v>
                </c:pt>
                <c:pt idx="261">
                  <c:v>44092</c:v>
                </c:pt>
                <c:pt idx="262">
                  <c:v>44093</c:v>
                </c:pt>
                <c:pt idx="263">
                  <c:v>44094</c:v>
                </c:pt>
                <c:pt idx="264">
                  <c:v>44095</c:v>
                </c:pt>
                <c:pt idx="265">
                  <c:v>44096</c:v>
                </c:pt>
                <c:pt idx="266">
                  <c:v>44097</c:v>
                </c:pt>
                <c:pt idx="267">
                  <c:v>44098</c:v>
                </c:pt>
                <c:pt idx="268">
                  <c:v>44099</c:v>
                </c:pt>
                <c:pt idx="269">
                  <c:v>44100</c:v>
                </c:pt>
                <c:pt idx="270">
                  <c:v>44101</c:v>
                </c:pt>
                <c:pt idx="271">
                  <c:v>44102</c:v>
                </c:pt>
                <c:pt idx="272">
                  <c:v>44103</c:v>
                </c:pt>
                <c:pt idx="273">
                  <c:v>44104</c:v>
                </c:pt>
                <c:pt idx="274">
                  <c:v>44105</c:v>
                </c:pt>
                <c:pt idx="275">
                  <c:v>44106</c:v>
                </c:pt>
                <c:pt idx="276">
                  <c:v>44107</c:v>
                </c:pt>
                <c:pt idx="277">
                  <c:v>44108</c:v>
                </c:pt>
                <c:pt idx="278">
                  <c:v>44109</c:v>
                </c:pt>
                <c:pt idx="279">
                  <c:v>44110</c:v>
                </c:pt>
                <c:pt idx="280">
                  <c:v>44111</c:v>
                </c:pt>
                <c:pt idx="281">
                  <c:v>44112</c:v>
                </c:pt>
                <c:pt idx="282">
                  <c:v>44113</c:v>
                </c:pt>
                <c:pt idx="283">
                  <c:v>44114</c:v>
                </c:pt>
                <c:pt idx="284">
                  <c:v>44115</c:v>
                </c:pt>
                <c:pt idx="285">
                  <c:v>44116</c:v>
                </c:pt>
                <c:pt idx="286">
                  <c:v>44117</c:v>
                </c:pt>
                <c:pt idx="287">
                  <c:v>44118</c:v>
                </c:pt>
                <c:pt idx="288">
                  <c:v>44119</c:v>
                </c:pt>
                <c:pt idx="289">
                  <c:v>44120</c:v>
                </c:pt>
                <c:pt idx="290">
                  <c:v>44121</c:v>
                </c:pt>
                <c:pt idx="291">
                  <c:v>44122</c:v>
                </c:pt>
                <c:pt idx="292">
                  <c:v>44123</c:v>
                </c:pt>
                <c:pt idx="293">
                  <c:v>44124</c:v>
                </c:pt>
                <c:pt idx="294">
                  <c:v>44125</c:v>
                </c:pt>
                <c:pt idx="295">
                  <c:v>44126</c:v>
                </c:pt>
                <c:pt idx="296">
                  <c:v>44127</c:v>
                </c:pt>
                <c:pt idx="297">
                  <c:v>44128</c:v>
                </c:pt>
                <c:pt idx="298">
                  <c:v>44129</c:v>
                </c:pt>
                <c:pt idx="299">
                  <c:v>44130</c:v>
                </c:pt>
                <c:pt idx="300">
                  <c:v>44131</c:v>
                </c:pt>
                <c:pt idx="301">
                  <c:v>44132</c:v>
                </c:pt>
                <c:pt idx="302">
                  <c:v>44133</c:v>
                </c:pt>
                <c:pt idx="303">
                  <c:v>44134</c:v>
                </c:pt>
                <c:pt idx="304">
                  <c:v>44135</c:v>
                </c:pt>
                <c:pt idx="305">
                  <c:v>44136</c:v>
                </c:pt>
                <c:pt idx="306">
                  <c:v>44137</c:v>
                </c:pt>
                <c:pt idx="307">
                  <c:v>44138</c:v>
                </c:pt>
                <c:pt idx="308">
                  <c:v>44139</c:v>
                </c:pt>
                <c:pt idx="309">
                  <c:v>44140</c:v>
                </c:pt>
                <c:pt idx="310">
                  <c:v>44141</c:v>
                </c:pt>
                <c:pt idx="311">
                  <c:v>44142</c:v>
                </c:pt>
                <c:pt idx="312">
                  <c:v>44143</c:v>
                </c:pt>
                <c:pt idx="313">
                  <c:v>44144</c:v>
                </c:pt>
                <c:pt idx="314">
                  <c:v>44145</c:v>
                </c:pt>
                <c:pt idx="315">
                  <c:v>44146</c:v>
                </c:pt>
                <c:pt idx="316">
                  <c:v>44147</c:v>
                </c:pt>
                <c:pt idx="317">
                  <c:v>44148</c:v>
                </c:pt>
                <c:pt idx="318">
                  <c:v>44149</c:v>
                </c:pt>
                <c:pt idx="319">
                  <c:v>44150</c:v>
                </c:pt>
                <c:pt idx="320">
                  <c:v>44151</c:v>
                </c:pt>
                <c:pt idx="321">
                  <c:v>44152</c:v>
                </c:pt>
                <c:pt idx="322">
                  <c:v>44153</c:v>
                </c:pt>
                <c:pt idx="323">
                  <c:v>44154</c:v>
                </c:pt>
                <c:pt idx="324">
                  <c:v>44155</c:v>
                </c:pt>
                <c:pt idx="325">
                  <c:v>44156</c:v>
                </c:pt>
                <c:pt idx="326">
                  <c:v>44157</c:v>
                </c:pt>
                <c:pt idx="327">
                  <c:v>44158</c:v>
                </c:pt>
                <c:pt idx="328">
                  <c:v>44159</c:v>
                </c:pt>
                <c:pt idx="329">
                  <c:v>44160</c:v>
                </c:pt>
                <c:pt idx="330">
                  <c:v>44161</c:v>
                </c:pt>
                <c:pt idx="331">
                  <c:v>44162</c:v>
                </c:pt>
                <c:pt idx="332">
                  <c:v>44163</c:v>
                </c:pt>
                <c:pt idx="333">
                  <c:v>44164</c:v>
                </c:pt>
                <c:pt idx="334">
                  <c:v>44165</c:v>
                </c:pt>
                <c:pt idx="335">
                  <c:v>44166</c:v>
                </c:pt>
                <c:pt idx="336">
                  <c:v>44167</c:v>
                </c:pt>
                <c:pt idx="337">
                  <c:v>44168</c:v>
                </c:pt>
                <c:pt idx="338">
                  <c:v>44169</c:v>
                </c:pt>
                <c:pt idx="339">
                  <c:v>44170</c:v>
                </c:pt>
                <c:pt idx="340">
                  <c:v>44171</c:v>
                </c:pt>
                <c:pt idx="341">
                  <c:v>44172</c:v>
                </c:pt>
                <c:pt idx="342">
                  <c:v>44173</c:v>
                </c:pt>
                <c:pt idx="343">
                  <c:v>44174</c:v>
                </c:pt>
                <c:pt idx="344">
                  <c:v>44175</c:v>
                </c:pt>
                <c:pt idx="345">
                  <c:v>44176</c:v>
                </c:pt>
                <c:pt idx="346">
                  <c:v>44177</c:v>
                </c:pt>
                <c:pt idx="347">
                  <c:v>44178</c:v>
                </c:pt>
                <c:pt idx="348">
                  <c:v>44179</c:v>
                </c:pt>
                <c:pt idx="349">
                  <c:v>44180</c:v>
                </c:pt>
                <c:pt idx="350">
                  <c:v>44181</c:v>
                </c:pt>
                <c:pt idx="351">
                  <c:v>44182</c:v>
                </c:pt>
                <c:pt idx="352">
                  <c:v>44183</c:v>
                </c:pt>
                <c:pt idx="353">
                  <c:v>44184</c:v>
                </c:pt>
                <c:pt idx="354">
                  <c:v>44185</c:v>
                </c:pt>
                <c:pt idx="355">
                  <c:v>44186</c:v>
                </c:pt>
                <c:pt idx="356">
                  <c:v>44187</c:v>
                </c:pt>
                <c:pt idx="357">
                  <c:v>44188</c:v>
                </c:pt>
                <c:pt idx="358">
                  <c:v>44189</c:v>
                </c:pt>
                <c:pt idx="359">
                  <c:v>44190</c:v>
                </c:pt>
                <c:pt idx="360">
                  <c:v>44191</c:v>
                </c:pt>
                <c:pt idx="361">
                  <c:v>44192</c:v>
                </c:pt>
                <c:pt idx="362">
                  <c:v>44193</c:v>
                </c:pt>
                <c:pt idx="363">
                  <c:v>44194</c:v>
                </c:pt>
                <c:pt idx="364">
                  <c:v>44195</c:v>
                </c:pt>
                <c:pt idx="365">
                  <c:v>44196</c:v>
                </c:pt>
                <c:pt idx="366">
                  <c:v>44197</c:v>
                </c:pt>
                <c:pt idx="367">
                  <c:v>44198</c:v>
                </c:pt>
                <c:pt idx="368">
                  <c:v>44199</c:v>
                </c:pt>
                <c:pt idx="369">
                  <c:v>44200</c:v>
                </c:pt>
                <c:pt idx="370">
                  <c:v>44201</c:v>
                </c:pt>
                <c:pt idx="371">
                  <c:v>44202</c:v>
                </c:pt>
                <c:pt idx="372">
                  <c:v>44203</c:v>
                </c:pt>
                <c:pt idx="373">
                  <c:v>44204</c:v>
                </c:pt>
                <c:pt idx="374">
                  <c:v>44205</c:v>
                </c:pt>
                <c:pt idx="375">
                  <c:v>44206</c:v>
                </c:pt>
                <c:pt idx="376">
                  <c:v>44207</c:v>
                </c:pt>
                <c:pt idx="377">
                  <c:v>44208</c:v>
                </c:pt>
                <c:pt idx="378">
                  <c:v>44209</c:v>
                </c:pt>
                <c:pt idx="379">
                  <c:v>44210</c:v>
                </c:pt>
                <c:pt idx="380">
                  <c:v>44211</c:v>
                </c:pt>
                <c:pt idx="381">
                  <c:v>44212</c:v>
                </c:pt>
                <c:pt idx="382">
                  <c:v>44213</c:v>
                </c:pt>
                <c:pt idx="383">
                  <c:v>44214</c:v>
                </c:pt>
                <c:pt idx="384">
                  <c:v>44215</c:v>
                </c:pt>
                <c:pt idx="385">
                  <c:v>44216</c:v>
                </c:pt>
                <c:pt idx="386">
                  <c:v>44217</c:v>
                </c:pt>
                <c:pt idx="387">
                  <c:v>44218</c:v>
                </c:pt>
                <c:pt idx="388">
                  <c:v>44219</c:v>
                </c:pt>
                <c:pt idx="389">
                  <c:v>44220</c:v>
                </c:pt>
                <c:pt idx="390">
                  <c:v>44221</c:v>
                </c:pt>
                <c:pt idx="391">
                  <c:v>44222</c:v>
                </c:pt>
                <c:pt idx="392">
                  <c:v>44223</c:v>
                </c:pt>
                <c:pt idx="393">
                  <c:v>44224</c:v>
                </c:pt>
                <c:pt idx="394">
                  <c:v>44225</c:v>
                </c:pt>
                <c:pt idx="395">
                  <c:v>44226</c:v>
                </c:pt>
                <c:pt idx="396">
                  <c:v>44227</c:v>
                </c:pt>
                <c:pt idx="397">
                  <c:v>44228</c:v>
                </c:pt>
                <c:pt idx="398">
                  <c:v>44229</c:v>
                </c:pt>
                <c:pt idx="399">
                  <c:v>44230</c:v>
                </c:pt>
                <c:pt idx="400">
                  <c:v>44231</c:v>
                </c:pt>
                <c:pt idx="401">
                  <c:v>44232</c:v>
                </c:pt>
                <c:pt idx="402">
                  <c:v>44233</c:v>
                </c:pt>
                <c:pt idx="403">
                  <c:v>44234</c:v>
                </c:pt>
                <c:pt idx="404">
                  <c:v>44235</c:v>
                </c:pt>
                <c:pt idx="405">
                  <c:v>44236</c:v>
                </c:pt>
                <c:pt idx="406">
                  <c:v>44237</c:v>
                </c:pt>
                <c:pt idx="407">
                  <c:v>44238</c:v>
                </c:pt>
                <c:pt idx="408">
                  <c:v>44239</c:v>
                </c:pt>
                <c:pt idx="409">
                  <c:v>44240</c:v>
                </c:pt>
                <c:pt idx="410">
                  <c:v>44241</c:v>
                </c:pt>
                <c:pt idx="411">
                  <c:v>44242</c:v>
                </c:pt>
                <c:pt idx="412">
                  <c:v>44243</c:v>
                </c:pt>
                <c:pt idx="413">
                  <c:v>44244</c:v>
                </c:pt>
                <c:pt idx="414">
                  <c:v>44245</c:v>
                </c:pt>
                <c:pt idx="415">
                  <c:v>44246</c:v>
                </c:pt>
                <c:pt idx="416">
                  <c:v>44247</c:v>
                </c:pt>
                <c:pt idx="417">
                  <c:v>44248</c:v>
                </c:pt>
                <c:pt idx="418">
                  <c:v>44249</c:v>
                </c:pt>
                <c:pt idx="419">
                  <c:v>44250</c:v>
                </c:pt>
                <c:pt idx="420">
                  <c:v>44251</c:v>
                </c:pt>
                <c:pt idx="421">
                  <c:v>44252</c:v>
                </c:pt>
                <c:pt idx="422">
                  <c:v>44253</c:v>
                </c:pt>
                <c:pt idx="423">
                  <c:v>44254</c:v>
                </c:pt>
                <c:pt idx="424">
                  <c:v>44255</c:v>
                </c:pt>
                <c:pt idx="425">
                  <c:v>44256</c:v>
                </c:pt>
                <c:pt idx="426">
                  <c:v>44257</c:v>
                </c:pt>
                <c:pt idx="427">
                  <c:v>44258</c:v>
                </c:pt>
                <c:pt idx="428">
                  <c:v>44259</c:v>
                </c:pt>
                <c:pt idx="429">
                  <c:v>44260</c:v>
                </c:pt>
                <c:pt idx="430">
                  <c:v>44261</c:v>
                </c:pt>
                <c:pt idx="431">
                  <c:v>44262</c:v>
                </c:pt>
                <c:pt idx="432">
                  <c:v>44263</c:v>
                </c:pt>
                <c:pt idx="433">
                  <c:v>44264</c:v>
                </c:pt>
                <c:pt idx="434">
                  <c:v>44265</c:v>
                </c:pt>
                <c:pt idx="435">
                  <c:v>44266</c:v>
                </c:pt>
                <c:pt idx="436">
                  <c:v>44267</c:v>
                </c:pt>
                <c:pt idx="437">
                  <c:v>44268</c:v>
                </c:pt>
                <c:pt idx="438">
                  <c:v>44269</c:v>
                </c:pt>
                <c:pt idx="439">
                  <c:v>44270</c:v>
                </c:pt>
                <c:pt idx="440">
                  <c:v>44271</c:v>
                </c:pt>
                <c:pt idx="441">
                  <c:v>44272</c:v>
                </c:pt>
                <c:pt idx="442">
                  <c:v>44273</c:v>
                </c:pt>
                <c:pt idx="443">
                  <c:v>44274</c:v>
                </c:pt>
                <c:pt idx="444">
                  <c:v>44275</c:v>
                </c:pt>
                <c:pt idx="445">
                  <c:v>44276</c:v>
                </c:pt>
                <c:pt idx="446">
                  <c:v>44277</c:v>
                </c:pt>
                <c:pt idx="447">
                  <c:v>44278</c:v>
                </c:pt>
                <c:pt idx="448">
                  <c:v>44279</c:v>
                </c:pt>
                <c:pt idx="449">
                  <c:v>44280</c:v>
                </c:pt>
                <c:pt idx="450">
                  <c:v>44281</c:v>
                </c:pt>
                <c:pt idx="451">
                  <c:v>44282</c:v>
                </c:pt>
                <c:pt idx="452">
                  <c:v>44283</c:v>
                </c:pt>
                <c:pt idx="453">
                  <c:v>44284</c:v>
                </c:pt>
                <c:pt idx="454">
                  <c:v>44285</c:v>
                </c:pt>
                <c:pt idx="455">
                  <c:v>44286</c:v>
                </c:pt>
                <c:pt idx="456">
                  <c:v>44287</c:v>
                </c:pt>
                <c:pt idx="457">
                  <c:v>44288</c:v>
                </c:pt>
                <c:pt idx="458">
                  <c:v>44289</c:v>
                </c:pt>
                <c:pt idx="459">
                  <c:v>44290</c:v>
                </c:pt>
                <c:pt idx="460">
                  <c:v>44291</c:v>
                </c:pt>
                <c:pt idx="461">
                  <c:v>44292</c:v>
                </c:pt>
                <c:pt idx="462">
                  <c:v>44293</c:v>
                </c:pt>
                <c:pt idx="463">
                  <c:v>44294</c:v>
                </c:pt>
                <c:pt idx="464">
                  <c:v>44295</c:v>
                </c:pt>
                <c:pt idx="465">
                  <c:v>44296</c:v>
                </c:pt>
                <c:pt idx="466">
                  <c:v>44297</c:v>
                </c:pt>
                <c:pt idx="467">
                  <c:v>44298</c:v>
                </c:pt>
                <c:pt idx="468">
                  <c:v>44299</c:v>
                </c:pt>
                <c:pt idx="469">
                  <c:v>44300</c:v>
                </c:pt>
                <c:pt idx="470">
                  <c:v>44301</c:v>
                </c:pt>
                <c:pt idx="471">
                  <c:v>44302</c:v>
                </c:pt>
                <c:pt idx="472">
                  <c:v>44303</c:v>
                </c:pt>
                <c:pt idx="473">
                  <c:v>44304</c:v>
                </c:pt>
                <c:pt idx="474">
                  <c:v>44305</c:v>
                </c:pt>
                <c:pt idx="475">
                  <c:v>44306</c:v>
                </c:pt>
                <c:pt idx="476">
                  <c:v>44307</c:v>
                </c:pt>
                <c:pt idx="477">
                  <c:v>44308</c:v>
                </c:pt>
                <c:pt idx="478">
                  <c:v>44309</c:v>
                </c:pt>
                <c:pt idx="479">
                  <c:v>44310</c:v>
                </c:pt>
                <c:pt idx="480">
                  <c:v>44311</c:v>
                </c:pt>
                <c:pt idx="481">
                  <c:v>44312</c:v>
                </c:pt>
                <c:pt idx="482">
                  <c:v>44313</c:v>
                </c:pt>
                <c:pt idx="483">
                  <c:v>44314</c:v>
                </c:pt>
                <c:pt idx="484">
                  <c:v>44315</c:v>
                </c:pt>
                <c:pt idx="485">
                  <c:v>44316</c:v>
                </c:pt>
                <c:pt idx="486">
                  <c:v>44317</c:v>
                </c:pt>
                <c:pt idx="487">
                  <c:v>44318</c:v>
                </c:pt>
                <c:pt idx="488">
                  <c:v>44319</c:v>
                </c:pt>
                <c:pt idx="489">
                  <c:v>44320</c:v>
                </c:pt>
                <c:pt idx="490">
                  <c:v>44321</c:v>
                </c:pt>
                <c:pt idx="491">
                  <c:v>44322</c:v>
                </c:pt>
                <c:pt idx="492">
                  <c:v>44323</c:v>
                </c:pt>
                <c:pt idx="493">
                  <c:v>44324</c:v>
                </c:pt>
                <c:pt idx="494">
                  <c:v>44325</c:v>
                </c:pt>
                <c:pt idx="495">
                  <c:v>44326</c:v>
                </c:pt>
                <c:pt idx="496">
                  <c:v>44327</c:v>
                </c:pt>
                <c:pt idx="497">
                  <c:v>44328</c:v>
                </c:pt>
                <c:pt idx="498">
                  <c:v>44329</c:v>
                </c:pt>
                <c:pt idx="499">
                  <c:v>44330</c:v>
                </c:pt>
                <c:pt idx="500">
                  <c:v>44331</c:v>
                </c:pt>
                <c:pt idx="501">
                  <c:v>44332</c:v>
                </c:pt>
                <c:pt idx="502">
                  <c:v>44333</c:v>
                </c:pt>
                <c:pt idx="503">
                  <c:v>44334</c:v>
                </c:pt>
                <c:pt idx="504">
                  <c:v>44335</c:v>
                </c:pt>
                <c:pt idx="505">
                  <c:v>44336</c:v>
                </c:pt>
                <c:pt idx="506">
                  <c:v>44337</c:v>
                </c:pt>
                <c:pt idx="507">
                  <c:v>44338</c:v>
                </c:pt>
                <c:pt idx="508">
                  <c:v>44339</c:v>
                </c:pt>
                <c:pt idx="509">
                  <c:v>44340</c:v>
                </c:pt>
                <c:pt idx="510">
                  <c:v>44341</c:v>
                </c:pt>
                <c:pt idx="511">
                  <c:v>44342</c:v>
                </c:pt>
                <c:pt idx="512">
                  <c:v>44343</c:v>
                </c:pt>
                <c:pt idx="513">
                  <c:v>44344</c:v>
                </c:pt>
                <c:pt idx="514">
                  <c:v>44345</c:v>
                </c:pt>
                <c:pt idx="515">
                  <c:v>44346</c:v>
                </c:pt>
                <c:pt idx="516">
                  <c:v>44347</c:v>
                </c:pt>
                <c:pt idx="517">
                  <c:v>44348</c:v>
                </c:pt>
                <c:pt idx="518">
                  <c:v>44349</c:v>
                </c:pt>
                <c:pt idx="519">
                  <c:v>44350</c:v>
                </c:pt>
                <c:pt idx="520">
                  <c:v>44351</c:v>
                </c:pt>
                <c:pt idx="521">
                  <c:v>44352</c:v>
                </c:pt>
                <c:pt idx="522">
                  <c:v>44353</c:v>
                </c:pt>
                <c:pt idx="523">
                  <c:v>44354</c:v>
                </c:pt>
                <c:pt idx="524">
                  <c:v>44355</c:v>
                </c:pt>
                <c:pt idx="525">
                  <c:v>44356</c:v>
                </c:pt>
                <c:pt idx="526">
                  <c:v>44357</c:v>
                </c:pt>
                <c:pt idx="527">
                  <c:v>44358</c:v>
                </c:pt>
                <c:pt idx="528">
                  <c:v>44359</c:v>
                </c:pt>
                <c:pt idx="529">
                  <c:v>44360</c:v>
                </c:pt>
                <c:pt idx="530">
                  <c:v>44361</c:v>
                </c:pt>
                <c:pt idx="531">
                  <c:v>44362</c:v>
                </c:pt>
                <c:pt idx="532">
                  <c:v>44363</c:v>
                </c:pt>
                <c:pt idx="533">
                  <c:v>44364</c:v>
                </c:pt>
                <c:pt idx="534">
                  <c:v>44365</c:v>
                </c:pt>
                <c:pt idx="535">
                  <c:v>44366</c:v>
                </c:pt>
                <c:pt idx="536">
                  <c:v>44367</c:v>
                </c:pt>
                <c:pt idx="537">
                  <c:v>44368</c:v>
                </c:pt>
                <c:pt idx="538">
                  <c:v>44369</c:v>
                </c:pt>
                <c:pt idx="539">
                  <c:v>44370</c:v>
                </c:pt>
                <c:pt idx="540">
                  <c:v>44371</c:v>
                </c:pt>
                <c:pt idx="541">
                  <c:v>44372</c:v>
                </c:pt>
                <c:pt idx="542">
                  <c:v>44373</c:v>
                </c:pt>
                <c:pt idx="543">
                  <c:v>44374</c:v>
                </c:pt>
                <c:pt idx="544">
                  <c:v>44375</c:v>
                </c:pt>
                <c:pt idx="545">
                  <c:v>44376</c:v>
                </c:pt>
              </c:numCache>
            </c:numRef>
          </c:cat>
          <c:val>
            <c:numRef>
              <c:f>Sheet3!$AG$3:$AG$548</c:f>
              <c:numCache>
                <c:formatCode>General</c:formatCode>
                <c:ptCount val="546"/>
                <c:pt idx="121">
                  <c:v>100</c:v>
                </c:pt>
                <c:pt idx="122">
                  <c:v>100</c:v>
                </c:pt>
                <c:pt idx="123">
                  <c:v>100</c:v>
                </c:pt>
                <c:pt idx="124">
                  <c:v>100</c:v>
                </c:pt>
                <c:pt idx="125">
                  <c:v>100</c:v>
                </c:pt>
                <c:pt idx="126">
                  <c:v>100</c:v>
                </c:pt>
                <c:pt idx="127">
                  <c:v>100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F-9CC8-4140-B968-02DA341257F4}"/>
            </c:ext>
          </c:extLst>
        </c:ser>
        <c:ser>
          <c:idx val="32"/>
          <c:order val="32"/>
          <c:tx>
            <c:strRef>
              <c:f>Sheet3!$AH$2</c:f>
              <c:strCache>
                <c:ptCount val="1"/>
                <c:pt idx="0">
                  <c:v>牌桌回馈送</c:v>
                </c:pt>
              </c:strCache>
            </c:strRef>
          </c:tx>
          <c:spPr>
            <a:ln w="28575" cap="rnd">
              <a:solidFill>
                <a:schemeClr val="accent3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Sheet3!$A$3:$A$548</c:f>
              <c:numCache>
                <c:formatCode>m/d/yyyy</c:formatCode>
                <c:ptCount val="546"/>
                <c:pt idx="0">
                  <c:v>43831</c:v>
                </c:pt>
                <c:pt idx="1">
                  <c:v>43832</c:v>
                </c:pt>
                <c:pt idx="2">
                  <c:v>43833</c:v>
                </c:pt>
                <c:pt idx="3">
                  <c:v>43834</c:v>
                </c:pt>
                <c:pt idx="4">
                  <c:v>43835</c:v>
                </c:pt>
                <c:pt idx="5">
                  <c:v>43836</c:v>
                </c:pt>
                <c:pt idx="6">
                  <c:v>43837</c:v>
                </c:pt>
                <c:pt idx="7">
                  <c:v>43838</c:v>
                </c:pt>
                <c:pt idx="8">
                  <c:v>43839</c:v>
                </c:pt>
                <c:pt idx="9">
                  <c:v>43840</c:v>
                </c:pt>
                <c:pt idx="10">
                  <c:v>43841</c:v>
                </c:pt>
                <c:pt idx="11">
                  <c:v>43842</c:v>
                </c:pt>
                <c:pt idx="12">
                  <c:v>43843</c:v>
                </c:pt>
                <c:pt idx="13">
                  <c:v>43844</c:v>
                </c:pt>
                <c:pt idx="14">
                  <c:v>43845</c:v>
                </c:pt>
                <c:pt idx="15">
                  <c:v>43846</c:v>
                </c:pt>
                <c:pt idx="16">
                  <c:v>43847</c:v>
                </c:pt>
                <c:pt idx="17">
                  <c:v>43848</c:v>
                </c:pt>
                <c:pt idx="18">
                  <c:v>43849</c:v>
                </c:pt>
                <c:pt idx="19">
                  <c:v>43850</c:v>
                </c:pt>
                <c:pt idx="20">
                  <c:v>43851</c:v>
                </c:pt>
                <c:pt idx="21">
                  <c:v>43852</c:v>
                </c:pt>
                <c:pt idx="22">
                  <c:v>43853</c:v>
                </c:pt>
                <c:pt idx="23">
                  <c:v>43854</c:v>
                </c:pt>
                <c:pt idx="24">
                  <c:v>43855</c:v>
                </c:pt>
                <c:pt idx="25">
                  <c:v>43856</c:v>
                </c:pt>
                <c:pt idx="26">
                  <c:v>43857</c:v>
                </c:pt>
                <c:pt idx="27">
                  <c:v>43858</c:v>
                </c:pt>
                <c:pt idx="28">
                  <c:v>43859</c:v>
                </c:pt>
                <c:pt idx="29">
                  <c:v>43860</c:v>
                </c:pt>
                <c:pt idx="30">
                  <c:v>43861</c:v>
                </c:pt>
                <c:pt idx="31">
                  <c:v>43862</c:v>
                </c:pt>
                <c:pt idx="32">
                  <c:v>43863</c:v>
                </c:pt>
                <c:pt idx="33">
                  <c:v>43864</c:v>
                </c:pt>
                <c:pt idx="34">
                  <c:v>43865</c:v>
                </c:pt>
                <c:pt idx="35">
                  <c:v>43866</c:v>
                </c:pt>
                <c:pt idx="36">
                  <c:v>43867</c:v>
                </c:pt>
                <c:pt idx="37">
                  <c:v>43868</c:v>
                </c:pt>
                <c:pt idx="38">
                  <c:v>43869</c:v>
                </c:pt>
                <c:pt idx="39">
                  <c:v>43870</c:v>
                </c:pt>
                <c:pt idx="40">
                  <c:v>43871</c:v>
                </c:pt>
                <c:pt idx="41">
                  <c:v>43872</c:v>
                </c:pt>
                <c:pt idx="42">
                  <c:v>43873</c:v>
                </c:pt>
                <c:pt idx="43">
                  <c:v>43874</c:v>
                </c:pt>
                <c:pt idx="44">
                  <c:v>43875</c:v>
                </c:pt>
                <c:pt idx="45">
                  <c:v>43876</c:v>
                </c:pt>
                <c:pt idx="46">
                  <c:v>43877</c:v>
                </c:pt>
                <c:pt idx="47">
                  <c:v>43878</c:v>
                </c:pt>
                <c:pt idx="48">
                  <c:v>43879</c:v>
                </c:pt>
                <c:pt idx="49">
                  <c:v>43880</c:v>
                </c:pt>
                <c:pt idx="50">
                  <c:v>43881</c:v>
                </c:pt>
                <c:pt idx="51">
                  <c:v>43882</c:v>
                </c:pt>
                <c:pt idx="52">
                  <c:v>43883</c:v>
                </c:pt>
                <c:pt idx="53">
                  <c:v>43884</c:v>
                </c:pt>
                <c:pt idx="54">
                  <c:v>43885</c:v>
                </c:pt>
                <c:pt idx="55">
                  <c:v>43886</c:v>
                </c:pt>
                <c:pt idx="56">
                  <c:v>43887</c:v>
                </c:pt>
                <c:pt idx="57">
                  <c:v>43888</c:v>
                </c:pt>
                <c:pt idx="58">
                  <c:v>43889</c:v>
                </c:pt>
                <c:pt idx="59">
                  <c:v>43890</c:v>
                </c:pt>
                <c:pt idx="60">
                  <c:v>43891</c:v>
                </c:pt>
                <c:pt idx="61">
                  <c:v>43892</c:v>
                </c:pt>
                <c:pt idx="62">
                  <c:v>43893</c:v>
                </c:pt>
                <c:pt idx="63">
                  <c:v>43894</c:v>
                </c:pt>
                <c:pt idx="64">
                  <c:v>43895</c:v>
                </c:pt>
                <c:pt idx="65">
                  <c:v>43896</c:v>
                </c:pt>
                <c:pt idx="66">
                  <c:v>43897</c:v>
                </c:pt>
                <c:pt idx="67">
                  <c:v>43898</c:v>
                </c:pt>
                <c:pt idx="68">
                  <c:v>43899</c:v>
                </c:pt>
                <c:pt idx="69">
                  <c:v>43900</c:v>
                </c:pt>
                <c:pt idx="70">
                  <c:v>43901</c:v>
                </c:pt>
                <c:pt idx="71">
                  <c:v>43902</c:v>
                </c:pt>
                <c:pt idx="72">
                  <c:v>43903</c:v>
                </c:pt>
                <c:pt idx="73">
                  <c:v>43904</c:v>
                </c:pt>
                <c:pt idx="74">
                  <c:v>43905</c:v>
                </c:pt>
                <c:pt idx="75">
                  <c:v>43906</c:v>
                </c:pt>
                <c:pt idx="76">
                  <c:v>43907</c:v>
                </c:pt>
                <c:pt idx="77">
                  <c:v>43908</c:v>
                </c:pt>
                <c:pt idx="78">
                  <c:v>43909</c:v>
                </c:pt>
                <c:pt idx="79">
                  <c:v>43910</c:v>
                </c:pt>
                <c:pt idx="80">
                  <c:v>43911</c:v>
                </c:pt>
                <c:pt idx="81">
                  <c:v>43912</c:v>
                </c:pt>
                <c:pt idx="82">
                  <c:v>43913</c:v>
                </c:pt>
                <c:pt idx="83">
                  <c:v>43914</c:v>
                </c:pt>
                <c:pt idx="84">
                  <c:v>43915</c:v>
                </c:pt>
                <c:pt idx="85">
                  <c:v>43916</c:v>
                </c:pt>
                <c:pt idx="86">
                  <c:v>43917</c:v>
                </c:pt>
                <c:pt idx="87">
                  <c:v>43918</c:v>
                </c:pt>
                <c:pt idx="88">
                  <c:v>43919</c:v>
                </c:pt>
                <c:pt idx="89">
                  <c:v>43920</c:v>
                </c:pt>
                <c:pt idx="90">
                  <c:v>43921</c:v>
                </c:pt>
                <c:pt idx="91">
                  <c:v>43922</c:v>
                </c:pt>
                <c:pt idx="92">
                  <c:v>43923</c:v>
                </c:pt>
                <c:pt idx="93">
                  <c:v>43924</c:v>
                </c:pt>
                <c:pt idx="94">
                  <c:v>43925</c:v>
                </c:pt>
                <c:pt idx="95">
                  <c:v>43926</c:v>
                </c:pt>
                <c:pt idx="96">
                  <c:v>43927</c:v>
                </c:pt>
                <c:pt idx="97">
                  <c:v>43928</c:v>
                </c:pt>
                <c:pt idx="98">
                  <c:v>43929</c:v>
                </c:pt>
                <c:pt idx="99">
                  <c:v>43930</c:v>
                </c:pt>
                <c:pt idx="100">
                  <c:v>43931</c:v>
                </c:pt>
                <c:pt idx="101">
                  <c:v>43932</c:v>
                </c:pt>
                <c:pt idx="102">
                  <c:v>43933</c:v>
                </c:pt>
                <c:pt idx="103">
                  <c:v>43934</c:v>
                </c:pt>
                <c:pt idx="104">
                  <c:v>43935</c:v>
                </c:pt>
                <c:pt idx="105">
                  <c:v>43936</c:v>
                </c:pt>
                <c:pt idx="106">
                  <c:v>43937</c:v>
                </c:pt>
                <c:pt idx="107">
                  <c:v>43938</c:v>
                </c:pt>
                <c:pt idx="108">
                  <c:v>43939</c:v>
                </c:pt>
                <c:pt idx="109">
                  <c:v>43940</c:v>
                </c:pt>
                <c:pt idx="110">
                  <c:v>43941</c:v>
                </c:pt>
                <c:pt idx="111">
                  <c:v>43942</c:v>
                </c:pt>
                <c:pt idx="112">
                  <c:v>43943</c:v>
                </c:pt>
                <c:pt idx="113">
                  <c:v>43944</c:v>
                </c:pt>
                <c:pt idx="114">
                  <c:v>43945</c:v>
                </c:pt>
                <c:pt idx="115">
                  <c:v>43946</c:v>
                </c:pt>
                <c:pt idx="116">
                  <c:v>43947</c:v>
                </c:pt>
                <c:pt idx="117">
                  <c:v>43948</c:v>
                </c:pt>
                <c:pt idx="118">
                  <c:v>43949</c:v>
                </c:pt>
                <c:pt idx="119">
                  <c:v>43950</c:v>
                </c:pt>
                <c:pt idx="120">
                  <c:v>43951</c:v>
                </c:pt>
                <c:pt idx="121">
                  <c:v>43952</c:v>
                </c:pt>
                <c:pt idx="122">
                  <c:v>43953</c:v>
                </c:pt>
                <c:pt idx="123">
                  <c:v>43954</c:v>
                </c:pt>
                <c:pt idx="124">
                  <c:v>43955</c:v>
                </c:pt>
                <c:pt idx="125">
                  <c:v>43956</c:v>
                </c:pt>
                <c:pt idx="126">
                  <c:v>43957</c:v>
                </c:pt>
                <c:pt idx="127">
                  <c:v>43958</c:v>
                </c:pt>
                <c:pt idx="128">
                  <c:v>43959</c:v>
                </c:pt>
                <c:pt idx="129">
                  <c:v>43960</c:v>
                </c:pt>
                <c:pt idx="130">
                  <c:v>43961</c:v>
                </c:pt>
                <c:pt idx="131">
                  <c:v>43962</c:v>
                </c:pt>
                <c:pt idx="132">
                  <c:v>43963</c:v>
                </c:pt>
                <c:pt idx="133">
                  <c:v>43964</c:v>
                </c:pt>
                <c:pt idx="134">
                  <c:v>43965</c:v>
                </c:pt>
                <c:pt idx="135">
                  <c:v>43966</c:v>
                </c:pt>
                <c:pt idx="136">
                  <c:v>43967</c:v>
                </c:pt>
                <c:pt idx="137">
                  <c:v>43968</c:v>
                </c:pt>
                <c:pt idx="138">
                  <c:v>43969</c:v>
                </c:pt>
                <c:pt idx="139">
                  <c:v>43970</c:v>
                </c:pt>
                <c:pt idx="140">
                  <c:v>43971</c:v>
                </c:pt>
                <c:pt idx="141">
                  <c:v>43972</c:v>
                </c:pt>
                <c:pt idx="142">
                  <c:v>43973</c:v>
                </c:pt>
                <c:pt idx="143">
                  <c:v>43974</c:v>
                </c:pt>
                <c:pt idx="144">
                  <c:v>43975</c:v>
                </c:pt>
                <c:pt idx="145">
                  <c:v>43976</c:v>
                </c:pt>
                <c:pt idx="146">
                  <c:v>43977</c:v>
                </c:pt>
                <c:pt idx="147">
                  <c:v>43978</c:v>
                </c:pt>
                <c:pt idx="148">
                  <c:v>43979</c:v>
                </c:pt>
                <c:pt idx="149">
                  <c:v>43980</c:v>
                </c:pt>
                <c:pt idx="150">
                  <c:v>43981</c:v>
                </c:pt>
                <c:pt idx="151">
                  <c:v>43982</c:v>
                </c:pt>
                <c:pt idx="152">
                  <c:v>43983</c:v>
                </c:pt>
                <c:pt idx="153">
                  <c:v>43984</c:v>
                </c:pt>
                <c:pt idx="154">
                  <c:v>43985</c:v>
                </c:pt>
                <c:pt idx="155">
                  <c:v>43986</c:v>
                </c:pt>
                <c:pt idx="156">
                  <c:v>43987</c:v>
                </c:pt>
                <c:pt idx="157">
                  <c:v>43988</c:v>
                </c:pt>
                <c:pt idx="158">
                  <c:v>43989</c:v>
                </c:pt>
                <c:pt idx="159">
                  <c:v>43990</c:v>
                </c:pt>
                <c:pt idx="160">
                  <c:v>43991</c:v>
                </c:pt>
                <c:pt idx="161">
                  <c:v>43992</c:v>
                </c:pt>
                <c:pt idx="162">
                  <c:v>43993</c:v>
                </c:pt>
                <c:pt idx="163">
                  <c:v>43994</c:v>
                </c:pt>
                <c:pt idx="164">
                  <c:v>43995</c:v>
                </c:pt>
                <c:pt idx="165">
                  <c:v>43996</c:v>
                </c:pt>
                <c:pt idx="166">
                  <c:v>43997</c:v>
                </c:pt>
                <c:pt idx="167">
                  <c:v>43998</c:v>
                </c:pt>
                <c:pt idx="168">
                  <c:v>43999</c:v>
                </c:pt>
                <c:pt idx="169">
                  <c:v>44000</c:v>
                </c:pt>
                <c:pt idx="170">
                  <c:v>44001</c:v>
                </c:pt>
                <c:pt idx="171">
                  <c:v>44002</c:v>
                </c:pt>
                <c:pt idx="172">
                  <c:v>44003</c:v>
                </c:pt>
                <c:pt idx="173">
                  <c:v>44004</c:v>
                </c:pt>
                <c:pt idx="174">
                  <c:v>44005</c:v>
                </c:pt>
                <c:pt idx="175">
                  <c:v>44006</c:v>
                </c:pt>
                <c:pt idx="176">
                  <c:v>44007</c:v>
                </c:pt>
                <c:pt idx="177">
                  <c:v>44008</c:v>
                </c:pt>
                <c:pt idx="178">
                  <c:v>44009</c:v>
                </c:pt>
                <c:pt idx="179">
                  <c:v>44010</c:v>
                </c:pt>
                <c:pt idx="180">
                  <c:v>44011</c:v>
                </c:pt>
                <c:pt idx="181">
                  <c:v>44012</c:v>
                </c:pt>
                <c:pt idx="182">
                  <c:v>44013</c:v>
                </c:pt>
                <c:pt idx="183">
                  <c:v>44014</c:v>
                </c:pt>
                <c:pt idx="184">
                  <c:v>44015</c:v>
                </c:pt>
                <c:pt idx="185">
                  <c:v>44016</c:v>
                </c:pt>
                <c:pt idx="186">
                  <c:v>44017</c:v>
                </c:pt>
                <c:pt idx="187">
                  <c:v>44018</c:v>
                </c:pt>
                <c:pt idx="188">
                  <c:v>44019</c:v>
                </c:pt>
                <c:pt idx="189">
                  <c:v>44020</c:v>
                </c:pt>
                <c:pt idx="190">
                  <c:v>44021</c:v>
                </c:pt>
                <c:pt idx="191">
                  <c:v>44022</c:v>
                </c:pt>
                <c:pt idx="192">
                  <c:v>44023</c:v>
                </c:pt>
                <c:pt idx="193">
                  <c:v>44024</c:v>
                </c:pt>
                <c:pt idx="194">
                  <c:v>44025</c:v>
                </c:pt>
                <c:pt idx="195">
                  <c:v>44026</c:v>
                </c:pt>
                <c:pt idx="196">
                  <c:v>44027</c:v>
                </c:pt>
                <c:pt idx="197">
                  <c:v>44028</c:v>
                </c:pt>
                <c:pt idx="198">
                  <c:v>44029</c:v>
                </c:pt>
                <c:pt idx="199">
                  <c:v>44030</c:v>
                </c:pt>
                <c:pt idx="200">
                  <c:v>44031</c:v>
                </c:pt>
                <c:pt idx="201">
                  <c:v>44032</c:v>
                </c:pt>
                <c:pt idx="202">
                  <c:v>44033</c:v>
                </c:pt>
                <c:pt idx="203">
                  <c:v>44034</c:v>
                </c:pt>
                <c:pt idx="204">
                  <c:v>44035</c:v>
                </c:pt>
                <c:pt idx="205">
                  <c:v>44036</c:v>
                </c:pt>
                <c:pt idx="206">
                  <c:v>44037</c:v>
                </c:pt>
                <c:pt idx="207">
                  <c:v>44038</c:v>
                </c:pt>
                <c:pt idx="208">
                  <c:v>44039</c:v>
                </c:pt>
                <c:pt idx="209">
                  <c:v>44040</c:v>
                </c:pt>
                <c:pt idx="210">
                  <c:v>44041</c:v>
                </c:pt>
                <c:pt idx="211">
                  <c:v>44042</c:v>
                </c:pt>
                <c:pt idx="212">
                  <c:v>44043</c:v>
                </c:pt>
                <c:pt idx="213">
                  <c:v>44044</c:v>
                </c:pt>
                <c:pt idx="214">
                  <c:v>44045</c:v>
                </c:pt>
                <c:pt idx="215">
                  <c:v>44046</c:v>
                </c:pt>
                <c:pt idx="216">
                  <c:v>44047</c:v>
                </c:pt>
                <c:pt idx="217">
                  <c:v>44048</c:v>
                </c:pt>
                <c:pt idx="218">
                  <c:v>44049</c:v>
                </c:pt>
                <c:pt idx="219">
                  <c:v>44050</c:v>
                </c:pt>
                <c:pt idx="220">
                  <c:v>44051</c:v>
                </c:pt>
                <c:pt idx="221">
                  <c:v>44052</c:v>
                </c:pt>
                <c:pt idx="222">
                  <c:v>44053</c:v>
                </c:pt>
                <c:pt idx="223">
                  <c:v>44054</c:v>
                </c:pt>
                <c:pt idx="224">
                  <c:v>44055</c:v>
                </c:pt>
                <c:pt idx="225">
                  <c:v>44056</c:v>
                </c:pt>
                <c:pt idx="226">
                  <c:v>44057</c:v>
                </c:pt>
                <c:pt idx="227">
                  <c:v>44058</c:v>
                </c:pt>
                <c:pt idx="228">
                  <c:v>44059</c:v>
                </c:pt>
                <c:pt idx="229">
                  <c:v>44060</c:v>
                </c:pt>
                <c:pt idx="230">
                  <c:v>44061</c:v>
                </c:pt>
                <c:pt idx="231">
                  <c:v>44062</c:v>
                </c:pt>
                <c:pt idx="232">
                  <c:v>44063</c:v>
                </c:pt>
                <c:pt idx="233">
                  <c:v>44064</c:v>
                </c:pt>
                <c:pt idx="234">
                  <c:v>44065</c:v>
                </c:pt>
                <c:pt idx="235">
                  <c:v>44066</c:v>
                </c:pt>
                <c:pt idx="236">
                  <c:v>44067</c:v>
                </c:pt>
                <c:pt idx="237">
                  <c:v>44068</c:v>
                </c:pt>
                <c:pt idx="238">
                  <c:v>44069</c:v>
                </c:pt>
                <c:pt idx="239">
                  <c:v>44070</c:v>
                </c:pt>
                <c:pt idx="240">
                  <c:v>44071</c:v>
                </c:pt>
                <c:pt idx="241">
                  <c:v>44072</c:v>
                </c:pt>
                <c:pt idx="242">
                  <c:v>44073</c:v>
                </c:pt>
                <c:pt idx="243">
                  <c:v>44074</c:v>
                </c:pt>
                <c:pt idx="244">
                  <c:v>44075</c:v>
                </c:pt>
                <c:pt idx="245">
                  <c:v>44076</c:v>
                </c:pt>
                <c:pt idx="246">
                  <c:v>44077</c:v>
                </c:pt>
                <c:pt idx="247">
                  <c:v>44078</c:v>
                </c:pt>
                <c:pt idx="248">
                  <c:v>44079</c:v>
                </c:pt>
                <c:pt idx="249">
                  <c:v>44080</c:v>
                </c:pt>
                <c:pt idx="250">
                  <c:v>44081</c:v>
                </c:pt>
                <c:pt idx="251">
                  <c:v>44082</c:v>
                </c:pt>
                <c:pt idx="252">
                  <c:v>44083</c:v>
                </c:pt>
                <c:pt idx="253">
                  <c:v>44084</c:v>
                </c:pt>
                <c:pt idx="254">
                  <c:v>44085</c:v>
                </c:pt>
                <c:pt idx="255">
                  <c:v>44086</c:v>
                </c:pt>
                <c:pt idx="256">
                  <c:v>44087</c:v>
                </c:pt>
                <c:pt idx="257">
                  <c:v>44088</c:v>
                </c:pt>
                <c:pt idx="258">
                  <c:v>44089</c:v>
                </c:pt>
                <c:pt idx="259">
                  <c:v>44090</c:v>
                </c:pt>
                <c:pt idx="260">
                  <c:v>44091</c:v>
                </c:pt>
                <c:pt idx="261">
                  <c:v>44092</c:v>
                </c:pt>
                <c:pt idx="262">
                  <c:v>44093</c:v>
                </c:pt>
                <c:pt idx="263">
                  <c:v>44094</c:v>
                </c:pt>
                <c:pt idx="264">
                  <c:v>44095</c:v>
                </c:pt>
                <c:pt idx="265">
                  <c:v>44096</c:v>
                </c:pt>
                <c:pt idx="266">
                  <c:v>44097</c:v>
                </c:pt>
                <c:pt idx="267">
                  <c:v>44098</c:v>
                </c:pt>
                <c:pt idx="268">
                  <c:v>44099</c:v>
                </c:pt>
                <c:pt idx="269">
                  <c:v>44100</c:v>
                </c:pt>
                <c:pt idx="270">
                  <c:v>44101</c:v>
                </c:pt>
                <c:pt idx="271">
                  <c:v>44102</c:v>
                </c:pt>
                <c:pt idx="272">
                  <c:v>44103</c:v>
                </c:pt>
                <c:pt idx="273">
                  <c:v>44104</c:v>
                </c:pt>
                <c:pt idx="274">
                  <c:v>44105</c:v>
                </c:pt>
                <c:pt idx="275">
                  <c:v>44106</c:v>
                </c:pt>
                <c:pt idx="276">
                  <c:v>44107</c:v>
                </c:pt>
                <c:pt idx="277">
                  <c:v>44108</c:v>
                </c:pt>
                <c:pt idx="278">
                  <c:v>44109</c:v>
                </c:pt>
                <c:pt idx="279">
                  <c:v>44110</c:v>
                </c:pt>
                <c:pt idx="280">
                  <c:v>44111</c:v>
                </c:pt>
                <c:pt idx="281">
                  <c:v>44112</c:v>
                </c:pt>
                <c:pt idx="282">
                  <c:v>44113</c:v>
                </c:pt>
                <c:pt idx="283">
                  <c:v>44114</c:v>
                </c:pt>
                <c:pt idx="284">
                  <c:v>44115</c:v>
                </c:pt>
                <c:pt idx="285">
                  <c:v>44116</c:v>
                </c:pt>
                <c:pt idx="286">
                  <c:v>44117</c:v>
                </c:pt>
                <c:pt idx="287">
                  <c:v>44118</c:v>
                </c:pt>
                <c:pt idx="288">
                  <c:v>44119</c:v>
                </c:pt>
                <c:pt idx="289">
                  <c:v>44120</c:v>
                </c:pt>
                <c:pt idx="290">
                  <c:v>44121</c:v>
                </c:pt>
                <c:pt idx="291">
                  <c:v>44122</c:v>
                </c:pt>
                <c:pt idx="292">
                  <c:v>44123</c:v>
                </c:pt>
                <c:pt idx="293">
                  <c:v>44124</c:v>
                </c:pt>
                <c:pt idx="294">
                  <c:v>44125</c:v>
                </c:pt>
                <c:pt idx="295">
                  <c:v>44126</c:v>
                </c:pt>
                <c:pt idx="296">
                  <c:v>44127</c:v>
                </c:pt>
                <c:pt idx="297">
                  <c:v>44128</c:v>
                </c:pt>
                <c:pt idx="298">
                  <c:v>44129</c:v>
                </c:pt>
                <c:pt idx="299">
                  <c:v>44130</c:v>
                </c:pt>
                <c:pt idx="300">
                  <c:v>44131</c:v>
                </c:pt>
                <c:pt idx="301">
                  <c:v>44132</c:v>
                </c:pt>
                <c:pt idx="302">
                  <c:v>44133</c:v>
                </c:pt>
                <c:pt idx="303">
                  <c:v>44134</c:v>
                </c:pt>
                <c:pt idx="304">
                  <c:v>44135</c:v>
                </c:pt>
                <c:pt idx="305">
                  <c:v>44136</c:v>
                </c:pt>
                <c:pt idx="306">
                  <c:v>44137</c:v>
                </c:pt>
                <c:pt idx="307">
                  <c:v>44138</c:v>
                </c:pt>
                <c:pt idx="308">
                  <c:v>44139</c:v>
                </c:pt>
                <c:pt idx="309">
                  <c:v>44140</c:v>
                </c:pt>
                <c:pt idx="310">
                  <c:v>44141</c:v>
                </c:pt>
                <c:pt idx="311">
                  <c:v>44142</c:v>
                </c:pt>
                <c:pt idx="312">
                  <c:v>44143</c:v>
                </c:pt>
                <c:pt idx="313">
                  <c:v>44144</c:v>
                </c:pt>
                <c:pt idx="314">
                  <c:v>44145</c:v>
                </c:pt>
                <c:pt idx="315">
                  <c:v>44146</c:v>
                </c:pt>
                <c:pt idx="316">
                  <c:v>44147</c:v>
                </c:pt>
                <c:pt idx="317">
                  <c:v>44148</c:v>
                </c:pt>
                <c:pt idx="318">
                  <c:v>44149</c:v>
                </c:pt>
                <c:pt idx="319">
                  <c:v>44150</c:v>
                </c:pt>
                <c:pt idx="320">
                  <c:v>44151</c:v>
                </c:pt>
                <c:pt idx="321">
                  <c:v>44152</c:v>
                </c:pt>
                <c:pt idx="322">
                  <c:v>44153</c:v>
                </c:pt>
                <c:pt idx="323">
                  <c:v>44154</c:v>
                </c:pt>
                <c:pt idx="324">
                  <c:v>44155</c:v>
                </c:pt>
                <c:pt idx="325">
                  <c:v>44156</c:v>
                </c:pt>
                <c:pt idx="326">
                  <c:v>44157</c:v>
                </c:pt>
                <c:pt idx="327">
                  <c:v>44158</c:v>
                </c:pt>
                <c:pt idx="328">
                  <c:v>44159</c:v>
                </c:pt>
                <c:pt idx="329">
                  <c:v>44160</c:v>
                </c:pt>
                <c:pt idx="330">
                  <c:v>44161</c:v>
                </c:pt>
                <c:pt idx="331">
                  <c:v>44162</c:v>
                </c:pt>
                <c:pt idx="332">
                  <c:v>44163</c:v>
                </c:pt>
                <c:pt idx="333">
                  <c:v>44164</c:v>
                </c:pt>
                <c:pt idx="334">
                  <c:v>44165</c:v>
                </c:pt>
                <c:pt idx="335">
                  <c:v>44166</c:v>
                </c:pt>
                <c:pt idx="336">
                  <c:v>44167</c:v>
                </c:pt>
                <c:pt idx="337">
                  <c:v>44168</c:v>
                </c:pt>
                <c:pt idx="338">
                  <c:v>44169</c:v>
                </c:pt>
                <c:pt idx="339">
                  <c:v>44170</c:v>
                </c:pt>
                <c:pt idx="340">
                  <c:v>44171</c:v>
                </c:pt>
                <c:pt idx="341">
                  <c:v>44172</c:v>
                </c:pt>
                <c:pt idx="342">
                  <c:v>44173</c:v>
                </c:pt>
                <c:pt idx="343">
                  <c:v>44174</c:v>
                </c:pt>
                <c:pt idx="344">
                  <c:v>44175</c:v>
                </c:pt>
                <c:pt idx="345">
                  <c:v>44176</c:v>
                </c:pt>
                <c:pt idx="346">
                  <c:v>44177</c:v>
                </c:pt>
                <c:pt idx="347">
                  <c:v>44178</c:v>
                </c:pt>
                <c:pt idx="348">
                  <c:v>44179</c:v>
                </c:pt>
                <c:pt idx="349">
                  <c:v>44180</c:v>
                </c:pt>
                <c:pt idx="350">
                  <c:v>44181</c:v>
                </c:pt>
                <c:pt idx="351">
                  <c:v>44182</c:v>
                </c:pt>
                <c:pt idx="352">
                  <c:v>44183</c:v>
                </c:pt>
                <c:pt idx="353">
                  <c:v>44184</c:v>
                </c:pt>
                <c:pt idx="354">
                  <c:v>44185</c:v>
                </c:pt>
                <c:pt idx="355">
                  <c:v>44186</c:v>
                </c:pt>
                <c:pt idx="356">
                  <c:v>44187</c:v>
                </c:pt>
                <c:pt idx="357">
                  <c:v>44188</c:v>
                </c:pt>
                <c:pt idx="358">
                  <c:v>44189</c:v>
                </c:pt>
                <c:pt idx="359">
                  <c:v>44190</c:v>
                </c:pt>
                <c:pt idx="360">
                  <c:v>44191</c:v>
                </c:pt>
                <c:pt idx="361">
                  <c:v>44192</c:v>
                </c:pt>
                <c:pt idx="362">
                  <c:v>44193</c:v>
                </c:pt>
                <c:pt idx="363">
                  <c:v>44194</c:v>
                </c:pt>
                <c:pt idx="364">
                  <c:v>44195</c:v>
                </c:pt>
                <c:pt idx="365">
                  <c:v>44196</c:v>
                </c:pt>
                <c:pt idx="366">
                  <c:v>44197</c:v>
                </c:pt>
                <c:pt idx="367">
                  <c:v>44198</c:v>
                </c:pt>
                <c:pt idx="368">
                  <c:v>44199</c:v>
                </c:pt>
                <c:pt idx="369">
                  <c:v>44200</c:v>
                </c:pt>
                <c:pt idx="370">
                  <c:v>44201</c:v>
                </c:pt>
                <c:pt idx="371">
                  <c:v>44202</c:v>
                </c:pt>
                <c:pt idx="372">
                  <c:v>44203</c:v>
                </c:pt>
                <c:pt idx="373">
                  <c:v>44204</c:v>
                </c:pt>
                <c:pt idx="374">
                  <c:v>44205</c:v>
                </c:pt>
                <c:pt idx="375">
                  <c:v>44206</c:v>
                </c:pt>
                <c:pt idx="376">
                  <c:v>44207</c:v>
                </c:pt>
                <c:pt idx="377">
                  <c:v>44208</c:v>
                </c:pt>
                <c:pt idx="378">
                  <c:v>44209</c:v>
                </c:pt>
                <c:pt idx="379">
                  <c:v>44210</c:v>
                </c:pt>
                <c:pt idx="380">
                  <c:v>44211</c:v>
                </c:pt>
                <c:pt idx="381">
                  <c:v>44212</c:v>
                </c:pt>
                <c:pt idx="382">
                  <c:v>44213</c:v>
                </c:pt>
                <c:pt idx="383">
                  <c:v>44214</c:v>
                </c:pt>
                <c:pt idx="384">
                  <c:v>44215</c:v>
                </c:pt>
                <c:pt idx="385">
                  <c:v>44216</c:v>
                </c:pt>
                <c:pt idx="386">
                  <c:v>44217</c:v>
                </c:pt>
                <c:pt idx="387">
                  <c:v>44218</c:v>
                </c:pt>
                <c:pt idx="388">
                  <c:v>44219</c:v>
                </c:pt>
                <c:pt idx="389">
                  <c:v>44220</c:v>
                </c:pt>
                <c:pt idx="390">
                  <c:v>44221</c:v>
                </c:pt>
                <c:pt idx="391">
                  <c:v>44222</c:v>
                </c:pt>
                <c:pt idx="392">
                  <c:v>44223</c:v>
                </c:pt>
                <c:pt idx="393">
                  <c:v>44224</c:v>
                </c:pt>
                <c:pt idx="394">
                  <c:v>44225</c:v>
                </c:pt>
                <c:pt idx="395">
                  <c:v>44226</c:v>
                </c:pt>
                <c:pt idx="396">
                  <c:v>44227</c:v>
                </c:pt>
                <c:pt idx="397">
                  <c:v>44228</c:v>
                </c:pt>
                <c:pt idx="398">
                  <c:v>44229</c:v>
                </c:pt>
                <c:pt idx="399">
                  <c:v>44230</c:v>
                </c:pt>
                <c:pt idx="400">
                  <c:v>44231</c:v>
                </c:pt>
                <c:pt idx="401">
                  <c:v>44232</c:v>
                </c:pt>
                <c:pt idx="402">
                  <c:v>44233</c:v>
                </c:pt>
                <c:pt idx="403">
                  <c:v>44234</c:v>
                </c:pt>
                <c:pt idx="404">
                  <c:v>44235</c:v>
                </c:pt>
                <c:pt idx="405">
                  <c:v>44236</c:v>
                </c:pt>
                <c:pt idx="406">
                  <c:v>44237</c:v>
                </c:pt>
                <c:pt idx="407">
                  <c:v>44238</c:v>
                </c:pt>
                <c:pt idx="408">
                  <c:v>44239</c:v>
                </c:pt>
                <c:pt idx="409">
                  <c:v>44240</c:v>
                </c:pt>
                <c:pt idx="410">
                  <c:v>44241</c:v>
                </c:pt>
                <c:pt idx="411">
                  <c:v>44242</c:v>
                </c:pt>
                <c:pt idx="412">
                  <c:v>44243</c:v>
                </c:pt>
                <c:pt idx="413">
                  <c:v>44244</c:v>
                </c:pt>
                <c:pt idx="414">
                  <c:v>44245</c:v>
                </c:pt>
                <c:pt idx="415">
                  <c:v>44246</c:v>
                </c:pt>
                <c:pt idx="416">
                  <c:v>44247</c:v>
                </c:pt>
                <c:pt idx="417">
                  <c:v>44248</c:v>
                </c:pt>
                <c:pt idx="418">
                  <c:v>44249</c:v>
                </c:pt>
                <c:pt idx="419">
                  <c:v>44250</c:v>
                </c:pt>
                <c:pt idx="420">
                  <c:v>44251</c:v>
                </c:pt>
                <c:pt idx="421">
                  <c:v>44252</c:v>
                </c:pt>
                <c:pt idx="422">
                  <c:v>44253</c:v>
                </c:pt>
                <c:pt idx="423">
                  <c:v>44254</c:v>
                </c:pt>
                <c:pt idx="424">
                  <c:v>44255</c:v>
                </c:pt>
                <c:pt idx="425">
                  <c:v>44256</c:v>
                </c:pt>
                <c:pt idx="426">
                  <c:v>44257</c:v>
                </c:pt>
                <c:pt idx="427">
                  <c:v>44258</c:v>
                </c:pt>
                <c:pt idx="428">
                  <c:v>44259</c:v>
                </c:pt>
                <c:pt idx="429">
                  <c:v>44260</c:v>
                </c:pt>
                <c:pt idx="430">
                  <c:v>44261</c:v>
                </c:pt>
                <c:pt idx="431">
                  <c:v>44262</c:v>
                </c:pt>
                <c:pt idx="432">
                  <c:v>44263</c:v>
                </c:pt>
                <c:pt idx="433">
                  <c:v>44264</c:v>
                </c:pt>
                <c:pt idx="434">
                  <c:v>44265</c:v>
                </c:pt>
                <c:pt idx="435">
                  <c:v>44266</c:v>
                </c:pt>
                <c:pt idx="436">
                  <c:v>44267</c:v>
                </c:pt>
                <c:pt idx="437">
                  <c:v>44268</c:v>
                </c:pt>
                <c:pt idx="438">
                  <c:v>44269</c:v>
                </c:pt>
                <c:pt idx="439">
                  <c:v>44270</c:v>
                </c:pt>
                <c:pt idx="440">
                  <c:v>44271</c:v>
                </c:pt>
                <c:pt idx="441">
                  <c:v>44272</c:v>
                </c:pt>
                <c:pt idx="442">
                  <c:v>44273</c:v>
                </c:pt>
                <c:pt idx="443">
                  <c:v>44274</c:v>
                </c:pt>
                <c:pt idx="444">
                  <c:v>44275</c:v>
                </c:pt>
                <c:pt idx="445">
                  <c:v>44276</c:v>
                </c:pt>
                <c:pt idx="446">
                  <c:v>44277</c:v>
                </c:pt>
                <c:pt idx="447">
                  <c:v>44278</c:v>
                </c:pt>
                <c:pt idx="448">
                  <c:v>44279</c:v>
                </c:pt>
                <c:pt idx="449">
                  <c:v>44280</c:v>
                </c:pt>
                <c:pt idx="450">
                  <c:v>44281</c:v>
                </c:pt>
                <c:pt idx="451">
                  <c:v>44282</c:v>
                </c:pt>
                <c:pt idx="452">
                  <c:v>44283</c:v>
                </c:pt>
                <c:pt idx="453">
                  <c:v>44284</c:v>
                </c:pt>
                <c:pt idx="454">
                  <c:v>44285</c:v>
                </c:pt>
                <c:pt idx="455">
                  <c:v>44286</c:v>
                </c:pt>
                <c:pt idx="456">
                  <c:v>44287</c:v>
                </c:pt>
                <c:pt idx="457">
                  <c:v>44288</c:v>
                </c:pt>
                <c:pt idx="458">
                  <c:v>44289</c:v>
                </c:pt>
                <c:pt idx="459">
                  <c:v>44290</c:v>
                </c:pt>
                <c:pt idx="460">
                  <c:v>44291</c:v>
                </c:pt>
                <c:pt idx="461">
                  <c:v>44292</c:v>
                </c:pt>
                <c:pt idx="462">
                  <c:v>44293</c:v>
                </c:pt>
                <c:pt idx="463">
                  <c:v>44294</c:v>
                </c:pt>
                <c:pt idx="464">
                  <c:v>44295</c:v>
                </c:pt>
                <c:pt idx="465">
                  <c:v>44296</c:v>
                </c:pt>
                <c:pt idx="466">
                  <c:v>44297</c:v>
                </c:pt>
                <c:pt idx="467">
                  <c:v>44298</c:v>
                </c:pt>
                <c:pt idx="468">
                  <c:v>44299</c:v>
                </c:pt>
                <c:pt idx="469">
                  <c:v>44300</c:v>
                </c:pt>
                <c:pt idx="470">
                  <c:v>44301</c:v>
                </c:pt>
                <c:pt idx="471">
                  <c:v>44302</c:v>
                </c:pt>
                <c:pt idx="472">
                  <c:v>44303</c:v>
                </c:pt>
                <c:pt idx="473">
                  <c:v>44304</c:v>
                </c:pt>
                <c:pt idx="474">
                  <c:v>44305</c:v>
                </c:pt>
                <c:pt idx="475">
                  <c:v>44306</c:v>
                </c:pt>
                <c:pt idx="476">
                  <c:v>44307</c:v>
                </c:pt>
                <c:pt idx="477">
                  <c:v>44308</c:v>
                </c:pt>
                <c:pt idx="478">
                  <c:v>44309</c:v>
                </c:pt>
                <c:pt idx="479">
                  <c:v>44310</c:v>
                </c:pt>
                <c:pt idx="480">
                  <c:v>44311</c:v>
                </c:pt>
                <c:pt idx="481">
                  <c:v>44312</c:v>
                </c:pt>
                <c:pt idx="482">
                  <c:v>44313</c:v>
                </c:pt>
                <c:pt idx="483">
                  <c:v>44314</c:v>
                </c:pt>
                <c:pt idx="484">
                  <c:v>44315</c:v>
                </c:pt>
                <c:pt idx="485">
                  <c:v>44316</c:v>
                </c:pt>
                <c:pt idx="486">
                  <c:v>44317</c:v>
                </c:pt>
                <c:pt idx="487">
                  <c:v>44318</c:v>
                </c:pt>
                <c:pt idx="488">
                  <c:v>44319</c:v>
                </c:pt>
                <c:pt idx="489">
                  <c:v>44320</c:v>
                </c:pt>
                <c:pt idx="490">
                  <c:v>44321</c:v>
                </c:pt>
                <c:pt idx="491">
                  <c:v>44322</c:v>
                </c:pt>
                <c:pt idx="492">
                  <c:v>44323</c:v>
                </c:pt>
                <c:pt idx="493">
                  <c:v>44324</c:v>
                </c:pt>
                <c:pt idx="494">
                  <c:v>44325</c:v>
                </c:pt>
                <c:pt idx="495">
                  <c:v>44326</c:v>
                </c:pt>
                <c:pt idx="496">
                  <c:v>44327</c:v>
                </c:pt>
                <c:pt idx="497">
                  <c:v>44328</c:v>
                </c:pt>
                <c:pt idx="498">
                  <c:v>44329</c:v>
                </c:pt>
                <c:pt idx="499">
                  <c:v>44330</c:v>
                </c:pt>
                <c:pt idx="500">
                  <c:v>44331</c:v>
                </c:pt>
                <c:pt idx="501">
                  <c:v>44332</c:v>
                </c:pt>
                <c:pt idx="502">
                  <c:v>44333</c:v>
                </c:pt>
                <c:pt idx="503">
                  <c:v>44334</c:v>
                </c:pt>
                <c:pt idx="504">
                  <c:v>44335</c:v>
                </c:pt>
                <c:pt idx="505">
                  <c:v>44336</c:v>
                </c:pt>
                <c:pt idx="506">
                  <c:v>44337</c:v>
                </c:pt>
                <c:pt idx="507">
                  <c:v>44338</c:v>
                </c:pt>
                <c:pt idx="508">
                  <c:v>44339</c:v>
                </c:pt>
                <c:pt idx="509">
                  <c:v>44340</c:v>
                </c:pt>
                <c:pt idx="510">
                  <c:v>44341</c:v>
                </c:pt>
                <c:pt idx="511">
                  <c:v>44342</c:v>
                </c:pt>
                <c:pt idx="512">
                  <c:v>44343</c:v>
                </c:pt>
                <c:pt idx="513">
                  <c:v>44344</c:v>
                </c:pt>
                <c:pt idx="514">
                  <c:v>44345</c:v>
                </c:pt>
                <c:pt idx="515">
                  <c:v>44346</c:v>
                </c:pt>
                <c:pt idx="516">
                  <c:v>44347</c:v>
                </c:pt>
                <c:pt idx="517">
                  <c:v>44348</c:v>
                </c:pt>
                <c:pt idx="518">
                  <c:v>44349</c:v>
                </c:pt>
                <c:pt idx="519">
                  <c:v>44350</c:v>
                </c:pt>
                <c:pt idx="520">
                  <c:v>44351</c:v>
                </c:pt>
                <c:pt idx="521">
                  <c:v>44352</c:v>
                </c:pt>
                <c:pt idx="522">
                  <c:v>44353</c:v>
                </c:pt>
                <c:pt idx="523">
                  <c:v>44354</c:v>
                </c:pt>
                <c:pt idx="524">
                  <c:v>44355</c:v>
                </c:pt>
                <c:pt idx="525">
                  <c:v>44356</c:v>
                </c:pt>
                <c:pt idx="526">
                  <c:v>44357</c:v>
                </c:pt>
                <c:pt idx="527">
                  <c:v>44358</c:v>
                </c:pt>
                <c:pt idx="528">
                  <c:v>44359</c:v>
                </c:pt>
                <c:pt idx="529">
                  <c:v>44360</c:v>
                </c:pt>
                <c:pt idx="530">
                  <c:v>44361</c:v>
                </c:pt>
                <c:pt idx="531">
                  <c:v>44362</c:v>
                </c:pt>
                <c:pt idx="532">
                  <c:v>44363</c:v>
                </c:pt>
                <c:pt idx="533">
                  <c:v>44364</c:v>
                </c:pt>
                <c:pt idx="534">
                  <c:v>44365</c:v>
                </c:pt>
                <c:pt idx="535">
                  <c:v>44366</c:v>
                </c:pt>
                <c:pt idx="536">
                  <c:v>44367</c:v>
                </c:pt>
                <c:pt idx="537">
                  <c:v>44368</c:v>
                </c:pt>
                <c:pt idx="538">
                  <c:v>44369</c:v>
                </c:pt>
                <c:pt idx="539">
                  <c:v>44370</c:v>
                </c:pt>
                <c:pt idx="540">
                  <c:v>44371</c:v>
                </c:pt>
                <c:pt idx="541">
                  <c:v>44372</c:v>
                </c:pt>
                <c:pt idx="542">
                  <c:v>44373</c:v>
                </c:pt>
                <c:pt idx="543">
                  <c:v>44374</c:v>
                </c:pt>
                <c:pt idx="544">
                  <c:v>44375</c:v>
                </c:pt>
                <c:pt idx="545">
                  <c:v>44376</c:v>
                </c:pt>
              </c:numCache>
            </c:numRef>
          </c:cat>
          <c:val>
            <c:numRef>
              <c:f>Sheet3!$AH$3:$AH$548</c:f>
              <c:numCache>
                <c:formatCode>General</c:formatCode>
                <c:ptCount val="546"/>
                <c:pt idx="128">
                  <c:v>200</c:v>
                </c:pt>
                <c:pt idx="129">
                  <c:v>200</c:v>
                </c:pt>
                <c:pt idx="130">
                  <c:v>200</c:v>
                </c:pt>
                <c:pt idx="131">
                  <c:v>200</c:v>
                </c:pt>
                <c:pt idx="132">
                  <c:v>200</c:v>
                </c:pt>
                <c:pt idx="133">
                  <c:v>200</c:v>
                </c:pt>
                <c:pt idx="134">
                  <c:v>200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0-9CC8-4140-B968-02DA341257F4}"/>
            </c:ext>
          </c:extLst>
        </c:ser>
        <c:ser>
          <c:idx val="33"/>
          <c:order val="33"/>
          <c:tx>
            <c:strRef>
              <c:f>Sheet3!$AI$2</c:f>
              <c:strCache>
                <c:ptCount val="1"/>
                <c:pt idx="0">
                  <c:v>好康妈咪照过来</c:v>
                </c:pt>
              </c:strCache>
            </c:strRef>
          </c:tx>
          <c:spPr>
            <a:ln w="28575" cap="rnd">
              <a:solidFill>
                <a:schemeClr val="accent4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Sheet3!$A$3:$A$548</c:f>
              <c:numCache>
                <c:formatCode>m/d/yyyy</c:formatCode>
                <c:ptCount val="546"/>
                <c:pt idx="0">
                  <c:v>43831</c:v>
                </c:pt>
                <c:pt idx="1">
                  <c:v>43832</c:v>
                </c:pt>
                <c:pt idx="2">
                  <c:v>43833</c:v>
                </c:pt>
                <c:pt idx="3">
                  <c:v>43834</c:v>
                </c:pt>
                <c:pt idx="4">
                  <c:v>43835</c:v>
                </c:pt>
                <c:pt idx="5">
                  <c:v>43836</c:v>
                </c:pt>
                <c:pt idx="6">
                  <c:v>43837</c:v>
                </c:pt>
                <c:pt idx="7">
                  <c:v>43838</c:v>
                </c:pt>
                <c:pt idx="8">
                  <c:v>43839</c:v>
                </c:pt>
                <c:pt idx="9">
                  <c:v>43840</c:v>
                </c:pt>
                <c:pt idx="10">
                  <c:v>43841</c:v>
                </c:pt>
                <c:pt idx="11">
                  <c:v>43842</c:v>
                </c:pt>
                <c:pt idx="12">
                  <c:v>43843</c:v>
                </c:pt>
                <c:pt idx="13">
                  <c:v>43844</c:v>
                </c:pt>
                <c:pt idx="14">
                  <c:v>43845</c:v>
                </c:pt>
                <c:pt idx="15">
                  <c:v>43846</c:v>
                </c:pt>
                <c:pt idx="16">
                  <c:v>43847</c:v>
                </c:pt>
                <c:pt idx="17">
                  <c:v>43848</c:v>
                </c:pt>
                <c:pt idx="18">
                  <c:v>43849</c:v>
                </c:pt>
                <c:pt idx="19">
                  <c:v>43850</c:v>
                </c:pt>
                <c:pt idx="20">
                  <c:v>43851</c:v>
                </c:pt>
                <c:pt idx="21">
                  <c:v>43852</c:v>
                </c:pt>
                <c:pt idx="22">
                  <c:v>43853</c:v>
                </c:pt>
                <c:pt idx="23">
                  <c:v>43854</c:v>
                </c:pt>
                <c:pt idx="24">
                  <c:v>43855</c:v>
                </c:pt>
                <c:pt idx="25">
                  <c:v>43856</c:v>
                </c:pt>
                <c:pt idx="26">
                  <c:v>43857</c:v>
                </c:pt>
                <c:pt idx="27">
                  <c:v>43858</c:v>
                </c:pt>
                <c:pt idx="28">
                  <c:v>43859</c:v>
                </c:pt>
                <c:pt idx="29">
                  <c:v>43860</c:v>
                </c:pt>
                <c:pt idx="30">
                  <c:v>43861</c:v>
                </c:pt>
                <c:pt idx="31">
                  <c:v>43862</c:v>
                </c:pt>
                <c:pt idx="32">
                  <c:v>43863</c:v>
                </c:pt>
                <c:pt idx="33">
                  <c:v>43864</c:v>
                </c:pt>
                <c:pt idx="34">
                  <c:v>43865</c:v>
                </c:pt>
                <c:pt idx="35">
                  <c:v>43866</c:v>
                </c:pt>
                <c:pt idx="36">
                  <c:v>43867</c:v>
                </c:pt>
                <c:pt idx="37">
                  <c:v>43868</c:v>
                </c:pt>
                <c:pt idx="38">
                  <c:v>43869</c:v>
                </c:pt>
                <c:pt idx="39">
                  <c:v>43870</c:v>
                </c:pt>
                <c:pt idx="40">
                  <c:v>43871</c:v>
                </c:pt>
                <c:pt idx="41">
                  <c:v>43872</c:v>
                </c:pt>
                <c:pt idx="42">
                  <c:v>43873</c:v>
                </c:pt>
                <c:pt idx="43">
                  <c:v>43874</c:v>
                </c:pt>
                <c:pt idx="44">
                  <c:v>43875</c:v>
                </c:pt>
                <c:pt idx="45">
                  <c:v>43876</c:v>
                </c:pt>
                <c:pt idx="46">
                  <c:v>43877</c:v>
                </c:pt>
                <c:pt idx="47">
                  <c:v>43878</c:v>
                </c:pt>
                <c:pt idx="48">
                  <c:v>43879</c:v>
                </c:pt>
                <c:pt idx="49">
                  <c:v>43880</c:v>
                </c:pt>
                <c:pt idx="50">
                  <c:v>43881</c:v>
                </c:pt>
                <c:pt idx="51">
                  <c:v>43882</c:v>
                </c:pt>
                <c:pt idx="52">
                  <c:v>43883</c:v>
                </c:pt>
                <c:pt idx="53">
                  <c:v>43884</c:v>
                </c:pt>
                <c:pt idx="54">
                  <c:v>43885</c:v>
                </c:pt>
                <c:pt idx="55">
                  <c:v>43886</c:v>
                </c:pt>
                <c:pt idx="56">
                  <c:v>43887</c:v>
                </c:pt>
                <c:pt idx="57">
                  <c:v>43888</c:v>
                </c:pt>
                <c:pt idx="58">
                  <c:v>43889</c:v>
                </c:pt>
                <c:pt idx="59">
                  <c:v>43890</c:v>
                </c:pt>
                <c:pt idx="60">
                  <c:v>43891</c:v>
                </c:pt>
                <c:pt idx="61">
                  <c:v>43892</c:v>
                </c:pt>
                <c:pt idx="62">
                  <c:v>43893</c:v>
                </c:pt>
                <c:pt idx="63">
                  <c:v>43894</c:v>
                </c:pt>
                <c:pt idx="64">
                  <c:v>43895</c:v>
                </c:pt>
                <c:pt idx="65">
                  <c:v>43896</c:v>
                </c:pt>
                <c:pt idx="66">
                  <c:v>43897</c:v>
                </c:pt>
                <c:pt idx="67">
                  <c:v>43898</c:v>
                </c:pt>
                <c:pt idx="68">
                  <c:v>43899</c:v>
                </c:pt>
                <c:pt idx="69">
                  <c:v>43900</c:v>
                </c:pt>
                <c:pt idx="70">
                  <c:v>43901</c:v>
                </c:pt>
                <c:pt idx="71">
                  <c:v>43902</c:v>
                </c:pt>
                <c:pt idx="72">
                  <c:v>43903</c:v>
                </c:pt>
                <c:pt idx="73">
                  <c:v>43904</c:v>
                </c:pt>
                <c:pt idx="74">
                  <c:v>43905</c:v>
                </c:pt>
                <c:pt idx="75">
                  <c:v>43906</c:v>
                </c:pt>
                <c:pt idx="76">
                  <c:v>43907</c:v>
                </c:pt>
                <c:pt idx="77">
                  <c:v>43908</c:v>
                </c:pt>
                <c:pt idx="78">
                  <c:v>43909</c:v>
                </c:pt>
                <c:pt idx="79">
                  <c:v>43910</c:v>
                </c:pt>
                <c:pt idx="80">
                  <c:v>43911</c:v>
                </c:pt>
                <c:pt idx="81">
                  <c:v>43912</c:v>
                </c:pt>
                <c:pt idx="82">
                  <c:v>43913</c:v>
                </c:pt>
                <c:pt idx="83">
                  <c:v>43914</c:v>
                </c:pt>
                <c:pt idx="84">
                  <c:v>43915</c:v>
                </c:pt>
                <c:pt idx="85">
                  <c:v>43916</c:v>
                </c:pt>
                <c:pt idx="86">
                  <c:v>43917</c:v>
                </c:pt>
                <c:pt idx="87">
                  <c:v>43918</c:v>
                </c:pt>
                <c:pt idx="88">
                  <c:v>43919</c:v>
                </c:pt>
                <c:pt idx="89">
                  <c:v>43920</c:v>
                </c:pt>
                <c:pt idx="90">
                  <c:v>43921</c:v>
                </c:pt>
                <c:pt idx="91">
                  <c:v>43922</c:v>
                </c:pt>
                <c:pt idx="92">
                  <c:v>43923</c:v>
                </c:pt>
                <c:pt idx="93">
                  <c:v>43924</c:v>
                </c:pt>
                <c:pt idx="94">
                  <c:v>43925</c:v>
                </c:pt>
                <c:pt idx="95">
                  <c:v>43926</c:v>
                </c:pt>
                <c:pt idx="96">
                  <c:v>43927</c:v>
                </c:pt>
                <c:pt idx="97">
                  <c:v>43928</c:v>
                </c:pt>
                <c:pt idx="98">
                  <c:v>43929</c:v>
                </c:pt>
                <c:pt idx="99">
                  <c:v>43930</c:v>
                </c:pt>
                <c:pt idx="100">
                  <c:v>43931</c:v>
                </c:pt>
                <c:pt idx="101">
                  <c:v>43932</c:v>
                </c:pt>
                <c:pt idx="102">
                  <c:v>43933</c:v>
                </c:pt>
                <c:pt idx="103">
                  <c:v>43934</c:v>
                </c:pt>
                <c:pt idx="104">
                  <c:v>43935</c:v>
                </c:pt>
                <c:pt idx="105">
                  <c:v>43936</c:v>
                </c:pt>
                <c:pt idx="106">
                  <c:v>43937</c:v>
                </c:pt>
                <c:pt idx="107">
                  <c:v>43938</c:v>
                </c:pt>
                <c:pt idx="108">
                  <c:v>43939</c:v>
                </c:pt>
                <c:pt idx="109">
                  <c:v>43940</c:v>
                </c:pt>
                <c:pt idx="110">
                  <c:v>43941</c:v>
                </c:pt>
                <c:pt idx="111">
                  <c:v>43942</c:v>
                </c:pt>
                <c:pt idx="112">
                  <c:v>43943</c:v>
                </c:pt>
                <c:pt idx="113">
                  <c:v>43944</c:v>
                </c:pt>
                <c:pt idx="114">
                  <c:v>43945</c:v>
                </c:pt>
                <c:pt idx="115">
                  <c:v>43946</c:v>
                </c:pt>
                <c:pt idx="116">
                  <c:v>43947</c:v>
                </c:pt>
                <c:pt idx="117">
                  <c:v>43948</c:v>
                </c:pt>
                <c:pt idx="118">
                  <c:v>43949</c:v>
                </c:pt>
                <c:pt idx="119">
                  <c:v>43950</c:v>
                </c:pt>
                <c:pt idx="120">
                  <c:v>43951</c:v>
                </c:pt>
                <c:pt idx="121">
                  <c:v>43952</c:v>
                </c:pt>
                <c:pt idx="122">
                  <c:v>43953</c:v>
                </c:pt>
                <c:pt idx="123">
                  <c:v>43954</c:v>
                </c:pt>
                <c:pt idx="124">
                  <c:v>43955</c:v>
                </c:pt>
                <c:pt idx="125">
                  <c:v>43956</c:v>
                </c:pt>
                <c:pt idx="126">
                  <c:v>43957</c:v>
                </c:pt>
                <c:pt idx="127">
                  <c:v>43958</c:v>
                </c:pt>
                <c:pt idx="128">
                  <c:v>43959</c:v>
                </c:pt>
                <c:pt idx="129">
                  <c:v>43960</c:v>
                </c:pt>
                <c:pt idx="130">
                  <c:v>43961</c:v>
                </c:pt>
                <c:pt idx="131">
                  <c:v>43962</c:v>
                </c:pt>
                <c:pt idx="132">
                  <c:v>43963</c:v>
                </c:pt>
                <c:pt idx="133">
                  <c:v>43964</c:v>
                </c:pt>
                <c:pt idx="134">
                  <c:v>43965</c:v>
                </c:pt>
                <c:pt idx="135">
                  <c:v>43966</c:v>
                </c:pt>
                <c:pt idx="136">
                  <c:v>43967</c:v>
                </c:pt>
                <c:pt idx="137">
                  <c:v>43968</c:v>
                </c:pt>
                <c:pt idx="138">
                  <c:v>43969</c:v>
                </c:pt>
                <c:pt idx="139">
                  <c:v>43970</c:v>
                </c:pt>
                <c:pt idx="140">
                  <c:v>43971</c:v>
                </c:pt>
                <c:pt idx="141">
                  <c:v>43972</c:v>
                </c:pt>
                <c:pt idx="142">
                  <c:v>43973</c:v>
                </c:pt>
                <c:pt idx="143">
                  <c:v>43974</c:v>
                </c:pt>
                <c:pt idx="144">
                  <c:v>43975</c:v>
                </c:pt>
                <c:pt idx="145">
                  <c:v>43976</c:v>
                </c:pt>
                <c:pt idx="146">
                  <c:v>43977</c:v>
                </c:pt>
                <c:pt idx="147">
                  <c:v>43978</c:v>
                </c:pt>
                <c:pt idx="148">
                  <c:v>43979</c:v>
                </c:pt>
                <c:pt idx="149">
                  <c:v>43980</c:v>
                </c:pt>
                <c:pt idx="150">
                  <c:v>43981</c:v>
                </c:pt>
                <c:pt idx="151">
                  <c:v>43982</c:v>
                </c:pt>
                <c:pt idx="152">
                  <c:v>43983</c:v>
                </c:pt>
                <c:pt idx="153">
                  <c:v>43984</c:v>
                </c:pt>
                <c:pt idx="154">
                  <c:v>43985</c:v>
                </c:pt>
                <c:pt idx="155">
                  <c:v>43986</c:v>
                </c:pt>
                <c:pt idx="156">
                  <c:v>43987</c:v>
                </c:pt>
                <c:pt idx="157">
                  <c:v>43988</c:v>
                </c:pt>
                <c:pt idx="158">
                  <c:v>43989</c:v>
                </c:pt>
                <c:pt idx="159">
                  <c:v>43990</c:v>
                </c:pt>
                <c:pt idx="160">
                  <c:v>43991</c:v>
                </c:pt>
                <c:pt idx="161">
                  <c:v>43992</c:v>
                </c:pt>
                <c:pt idx="162">
                  <c:v>43993</c:v>
                </c:pt>
                <c:pt idx="163">
                  <c:v>43994</c:v>
                </c:pt>
                <c:pt idx="164">
                  <c:v>43995</c:v>
                </c:pt>
                <c:pt idx="165">
                  <c:v>43996</c:v>
                </c:pt>
                <c:pt idx="166">
                  <c:v>43997</c:v>
                </c:pt>
                <c:pt idx="167">
                  <c:v>43998</c:v>
                </c:pt>
                <c:pt idx="168">
                  <c:v>43999</c:v>
                </c:pt>
                <c:pt idx="169">
                  <c:v>44000</c:v>
                </c:pt>
                <c:pt idx="170">
                  <c:v>44001</c:v>
                </c:pt>
                <c:pt idx="171">
                  <c:v>44002</c:v>
                </c:pt>
                <c:pt idx="172">
                  <c:v>44003</c:v>
                </c:pt>
                <c:pt idx="173">
                  <c:v>44004</c:v>
                </c:pt>
                <c:pt idx="174">
                  <c:v>44005</c:v>
                </c:pt>
                <c:pt idx="175">
                  <c:v>44006</c:v>
                </c:pt>
                <c:pt idx="176">
                  <c:v>44007</c:v>
                </c:pt>
                <c:pt idx="177">
                  <c:v>44008</c:v>
                </c:pt>
                <c:pt idx="178">
                  <c:v>44009</c:v>
                </c:pt>
                <c:pt idx="179">
                  <c:v>44010</c:v>
                </c:pt>
                <c:pt idx="180">
                  <c:v>44011</c:v>
                </c:pt>
                <c:pt idx="181">
                  <c:v>44012</c:v>
                </c:pt>
                <c:pt idx="182">
                  <c:v>44013</c:v>
                </c:pt>
                <c:pt idx="183">
                  <c:v>44014</c:v>
                </c:pt>
                <c:pt idx="184">
                  <c:v>44015</c:v>
                </c:pt>
                <c:pt idx="185">
                  <c:v>44016</c:v>
                </c:pt>
                <c:pt idx="186">
                  <c:v>44017</c:v>
                </c:pt>
                <c:pt idx="187">
                  <c:v>44018</c:v>
                </c:pt>
                <c:pt idx="188">
                  <c:v>44019</c:v>
                </c:pt>
                <c:pt idx="189">
                  <c:v>44020</c:v>
                </c:pt>
                <c:pt idx="190">
                  <c:v>44021</c:v>
                </c:pt>
                <c:pt idx="191">
                  <c:v>44022</c:v>
                </c:pt>
                <c:pt idx="192">
                  <c:v>44023</c:v>
                </c:pt>
                <c:pt idx="193">
                  <c:v>44024</c:v>
                </c:pt>
                <c:pt idx="194">
                  <c:v>44025</c:v>
                </c:pt>
                <c:pt idx="195">
                  <c:v>44026</c:v>
                </c:pt>
                <c:pt idx="196">
                  <c:v>44027</c:v>
                </c:pt>
                <c:pt idx="197">
                  <c:v>44028</c:v>
                </c:pt>
                <c:pt idx="198">
                  <c:v>44029</c:v>
                </c:pt>
                <c:pt idx="199">
                  <c:v>44030</c:v>
                </c:pt>
                <c:pt idx="200">
                  <c:v>44031</c:v>
                </c:pt>
                <c:pt idx="201">
                  <c:v>44032</c:v>
                </c:pt>
                <c:pt idx="202">
                  <c:v>44033</c:v>
                </c:pt>
                <c:pt idx="203">
                  <c:v>44034</c:v>
                </c:pt>
                <c:pt idx="204">
                  <c:v>44035</c:v>
                </c:pt>
                <c:pt idx="205">
                  <c:v>44036</c:v>
                </c:pt>
                <c:pt idx="206">
                  <c:v>44037</c:v>
                </c:pt>
                <c:pt idx="207">
                  <c:v>44038</c:v>
                </c:pt>
                <c:pt idx="208">
                  <c:v>44039</c:v>
                </c:pt>
                <c:pt idx="209">
                  <c:v>44040</c:v>
                </c:pt>
                <c:pt idx="210">
                  <c:v>44041</c:v>
                </c:pt>
                <c:pt idx="211">
                  <c:v>44042</c:v>
                </c:pt>
                <c:pt idx="212">
                  <c:v>44043</c:v>
                </c:pt>
                <c:pt idx="213">
                  <c:v>44044</c:v>
                </c:pt>
                <c:pt idx="214">
                  <c:v>44045</c:v>
                </c:pt>
                <c:pt idx="215">
                  <c:v>44046</c:v>
                </c:pt>
                <c:pt idx="216">
                  <c:v>44047</c:v>
                </c:pt>
                <c:pt idx="217">
                  <c:v>44048</c:v>
                </c:pt>
                <c:pt idx="218">
                  <c:v>44049</c:v>
                </c:pt>
                <c:pt idx="219">
                  <c:v>44050</c:v>
                </c:pt>
                <c:pt idx="220">
                  <c:v>44051</c:v>
                </c:pt>
                <c:pt idx="221">
                  <c:v>44052</c:v>
                </c:pt>
                <c:pt idx="222">
                  <c:v>44053</c:v>
                </c:pt>
                <c:pt idx="223">
                  <c:v>44054</c:v>
                </c:pt>
                <c:pt idx="224">
                  <c:v>44055</c:v>
                </c:pt>
                <c:pt idx="225">
                  <c:v>44056</c:v>
                </c:pt>
                <c:pt idx="226">
                  <c:v>44057</c:v>
                </c:pt>
                <c:pt idx="227">
                  <c:v>44058</c:v>
                </c:pt>
                <c:pt idx="228">
                  <c:v>44059</c:v>
                </c:pt>
                <c:pt idx="229">
                  <c:v>44060</c:v>
                </c:pt>
                <c:pt idx="230">
                  <c:v>44061</c:v>
                </c:pt>
                <c:pt idx="231">
                  <c:v>44062</c:v>
                </c:pt>
                <c:pt idx="232">
                  <c:v>44063</c:v>
                </c:pt>
                <c:pt idx="233">
                  <c:v>44064</c:v>
                </c:pt>
                <c:pt idx="234">
                  <c:v>44065</c:v>
                </c:pt>
                <c:pt idx="235">
                  <c:v>44066</c:v>
                </c:pt>
                <c:pt idx="236">
                  <c:v>44067</c:v>
                </c:pt>
                <c:pt idx="237">
                  <c:v>44068</c:v>
                </c:pt>
                <c:pt idx="238">
                  <c:v>44069</c:v>
                </c:pt>
                <c:pt idx="239">
                  <c:v>44070</c:v>
                </c:pt>
                <c:pt idx="240">
                  <c:v>44071</c:v>
                </c:pt>
                <c:pt idx="241">
                  <c:v>44072</c:v>
                </c:pt>
                <c:pt idx="242">
                  <c:v>44073</c:v>
                </c:pt>
                <c:pt idx="243">
                  <c:v>44074</c:v>
                </c:pt>
                <c:pt idx="244">
                  <c:v>44075</c:v>
                </c:pt>
                <c:pt idx="245">
                  <c:v>44076</c:v>
                </c:pt>
                <c:pt idx="246">
                  <c:v>44077</c:v>
                </c:pt>
                <c:pt idx="247">
                  <c:v>44078</c:v>
                </c:pt>
                <c:pt idx="248">
                  <c:v>44079</c:v>
                </c:pt>
                <c:pt idx="249">
                  <c:v>44080</c:v>
                </c:pt>
                <c:pt idx="250">
                  <c:v>44081</c:v>
                </c:pt>
                <c:pt idx="251">
                  <c:v>44082</c:v>
                </c:pt>
                <c:pt idx="252">
                  <c:v>44083</c:v>
                </c:pt>
                <c:pt idx="253">
                  <c:v>44084</c:v>
                </c:pt>
                <c:pt idx="254">
                  <c:v>44085</c:v>
                </c:pt>
                <c:pt idx="255">
                  <c:v>44086</c:v>
                </c:pt>
                <c:pt idx="256">
                  <c:v>44087</c:v>
                </c:pt>
                <c:pt idx="257">
                  <c:v>44088</c:v>
                </c:pt>
                <c:pt idx="258">
                  <c:v>44089</c:v>
                </c:pt>
                <c:pt idx="259">
                  <c:v>44090</c:v>
                </c:pt>
                <c:pt idx="260">
                  <c:v>44091</c:v>
                </c:pt>
                <c:pt idx="261">
                  <c:v>44092</c:v>
                </c:pt>
                <c:pt idx="262">
                  <c:v>44093</c:v>
                </c:pt>
                <c:pt idx="263">
                  <c:v>44094</c:v>
                </c:pt>
                <c:pt idx="264">
                  <c:v>44095</c:v>
                </c:pt>
                <c:pt idx="265">
                  <c:v>44096</c:v>
                </c:pt>
                <c:pt idx="266">
                  <c:v>44097</c:v>
                </c:pt>
                <c:pt idx="267">
                  <c:v>44098</c:v>
                </c:pt>
                <c:pt idx="268">
                  <c:v>44099</c:v>
                </c:pt>
                <c:pt idx="269">
                  <c:v>44100</c:v>
                </c:pt>
                <c:pt idx="270">
                  <c:v>44101</c:v>
                </c:pt>
                <c:pt idx="271">
                  <c:v>44102</c:v>
                </c:pt>
                <c:pt idx="272">
                  <c:v>44103</c:v>
                </c:pt>
                <c:pt idx="273">
                  <c:v>44104</c:v>
                </c:pt>
                <c:pt idx="274">
                  <c:v>44105</c:v>
                </c:pt>
                <c:pt idx="275">
                  <c:v>44106</c:v>
                </c:pt>
                <c:pt idx="276">
                  <c:v>44107</c:v>
                </c:pt>
                <c:pt idx="277">
                  <c:v>44108</c:v>
                </c:pt>
                <c:pt idx="278">
                  <c:v>44109</c:v>
                </c:pt>
                <c:pt idx="279">
                  <c:v>44110</c:v>
                </c:pt>
                <c:pt idx="280">
                  <c:v>44111</c:v>
                </c:pt>
                <c:pt idx="281">
                  <c:v>44112</c:v>
                </c:pt>
                <c:pt idx="282">
                  <c:v>44113</c:v>
                </c:pt>
                <c:pt idx="283">
                  <c:v>44114</c:v>
                </c:pt>
                <c:pt idx="284">
                  <c:v>44115</c:v>
                </c:pt>
                <c:pt idx="285">
                  <c:v>44116</c:v>
                </c:pt>
                <c:pt idx="286">
                  <c:v>44117</c:v>
                </c:pt>
                <c:pt idx="287">
                  <c:v>44118</c:v>
                </c:pt>
                <c:pt idx="288">
                  <c:v>44119</c:v>
                </c:pt>
                <c:pt idx="289">
                  <c:v>44120</c:v>
                </c:pt>
                <c:pt idx="290">
                  <c:v>44121</c:v>
                </c:pt>
                <c:pt idx="291">
                  <c:v>44122</c:v>
                </c:pt>
                <c:pt idx="292">
                  <c:v>44123</c:v>
                </c:pt>
                <c:pt idx="293">
                  <c:v>44124</c:v>
                </c:pt>
                <c:pt idx="294">
                  <c:v>44125</c:v>
                </c:pt>
                <c:pt idx="295">
                  <c:v>44126</c:v>
                </c:pt>
                <c:pt idx="296">
                  <c:v>44127</c:v>
                </c:pt>
                <c:pt idx="297">
                  <c:v>44128</c:v>
                </c:pt>
                <c:pt idx="298">
                  <c:v>44129</c:v>
                </c:pt>
                <c:pt idx="299">
                  <c:v>44130</c:v>
                </c:pt>
                <c:pt idx="300">
                  <c:v>44131</c:v>
                </c:pt>
                <c:pt idx="301">
                  <c:v>44132</c:v>
                </c:pt>
                <c:pt idx="302">
                  <c:v>44133</c:v>
                </c:pt>
                <c:pt idx="303">
                  <c:v>44134</c:v>
                </c:pt>
                <c:pt idx="304">
                  <c:v>44135</c:v>
                </c:pt>
                <c:pt idx="305">
                  <c:v>44136</c:v>
                </c:pt>
                <c:pt idx="306">
                  <c:v>44137</c:v>
                </c:pt>
                <c:pt idx="307">
                  <c:v>44138</c:v>
                </c:pt>
                <c:pt idx="308">
                  <c:v>44139</c:v>
                </c:pt>
                <c:pt idx="309">
                  <c:v>44140</c:v>
                </c:pt>
                <c:pt idx="310">
                  <c:v>44141</c:v>
                </c:pt>
                <c:pt idx="311">
                  <c:v>44142</c:v>
                </c:pt>
                <c:pt idx="312">
                  <c:v>44143</c:v>
                </c:pt>
                <c:pt idx="313">
                  <c:v>44144</c:v>
                </c:pt>
                <c:pt idx="314">
                  <c:v>44145</c:v>
                </c:pt>
                <c:pt idx="315">
                  <c:v>44146</c:v>
                </c:pt>
                <c:pt idx="316">
                  <c:v>44147</c:v>
                </c:pt>
                <c:pt idx="317">
                  <c:v>44148</c:v>
                </c:pt>
                <c:pt idx="318">
                  <c:v>44149</c:v>
                </c:pt>
                <c:pt idx="319">
                  <c:v>44150</c:v>
                </c:pt>
                <c:pt idx="320">
                  <c:v>44151</c:v>
                </c:pt>
                <c:pt idx="321">
                  <c:v>44152</c:v>
                </c:pt>
                <c:pt idx="322">
                  <c:v>44153</c:v>
                </c:pt>
                <c:pt idx="323">
                  <c:v>44154</c:v>
                </c:pt>
                <c:pt idx="324">
                  <c:v>44155</c:v>
                </c:pt>
                <c:pt idx="325">
                  <c:v>44156</c:v>
                </c:pt>
                <c:pt idx="326">
                  <c:v>44157</c:v>
                </c:pt>
                <c:pt idx="327">
                  <c:v>44158</c:v>
                </c:pt>
                <c:pt idx="328">
                  <c:v>44159</c:v>
                </c:pt>
                <c:pt idx="329">
                  <c:v>44160</c:v>
                </c:pt>
                <c:pt idx="330">
                  <c:v>44161</c:v>
                </c:pt>
                <c:pt idx="331">
                  <c:v>44162</c:v>
                </c:pt>
                <c:pt idx="332">
                  <c:v>44163</c:v>
                </c:pt>
                <c:pt idx="333">
                  <c:v>44164</c:v>
                </c:pt>
                <c:pt idx="334">
                  <c:v>44165</c:v>
                </c:pt>
                <c:pt idx="335">
                  <c:v>44166</c:v>
                </c:pt>
                <c:pt idx="336">
                  <c:v>44167</c:v>
                </c:pt>
                <c:pt idx="337">
                  <c:v>44168</c:v>
                </c:pt>
                <c:pt idx="338">
                  <c:v>44169</c:v>
                </c:pt>
                <c:pt idx="339">
                  <c:v>44170</c:v>
                </c:pt>
                <c:pt idx="340">
                  <c:v>44171</c:v>
                </c:pt>
                <c:pt idx="341">
                  <c:v>44172</c:v>
                </c:pt>
                <c:pt idx="342">
                  <c:v>44173</c:v>
                </c:pt>
                <c:pt idx="343">
                  <c:v>44174</c:v>
                </c:pt>
                <c:pt idx="344">
                  <c:v>44175</c:v>
                </c:pt>
                <c:pt idx="345">
                  <c:v>44176</c:v>
                </c:pt>
                <c:pt idx="346">
                  <c:v>44177</c:v>
                </c:pt>
                <c:pt idx="347">
                  <c:v>44178</c:v>
                </c:pt>
                <c:pt idx="348">
                  <c:v>44179</c:v>
                </c:pt>
                <c:pt idx="349">
                  <c:v>44180</c:v>
                </c:pt>
                <c:pt idx="350">
                  <c:v>44181</c:v>
                </c:pt>
                <c:pt idx="351">
                  <c:v>44182</c:v>
                </c:pt>
                <c:pt idx="352">
                  <c:v>44183</c:v>
                </c:pt>
                <c:pt idx="353">
                  <c:v>44184</c:v>
                </c:pt>
                <c:pt idx="354">
                  <c:v>44185</c:v>
                </c:pt>
                <c:pt idx="355">
                  <c:v>44186</c:v>
                </c:pt>
                <c:pt idx="356">
                  <c:v>44187</c:v>
                </c:pt>
                <c:pt idx="357">
                  <c:v>44188</c:v>
                </c:pt>
                <c:pt idx="358">
                  <c:v>44189</c:v>
                </c:pt>
                <c:pt idx="359">
                  <c:v>44190</c:v>
                </c:pt>
                <c:pt idx="360">
                  <c:v>44191</c:v>
                </c:pt>
                <c:pt idx="361">
                  <c:v>44192</c:v>
                </c:pt>
                <c:pt idx="362">
                  <c:v>44193</c:v>
                </c:pt>
                <c:pt idx="363">
                  <c:v>44194</c:v>
                </c:pt>
                <c:pt idx="364">
                  <c:v>44195</c:v>
                </c:pt>
                <c:pt idx="365">
                  <c:v>44196</c:v>
                </c:pt>
                <c:pt idx="366">
                  <c:v>44197</c:v>
                </c:pt>
                <c:pt idx="367">
                  <c:v>44198</c:v>
                </c:pt>
                <c:pt idx="368">
                  <c:v>44199</c:v>
                </c:pt>
                <c:pt idx="369">
                  <c:v>44200</c:v>
                </c:pt>
                <c:pt idx="370">
                  <c:v>44201</c:v>
                </c:pt>
                <c:pt idx="371">
                  <c:v>44202</c:v>
                </c:pt>
                <c:pt idx="372">
                  <c:v>44203</c:v>
                </c:pt>
                <c:pt idx="373">
                  <c:v>44204</c:v>
                </c:pt>
                <c:pt idx="374">
                  <c:v>44205</c:v>
                </c:pt>
                <c:pt idx="375">
                  <c:v>44206</c:v>
                </c:pt>
                <c:pt idx="376">
                  <c:v>44207</c:v>
                </c:pt>
                <c:pt idx="377">
                  <c:v>44208</c:v>
                </c:pt>
                <c:pt idx="378">
                  <c:v>44209</c:v>
                </c:pt>
                <c:pt idx="379">
                  <c:v>44210</c:v>
                </c:pt>
                <c:pt idx="380">
                  <c:v>44211</c:v>
                </c:pt>
                <c:pt idx="381">
                  <c:v>44212</c:v>
                </c:pt>
                <c:pt idx="382">
                  <c:v>44213</c:v>
                </c:pt>
                <c:pt idx="383">
                  <c:v>44214</c:v>
                </c:pt>
                <c:pt idx="384">
                  <c:v>44215</c:v>
                </c:pt>
                <c:pt idx="385">
                  <c:v>44216</c:v>
                </c:pt>
                <c:pt idx="386">
                  <c:v>44217</c:v>
                </c:pt>
                <c:pt idx="387">
                  <c:v>44218</c:v>
                </c:pt>
                <c:pt idx="388">
                  <c:v>44219</c:v>
                </c:pt>
                <c:pt idx="389">
                  <c:v>44220</c:v>
                </c:pt>
                <c:pt idx="390">
                  <c:v>44221</c:v>
                </c:pt>
                <c:pt idx="391">
                  <c:v>44222</c:v>
                </c:pt>
                <c:pt idx="392">
                  <c:v>44223</c:v>
                </c:pt>
                <c:pt idx="393">
                  <c:v>44224</c:v>
                </c:pt>
                <c:pt idx="394">
                  <c:v>44225</c:v>
                </c:pt>
                <c:pt idx="395">
                  <c:v>44226</c:v>
                </c:pt>
                <c:pt idx="396">
                  <c:v>44227</c:v>
                </c:pt>
                <c:pt idx="397">
                  <c:v>44228</c:v>
                </c:pt>
                <c:pt idx="398">
                  <c:v>44229</c:v>
                </c:pt>
                <c:pt idx="399">
                  <c:v>44230</c:v>
                </c:pt>
                <c:pt idx="400">
                  <c:v>44231</c:v>
                </c:pt>
                <c:pt idx="401">
                  <c:v>44232</c:v>
                </c:pt>
                <c:pt idx="402">
                  <c:v>44233</c:v>
                </c:pt>
                <c:pt idx="403">
                  <c:v>44234</c:v>
                </c:pt>
                <c:pt idx="404">
                  <c:v>44235</c:v>
                </c:pt>
                <c:pt idx="405">
                  <c:v>44236</c:v>
                </c:pt>
                <c:pt idx="406">
                  <c:v>44237</c:v>
                </c:pt>
                <c:pt idx="407">
                  <c:v>44238</c:v>
                </c:pt>
                <c:pt idx="408">
                  <c:v>44239</c:v>
                </c:pt>
                <c:pt idx="409">
                  <c:v>44240</c:v>
                </c:pt>
                <c:pt idx="410">
                  <c:v>44241</c:v>
                </c:pt>
                <c:pt idx="411">
                  <c:v>44242</c:v>
                </c:pt>
                <c:pt idx="412">
                  <c:v>44243</c:v>
                </c:pt>
                <c:pt idx="413">
                  <c:v>44244</c:v>
                </c:pt>
                <c:pt idx="414">
                  <c:v>44245</c:v>
                </c:pt>
                <c:pt idx="415">
                  <c:v>44246</c:v>
                </c:pt>
                <c:pt idx="416">
                  <c:v>44247</c:v>
                </c:pt>
                <c:pt idx="417">
                  <c:v>44248</c:v>
                </c:pt>
                <c:pt idx="418">
                  <c:v>44249</c:v>
                </c:pt>
                <c:pt idx="419">
                  <c:v>44250</c:v>
                </c:pt>
                <c:pt idx="420">
                  <c:v>44251</c:v>
                </c:pt>
                <c:pt idx="421">
                  <c:v>44252</c:v>
                </c:pt>
                <c:pt idx="422">
                  <c:v>44253</c:v>
                </c:pt>
                <c:pt idx="423">
                  <c:v>44254</c:v>
                </c:pt>
                <c:pt idx="424">
                  <c:v>44255</c:v>
                </c:pt>
                <c:pt idx="425">
                  <c:v>44256</c:v>
                </c:pt>
                <c:pt idx="426">
                  <c:v>44257</c:v>
                </c:pt>
                <c:pt idx="427">
                  <c:v>44258</c:v>
                </c:pt>
                <c:pt idx="428">
                  <c:v>44259</c:v>
                </c:pt>
                <c:pt idx="429">
                  <c:v>44260</c:v>
                </c:pt>
                <c:pt idx="430">
                  <c:v>44261</c:v>
                </c:pt>
                <c:pt idx="431">
                  <c:v>44262</c:v>
                </c:pt>
                <c:pt idx="432">
                  <c:v>44263</c:v>
                </c:pt>
                <c:pt idx="433">
                  <c:v>44264</c:v>
                </c:pt>
                <c:pt idx="434">
                  <c:v>44265</c:v>
                </c:pt>
                <c:pt idx="435">
                  <c:v>44266</c:v>
                </c:pt>
                <c:pt idx="436">
                  <c:v>44267</c:v>
                </c:pt>
                <c:pt idx="437">
                  <c:v>44268</c:v>
                </c:pt>
                <c:pt idx="438">
                  <c:v>44269</c:v>
                </c:pt>
                <c:pt idx="439">
                  <c:v>44270</c:v>
                </c:pt>
                <c:pt idx="440">
                  <c:v>44271</c:v>
                </c:pt>
                <c:pt idx="441">
                  <c:v>44272</c:v>
                </c:pt>
                <c:pt idx="442">
                  <c:v>44273</c:v>
                </c:pt>
                <c:pt idx="443">
                  <c:v>44274</c:v>
                </c:pt>
                <c:pt idx="444">
                  <c:v>44275</c:v>
                </c:pt>
                <c:pt idx="445">
                  <c:v>44276</c:v>
                </c:pt>
                <c:pt idx="446">
                  <c:v>44277</c:v>
                </c:pt>
                <c:pt idx="447">
                  <c:v>44278</c:v>
                </c:pt>
                <c:pt idx="448">
                  <c:v>44279</c:v>
                </c:pt>
                <c:pt idx="449">
                  <c:v>44280</c:v>
                </c:pt>
                <c:pt idx="450">
                  <c:v>44281</c:v>
                </c:pt>
                <c:pt idx="451">
                  <c:v>44282</c:v>
                </c:pt>
                <c:pt idx="452">
                  <c:v>44283</c:v>
                </c:pt>
                <c:pt idx="453">
                  <c:v>44284</c:v>
                </c:pt>
                <c:pt idx="454">
                  <c:v>44285</c:v>
                </c:pt>
                <c:pt idx="455">
                  <c:v>44286</c:v>
                </c:pt>
                <c:pt idx="456">
                  <c:v>44287</c:v>
                </c:pt>
                <c:pt idx="457">
                  <c:v>44288</c:v>
                </c:pt>
                <c:pt idx="458">
                  <c:v>44289</c:v>
                </c:pt>
                <c:pt idx="459">
                  <c:v>44290</c:v>
                </c:pt>
                <c:pt idx="460">
                  <c:v>44291</c:v>
                </c:pt>
                <c:pt idx="461">
                  <c:v>44292</c:v>
                </c:pt>
                <c:pt idx="462">
                  <c:v>44293</c:v>
                </c:pt>
                <c:pt idx="463">
                  <c:v>44294</c:v>
                </c:pt>
                <c:pt idx="464">
                  <c:v>44295</c:v>
                </c:pt>
                <c:pt idx="465">
                  <c:v>44296</c:v>
                </c:pt>
                <c:pt idx="466">
                  <c:v>44297</c:v>
                </c:pt>
                <c:pt idx="467">
                  <c:v>44298</c:v>
                </c:pt>
                <c:pt idx="468">
                  <c:v>44299</c:v>
                </c:pt>
                <c:pt idx="469">
                  <c:v>44300</c:v>
                </c:pt>
                <c:pt idx="470">
                  <c:v>44301</c:v>
                </c:pt>
                <c:pt idx="471">
                  <c:v>44302</c:v>
                </c:pt>
                <c:pt idx="472">
                  <c:v>44303</c:v>
                </c:pt>
                <c:pt idx="473">
                  <c:v>44304</c:v>
                </c:pt>
                <c:pt idx="474">
                  <c:v>44305</c:v>
                </c:pt>
                <c:pt idx="475">
                  <c:v>44306</c:v>
                </c:pt>
                <c:pt idx="476">
                  <c:v>44307</c:v>
                </c:pt>
                <c:pt idx="477">
                  <c:v>44308</c:v>
                </c:pt>
                <c:pt idx="478">
                  <c:v>44309</c:v>
                </c:pt>
                <c:pt idx="479">
                  <c:v>44310</c:v>
                </c:pt>
                <c:pt idx="480">
                  <c:v>44311</c:v>
                </c:pt>
                <c:pt idx="481">
                  <c:v>44312</c:v>
                </c:pt>
                <c:pt idx="482">
                  <c:v>44313</c:v>
                </c:pt>
                <c:pt idx="483">
                  <c:v>44314</c:v>
                </c:pt>
                <c:pt idx="484">
                  <c:v>44315</c:v>
                </c:pt>
                <c:pt idx="485">
                  <c:v>44316</c:v>
                </c:pt>
                <c:pt idx="486">
                  <c:v>44317</c:v>
                </c:pt>
                <c:pt idx="487">
                  <c:v>44318</c:v>
                </c:pt>
                <c:pt idx="488">
                  <c:v>44319</c:v>
                </c:pt>
                <c:pt idx="489">
                  <c:v>44320</c:v>
                </c:pt>
                <c:pt idx="490">
                  <c:v>44321</c:v>
                </c:pt>
                <c:pt idx="491">
                  <c:v>44322</c:v>
                </c:pt>
                <c:pt idx="492">
                  <c:v>44323</c:v>
                </c:pt>
                <c:pt idx="493">
                  <c:v>44324</c:v>
                </c:pt>
                <c:pt idx="494">
                  <c:v>44325</c:v>
                </c:pt>
                <c:pt idx="495">
                  <c:v>44326</c:v>
                </c:pt>
                <c:pt idx="496">
                  <c:v>44327</c:v>
                </c:pt>
                <c:pt idx="497">
                  <c:v>44328</c:v>
                </c:pt>
                <c:pt idx="498">
                  <c:v>44329</c:v>
                </c:pt>
                <c:pt idx="499">
                  <c:v>44330</c:v>
                </c:pt>
                <c:pt idx="500">
                  <c:v>44331</c:v>
                </c:pt>
                <c:pt idx="501">
                  <c:v>44332</c:v>
                </c:pt>
                <c:pt idx="502">
                  <c:v>44333</c:v>
                </c:pt>
                <c:pt idx="503">
                  <c:v>44334</c:v>
                </c:pt>
                <c:pt idx="504">
                  <c:v>44335</c:v>
                </c:pt>
                <c:pt idx="505">
                  <c:v>44336</c:v>
                </c:pt>
                <c:pt idx="506">
                  <c:v>44337</c:v>
                </c:pt>
                <c:pt idx="507">
                  <c:v>44338</c:v>
                </c:pt>
                <c:pt idx="508">
                  <c:v>44339</c:v>
                </c:pt>
                <c:pt idx="509">
                  <c:v>44340</c:v>
                </c:pt>
                <c:pt idx="510">
                  <c:v>44341</c:v>
                </c:pt>
                <c:pt idx="511">
                  <c:v>44342</c:v>
                </c:pt>
                <c:pt idx="512">
                  <c:v>44343</c:v>
                </c:pt>
                <c:pt idx="513">
                  <c:v>44344</c:v>
                </c:pt>
                <c:pt idx="514">
                  <c:v>44345</c:v>
                </c:pt>
                <c:pt idx="515">
                  <c:v>44346</c:v>
                </c:pt>
                <c:pt idx="516">
                  <c:v>44347</c:v>
                </c:pt>
                <c:pt idx="517">
                  <c:v>44348</c:v>
                </c:pt>
                <c:pt idx="518">
                  <c:v>44349</c:v>
                </c:pt>
                <c:pt idx="519">
                  <c:v>44350</c:v>
                </c:pt>
                <c:pt idx="520">
                  <c:v>44351</c:v>
                </c:pt>
                <c:pt idx="521">
                  <c:v>44352</c:v>
                </c:pt>
                <c:pt idx="522">
                  <c:v>44353</c:v>
                </c:pt>
                <c:pt idx="523">
                  <c:v>44354</c:v>
                </c:pt>
                <c:pt idx="524">
                  <c:v>44355</c:v>
                </c:pt>
                <c:pt idx="525">
                  <c:v>44356</c:v>
                </c:pt>
                <c:pt idx="526">
                  <c:v>44357</c:v>
                </c:pt>
                <c:pt idx="527">
                  <c:v>44358</c:v>
                </c:pt>
                <c:pt idx="528">
                  <c:v>44359</c:v>
                </c:pt>
                <c:pt idx="529">
                  <c:v>44360</c:v>
                </c:pt>
                <c:pt idx="530">
                  <c:v>44361</c:v>
                </c:pt>
                <c:pt idx="531">
                  <c:v>44362</c:v>
                </c:pt>
                <c:pt idx="532">
                  <c:v>44363</c:v>
                </c:pt>
                <c:pt idx="533">
                  <c:v>44364</c:v>
                </c:pt>
                <c:pt idx="534">
                  <c:v>44365</c:v>
                </c:pt>
                <c:pt idx="535">
                  <c:v>44366</c:v>
                </c:pt>
                <c:pt idx="536">
                  <c:v>44367</c:v>
                </c:pt>
                <c:pt idx="537">
                  <c:v>44368</c:v>
                </c:pt>
                <c:pt idx="538">
                  <c:v>44369</c:v>
                </c:pt>
                <c:pt idx="539">
                  <c:v>44370</c:v>
                </c:pt>
                <c:pt idx="540">
                  <c:v>44371</c:v>
                </c:pt>
                <c:pt idx="541">
                  <c:v>44372</c:v>
                </c:pt>
                <c:pt idx="542">
                  <c:v>44373</c:v>
                </c:pt>
                <c:pt idx="543">
                  <c:v>44374</c:v>
                </c:pt>
                <c:pt idx="544">
                  <c:v>44375</c:v>
                </c:pt>
                <c:pt idx="545">
                  <c:v>44376</c:v>
                </c:pt>
              </c:numCache>
            </c:numRef>
          </c:cat>
          <c:val>
            <c:numRef>
              <c:f>Sheet3!$AI$3:$AI$548</c:f>
              <c:numCache>
                <c:formatCode>General</c:formatCode>
                <c:ptCount val="546"/>
                <c:pt idx="128">
                  <c:v>300</c:v>
                </c:pt>
                <c:pt idx="129">
                  <c:v>300</c:v>
                </c:pt>
                <c:pt idx="130">
                  <c:v>300</c:v>
                </c:pt>
                <c:pt idx="131">
                  <c:v>300</c:v>
                </c:pt>
                <c:pt idx="132">
                  <c:v>300</c:v>
                </c:pt>
                <c:pt idx="133">
                  <c:v>300</c:v>
                </c:pt>
                <c:pt idx="134">
                  <c:v>300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1-9CC8-4140-B968-02DA341257F4}"/>
            </c:ext>
          </c:extLst>
        </c:ser>
        <c:ser>
          <c:idx val="34"/>
          <c:order val="34"/>
          <c:tx>
            <c:strRef>
              <c:f>Sheet3!$AJ$2</c:f>
              <c:strCache>
                <c:ptCount val="1"/>
                <c:pt idx="0">
                  <c:v>魔幻动等秀</c:v>
                </c:pt>
              </c:strCache>
            </c:strRef>
          </c:tx>
          <c:spPr>
            <a:ln w="28575" cap="rnd">
              <a:solidFill>
                <a:schemeClr val="accent5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Sheet3!$A$3:$A$548</c:f>
              <c:numCache>
                <c:formatCode>m/d/yyyy</c:formatCode>
                <c:ptCount val="546"/>
                <c:pt idx="0">
                  <c:v>43831</c:v>
                </c:pt>
                <c:pt idx="1">
                  <c:v>43832</c:v>
                </c:pt>
                <c:pt idx="2">
                  <c:v>43833</c:v>
                </c:pt>
                <c:pt idx="3">
                  <c:v>43834</c:v>
                </c:pt>
                <c:pt idx="4">
                  <c:v>43835</c:v>
                </c:pt>
                <c:pt idx="5">
                  <c:v>43836</c:v>
                </c:pt>
                <c:pt idx="6">
                  <c:v>43837</c:v>
                </c:pt>
                <c:pt idx="7">
                  <c:v>43838</c:v>
                </c:pt>
                <c:pt idx="8">
                  <c:v>43839</c:v>
                </c:pt>
                <c:pt idx="9">
                  <c:v>43840</c:v>
                </c:pt>
                <c:pt idx="10">
                  <c:v>43841</c:v>
                </c:pt>
                <c:pt idx="11">
                  <c:v>43842</c:v>
                </c:pt>
                <c:pt idx="12">
                  <c:v>43843</c:v>
                </c:pt>
                <c:pt idx="13">
                  <c:v>43844</c:v>
                </c:pt>
                <c:pt idx="14">
                  <c:v>43845</c:v>
                </c:pt>
                <c:pt idx="15">
                  <c:v>43846</c:v>
                </c:pt>
                <c:pt idx="16">
                  <c:v>43847</c:v>
                </c:pt>
                <c:pt idx="17">
                  <c:v>43848</c:v>
                </c:pt>
                <c:pt idx="18">
                  <c:v>43849</c:v>
                </c:pt>
                <c:pt idx="19">
                  <c:v>43850</c:v>
                </c:pt>
                <c:pt idx="20">
                  <c:v>43851</c:v>
                </c:pt>
                <c:pt idx="21">
                  <c:v>43852</c:v>
                </c:pt>
                <c:pt idx="22">
                  <c:v>43853</c:v>
                </c:pt>
                <c:pt idx="23">
                  <c:v>43854</c:v>
                </c:pt>
                <c:pt idx="24">
                  <c:v>43855</c:v>
                </c:pt>
                <c:pt idx="25">
                  <c:v>43856</c:v>
                </c:pt>
                <c:pt idx="26">
                  <c:v>43857</c:v>
                </c:pt>
                <c:pt idx="27">
                  <c:v>43858</c:v>
                </c:pt>
                <c:pt idx="28">
                  <c:v>43859</c:v>
                </c:pt>
                <c:pt idx="29">
                  <c:v>43860</c:v>
                </c:pt>
                <c:pt idx="30">
                  <c:v>43861</c:v>
                </c:pt>
                <c:pt idx="31">
                  <c:v>43862</c:v>
                </c:pt>
                <c:pt idx="32">
                  <c:v>43863</c:v>
                </c:pt>
                <c:pt idx="33">
                  <c:v>43864</c:v>
                </c:pt>
                <c:pt idx="34">
                  <c:v>43865</c:v>
                </c:pt>
                <c:pt idx="35">
                  <c:v>43866</c:v>
                </c:pt>
                <c:pt idx="36">
                  <c:v>43867</c:v>
                </c:pt>
                <c:pt idx="37">
                  <c:v>43868</c:v>
                </c:pt>
                <c:pt idx="38">
                  <c:v>43869</c:v>
                </c:pt>
                <c:pt idx="39">
                  <c:v>43870</c:v>
                </c:pt>
                <c:pt idx="40">
                  <c:v>43871</c:v>
                </c:pt>
                <c:pt idx="41">
                  <c:v>43872</c:v>
                </c:pt>
                <c:pt idx="42">
                  <c:v>43873</c:v>
                </c:pt>
                <c:pt idx="43">
                  <c:v>43874</c:v>
                </c:pt>
                <c:pt idx="44">
                  <c:v>43875</c:v>
                </c:pt>
                <c:pt idx="45">
                  <c:v>43876</c:v>
                </c:pt>
                <c:pt idx="46">
                  <c:v>43877</c:v>
                </c:pt>
                <c:pt idx="47">
                  <c:v>43878</c:v>
                </c:pt>
                <c:pt idx="48">
                  <c:v>43879</c:v>
                </c:pt>
                <c:pt idx="49">
                  <c:v>43880</c:v>
                </c:pt>
                <c:pt idx="50">
                  <c:v>43881</c:v>
                </c:pt>
                <c:pt idx="51">
                  <c:v>43882</c:v>
                </c:pt>
                <c:pt idx="52">
                  <c:v>43883</c:v>
                </c:pt>
                <c:pt idx="53">
                  <c:v>43884</c:v>
                </c:pt>
                <c:pt idx="54">
                  <c:v>43885</c:v>
                </c:pt>
                <c:pt idx="55">
                  <c:v>43886</c:v>
                </c:pt>
                <c:pt idx="56">
                  <c:v>43887</c:v>
                </c:pt>
                <c:pt idx="57">
                  <c:v>43888</c:v>
                </c:pt>
                <c:pt idx="58">
                  <c:v>43889</c:v>
                </c:pt>
                <c:pt idx="59">
                  <c:v>43890</c:v>
                </c:pt>
                <c:pt idx="60">
                  <c:v>43891</c:v>
                </c:pt>
                <c:pt idx="61">
                  <c:v>43892</c:v>
                </c:pt>
                <c:pt idx="62">
                  <c:v>43893</c:v>
                </c:pt>
                <c:pt idx="63">
                  <c:v>43894</c:v>
                </c:pt>
                <c:pt idx="64">
                  <c:v>43895</c:v>
                </c:pt>
                <c:pt idx="65">
                  <c:v>43896</c:v>
                </c:pt>
                <c:pt idx="66">
                  <c:v>43897</c:v>
                </c:pt>
                <c:pt idx="67">
                  <c:v>43898</c:v>
                </c:pt>
                <c:pt idx="68">
                  <c:v>43899</c:v>
                </c:pt>
                <c:pt idx="69">
                  <c:v>43900</c:v>
                </c:pt>
                <c:pt idx="70">
                  <c:v>43901</c:v>
                </c:pt>
                <c:pt idx="71">
                  <c:v>43902</c:v>
                </c:pt>
                <c:pt idx="72">
                  <c:v>43903</c:v>
                </c:pt>
                <c:pt idx="73">
                  <c:v>43904</c:v>
                </c:pt>
                <c:pt idx="74">
                  <c:v>43905</c:v>
                </c:pt>
                <c:pt idx="75">
                  <c:v>43906</c:v>
                </c:pt>
                <c:pt idx="76">
                  <c:v>43907</c:v>
                </c:pt>
                <c:pt idx="77">
                  <c:v>43908</c:v>
                </c:pt>
                <c:pt idx="78">
                  <c:v>43909</c:v>
                </c:pt>
                <c:pt idx="79">
                  <c:v>43910</c:v>
                </c:pt>
                <c:pt idx="80">
                  <c:v>43911</c:v>
                </c:pt>
                <c:pt idx="81">
                  <c:v>43912</c:v>
                </c:pt>
                <c:pt idx="82">
                  <c:v>43913</c:v>
                </c:pt>
                <c:pt idx="83">
                  <c:v>43914</c:v>
                </c:pt>
                <c:pt idx="84">
                  <c:v>43915</c:v>
                </c:pt>
                <c:pt idx="85">
                  <c:v>43916</c:v>
                </c:pt>
                <c:pt idx="86">
                  <c:v>43917</c:v>
                </c:pt>
                <c:pt idx="87">
                  <c:v>43918</c:v>
                </c:pt>
                <c:pt idx="88">
                  <c:v>43919</c:v>
                </c:pt>
                <c:pt idx="89">
                  <c:v>43920</c:v>
                </c:pt>
                <c:pt idx="90">
                  <c:v>43921</c:v>
                </c:pt>
                <c:pt idx="91">
                  <c:v>43922</c:v>
                </c:pt>
                <c:pt idx="92">
                  <c:v>43923</c:v>
                </c:pt>
                <c:pt idx="93">
                  <c:v>43924</c:v>
                </c:pt>
                <c:pt idx="94">
                  <c:v>43925</c:v>
                </c:pt>
                <c:pt idx="95">
                  <c:v>43926</c:v>
                </c:pt>
                <c:pt idx="96">
                  <c:v>43927</c:v>
                </c:pt>
                <c:pt idx="97">
                  <c:v>43928</c:v>
                </c:pt>
                <c:pt idx="98">
                  <c:v>43929</c:v>
                </c:pt>
                <c:pt idx="99">
                  <c:v>43930</c:v>
                </c:pt>
                <c:pt idx="100">
                  <c:v>43931</c:v>
                </c:pt>
                <c:pt idx="101">
                  <c:v>43932</c:v>
                </c:pt>
                <c:pt idx="102">
                  <c:v>43933</c:v>
                </c:pt>
                <c:pt idx="103">
                  <c:v>43934</c:v>
                </c:pt>
                <c:pt idx="104">
                  <c:v>43935</c:v>
                </c:pt>
                <c:pt idx="105">
                  <c:v>43936</c:v>
                </c:pt>
                <c:pt idx="106">
                  <c:v>43937</c:v>
                </c:pt>
                <c:pt idx="107">
                  <c:v>43938</c:v>
                </c:pt>
                <c:pt idx="108">
                  <c:v>43939</c:v>
                </c:pt>
                <c:pt idx="109">
                  <c:v>43940</c:v>
                </c:pt>
                <c:pt idx="110">
                  <c:v>43941</c:v>
                </c:pt>
                <c:pt idx="111">
                  <c:v>43942</c:v>
                </c:pt>
                <c:pt idx="112">
                  <c:v>43943</c:v>
                </c:pt>
                <c:pt idx="113">
                  <c:v>43944</c:v>
                </c:pt>
                <c:pt idx="114">
                  <c:v>43945</c:v>
                </c:pt>
                <c:pt idx="115">
                  <c:v>43946</c:v>
                </c:pt>
                <c:pt idx="116">
                  <c:v>43947</c:v>
                </c:pt>
                <c:pt idx="117">
                  <c:v>43948</c:v>
                </c:pt>
                <c:pt idx="118">
                  <c:v>43949</c:v>
                </c:pt>
                <c:pt idx="119">
                  <c:v>43950</c:v>
                </c:pt>
                <c:pt idx="120">
                  <c:v>43951</c:v>
                </c:pt>
                <c:pt idx="121">
                  <c:v>43952</c:v>
                </c:pt>
                <c:pt idx="122">
                  <c:v>43953</c:v>
                </c:pt>
                <c:pt idx="123">
                  <c:v>43954</c:v>
                </c:pt>
                <c:pt idx="124">
                  <c:v>43955</c:v>
                </c:pt>
                <c:pt idx="125">
                  <c:v>43956</c:v>
                </c:pt>
                <c:pt idx="126">
                  <c:v>43957</c:v>
                </c:pt>
                <c:pt idx="127">
                  <c:v>43958</c:v>
                </c:pt>
                <c:pt idx="128">
                  <c:v>43959</c:v>
                </c:pt>
                <c:pt idx="129">
                  <c:v>43960</c:v>
                </c:pt>
                <c:pt idx="130">
                  <c:v>43961</c:v>
                </c:pt>
                <c:pt idx="131">
                  <c:v>43962</c:v>
                </c:pt>
                <c:pt idx="132">
                  <c:v>43963</c:v>
                </c:pt>
                <c:pt idx="133">
                  <c:v>43964</c:v>
                </c:pt>
                <c:pt idx="134">
                  <c:v>43965</c:v>
                </c:pt>
                <c:pt idx="135">
                  <c:v>43966</c:v>
                </c:pt>
                <c:pt idx="136">
                  <c:v>43967</c:v>
                </c:pt>
                <c:pt idx="137">
                  <c:v>43968</c:v>
                </c:pt>
                <c:pt idx="138">
                  <c:v>43969</c:v>
                </c:pt>
                <c:pt idx="139">
                  <c:v>43970</c:v>
                </c:pt>
                <c:pt idx="140">
                  <c:v>43971</c:v>
                </c:pt>
                <c:pt idx="141">
                  <c:v>43972</c:v>
                </c:pt>
                <c:pt idx="142">
                  <c:v>43973</c:v>
                </c:pt>
                <c:pt idx="143">
                  <c:v>43974</c:v>
                </c:pt>
                <c:pt idx="144">
                  <c:v>43975</c:v>
                </c:pt>
                <c:pt idx="145">
                  <c:v>43976</c:v>
                </c:pt>
                <c:pt idx="146">
                  <c:v>43977</c:v>
                </c:pt>
                <c:pt idx="147">
                  <c:v>43978</c:v>
                </c:pt>
                <c:pt idx="148">
                  <c:v>43979</c:v>
                </c:pt>
                <c:pt idx="149">
                  <c:v>43980</c:v>
                </c:pt>
                <c:pt idx="150">
                  <c:v>43981</c:v>
                </c:pt>
                <c:pt idx="151">
                  <c:v>43982</c:v>
                </c:pt>
                <c:pt idx="152">
                  <c:v>43983</c:v>
                </c:pt>
                <c:pt idx="153">
                  <c:v>43984</c:v>
                </c:pt>
                <c:pt idx="154">
                  <c:v>43985</c:v>
                </c:pt>
                <c:pt idx="155">
                  <c:v>43986</c:v>
                </c:pt>
                <c:pt idx="156">
                  <c:v>43987</c:v>
                </c:pt>
                <c:pt idx="157">
                  <c:v>43988</c:v>
                </c:pt>
                <c:pt idx="158">
                  <c:v>43989</c:v>
                </c:pt>
                <c:pt idx="159">
                  <c:v>43990</c:v>
                </c:pt>
                <c:pt idx="160">
                  <c:v>43991</c:v>
                </c:pt>
                <c:pt idx="161">
                  <c:v>43992</c:v>
                </c:pt>
                <c:pt idx="162">
                  <c:v>43993</c:v>
                </c:pt>
                <c:pt idx="163">
                  <c:v>43994</c:v>
                </c:pt>
                <c:pt idx="164">
                  <c:v>43995</c:v>
                </c:pt>
                <c:pt idx="165">
                  <c:v>43996</c:v>
                </c:pt>
                <c:pt idx="166">
                  <c:v>43997</c:v>
                </c:pt>
                <c:pt idx="167">
                  <c:v>43998</c:v>
                </c:pt>
                <c:pt idx="168">
                  <c:v>43999</c:v>
                </c:pt>
                <c:pt idx="169">
                  <c:v>44000</c:v>
                </c:pt>
                <c:pt idx="170">
                  <c:v>44001</c:v>
                </c:pt>
                <c:pt idx="171">
                  <c:v>44002</c:v>
                </c:pt>
                <c:pt idx="172">
                  <c:v>44003</c:v>
                </c:pt>
                <c:pt idx="173">
                  <c:v>44004</c:v>
                </c:pt>
                <c:pt idx="174">
                  <c:v>44005</c:v>
                </c:pt>
                <c:pt idx="175">
                  <c:v>44006</c:v>
                </c:pt>
                <c:pt idx="176">
                  <c:v>44007</c:v>
                </c:pt>
                <c:pt idx="177">
                  <c:v>44008</c:v>
                </c:pt>
                <c:pt idx="178">
                  <c:v>44009</c:v>
                </c:pt>
                <c:pt idx="179">
                  <c:v>44010</c:v>
                </c:pt>
                <c:pt idx="180">
                  <c:v>44011</c:v>
                </c:pt>
                <c:pt idx="181">
                  <c:v>44012</c:v>
                </c:pt>
                <c:pt idx="182">
                  <c:v>44013</c:v>
                </c:pt>
                <c:pt idx="183">
                  <c:v>44014</c:v>
                </c:pt>
                <c:pt idx="184">
                  <c:v>44015</c:v>
                </c:pt>
                <c:pt idx="185">
                  <c:v>44016</c:v>
                </c:pt>
                <c:pt idx="186">
                  <c:v>44017</c:v>
                </c:pt>
                <c:pt idx="187">
                  <c:v>44018</c:v>
                </c:pt>
                <c:pt idx="188">
                  <c:v>44019</c:v>
                </c:pt>
                <c:pt idx="189">
                  <c:v>44020</c:v>
                </c:pt>
                <c:pt idx="190">
                  <c:v>44021</c:v>
                </c:pt>
                <c:pt idx="191">
                  <c:v>44022</c:v>
                </c:pt>
                <c:pt idx="192">
                  <c:v>44023</c:v>
                </c:pt>
                <c:pt idx="193">
                  <c:v>44024</c:v>
                </c:pt>
                <c:pt idx="194">
                  <c:v>44025</c:v>
                </c:pt>
                <c:pt idx="195">
                  <c:v>44026</c:v>
                </c:pt>
                <c:pt idx="196">
                  <c:v>44027</c:v>
                </c:pt>
                <c:pt idx="197">
                  <c:v>44028</c:v>
                </c:pt>
                <c:pt idx="198">
                  <c:v>44029</c:v>
                </c:pt>
                <c:pt idx="199">
                  <c:v>44030</c:v>
                </c:pt>
                <c:pt idx="200">
                  <c:v>44031</c:v>
                </c:pt>
                <c:pt idx="201">
                  <c:v>44032</c:v>
                </c:pt>
                <c:pt idx="202">
                  <c:v>44033</c:v>
                </c:pt>
                <c:pt idx="203">
                  <c:v>44034</c:v>
                </c:pt>
                <c:pt idx="204">
                  <c:v>44035</c:v>
                </c:pt>
                <c:pt idx="205">
                  <c:v>44036</c:v>
                </c:pt>
                <c:pt idx="206">
                  <c:v>44037</c:v>
                </c:pt>
                <c:pt idx="207">
                  <c:v>44038</c:v>
                </c:pt>
                <c:pt idx="208">
                  <c:v>44039</c:v>
                </c:pt>
                <c:pt idx="209">
                  <c:v>44040</c:v>
                </c:pt>
                <c:pt idx="210">
                  <c:v>44041</c:v>
                </c:pt>
                <c:pt idx="211">
                  <c:v>44042</c:v>
                </c:pt>
                <c:pt idx="212">
                  <c:v>44043</c:v>
                </c:pt>
                <c:pt idx="213">
                  <c:v>44044</c:v>
                </c:pt>
                <c:pt idx="214">
                  <c:v>44045</c:v>
                </c:pt>
                <c:pt idx="215">
                  <c:v>44046</c:v>
                </c:pt>
                <c:pt idx="216">
                  <c:v>44047</c:v>
                </c:pt>
                <c:pt idx="217">
                  <c:v>44048</c:v>
                </c:pt>
                <c:pt idx="218">
                  <c:v>44049</c:v>
                </c:pt>
                <c:pt idx="219">
                  <c:v>44050</c:v>
                </c:pt>
                <c:pt idx="220">
                  <c:v>44051</c:v>
                </c:pt>
                <c:pt idx="221">
                  <c:v>44052</c:v>
                </c:pt>
                <c:pt idx="222">
                  <c:v>44053</c:v>
                </c:pt>
                <c:pt idx="223">
                  <c:v>44054</c:v>
                </c:pt>
                <c:pt idx="224">
                  <c:v>44055</c:v>
                </c:pt>
                <c:pt idx="225">
                  <c:v>44056</c:v>
                </c:pt>
                <c:pt idx="226">
                  <c:v>44057</c:v>
                </c:pt>
                <c:pt idx="227">
                  <c:v>44058</c:v>
                </c:pt>
                <c:pt idx="228">
                  <c:v>44059</c:v>
                </c:pt>
                <c:pt idx="229">
                  <c:v>44060</c:v>
                </c:pt>
                <c:pt idx="230">
                  <c:v>44061</c:v>
                </c:pt>
                <c:pt idx="231">
                  <c:v>44062</c:v>
                </c:pt>
                <c:pt idx="232">
                  <c:v>44063</c:v>
                </c:pt>
                <c:pt idx="233">
                  <c:v>44064</c:v>
                </c:pt>
                <c:pt idx="234">
                  <c:v>44065</c:v>
                </c:pt>
                <c:pt idx="235">
                  <c:v>44066</c:v>
                </c:pt>
                <c:pt idx="236">
                  <c:v>44067</c:v>
                </c:pt>
                <c:pt idx="237">
                  <c:v>44068</c:v>
                </c:pt>
                <c:pt idx="238">
                  <c:v>44069</c:v>
                </c:pt>
                <c:pt idx="239">
                  <c:v>44070</c:v>
                </c:pt>
                <c:pt idx="240">
                  <c:v>44071</c:v>
                </c:pt>
                <c:pt idx="241">
                  <c:v>44072</c:v>
                </c:pt>
                <c:pt idx="242">
                  <c:v>44073</c:v>
                </c:pt>
                <c:pt idx="243">
                  <c:v>44074</c:v>
                </c:pt>
                <c:pt idx="244">
                  <c:v>44075</c:v>
                </c:pt>
                <c:pt idx="245">
                  <c:v>44076</c:v>
                </c:pt>
                <c:pt idx="246">
                  <c:v>44077</c:v>
                </c:pt>
                <c:pt idx="247">
                  <c:v>44078</c:v>
                </c:pt>
                <c:pt idx="248">
                  <c:v>44079</c:v>
                </c:pt>
                <c:pt idx="249">
                  <c:v>44080</c:v>
                </c:pt>
                <c:pt idx="250">
                  <c:v>44081</c:v>
                </c:pt>
                <c:pt idx="251">
                  <c:v>44082</c:v>
                </c:pt>
                <c:pt idx="252">
                  <c:v>44083</c:v>
                </c:pt>
                <c:pt idx="253">
                  <c:v>44084</c:v>
                </c:pt>
                <c:pt idx="254">
                  <c:v>44085</c:v>
                </c:pt>
                <c:pt idx="255">
                  <c:v>44086</c:v>
                </c:pt>
                <c:pt idx="256">
                  <c:v>44087</c:v>
                </c:pt>
                <c:pt idx="257">
                  <c:v>44088</c:v>
                </c:pt>
                <c:pt idx="258">
                  <c:v>44089</c:v>
                </c:pt>
                <c:pt idx="259">
                  <c:v>44090</c:v>
                </c:pt>
                <c:pt idx="260">
                  <c:v>44091</c:v>
                </c:pt>
                <c:pt idx="261">
                  <c:v>44092</c:v>
                </c:pt>
                <c:pt idx="262">
                  <c:v>44093</c:v>
                </c:pt>
                <c:pt idx="263">
                  <c:v>44094</c:v>
                </c:pt>
                <c:pt idx="264">
                  <c:v>44095</c:v>
                </c:pt>
                <c:pt idx="265">
                  <c:v>44096</c:v>
                </c:pt>
                <c:pt idx="266">
                  <c:v>44097</c:v>
                </c:pt>
                <c:pt idx="267">
                  <c:v>44098</c:v>
                </c:pt>
                <c:pt idx="268">
                  <c:v>44099</c:v>
                </c:pt>
                <c:pt idx="269">
                  <c:v>44100</c:v>
                </c:pt>
                <c:pt idx="270">
                  <c:v>44101</c:v>
                </c:pt>
                <c:pt idx="271">
                  <c:v>44102</c:v>
                </c:pt>
                <c:pt idx="272">
                  <c:v>44103</c:v>
                </c:pt>
                <c:pt idx="273">
                  <c:v>44104</c:v>
                </c:pt>
                <c:pt idx="274">
                  <c:v>44105</c:v>
                </c:pt>
                <c:pt idx="275">
                  <c:v>44106</c:v>
                </c:pt>
                <c:pt idx="276">
                  <c:v>44107</c:v>
                </c:pt>
                <c:pt idx="277">
                  <c:v>44108</c:v>
                </c:pt>
                <c:pt idx="278">
                  <c:v>44109</c:v>
                </c:pt>
                <c:pt idx="279">
                  <c:v>44110</c:v>
                </c:pt>
                <c:pt idx="280">
                  <c:v>44111</c:v>
                </c:pt>
                <c:pt idx="281">
                  <c:v>44112</c:v>
                </c:pt>
                <c:pt idx="282">
                  <c:v>44113</c:v>
                </c:pt>
                <c:pt idx="283">
                  <c:v>44114</c:v>
                </c:pt>
                <c:pt idx="284">
                  <c:v>44115</c:v>
                </c:pt>
                <c:pt idx="285">
                  <c:v>44116</c:v>
                </c:pt>
                <c:pt idx="286">
                  <c:v>44117</c:v>
                </c:pt>
                <c:pt idx="287">
                  <c:v>44118</c:v>
                </c:pt>
                <c:pt idx="288">
                  <c:v>44119</c:v>
                </c:pt>
                <c:pt idx="289">
                  <c:v>44120</c:v>
                </c:pt>
                <c:pt idx="290">
                  <c:v>44121</c:v>
                </c:pt>
                <c:pt idx="291">
                  <c:v>44122</c:v>
                </c:pt>
                <c:pt idx="292">
                  <c:v>44123</c:v>
                </c:pt>
                <c:pt idx="293">
                  <c:v>44124</c:v>
                </c:pt>
                <c:pt idx="294">
                  <c:v>44125</c:v>
                </c:pt>
                <c:pt idx="295">
                  <c:v>44126</c:v>
                </c:pt>
                <c:pt idx="296">
                  <c:v>44127</c:v>
                </c:pt>
                <c:pt idx="297">
                  <c:v>44128</c:v>
                </c:pt>
                <c:pt idx="298">
                  <c:v>44129</c:v>
                </c:pt>
                <c:pt idx="299">
                  <c:v>44130</c:v>
                </c:pt>
                <c:pt idx="300">
                  <c:v>44131</c:v>
                </c:pt>
                <c:pt idx="301">
                  <c:v>44132</c:v>
                </c:pt>
                <c:pt idx="302">
                  <c:v>44133</c:v>
                </c:pt>
                <c:pt idx="303">
                  <c:v>44134</c:v>
                </c:pt>
                <c:pt idx="304">
                  <c:v>44135</c:v>
                </c:pt>
                <c:pt idx="305">
                  <c:v>44136</c:v>
                </c:pt>
                <c:pt idx="306">
                  <c:v>44137</c:v>
                </c:pt>
                <c:pt idx="307">
                  <c:v>44138</c:v>
                </c:pt>
                <c:pt idx="308">
                  <c:v>44139</c:v>
                </c:pt>
                <c:pt idx="309">
                  <c:v>44140</c:v>
                </c:pt>
                <c:pt idx="310">
                  <c:v>44141</c:v>
                </c:pt>
                <c:pt idx="311">
                  <c:v>44142</c:v>
                </c:pt>
                <c:pt idx="312">
                  <c:v>44143</c:v>
                </c:pt>
                <c:pt idx="313">
                  <c:v>44144</c:v>
                </c:pt>
                <c:pt idx="314">
                  <c:v>44145</c:v>
                </c:pt>
                <c:pt idx="315">
                  <c:v>44146</c:v>
                </c:pt>
                <c:pt idx="316">
                  <c:v>44147</c:v>
                </c:pt>
                <c:pt idx="317">
                  <c:v>44148</c:v>
                </c:pt>
                <c:pt idx="318">
                  <c:v>44149</c:v>
                </c:pt>
                <c:pt idx="319">
                  <c:v>44150</c:v>
                </c:pt>
                <c:pt idx="320">
                  <c:v>44151</c:v>
                </c:pt>
                <c:pt idx="321">
                  <c:v>44152</c:v>
                </c:pt>
                <c:pt idx="322">
                  <c:v>44153</c:v>
                </c:pt>
                <c:pt idx="323">
                  <c:v>44154</c:v>
                </c:pt>
                <c:pt idx="324">
                  <c:v>44155</c:v>
                </c:pt>
                <c:pt idx="325">
                  <c:v>44156</c:v>
                </c:pt>
                <c:pt idx="326">
                  <c:v>44157</c:v>
                </c:pt>
                <c:pt idx="327">
                  <c:v>44158</c:v>
                </c:pt>
                <c:pt idx="328">
                  <c:v>44159</c:v>
                </c:pt>
                <c:pt idx="329">
                  <c:v>44160</c:v>
                </c:pt>
                <c:pt idx="330">
                  <c:v>44161</c:v>
                </c:pt>
                <c:pt idx="331">
                  <c:v>44162</c:v>
                </c:pt>
                <c:pt idx="332">
                  <c:v>44163</c:v>
                </c:pt>
                <c:pt idx="333">
                  <c:v>44164</c:v>
                </c:pt>
                <c:pt idx="334">
                  <c:v>44165</c:v>
                </c:pt>
                <c:pt idx="335">
                  <c:v>44166</c:v>
                </c:pt>
                <c:pt idx="336">
                  <c:v>44167</c:v>
                </c:pt>
                <c:pt idx="337">
                  <c:v>44168</c:v>
                </c:pt>
                <c:pt idx="338">
                  <c:v>44169</c:v>
                </c:pt>
                <c:pt idx="339">
                  <c:v>44170</c:v>
                </c:pt>
                <c:pt idx="340">
                  <c:v>44171</c:v>
                </c:pt>
                <c:pt idx="341">
                  <c:v>44172</c:v>
                </c:pt>
                <c:pt idx="342">
                  <c:v>44173</c:v>
                </c:pt>
                <c:pt idx="343">
                  <c:v>44174</c:v>
                </c:pt>
                <c:pt idx="344">
                  <c:v>44175</c:v>
                </c:pt>
                <c:pt idx="345">
                  <c:v>44176</c:v>
                </c:pt>
                <c:pt idx="346">
                  <c:v>44177</c:v>
                </c:pt>
                <c:pt idx="347">
                  <c:v>44178</c:v>
                </c:pt>
                <c:pt idx="348">
                  <c:v>44179</c:v>
                </c:pt>
                <c:pt idx="349">
                  <c:v>44180</c:v>
                </c:pt>
                <c:pt idx="350">
                  <c:v>44181</c:v>
                </c:pt>
                <c:pt idx="351">
                  <c:v>44182</c:v>
                </c:pt>
                <c:pt idx="352">
                  <c:v>44183</c:v>
                </c:pt>
                <c:pt idx="353">
                  <c:v>44184</c:v>
                </c:pt>
                <c:pt idx="354">
                  <c:v>44185</c:v>
                </c:pt>
                <c:pt idx="355">
                  <c:v>44186</c:v>
                </c:pt>
                <c:pt idx="356">
                  <c:v>44187</c:v>
                </c:pt>
                <c:pt idx="357">
                  <c:v>44188</c:v>
                </c:pt>
                <c:pt idx="358">
                  <c:v>44189</c:v>
                </c:pt>
                <c:pt idx="359">
                  <c:v>44190</c:v>
                </c:pt>
                <c:pt idx="360">
                  <c:v>44191</c:v>
                </c:pt>
                <c:pt idx="361">
                  <c:v>44192</c:v>
                </c:pt>
                <c:pt idx="362">
                  <c:v>44193</c:v>
                </c:pt>
                <c:pt idx="363">
                  <c:v>44194</c:v>
                </c:pt>
                <c:pt idx="364">
                  <c:v>44195</c:v>
                </c:pt>
                <c:pt idx="365">
                  <c:v>44196</c:v>
                </c:pt>
                <c:pt idx="366">
                  <c:v>44197</c:v>
                </c:pt>
                <c:pt idx="367">
                  <c:v>44198</c:v>
                </c:pt>
                <c:pt idx="368">
                  <c:v>44199</c:v>
                </c:pt>
                <c:pt idx="369">
                  <c:v>44200</c:v>
                </c:pt>
                <c:pt idx="370">
                  <c:v>44201</c:v>
                </c:pt>
                <c:pt idx="371">
                  <c:v>44202</c:v>
                </c:pt>
                <c:pt idx="372">
                  <c:v>44203</c:v>
                </c:pt>
                <c:pt idx="373">
                  <c:v>44204</c:v>
                </c:pt>
                <c:pt idx="374">
                  <c:v>44205</c:v>
                </c:pt>
                <c:pt idx="375">
                  <c:v>44206</c:v>
                </c:pt>
                <c:pt idx="376">
                  <c:v>44207</c:v>
                </c:pt>
                <c:pt idx="377">
                  <c:v>44208</c:v>
                </c:pt>
                <c:pt idx="378">
                  <c:v>44209</c:v>
                </c:pt>
                <c:pt idx="379">
                  <c:v>44210</c:v>
                </c:pt>
                <c:pt idx="380">
                  <c:v>44211</c:v>
                </c:pt>
                <c:pt idx="381">
                  <c:v>44212</c:v>
                </c:pt>
                <c:pt idx="382">
                  <c:v>44213</c:v>
                </c:pt>
                <c:pt idx="383">
                  <c:v>44214</c:v>
                </c:pt>
                <c:pt idx="384">
                  <c:v>44215</c:v>
                </c:pt>
                <c:pt idx="385">
                  <c:v>44216</c:v>
                </c:pt>
                <c:pt idx="386">
                  <c:v>44217</c:v>
                </c:pt>
                <c:pt idx="387">
                  <c:v>44218</c:v>
                </c:pt>
                <c:pt idx="388">
                  <c:v>44219</c:v>
                </c:pt>
                <c:pt idx="389">
                  <c:v>44220</c:v>
                </c:pt>
                <c:pt idx="390">
                  <c:v>44221</c:v>
                </c:pt>
                <c:pt idx="391">
                  <c:v>44222</c:v>
                </c:pt>
                <c:pt idx="392">
                  <c:v>44223</c:v>
                </c:pt>
                <c:pt idx="393">
                  <c:v>44224</c:v>
                </c:pt>
                <c:pt idx="394">
                  <c:v>44225</c:v>
                </c:pt>
                <c:pt idx="395">
                  <c:v>44226</c:v>
                </c:pt>
                <c:pt idx="396">
                  <c:v>44227</c:v>
                </c:pt>
                <c:pt idx="397">
                  <c:v>44228</c:v>
                </c:pt>
                <c:pt idx="398">
                  <c:v>44229</c:v>
                </c:pt>
                <c:pt idx="399">
                  <c:v>44230</c:v>
                </c:pt>
                <c:pt idx="400">
                  <c:v>44231</c:v>
                </c:pt>
                <c:pt idx="401">
                  <c:v>44232</c:v>
                </c:pt>
                <c:pt idx="402">
                  <c:v>44233</c:v>
                </c:pt>
                <c:pt idx="403">
                  <c:v>44234</c:v>
                </c:pt>
                <c:pt idx="404">
                  <c:v>44235</c:v>
                </c:pt>
                <c:pt idx="405">
                  <c:v>44236</c:v>
                </c:pt>
                <c:pt idx="406">
                  <c:v>44237</c:v>
                </c:pt>
                <c:pt idx="407">
                  <c:v>44238</c:v>
                </c:pt>
                <c:pt idx="408">
                  <c:v>44239</c:v>
                </c:pt>
                <c:pt idx="409">
                  <c:v>44240</c:v>
                </c:pt>
                <c:pt idx="410">
                  <c:v>44241</c:v>
                </c:pt>
                <c:pt idx="411">
                  <c:v>44242</c:v>
                </c:pt>
                <c:pt idx="412">
                  <c:v>44243</c:v>
                </c:pt>
                <c:pt idx="413">
                  <c:v>44244</c:v>
                </c:pt>
                <c:pt idx="414">
                  <c:v>44245</c:v>
                </c:pt>
                <c:pt idx="415">
                  <c:v>44246</c:v>
                </c:pt>
                <c:pt idx="416">
                  <c:v>44247</c:v>
                </c:pt>
                <c:pt idx="417">
                  <c:v>44248</c:v>
                </c:pt>
                <c:pt idx="418">
                  <c:v>44249</c:v>
                </c:pt>
                <c:pt idx="419">
                  <c:v>44250</c:v>
                </c:pt>
                <c:pt idx="420">
                  <c:v>44251</c:v>
                </c:pt>
                <c:pt idx="421">
                  <c:v>44252</c:v>
                </c:pt>
                <c:pt idx="422">
                  <c:v>44253</c:v>
                </c:pt>
                <c:pt idx="423">
                  <c:v>44254</c:v>
                </c:pt>
                <c:pt idx="424">
                  <c:v>44255</c:v>
                </c:pt>
                <c:pt idx="425">
                  <c:v>44256</c:v>
                </c:pt>
                <c:pt idx="426">
                  <c:v>44257</c:v>
                </c:pt>
                <c:pt idx="427">
                  <c:v>44258</c:v>
                </c:pt>
                <c:pt idx="428">
                  <c:v>44259</c:v>
                </c:pt>
                <c:pt idx="429">
                  <c:v>44260</c:v>
                </c:pt>
                <c:pt idx="430">
                  <c:v>44261</c:v>
                </c:pt>
                <c:pt idx="431">
                  <c:v>44262</c:v>
                </c:pt>
                <c:pt idx="432">
                  <c:v>44263</c:v>
                </c:pt>
                <c:pt idx="433">
                  <c:v>44264</c:v>
                </c:pt>
                <c:pt idx="434">
                  <c:v>44265</c:v>
                </c:pt>
                <c:pt idx="435">
                  <c:v>44266</c:v>
                </c:pt>
                <c:pt idx="436">
                  <c:v>44267</c:v>
                </c:pt>
                <c:pt idx="437">
                  <c:v>44268</c:v>
                </c:pt>
                <c:pt idx="438">
                  <c:v>44269</c:v>
                </c:pt>
                <c:pt idx="439">
                  <c:v>44270</c:v>
                </c:pt>
                <c:pt idx="440">
                  <c:v>44271</c:v>
                </c:pt>
                <c:pt idx="441">
                  <c:v>44272</c:v>
                </c:pt>
                <c:pt idx="442">
                  <c:v>44273</c:v>
                </c:pt>
                <c:pt idx="443">
                  <c:v>44274</c:v>
                </c:pt>
                <c:pt idx="444">
                  <c:v>44275</c:v>
                </c:pt>
                <c:pt idx="445">
                  <c:v>44276</c:v>
                </c:pt>
                <c:pt idx="446">
                  <c:v>44277</c:v>
                </c:pt>
                <c:pt idx="447">
                  <c:v>44278</c:v>
                </c:pt>
                <c:pt idx="448">
                  <c:v>44279</c:v>
                </c:pt>
                <c:pt idx="449">
                  <c:v>44280</c:v>
                </c:pt>
                <c:pt idx="450">
                  <c:v>44281</c:v>
                </c:pt>
                <c:pt idx="451">
                  <c:v>44282</c:v>
                </c:pt>
                <c:pt idx="452">
                  <c:v>44283</c:v>
                </c:pt>
                <c:pt idx="453">
                  <c:v>44284</c:v>
                </c:pt>
                <c:pt idx="454">
                  <c:v>44285</c:v>
                </c:pt>
                <c:pt idx="455">
                  <c:v>44286</c:v>
                </c:pt>
                <c:pt idx="456">
                  <c:v>44287</c:v>
                </c:pt>
                <c:pt idx="457">
                  <c:v>44288</c:v>
                </c:pt>
                <c:pt idx="458">
                  <c:v>44289</c:v>
                </c:pt>
                <c:pt idx="459">
                  <c:v>44290</c:v>
                </c:pt>
                <c:pt idx="460">
                  <c:v>44291</c:v>
                </c:pt>
                <c:pt idx="461">
                  <c:v>44292</c:v>
                </c:pt>
                <c:pt idx="462">
                  <c:v>44293</c:v>
                </c:pt>
                <c:pt idx="463">
                  <c:v>44294</c:v>
                </c:pt>
                <c:pt idx="464">
                  <c:v>44295</c:v>
                </c:pt>
                <c:pt idx="465">
                  <c:v>44296</c:v>
                </c:pt>
                <c:pt idx="466">
                  <c:v>44297</c:v>
                </c:pt>
                <c:pt idx="467">
                  <c:v>44298</c:v>
                </c:pt>
                <c:pt idx="468">
                  <c:v>44299</c:v>
                </c:pt>
                <c:pt idx="469">
                  <c:v>44300</c:v>
                </c:pt>
                <c:pt idx="470">
                  <c:v>44301</c:v>
                </c:pt>
                <c:pt idx="471">
                  <c:v>44302</c:v>
                </c:pt>
                <c:pt idx="472">
                  <c:v>44303</c:v>
                </c:pt>
                <c:pt idx="473">
                  <c:v>44304</c:v>
                </c:pt>
                <c:pt idx="474">
                  <c:v>44305</c:v>
                </c:pt>
                <c:pt idx="475">
                  <c:v>44306</c:v>
                </c:pt>
                <c:pt idx="476">
                  <c:v>44307</c:v>
                </c:pt>
                <c:pt idx="477">
                  <c:v>44308</c:v>
                </c:pt>
                <c:pt idx="478">
                  <c:v>44309</c:v>
                </c:pt>
                <c:pt idx="479">
                  <c:v>44310</c:v>
                </c:pt>
                <c:pt idx="480">
                  <c:v>44311</c:v>
                </c:pt>
                <c:pt idx="481">
                  <c:v>44312</c:v>
                </c:pt>
                <c:pt idx="482">
                  <c:v>44313</c:v>
                </c:pt>
                <c:pt idx="483">
                  <c:v>44314</c:v>
                </c:pt>
                <c:pt idx="484">
                  <c:v>44315</c:v>
                </c:pt>
                <c:pt idx="485">
                  <c:v>44316</c:v>
                </c:pt>
                <c:pt idx="486">
                  <c:v>44317</c:v>
                </c:pt>
                <c:pt idx="487">
                  <c:v>44318</c:v>
                </c:pt>
                <c:pt idx="488">
                  <c:v>44319</c:v>
                </c:pt>
                <c:pt idx="489">
                  <c:v>44320</c:v>
                </c:pt>
                <c:pt idx="490">
                  <c:v>44321</c:v>
                </c:pt>
                <c:pt idx="491">
                  <c:v>44322</c:v>
                </c:pt>
                <c:pt idx="492">
                  <c:v>44323</c:v>
                </c:pt>
                <c:pt idx="493">
                  <c:v>44324</c:v>
                </c:pt>
                <c:pt idx="494">
                  <c:v>44325</c:v>
                </c:pt>
                <c:pt idx="495">
                  <c:v>44326</c:v>
                </c:pt>
                <c:pt idx="496">
                  <c:v>44327</c:v>
                </c:pt>
                <c:pt idx="497">
                  <c:v>44328</c:v>
                </c:pt>
                <c:pt idx="498">
                  <c:v>44329</c:v>
                </c:pt>
                <c:pt idx="499">
                  <c:v>44330</c:v>
                </c:pt>
                <c:pt idx="500">
                  <c:v>44331</c:v>
                </c:pt>
                <c:pt idx="501">
                  <c:v>44332</c:v>
                </c:pt>
                <c:pt idx="502">
                  <c:v>44333</c:v>
                </c:pt>
                <c:pt idx="503">
                  <c:v>44334</c:v>
                </c:pt>
                <c:pt idx="504">
                  <c:v>44335</c:v>
                </c:pt>
                <c:pt idx="505">
                  <c:v>44336</c:v>
                </c:pt>
                <c:pt idx="506">
                  <c:v>44337</c:v>
                </c:pt>
                <c:pt idx="507">
                  <c:v>44338</c:v>
                </c:pt>
                <c:pt idx="508">
                  <c:v>44339</c:v>
                </c:pt>
                <c:pt idx="509">
                  <c:v>44340</c:v>
                </c:pt>
                <c:pt idx="510">
                  <c:v>44341</c:v>
                </c:pt>
                <c:pt idx="511">
                  <c:v>44342</c:v>
                </c:pt>
                <c:pt idx="512">
                  <c:v>44343</c:v>
                </c:pt>
                <c:pt idx="513">
                  <c:v>44344</c:v>
                </c:pt>
                <c:pt idx="514">
                  <c:v>44345</c:v>
                </c:pt>
                <c:pt idx="515">
                  <c:v>44346</c:v>
                </c:pt>
                <c:pt idx="516">
                  <c:v>44347</c:v>
                </c:pt>
                <c:pt idx="517">
                  <c:v>44348</c:v>
                </c:pt>
                <c:pt idx="518">
                  <c:v>44349</c:v>
                </c:pt>
                <c:pt idx="519">
                  <c:v>44350</c:v>
                </c:pt>
                <c:pt idx="520">
                  <c:v>44351</c:v>
                </c:pt>
                <c:pt idx="521">
                  <c:v>44352</c:v>
                </c:pt>
                <c:pt idx="522">
                  <c:v>44353</c:v>
                </c:pt>
                <c:pt idx="523">
                  <c:v>44354</c:v>
                </c:pt>
                <c:pt idx="524">
                  <c:v>44355</c:v>
                </c:pt>
                <c:pt idx="525">
                  <c:v>44356</c:v>
                </c:pt>
                <c:pt idx="526">
                  <c:v>44357</c:v>
                </c:pt>
                <c:pt idx="527">
                  <c:v>44358</c:v>
                </c:pt>
                <c:pt idx="528">
                  <c:v>44359</c:v>
                </c:pt>
                <c:pt idx="529">
                  <c:v>44360</c:v>
                </c:pt>
                <c:pt idx="530">
                  <c:v>44361</c:v>
                </c:pt>
                <c:pt idx="531">
                  <c:v>44362</c:v>
                </c:pt>
                <c:pt idx="532">
                  <c:v>44363</c:v>
                </c:pt>
                <c:pt idx="533">
                  <c:v>44364</c:v>
                </c:pt>
                <c:pt idx="534">
                  <c:v>44365</c:v>
                </c:pt>
                <c:pt idx="535">
                  <c:v>44366</c:v>
                </c:pt>
                <c:pt idx="536">
                  <c:v>44367</c:v>
                </c:pt>
                <c:pt idx="537">
                  <c:v>44368</c:v>
                </c:pt>
                <c:pt idx="538">
                  <c:v>44369</c:v>
                </c:pt>
                <c:pt idx="539">
                  <c:v>44370</c:v>
                </c:pt>
                <c:pt idx="540">
                  <c:v>44371</c:v>
                </c:pt>
                <c:pt idx="541">
                  <c:v>44372</c:v>
                </c:pt>
                <c:pt idx="542">
                  <c:v>44373</c:v>
                </c:pt>
                <c:pt idx="543">
                  <c:v>44374</c:v>
                </c:pt>
                <c:pt idx="544">
                  <c:v>44375</c:v>
                </c:pt>
                <c:pt idx="545">
                  <c:v>44376</c:v>
                </c:pt>
              </c:numCache>
            </c:numRef>
          </c:cat>
          <c:val>
            <c:numRef>
              <c:f>Sheet3!$AJ$3:$AJ$548</c:f>
              <c:numCache>
                <c:formatCode>General</c:formatCode>
                <c:ptCount val="546"/>
                <c:pt idx="135">
                  <c:v>400</c:v>
                </c:pt>
                <c:pt idx="136">
                  <c:v>400</c:v>
                </c:pt>
                <c:pt idx="137">
                  <c:v>400</c:v>
                </c:pt>
                <c:pt idx="138">
                  <c:v>400</c:v>
                </c:pt>
                <c:pt idx="139">
                  <c:v>400</c:v>
                </c:pt>
                <c:pt idx="140">
                  <c:v>400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2-9CC8-4140-B968-02DA341257F4}"/>
            </c:ext>
          </c:extLst>
        </c:ser>
        <c:ser>
          <c:idx val="35"/>
          <c:order val="35"/>
          <c:tx>
            <c:strRef>
              <c:f>Sheet3!$AK$2</c:f>
              <c:strCache>
                <c:ptCount val="1"/>
                <c:pt idx="0">
                  <c:v>天天暖心刮</c:v>
                </c:pt>
              </c:strCache>
            </c:strRef>
          </c:tx>
          <c:spPr>
            <a:ln w="28575" cap="rnd">
              <a:solidFill>
                <a:schemeClr val="accent6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Sheet3!$A$3:$A$548</c:f>
              <c:numCache>
                <c:formatCode>m/d/yyyy</c:formatCode>
                <c:ptCount val="546"/>
                <c:pt idx="0">
                  <c:v>43831</c:v>
                </c:pt>
                <c:pt idx="1">
                  <c:v>43832</c:v>
                </c:pt>
                <c:pt idx="2">
                  <c:v>43833</c:v>
                </c:pt>
                <c:pt idx="3">
                  <c:v>43834</c:v>
                </c:pt>
                <c:pt idx="4">
                  <c:v>43835</c:v>
                </c:pt>
                <c:pt idx="5">
                  <c:v>43836</c:v>
                </c:pt>
                <c:pt idx="6">
                  <c:v>43837</c:v>
                </c:pt>
                <c:pt idx="7">
                  <c:v>43838</c:v>
                </c:pt>
                <c:pt idx="8">
                  <c:v>43839</c:v>
                </c:pt>
                <c:pt idx="9">
                  <c:v>43840</c:v>
                </c:pt>
                <c:pt idx="10">
                  <c:v>43841</c:v>
                </c:pt>
                <c:pt idx="11">
                  <c:v>43842</c:v>
                </c:pt>
                <c:pt idx="12">
                  <c:v>43843</c:v>
                </c:pt>
                <c:pt idx="13">
                  <c:v>43844</c:v>
                </c:pt>
                <c:pt idx="14">
                  <c:v>43845</c:v>
                </c:pt>
                <c:pt idx="15">
                  <c:v>43846</c:v>
                </c:pt>
                <c:pt idx="16">
                  <c:v>43847</c:v>
                </c:pt>
                <c:pt idx="17">
                  <c:v>43848</c:v>
                </c:pt>
                <c:pt idx="18">
                  <c:v>43849</c:v>
                </c:pt>
                <c:pt idx="19">
                  <c:v>43850</c:v>
                </c:pt>
                <c:pt idx="20">
                  <c:v>43851</c:v>
                </c:pt>
                <c:pt idx="21">
                  <c:v>43852</c:v>
                </c:pt>
                <c:pt idx="22">
                  <c:v>43853</c:v>
                </c:pt>
                <c:pt idx="23">
                  <c:v>43854</c:v>
                </c:pt>
                <c:pt idx="24">
                  <c:v>43855</c:v>
                </c:pt>
                <c:pt idx="25">
                  <c:v>43856</c:v>
                </c:pt>
                <c:pt idx="26">
                  <c:v>43857</c:v>
                </c:pt>
                <c:pt idx="27">
                  <c:v>43858</c:v>
                </c:pt>
                <c:pt idx="28">
                  <c:v>43859</c:v>
                </c:pt>
                <c:pt idx="29">
                  <c:v>43860</c:v>
                </c:pt>
                <c:pt idx="30">
                  <c:v>43861</c:v>
                </c:pt>
                <c:pt idx="31">
                  <c:v>43862</c:v>
                </c:pt>
                <c:pt idx="32">
                  <c:v>43863</c:v>
                </c:pt>
                <c:pt idx="33">
                  <c:v>43864</c:v>
                </c:pt>
                <c:pt idx="34">
                  <c:v>43865</c:v>
                </c:pt>
                <c:pt idx="35">
                  <c:v>43866</c:v>
                </c:pt>
                <c:pt idx="36">
                  <c:v>43867</c:v>
                </c:pt>
                <c:pt idx="37">
                  <c:v>43868</c:v>
                </c:pt>
                <c:pt idx="38">
                  <c:v>43869</c:v>
                </c:pt>
                <c:pt idx="39">
                  <c:v>43870</c:v>
                </c:pt>
                <c:pt idx="40">
                  <c:v>43871</c:v>
                </c:pt>
                <c:pt idx="41">
                  <c:v>43872</c:v>
                </c:pt>
                <c:pt idx="42">
                  <c:v>43873</c:v>
                </c:pt>
                <c:pt idx="43">
                  <c:v>43874</c:v>
                </c:pt>
                <c:pt idx="44">
                  <c:v>43875</c:v>
                </c:pt>
                <c:pt idx="45">
                  <c:v>43876</c:v>
                </c:pt>
                <c:pt idx="46">
                  <c:v>43877</c:v>
                </c:pt>
                <c:pt idx="47">
                  <c:v>43878</c:v>
                </c:pt>
                <c:pt idx="48">
                  <c:v>43879</c:v>
                </c:pt>
                <c:pt idx="49">
                  <c:v>43880</c:v>
                </c:pt>
                <c:pt idx="50">
                  <c:v>43881</c:v>
                </c:pt>
                <c:pt idx="51">
                  <c:v>43882</c:v>
                </c:pt>
                <c:pt idx="52">
                  <c:v>43883</c:v>
                </c:pt>
                <c:pt idx="53">
                  <c:v>43884</c:v>
                </c:pt>
                <c:pt idx="54">
                  <c:v>43885</c:v>
                </c:pt>
                <c:pt idx="55">
                  <c:v>43886</c:v>
                </c:pt>
                <c:pt idx="56">
                  <c:v>43887</c:v>
                </c:pt>
                <c:pt idx="57">
                  <c:v>43888</c:v>
                </c:pt>
                <c:pt idx="58">
                  <c:v>43889</c:v>
                </c:pt>
                <c:pt idx="59">
                  <c:v>43890</c:v>
                </c:pt>
                <c:pt idx="60">
                  <c:v>43891</c:v>
                </c:pt>
                <c:pt idx="61">
                  <c:v>43892</c:v>
                </c:pt>
                <c:pt idx="62">
                  <c:v>43893</c:v>
                </c:pt>
                <c:pt idx="63">
                  <c:v>43894</c:v>
                </c:pt>
                <c:pt idx="64">
                  <c:v>43895</c:v>
                </c:pt>
                <c:pt idx="65">
                  <c:v>43896</c:v>
                </c:pt>
                <c:pt idx="66">
                  <c:v>43897</c:v>
                </c:pt>
                <c:pt idx="67">
                  <c:v>43898</c:v>
                </c:pt>
                <c:pt idx="68">
                  <c:v>43899</c:v>
                </c:pt>
                <c:pt idx="69">
                  <c:v>43900</c:v>
                </c:pt>
                <c:pt idx="70">
                  <c:v>43901</c:v>
                </c:pt>
                <c:pt idx="71">
                  <c:v>43902</c:v>
                </c:pt>
                <c:pt idx="72">
                  <c:v>43903</c:v>
                </c:pt>
                <c:pt idx="73">
                  <c:v>43904</c:v>
                </c:pt>
                <c:pt idx="74">
                  <c:v>43905</c:v>
                </c:pt>
                <c:pt idx="75">
                  <c:v>43906</c:v>
                </c:pt>
                <c:pt idx="76">
                  <c:v>43907</c:v>
                </c:pt>
                <c:pt idx="77">
                  <c:v>43908</c:v>
                </c:pt>
                <c:pt idx="78">
                  <c:v>43909</c:v>
                </c:pt>
                <c:pt idx="79">
                  <c:v>43910</c:v>
                </c:pt>
                <c:pt idx="80">
                  <c:v>43911</c:v>
                </c:pt>
                <c:pt idx="81">
                  <c:v>43912</c:v>
                </c:pt>
                <c:pt idx="82">
                  <c:v>43913</c:v>
                </c:pt>
                <c:pt idx="83">
                  <c:v>43914</c:v>
                </c:pt>
                <c:pt idx="84">
                  <c:v>43915</c:v>
                </c:pt>
                <c:pt idx="85">
                  <c:v>43916</c:v>
                </c:pt>
                <c:pt idx="86">
                  <c:v>43917</c:v>
                </c:pt>
                <c:pt idx="87">
                  <c:v>43918</c:v>
                </c:pt>
                <c:pt idx="88">
                  <c:v>43919</c:v>
                </c:pt>
                <c:pt idx="89">
                  <c:v>43920</c:v>
                </c:pt>
                <c:pt idx="90">
                  <c:v>43921</c:v>
                </c:pt>
                <c:pt idx="91">
                  <c:v>43922</c:v>
                </c:pt>
                <c:pt idx="92">
                  <c:v>43923</c:v>
                </c:pt>
                <c:pt idx="93">
                  <c:v>43924</c:v>
                </c:pt>
                <c:pt idx="94">
                  <c:v>43925</c:v>
                </c:pt>
                <c:pt idx="95">
                  <c:v>43926</c:v>
                </c:pt>
                <c:pt idx="96">
                  <c:v>43927</c:v>
                </c:pt>
                <c:pt idx="97">
                  <c:v>43928</c:v>
                </c:pt>
                <c:pt idx="98">
                  <c:v>43929</c:v>
                </c:pt>
                <c:pt idx="99">
                  <c:v>43930</c:v>
                </c:pt>
                <c:pt idx="100">
                  <c:v>43931</c:v>
                </c:pt>
                <c:pt idx="101">
                  <c:v>43932</c:v>
                </c:pt>
                <c:pt idx="102">
                  <c:v>43933</c:v>
                </c:pt>
                <c:pt idx="103">
                  <c:v>43934</c:v>
                </c:pt>
                <c:pt idx="104">
                  <c:v>43935</c:v>
                </c:pt>
                <c:pt idx="105">
                  <c:v>43936</c:v>
                </c:pt>
                <c:pt idx="106">
                  <c:v>43937</c:v>
                </c:pt>
                <c:pt idx="107">
                  <c:v>43938</c:v>
                </c:pt>
                <c:pt idx="108">
                  <c:v>43939</c:v>
                </c:pt>
                <c:pt idx="109">
                  <c:v>43940</c:v>
                </c:pt>
                <c:pt idx="110">
                  <c:v>43941</c:v>
                </c:pt>
                <c:pt idx="111">
                  <c:v>43942</c:v>
                </c:pt>
                <c:pt idx="112">
                  <c:v>43943</c:v>
                </c:pt>
                <c:pt idx="113">
                  <c:v>43944</c:v>
                </c:pt>
                <c:pt idx="114">
                  <c:v>43945</c:v>
                </c:pt>
                <c:pt idx="115">
                  <c:v>43946</c:v>
                </c:pt>
                <c:pt idx="116">
                  <c:v>43947</c:v>
                </c:pt>
                <c:pt idx="117">
                  <c:v>43948</c:v>
                </c:pt>
                <c:pt idx="118">
                  <c:v>43949</c:v>
                </c:pt>
                <c:pt idx="119">
                  <c:v>43950</c:v>
                </c:pt>
                <c:pt idx="120">
                  <c:v>43951</c:v>
                </c:pt>
                <c:pt idx="121">
                  <c:v>43952</c:v>
                </c:pt>
                <c:pt idx="122">
                  <c:v>43953</c:v>
                </c:pt>
                <c:pt idx="123">
                  <c:v>43954</c:v>
                </c:pt>
                <c:pt idx="124">
                  <c:v>43955</c:v>
                </c:pt>
                <c:pt idx="125">
                  <c:v>43956</c:v>
                </c:pt>
                <c:pt idx="126">
                  <c:v>43957</c:v>
                </c:pt>
                <c:pt idx="127">
                  <c:v>43958</c:v>
                </c:pt>
                <c:pt idx="128">
                  <c:v>43959</c:v>
                </c:pt>
                <c:pt idx="129">
                  <c:v>43960</c:v>
                </c:pt>
                <c:pt idx="130">
                  <c:v>43961</c:v>
                </c:pt>
                <c:pt idx="131">
                  <c:v>43962</c:v>
                </c:pt>
                <c:pt idx="132">
                  <c:v>43963</c:v>
                </c:pt>
                <c:pt idx="133">
                  <c:v>43964</c:v>
                </c:pt>
                <c:pt idx="134">
                  <c:v>43965</c:v>
                </c:pt>
                <c:pt idx="135">
                  <c:v>43966</c:v>
                </c:pt>
                <c:pt idx="136">
                  <c:v>43967</c:v>
                </c:pt>
                <c:pt idx="137">
                  <c:v>43968</c:v>
                </c:pt>
                <c:pt idx="138">
                  <c:v>43969</c:v>
                </c:pt>
                <c:pt idx="139">
                  <c:v>43970</c:v>
                </c:pt>
                <c:pt idx="140">
                  <c:v>43971</c:v>
                </c:pt>
                <c:pt idx="141">
                  <c:v>43972</c:v>
                </c:pt>
                <c:pt idx="142">
                  <c:v>43973</c:v>
                </c:pt>
                <c:pt idx="143">
                  <c:v>43974</c:v>
                </c:pt>
                <c:pt idx="144">
                  <c:v>43975</c:v>
                </c:pt>
                <c:pt idx="145">
                  <c:v>43976</c:v>
                </c:pt>
                <c:pt idx="146">
                  <c:v>43977</c:v>
                </c:pt>
                <c:pt idx="147">
                  <c:v>43978</c:v>
                </c:pt>
                <c:pt idx="148">
                  <c:v>43979</c:v>
                </c:pt>
                <c:pt idx="149">
                  <c:v>43980</c:v>
                </c:pt>
                <c:pt idx="150">
                  <c:v>43981</c:v>
                </c:pt>
                <c:pt idx="151">
                  <c:v>43982</c:v>
                </c:pt>
                <c:pt idx="152">
                  <c:v>43983</c:v>
                </c:pt>
                <c:pt idx="153">
                  <c:v>43984</c:v>
                </c:pt>
                <c:pt idx="154">
                  <c:v>43985</c:v>
                </c:pt>
                <c:pt idx="155">
                  <c:v>43986</c:v>
                </c:pt>
                <c:pt idx="156">
                  <c:v>43987</c:v>
                </c:pt>
                <c:pt idx="157">
                  <c:v>43988</c:v>
                </c:pt>
                <c:pt idx="158">
                  <c:v>43989</c:v>
                </c:pt>
                <c:pt idx="159">
                  <c:v>43990</c:v>
                </c:pt>
                <c:pt idx="160">
                  <c:v>43991</c:v>
                </c:pt>
                <c:pt idx="161">
                  <c:v>43992</c:v>
                </c:pt>
                <c:pt idx="162">
                  <c:v>43993</c:v>
                </c:pt>
                <c:pt idx="163">
                  <c:v>43994</c:v>
                </c:pt>
                <c:pt idx="164">
                  <c:v>43995</c:v>
                </c:pt>
                <c:pt idx="165">
                  <c:v>43996</c:v>
                </c:pt>
                <c:pt idx="166">
                  <c:v>43997</c:v>
                </c:pt>
                <c:pt idx="167">
                  <c:v>43998</c:v>
                </c:pt>
                <c:pt idx="168">
                  <c:v>43999</c:v>
                </c:pt>
                <c:pt idx="169">
                  <c:v>44000</c:v>
                </c:pt>
                <c:pt idx="170">
                  <c:v>44001</c:v>
                </c:pt>
                <c:pt idx="171">
                  <c:v>44002</c:v>
                </c:pt>
                <c:pt idx="172">
                  <c:v>44003</c:v>
                </c:pt>
                <c:pt idx="173">
                  <c:v>44004</c:v>
                </c:pt>
                <c:pt idx="174">
                  <c:v>44005</c:v>
                </c:pt>
                <c:pt idx="175">
                  <c:v>44006</c:v>
                </c:pt>
                <c:pt idx="176">
                  <c:v>44007</c:v>
                </c:pt>
                <c:pt idx="177">
                  <c:v>44008</c:v>
                </c:pt>
                <c:pt idx="178">
                  <c:v>44009</c:v>
                </c:pt>
                <c:pt idx="179">
                  <c:v>44010</c:v>
                </c:pt>
                <c:pt idx="180">
                  <c:v>44011</c:v>
                </c:pt>
                <c:pt idx="181">
                  <c:v>44012</c:v>
                </c:pt>
                <c:pt idx="182">
                  <c:v>44013</c:v>
                </c:pt>
                <c:pt idx="183">
                  <c:v>44014</c:v>
                </c:pt>
                <c:pt idx="184">
                  <c:v>44015</c:v>
                </c:pt>
                <c:pt idx="185">
                  <c:v>44016</c:v>
                </c:pt>
                <c:pt idx="186">
                  <c:v>44017</c:v>
                </c:pt>
                <c:pt idx="187">
                  <c:v>44018</c:v>
                </c:pt>
                <c:pt idx="188">
                  <c:v>44019</c:v>
                </c:pt>
                <c:pt idx="189">
                  <c:v>44020</c:v>
                </c:pt>
                <c:pt idx="190">
                  <c:v>44021</c:v>
                </c:pt>
                <c:pt idx="191">
                  <c:v>44022</c:v>
                </c:pt>
                <c:pt idx="192">
                  <c:v>44023</c:v>
                </c:pt>
                <c:pt idx="193">
                  <c:v>44024</c:v>
                </c:pt>
                <c:pt idx="194">
                  <c:v>44025</c:v>
                </c:pt>
                <c:pt idx="195">
                  <c:v>44026</c:v>
                </c:pt>
                <c:pt idx="196">
                  <c:v>44027</c:v>
                </c:pt>
                <c:pt idx="197">
                  <c:v>44028</c:v>
                </c:pt>
                <c:pt idx="198">
                  <c:v>44029</c:v>
                </c:pt>
                <c:pt idx="199">
                  <c:v>44030</c:v>
                </c:pt>
                <c:pt idx="200">
                  <c:v>44031</c:v>
                </c:pt>
                <c:pt idx="201">
                  <c:v>44032</c:v>
                </c:pt>
                <c:pt idx="202">
                  <c:v>44033</c:v>
                </c:pt>
                <c:pt idx="203">
                  <c:v>44034</c:v>
                </c:pt>
                <c:pt idx="204">
                  <c:v>44035</c:v>
                </c:pt>
                <c:pt idx="205">
                  <c:v>44036</c:v>
                </c:pt>
                <c:pt idx="206">
                  <c:v>44037</c:v>
                </c:pt>
                <c:pt idx="207">
                  <c:v>44038</c:v>
                </c:pt>
                <c:pt idx="208">
                  <c:v>44039</c:v>
                </c:pt>
                <c:pt idx="209">
                  <c:v>44040</c:v>
                </c:pt>
                <c:pt idx="210">
                  <c:v>44041</c:v>
                </c:pt>
                <c:pt idx="211">
                  <c:v>44042</c:v>
                </c:pt>
                <c:pt idx="212">
                  <c:v>44043</c:v>
                </c:pt>
                <c:pt idx="213">
                  <c:v>44044</c:v>
                </c:pt>
                <c:pt idx="214">
                  <c:v>44045</c:v>
                </c:pt>
                <c:pt idx="215">
                  <c:v>44046</c:v>
                </c:pt>
                <c:pt idx="216">
                  <c:v>44047</c:v>
                </c:pt>
                <c:pt idx="217">
                  <c:v>44048</c:v>
                </c:pt>
                <c:pt idx="218">
                  <c:v>44049</c:v>
                </c:pt>
                <c:pt idx="219">
                  <c:v>44050</c:v>
                </c:pt>
                <c:pt idx="220">
                  <c:v>44051</c:v>
                </c:pt>
                <c:pt idx="221">
                  <c:v>44052</c:v>
                </c:pt>
                <c:pt idx="222">
                  <c:v>44053</c:v>
                </c:pt>
                <c:pt idx="223">
                  <c:v>44054</c:v>
                </c:pt>
                <c:pt idx="224">
                  <c:v>44055</c:v>
                </c:pt>
                <c:pt idx="225">
                  <c:v>44056</c:v>
                </c:pt>
                <c:pt idx="226">
                  <c:v>44057</c:v>
                </c:pt>
                <c:pt idx="227">
                  <c:v>44058</c:v>
                </c:pt>
                <c:pt idx="228">
                  <c:v>44059</c:v>
                </c:pt>
                <c:pt idx="229">
                  <c:v>44060</c:v>
                </c:pt>
                <c:pt idx="230">
                  <c:v>44061</c:v>
                </c:pt>
                <c:pt idx="231">
                  <c:v>44062</c:v>
                </c:pt>
                <c:pt idx="232">
                  <c:v>44063</c:v>
                </c:pt>
                <c:pt idx="233">
                  <c:v>44064</c:v>
                </c:pt>
                <c:pt idx="234">
                  <c:v>44065</c:v>
                </c:pt>
                <c:pt idx="235">
                  <c:v>44066</c:v>
                </c:pt>
                <c:pt idx="236">
                  <c:v>44067</c:v>
                </c:pt>
                <c:pt idx="237">
                  <c:v>44068</c:v>
                </c:pt>
                <c:pt idx="238">
                  <c:v>44069</c:v>
                </c:pt>
                <c:pt idx="239">
                  <c:v>44070</c:v>
                </c:pt>
                <c:pt idx="240">
                  <c:v>44071</c:v>
                </c:pt>
                <c:pt idx="241">
                  <c:v>44072</c:v>
                </c:pt>
                <c:pt idx="242">
                  <c:v>44073</c:v>
                </c:pt>
                <c:pt idx="243">
                  <c:v>44074</c:v>
                </c:pt>
                <c:pt idx="244">
                  <c:v>44075</c:v>
                </c:pt>
                <c:pt idx="245">
                  <c:v>44076</c:v>
                </c:pt>
                <c:pt idx="246">
                  <c:v>44077</c:v>
                </c:pt>
                <c:pt idx="247">
                  <c:v>44078</c:v>
                </c:pt>
                <c:pt idx="248">
                  <c:v>44079</c:v>
                </c:pt>
                <c:pt idx="249">
                  <c:v>44080</c:v>
                </c:pt>
                <c:pt idx="250">
                  <c:v>44081</c:v>
                </c:pt>
                <c:pt idx="251">
                  <c:v>44082</c:v>
                </c:pt>
                <c:pt idx="252">
                  <c:v>44083</c:v>
                </c:pt>
                <c:pt idx="253">
                  <c:v>44084</c:v>
                </c:pt>
                <c:pt idx="254">
                  <c:v>44085</c:v>
                </c:pt>
                <c:pt idx="255">
                  <c:v>44086</c:v>
                </c:pt>
                <c:pt idx="256">
                  <c:v>44087</c:v>
                </c:pt>
                <c:pt idx="257">
                  <c:v>44088</c:v>
                </c:pt>
                <c:pt idx="258">
                  <c:v>44089</c:v>
                </c:pt>
                <c:pt idx="259">
                  <c:v>44090</c:v>
                </c:pt>
                <c:pt idx="260">
                  <c:v>44091</c:v>
                </c:pt>
                <c:pt idx="261">
                  <c:v>44092</c:v>
                </c:pt>
                <c:pt idx="262">
                  <c:v>44093</c:v>
                </c:pt>
                <c:pt idx="263">
                  <c:v>44094</c:v>
                </c:pt>
                <c:pt idx="264">
                  <c:v>44095</c:v>
                </c:pt>
                <c:pt idx="265">
                  <c:v>44096</c:v>
                </c:pt>
                <c:pt idx="266">
                  <c:v>44097</c:v>
                </c:pt>
                <c:pt idx="267">
                  <c:v>44098</c:v>
                </c:pt>
                <c:pt idx="268">
                  <c:v>44099</c:v>
                </c:pt>
                <c:pt idx="269">
                  <c:v>44100</c:v>
                </c:pt>
                <c:pt idx="270">
                  <c:v>44101</c:v>
                </c:pt>
                <c:pt idx="271">
                  <c:v>44102</c:v>
                </c:pt>
                <c:pt idx="272">
                  <c:v>44103</c:v>
                </c:pt>
                <c:pt idx="273">
                  <c:v>44104</c:v>
                </c:pt>
                <c:pt idx="274">
                  <c:v>44105</c:v>
                </c:pt>
                <c:pt idx="275">
                  <c:v>44106</c:v>
                </c:pt>
                <c:pt idx="276">
                  <c:v>44107</c:v>
                </c:pt>
                <c:pt idx="277">
                  <c:v>44108</c:v>
                </c:pt>
                <c:pt idx="278">
                  <c:v>44109</c:v>
                </c:pt>
                <c:pt idx="279">
                  <c:v>44110</c:v>
                </c:pt>
                <c:pt idx="280">
                  <c:v>44111</c:v>
                </c:pt>
                <c:pt idx="281">
                  <c:v>44112</c:v>
                </c:pt>
                <c:pt idx="282">
                  <c:v>44113</c:v>
                </c:pt>
                <c:pt idx="283">
                  <c:v>44114</c:v>
                </c:pt>
                <c:pt idx="284">
                  <c:v>44115</c:v>
                </c:pt>
                <c:pt idx="285">
                  <c:v>44116</c:v>
                </c:pt>
                <c:pt idx="286">
                  <c:v>44117</c:v>
                </c:pt>
                <c:pt idx="287">
                  <c:v>44118</c:v>
                </c:pt>
                <c:pt idx="288">
                  <c:v>44119</c:v>
                </c:pt>
                <c:pt idx="289">
                  <c:v>44120</c:v>
                </c:pt>
                <c:pt idx="290">
                  <c:v>44121</c:v>
                </c:pt>
                <c:pt idx="291">
                  <c:v>44122</c:v>
                </c:pt>
                <c:pt idx="292">
                  <c:v>44123</c:v>
                </c:pt>
                <c:pt idx="293">
                  <c:v>44124</c:v>
                </c:pt>
                <c:pt idx="294">
                  <c:v>44125</c:v>
                </c:pt>
                <c:pt idx="295">
                  <c:v>44126</c:v>
                </c:pt>
                <c:pt idx="296">
                  <c:v>44127</c:v>
                </c:pt>
                <c:pt idx="297">
                  <c:v>44128</c:v>
                </c:pt>
                <c:pt idx="298">
                  <c:v>44129</c:v>
                </c:pt>
                <c:pt idx="299">
                  <c:v>44130</c:v>
                </c:pt>
                <c:pt idx="300">
                  <c:v>44131</c:v>
                </c:pt>
                <c:pt idx="301">
                  <c:v>44132</c:v>
                </c:pt>
                <c:pt idx="302">
                  <c:v>44133</c:v>
                </c:pt>
                <c:pt idx="303">
                  <c:v>44134</c:v>
                </c:pt>
                <c:pt idx="304">
                  <c:v>44135</c:v>
                </c:pt>
                <c:pt idx="305">
                  <c:v>44136</c:v>
                </c:pt>
                <c:pt idx="306">
                  <c:v>44137</c:v>
                </c:pt>
                <c:pt idx="307">
                  <c:v>44138</c:v>
                </c:pt>
                <c:pt idx="308">
                  <c:v>44139</c:v>
                </c:pt>
                <c:pt idx="309">
                  <c:v>44140</c:v>
                </c:pt>
                <c:pt idx="310">
                  <c:v>44141</c:v>
                </c:pt>
                <c:pt idx="311">
                  <c:v>44142</c:v>
                </c:pt>
                <c:pt idx="312">
                  <c:v>44143</c:v>
                </c:pt>
                <c:pt idx="313">
                  <c:v>44144</c:v>
                </c:pt>
                <c:pt idx="314">
                  <c:v>44145</c:v>
                </c:pt>
                <c:pt idx="315">
                  <c:v>44146</c:v>
                </c:pt>
                <c:pt idx="316">
                  <c:v>44147</c:v>
                </c:pt>
                <c:pt idx="317">
                  <c:v>44148</c:v>
                </c:pt>
                <c:pt idx="318">
                  <c:v>44149</c:v>
                </c:pt>
                <c:pt idx="319">
                  <c:v>44150</c:v>
                </c:pt>
                <c:pt idx="320">
                  <c:v>44151</c:v>
                </c:pt>
                <c:pt idx="321">
                  <c:v>44152</c:v>
                </c:pt>
                <c:pt idx="322">
                  <c:v>44153</c:v>
                </c:pt>
                <c:pt idx="323">
                  <c:v>44154</c:v>
                </c:pt>
                <c:pt idx="324">
                  <c:v>44155</c:v>
                </c:pt>
                <c:pt idx="325">
                  <c:v>44156</c:v>
                </c:pt>
                <c:pt idx="326">
                  <c:v>44157</c:v>
                </c:pt>
                <c:pt idx="327">
                  <c:v>44158</c:v>
                </c:pt>
                <c:pt idx="328">
                  <c:v>44159</c:v>
                </c:pt>
                <c:pt idx="329">
                  <c:v>44160</c:v>
                </c:pt>
                <c:pt idx="330">
                  <c:v>44161</c:v>
                </c:pt>
                <c:pt idx="331">
                  <c:v>44162</c:v>
                </c:pt>
                <c:pt idx="332">
                  <c:v>44163</c:v>
                </c:pt>
                <c:pt idx="333">
                  <c:v>44164</c:v>
                </c:pt>
                <c:pt idx="334">
                  <c:v>44165</c:v>
                </c:pt>
                <c:pt idx="335">
                  <c:v>44166</c:v>
                </c:pt>
                <c:pt idx="336">
                  <c:v>44167</c:v>
                </c:pt>
                <c:pt idx="337">
                  <c:v>44168</c:v>
                </c:pt>
                <c:pt idx="338">
                  <c:v>44169</c:v>
                </c:pt>
                <c:pt idx="339">
                  <c:v>44170</c:v>
                </c:pt>
                <c:pt idx="340">
                  <c:v>44171</c:v>
                </c:pt>
                <c:pt idx="341">
                  <c:v>44172</c:v>
                </c:pt>
                <c:pt idx="342">
                  <c:v>44173</c:v>
                </c:pt>
                <c:pt idx="343">
                  <c:v>44174</c:v>
                </c:pt>
                <c:pt idx="344">
                  <c:v>44175</c:v>
                </c:pt>
                <c:pt idx="345">
                  <c:v>44176</c:v>
                </c:pt>
                <c:pt idx="346">
                  <c:v>44177</c:v>
                </c:pt>
                <c:pt idx="347">
                  <c:v>44178</c:v>
                </c:pt>
                <c:pt idx="348">
                  <c:v>44179</c:v>
                </c:pt>
                <c:pt idx="349">
                  <c:v>44180</c:v>
                </c:pt>
                <c:pt idx="350">
                  <c:v>44181</c:v>
                </c:pt>
                <c:pt idx="351">
                  <c:v>44182</c:v>
                </c:pt>
                <c:pt idx="352">
                  <c:v>44183</c:v>
                </c:pt>
                <c:pt idx="353">
                  <c:v>44184</c:v>
                </c:pt>
                <c:pt idx="354">
                  <c:v>44185</c:v>
                </c:pt>
                <c:pt idx="355">
                  <c:v>44186</c:v>
                </c:pt>
                <c:pt idx="356">
                  <c:v>44187</c:v>
                </c:pt>
                <c:pt idx="357">
                  <c:v>44188</c:v>
                </c:pt>
                <c:pt idx="358">
                  <c:v>44189</c:v>
                </c:pt>
                <c:pt idx="359">
                  <c:v>44190</c:v>
                </c:pt>
                <c:pt idx="360">
                  <c:v>44191</c:v>
                </c:pt>
                <c:pt idx="361">
                  <c:v>44192</c:v>
                </c:pt>
                <c:pt idx="362">
                  <c:v>44193</c:v>
                </c:pt>
                <c:pt idx="363">
                  <c:v>44194</c:v>
                </c:pt>
                <c:pt idx="364">
                  <c:v>44195</c:v>
                </c:pt>
                <c:pt idx="365">
                  <c:v>44196</c:v>
                </c:pt>
                <c:pt idx="366">
                  <c:v>44197</c:v>
                </c:pt>
                <c:pt idx="367">
                  <c:v>44198</c:v>
                </c:pt>
                <c:pt idx="368">
                  <c:v>44199</c:v>
                </c:pt>
                <c:pt idx="369">
                  <c:v>44200</c:v>
                </c:pt>
                <c:pt idx="370">
                  <c:v>44201</c:v>
                </c:pt>
                <c:pt idx="371">
                  <c:v>44202</c:v>
                </c:pt>
                <c:pt idx="372">
                  <c:v>44203</c:v>
                </c:pt>
                <c:pt idx="373">
                  <c:v>44204</c:v>
                </c:pt>
                <c:pt idx="374">
                  <c:v>44205</c:v>
                </c:pt>
                <c:pt idx="375">
                  <c:v>44206</c:v>
                </c:pt>
                <c:pt idx="376">
                  <c:v>44207</c:v>
                </c:pt>
                <c:pt idx="377">
                  <c:v>44208</c:v>
                </c:pt>
                <c:pt idx="378">
                  <c:v>44209</c:v>
                </c:pt>
                <c:pt idx="379">
                  <c:v>44210</c:v>
                </c:pt>
                <c:pt idx="380">
                  <c:v>44211</c:v>
                </c:pt>
                <c:pt idx="381">
                  <c:v>44212</c:v>
                </c:pt>
                <c:pt idx="382">
                  <c:v>44213</c:v>
                </c:pt>
                <c:pt idx="383">
                  <c:v>44214</c:v>
                </c:pt>
                <c:pt idx="384">
                  <c:v>44215</c:v>
                </c:pt>
                <c:pt idx="385">
                  <c:v>44216</c:v>
                </c:pt>
                <c:pt idx="386">
                  <c:v>44217</c:v>
                </c:pt>
                <c:pt idx="387">
                  <c:v>44218</c:v>
                </c:pt>
                <c:pt idx="388">
                  <c:v>44219</c:v>
                </c:pt>
                <c:pt idx="389">
                  <c:v>44220</c:v>
                </c:pt>
                <c:pt idx="390">
                  <c:v>44221</c:v>
                </c:pt>
                <c:pt idx="391">
                  <c:v>44222</c:v>
                </c:pt>
                <c:pt idx="392">
                  <c:v>44223</c:v>
                </c:pt>
                <c:pt idx="393">
                  <c:v>44224</c:v>
                </c:pt>
                <c:pt idx="394">
                  <c:v>44225</c:v>
                </c:pt>
                <c:pt idx="395">
                  <c:v>44226</c:v>
                </c:pt>
                <c:pt idx="396">
                  <c:v>44227</c:v>
                </c:pt>
                <c:pt idx="397">
                  <c:v>44228</c:v>
                </c:pt>
                <c:pt idx="398">
                  <c:v>44229</c:v>
                </c:pt>
                <c:pt idx="399">
                  <c:v>44230</c:v>
                </c:pt>
                <c:pt idx="400">
                  <c:v>44231</c:v>
                </c:pt>
                <c:pt idx="401">
                  <c:v>44232</c:v>
                </c:pt>
                <c:pt idx="402">
                  <c:v>44233</c:v>
                </c:pt>
                <c:pt idx="403">
                  <c:v>44234</c:v>
                </c:pt>
                <c:pt idx="404">
                  <c:v>44235</c:v>
                </c:pt>
                <c:pt idx="405">
                  <c:v>44236</c:v>
                </c:pt>
                <c:pt idx="406">
                  <c:v>44237</c:v>
                </c:pt>
                <c:pt idx="407">
                  <c:v>44238</c:v>
                </c:pt>
                <c:pt idx="408">
                  <c:v>44239</c:v>
                </c:pt>
                <c:pt idx="409">
                  <c:v>44240</c:v>
                </c:pt>
                <c:pt idx="410">
                  <c:v>44241</c:v>
                </c:pt>
                <c:pt idx="411">
                  <c:v>44242</c:v>
                </c:pt>
                <c:pt idx="412">
                  <c:v>44243</c:v>
                </c:pt>
                <c:pt idx="413">
                  <c:v>44244</c:v>
                </c:pt>
                <c:pt idx="414">
                  <c:v>44245</c:v>
                </c:pt>
                <c:pt idx="415">
                  <c:v>44246</c:v>
                </c:pt>
                <c:pt idx="416">
                  <c:v>44247</c:v>
                </c:pt>
                <c:pt idx="417">
                  <c:v>44248</c:v>
                </c:pt>
                <c:pt idx="418">
                  <c:v>44249</c:v>
                </c:pt>
                <c:pt idx="419">
                  <c:v>44250</c:v>
                </c:pt>
                <c:pt idx="420">
                  <c:v>44251</c:v>
                </c:pt>
                <c:pt idx="421">
                  <c:v>44252</c:v>
                </c:pt>
                <c:pt idx="422">
                  <c:v>44253</c:v>
                </c:pt>
                <c:pt idx="423">
                  <c:v>44254</c:v>
                </c:pt>
                <c:pt idx="424">
                  <c:v>44255</c:v>
                </c:pt>
                <c:pt idx="425">
                  <c:v>44256</c:v>
                </c:pt>
                <c:pt idx="426">
                  <c:v>44257</c:v>
                </c:pt>
                <c:pt idx="427">
                  <c:v>44258</c:v>
                </c:pt>
                <c:pt idx="428">
                  <c:v>44259</c:v>
                </c:pt>
                <c:pt idx="429">
                  <c:v>44260</c:v>
                </c:pt>
                <c:pt idx="430">
                  <c:v>44261</c:v>
                </c:pt>
                <c:pt idx="431">
                  <c:v>44262</c:v>
                </c:pt>
                <c:pt idx="432">
                  <c:v>44263</c:v>
                </c:pt>
                <c:pt idx="433">
                  <c:v>44264</c:v>
                </c:pt>
                <c:pt idx="434">
                  <c:v>44265</c:v>
                </c:pt>
                <c:pt idx="435">
                  <c:v>44266</c:v>
                </c:pt>
                <c:pt idx="436">
                  <c:v>44267</c:v>
                </c:pt>
                <c:pt idx="437">
                  <c:v>44268</c:v>
                </c:pt>
                <c:pt idx="438">
                  <c:v>44269</c:v>
                </c:pt>
                <c:pt idx="439">
                  <c:v>44270</c:v>
                </c:pt>
                <c:pt idx="440">
                  <c:v>44271</c:v>
                </c:pt>
                <c:pt idx="441">
                  <c:v>44272</c:v>
                </c:pt>
                <c:pt idx="442">
                  <c:v>44273</c:v>
                </c:pt>
                <c:pt idx="443">
                  <c:v>44274</c:v>
                </c:pt>
                <c:pt idx="444">
                  <c:v>44275</c:v>
                </c:pt>
                <c:pt idx="445">
                  <c:v>44276</c:v>
                </c:pt>
                <c:pt idx="446">
                  <c:v>44277</c:v>
                </c:pt>
                <c:pt idx="447">
                  <c:v>44278</c:v>
                </c:pt>
                <c:pt idx="448">
                  <c:v>44279</c:v>
                </c:pt>
                <c:pt idx="449">
                  <c:v>44280</c:v>
                </c:pt>
                <c:pt idx="450">
                  <c:v>44281</c:v>
                </c:pt>
                <c:pt idx="451">
                  <c:v>44282</c:v>
                </c:pt>
                <c:pt idx="452">
                  <c:v>44283</c:v>
                </c:pt>
                <c:pt idx="453">
                  <c:v>44284</c:v>
                </c:pt>
                <c:pt idx="454">
                  <c:v>44285</c:v>
                </c:pt>
                <c:pt idx="455">
                  <c:v>44286</c:v>
                </c:pt>
                <c:pt idx="456">
                  <c:v>44287</c:v>
                </c:pt>
                <c:pt idx="457">
                  <c:v>44288</c:v>
                </c:pt>
                <c:pt idx="458">
                  <c:v>44289</c:v>
                </c:pt>
                <c:pt idx="459">
                  <c:v>44290</c:v>
                </c:pt>
                <c:pt idx="460">
                  <c:v>44291</c:v>
                </c:pt>
                <c:pt idx="461">
                  <c:v>44292</c:v>
                </c:pt>
                <c:pt idx="462">
                  <c:v>44293</c:v>
                </c:pt>
                <c:pt idx="463">
                  <c:v>44294</c:v>
                </c:pt>
                <c:pt idx="464">
                  <c:v>44295</c:v>
                </c:pt>
                <c:pt idx="465">
                  <c:v>44296</c:v>
                </c:pt>
                <c:pt idx="466">
                  <c:v>44297</c:v>
                </c:pt>
                <c:pt idx="467">
                  <c:v>44298</c:v>
                </c:pt>
                <c:pt idx="468">
                  <c:v>44299</c:v>
                </c:pt>
                <c:pt idx="469">
                  <c:v>44300</c:v>
                </c:pt>
                <c:pt idx="470">
                  <c:v>44301</c:v>
                </c:pt>
                <c:pt idx="471">
                  <c:v>44302</c:v>
                </c:pt>
                <c:pt idx="472">
                  <c:v>44303</c:v>
                </c:pt>
                <c:pt idx="473">
                  <c:v>44304</c:v>
                </c:pt>
                <c:pt idx="474">
                  <c:v>44305</c:v>
                </c:pt>
                <c:pt idx="475">
                  <c:v>44306</c:v>
                </c:pt>
                <c:pt idx="476">
                  <c:v>44307</c:v>
                </c:pt>
                <c:pt idx="477">
                  <c:v>44308</c:v>
                </c:pt>
                <c:pt idx="478">
                  <c:v>44309</c:v>
                </c:pt>
                <c:pt idx="479">
                  <c:v>44310</c:v>
                </c:pt>
                <c:pt idx="480">
                  <c:v>44311</c:v>
                </c:pt>
                <c:pt idx="481">
                  <c:v>44312</c:v>
                </c:pt>
                <c:pt idx="482">
                  <c:v>44313</c:v>
                </c:pt>
                <c:pt idx="483">
                  <c:v>44314</c:v>
                </c:pt>
                <c:pt idx="484">
                  <c:v>44315</c:v>
                </c:pt>
                <c:pt idx="485">
                  <c:v>44316</c:v>
                </c:pt>
                <c:pt idx="486">
                  <c:v>44317</c:v>
                </c:pt>
                <c:pt idx="487">
                  <c:v>44318</c:v>
                </c:pt>
                <c:pt idx="488">
                  <c:v>44319</c:v>
                </c:pt>
                <c:pt idx="489">
                  <c:v>44320</c:v>
                </c:pt>
                <c:pt idx="490">
                  <c:v>44321</c:v>
                </c:pt>
                <c:pt idx="491">
                  <c:v>44322</c:v>
                </c:pt>
                <c:pt idx="492">
                  <c:v>44323</c:v>
                </c:pt>
                <c:pt idx="493">
                  <c:v>44324</c:v>
                </c:pt>
                <c:pt idx="494">
                  <c:v>44325</c:v>
                </c:pt>
                <c:pt idx="495">
                  <c:v>44326</c:v>
                </c:pt>
                <c:pt idx="496">
                  <c:v>44327</c:v>
                </c:pt>
                <c:pt idx="497">
                  <c:v>44328</c:v>
                </c:pt>
                <c:pt idx="498">
                  <c:v>44329</c:v>
                </c:pt>
                <c:pt idx="499">
                  <c:v>44330</c:v>
                </c:pt>
                <c:pt idx="500">
                  <c:v>44331</c:v>
                </c:pt>
                <c:pt idx="501">
                  <c:v>44332</c:v>
                </c:pt>
                <c:pt idx="502">
                  <c:v>44333</c:v>
                </c:pt>
                <c:pt idx="503">
                  <c:v>44334</c:v>
                </c:pt>
                <c:pt idx="504">
                  <c:v>44335</c:v>
                </c:pt>
                <c:pt idx="505">
                  <c:v>44336</c:v>
                </c:pt>
                <c:pt idx="506">
                  <c:v>44337</c:v>
                </c:pt>
                <c:pt idx="507">
                  <c:v>44338</c:v>
                </c:pt>
                <c:pt idx="508">
                  <c:v>44339</c:v>
                </c:pt>
                <c:pt idx="509">
                  <c:v>44340</c:v>
                </c:pt>
                <c:pt idx="510">
                  <c:v>44341</c:v>
                </c:pt>
                <c:pt idx="511">
                  <c:v>44342</c:v>
                </c:pt>
                <c:pt idx="512">
                  <c:v>44343</c:v>
                </c:pt>
                <c:pt idx="513">
                  <c:v>44344</c:v>
                </c:pt>
                <c:pt idx="514">
                  <c:v>44345</c:v>
                </c:pt>
                <c:pt idx="515">
                  <c:v>44346</c:v>
                </c:pt>
                <c:pt idx="516">
                  <c:v>44347</c:v>
                </c:pt>
                <c:pt idx="517">
                  <c:v>44348</c:v>
                </c:pt>
                <c:pt idx="518">
                  <c:v>44349</c:v>
                </c:pt>
                <c:pt idx="519">
                  <c:v>44350</c:v>
                </c:pt>
                <c:pt idx="520">
                  <c:v>44351</c:v>
                </c:pt>
                <c:pt idx="521">
                  <c:v>44352</c:v>
                </c:pt>
                <c:pt idx="522">
                  <c:v>44353</c:v>
                </c:pt>
                <c:pt idx="523">
                  <c:v>44354</c:v>
                </c:pt>
                <c:pt idx="524">
                  <c:v>44355</c:v>
                </c:pt>
                <c:pt idx="525">
                  <c:v>44356</c:v>
                </c:pt>
                <c:pt idx="526">
                  <c:v>44357</c:v>
                </c:pt>
                <c:pt idx="527">
                  <c:v>44358</c:v>
                </c:pt>
                <c:pt idx="528">
                  <c:v>44359</c:v>
                </c:pt>
                <c:pt idx="529">
                  <c:v>44360</c:v>
                </c:pt>
                <c:pt idx="530">
                  <c:v>44361</c:v>
                </c:pt>
                <c:pt idx="531">
                  <c:v>44362</c:v>
                </c:pt>
                <c:pt idx="532">
                  <c:v>44363</c:v>
                </c:pt>
                <c:pt idx="533">
                  <c:v>44364</c:v>
                </c:pt>
                <c:pt idx="534">
                  <c:v>44365</c:v>
                </c:pt>
                <c:pt idx="535">
                  <c:v>44366</c:v>
                </c:pt>
                <c:pt idx="536">
                  <c:v>44367</c:v>
                </c:pt>
                <c:pt idx="537">
                  <c:v>44368</c:v>
                </c:pt>
                <c:pt idx="538">
                  <c:v>44369</c:v>
                </c:pt>
                <c:pt idx="539">
                  <c:v>44370</c:v>
                </c:pt>
                <c:pt idx="540">
                  <c:v>44371</c:v>
                </c:pt>
                <c:pt idx="541">
                  <c:v>44372</c:v>
                </c:pt>
                <c:pt idx="542">
                  <c:v>44373</c:v>
                </c:pt>
                <c:pt idx="543">
                  <c:v>44374</c:v>
                </c:pt>
                <c:pt idx="544">
                  <c:v>44375</c:v>
                </c:pt>
                <c:pt idx="545">
                  <c:v>44376</c:v>
                </c:pt>
              </c:numCache>
            </c:numRef>
          </c:cat>
          <c:val>
            <c:numRef>
              <c:f>Sheet3!$AK$3:$AK$548</c:f>
              <c:numCache>
                <c:formatCode>General</c:formatCode>
                <c:ptCount val="546"/>
                <c:pt idx="138">
                  <c:v>500</c:v>
                </c:pt>
                <c:pt idx="139">
                  <c:v>500</c:v>
                </c:pt>
                <c:pt idx="140">
                  <c:v>500</c:v>
                </c:pt>
                <c:pt idx="141">
                  <c:v>500</c:v>
                </c:pt>
                <c:pt idx="142">
                  <c:v>500</c:v>
                </c:pt>
                <c:pt idx="143">
                  <c:v>500</c:v>
                </c:pt>
                <c:pt idx="144">
                  <c:v>500</c:v>
                </c:pt>
                <c:pt idx="145">
                  <c:v>500</c:v>
                </c:pt>
                <c:pt idx="146">
                  <c:v>500</c:v>
                </c:pt>
                <c:pt idx="147">
                  <c:v>500</c:v>
                </c:pt>
                <c:pt idx="148">
                  <c:v>500</c:v>
                </c:pt>
                <c:pt idx="149">
                  <c:v>500</c:v>
                </c:pt>
                <c:pt idx="150">
                  <c:v>500</c:v>
                </c:pt>
                <c:pt idx="151">
                  <c:v>500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3-9CC8-4140-B968-02DA341257F4}"/>
            </c:ext>
          </c:extLst>
        </c:ser>
        <c:ser>
          <c:idx val="36"/>
          <c:order val="36"/>
          <c:tx>
            <c:strRef>
              <c:f>Sheet3!$AL$2</c:f>
              <c:strCache>
                <c:ptCount val="1"/>
                <c:pt idx="0">
                  <c:v>幸福抽红包</c:v>
                </c:pt>
              </c:strCache>
            </c:strRef>
          </c:tx>
          <c:spPr>
            <a:ln w="28575" cap="rnd">
              <a:solidFill>
                <a:schemeClr val="accent1">
                  <a:lumMod val="70000"/>
                  <a:lumOff val="3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Sheet3!$A$3:$A$548</c:f>
              <c:numCache>
                <c:formatCode>m/d/yyyy</c:formatCode>
                <c:ptCount val="546"/>
                <c:pt idx="0">
                  <c:v>43831</c:v>
                </c:pt>
                <c:pt idx="1">
                  <c:v>43832</c:v>
                </c:pt>
                <c:pt idx="2">
                  <c:v>43833</c:v>
                </c:pt>
                <c:pt idx="3">
                  <c:v>43834</c:v>
                </c:pt>
                <c:pt idx="4">
                  <c:v>43835</c:v>
                </c:pt>
                <c:pt idx="5">
                  <c:v>43836</c:v>
                </c:pt>
                <c:pt idx="6">
                  <c:v>43837</c:v>
                </c:pt>
                <c:pt idx="7">
                  <c:v>43838</c:v>
                </c:pt>
                <c:pt idx="8">
                  <c:v>43839</c:v>
                </c:pt>
                <c:pt idx="9">
                  <c:v>43840</c:v>
                </c:pt>
                <c:pt idx="10">
                  <c:v>43841</c:v>
                </c:pt>
                <c:pt idx="11">
                  <c:v>43842</c:v>
                </c:pt>
                <c:pt idx="12">
                  <c:v>43843</c:v>
                </c:pt>
                <c:pt idx="13">
                  <c:v>43844</c:v>
                </c:pt>
                <c:pt idx="14">
                  <c:v>43845</c:v>
                </c:pt>
                <c:pt idx="15">
                  <c:v>43846</c:v>
                </c:pt>
                <c:pt idx="16">
                  <c:v>43847</c:v>
                </c:pt>
                <c:pt idx="17">
                  <c:v>43848</c:v>
                </c:pt>
                <c:pt idx="18">
                  <c:v>43849</c:v>
                </c:pt>
                <c:pt idx="19">
                  <c:v>43850</c:v>
                </c:pt>
                <c:pt idx="20">
                  <c:v>43851</c:v>
                </c:pt>
                <c:pt idx="21">
                  <c:v>43852</c:v>
                </c:pt>
                <c:pt idx="22">
                  <c:v>43853</c:v>
                </c:pt>
                <c:pt idx="23">
                  <c:v>43854</c:v>
                </c:pt>
                <c:pt idx="24">
                  <c:v>43855</c:v>
                </c:pt>
                <c:pt idx="25">
                  <c:v>43856</c:v>
                </c:pt>
                <c:pt idx="26">
                  <c:v>43857</c:v>
                </c:pt>
                <c:pt idx="27">
                  <c:v>43858</c:v>
                </c:pt>
                <c:pt idx="28">
                  <c:v>43859</c:v>
                </c:pt>
                <c:pt idx="29">
                  <c:v>43860</c:v>
                </c:pt>
                <c:pt idx="30">
                  <c:v>43861</c:v>
                </c:pt>
                <c:pt idx="31">
                  <c:v>43862</c:v>
                </c:pt>
                <c:pt idx="32">
                  <c:v>43863</c:v>
                </c:pt>
                <c:pt idx="33">
                  <c:v>43864</c:v>
                </c:pt>
                <c:pt idx="34">
                  <c:v>43865</c:v>
                </c:pt>
                <c:pt idx="35">
                  <c:v>43866</c:v>
                </c:pt>
                <c:pt idx="36">
                  <c:v>43867</c:v>
                </c:pt>
                <c:pt idx="37">
                  <c:v>43868</c:v>
                </c:pt>
                <c:pt idx="38">
                  <c:v>43869</c:v>
                </c:pt>
                <c:pt idx="39">
                  <c:v>43870</c:v>
                </c:pt>
                <c:pt idx="40">
                  <c:v>43871</c:v>
                </c:pt>
                <c:pt idx="41">
                  <c:v>43872</c:v>
                </c:pt>
                <c:pt idx="42">
                  <c:v>43873</c:v>
                </c:pt>
                <c:pt idx="43">
                  <c:v>43874</c:v>
                </c:pt>
                <c:pt idx="44">
                  <c:v>43875</c:v>
                </c:pt>
                <c:pt idx="45">
                  <c:v>43876</c:v>
                </c:pt>
                <c:pt idx="46">
                  <c:v>43877</c:v>
                </c:pt>
                <c:pt idx="47">
                  <c:v>43878</c:v>
                </c:pt>
                <c:pt idx="48">
                  <c:v>43879</c:v>
                </c:pt>
                <c:pt idx="49">
                  <c:v>43880</c:v>
                </c:pt>
                <c:pt idx="50">
                  <c:v>43881</c:v>
                </c:pt>
                <c:pt idx="51">
                  <c:v>43882</c:v>
                </c:pt>
                <c:pt idx="52">
                  <c:v>43883</c:v>
                </c:pt>
                <c:pt idx="53">
                  <c:v>43884</c:v>
                </c:pt>
                <c:pt idx="54">
                  <c:v>43885</c:v>
                </c:pt>
                <c:pt idx="55">
                  <c:v>43886</c:v>
                </c:pt>
                <c:pt idx="56">
                  <c:v>43887</c:v>
                </c:pt>
                <c:pt idx="57">
                  <c:v>43888</c:v>
                </c:pt>
                <c:pt idx="58">
                  <c:v>43889</c:v>
                </c:pt>
                <c:pt idx="59">
                  <c:v>43890</c:v>
                </c:pt>
                <c:pt idx="60">
                  <c:v>43891</c:v>
                </c:pt>
                <c:pt idx="61">
                  <c:v>43892</c:v>
                </c:pt>
                <c:pt idx="62">
                  <c:v>43893</c:v>
                </c:pt>
                <c:pt idx="63">
                  <c:v>43894</c:v>
                </c:pt>
                <c:pt idx="64">
                  <c:v>43895</c:v>
                </c:pt>
                <c:pt idx="65">
                  <c:v>43896</c:v>
                </c:pt>
                <c:pt idx="66">
                  <c:v>43897</c:v>
                </c:pt>
                <c:pt idx="67">
                  <c:v>43898</c:v>
                </c:pt>
                <c:pt idx="68">
                  <c:v>43899</c:v>
                </c:pt>
                <c:pt idx="69">
                  <c:v>43900</c:v>
                </c:pt>
                <c:pt idx="70">
                  <c:v>43901</c:v>
                </c:pt>
                <c:pt idx="71">
                  <c:v>43902</c:v>
                </c:pt>
                <c:pt idx="72">
                  <c:v>43903</c:v>
                </c:pt>
                <c:pt idx="73">
                  <c:v>43904</c:v>
                </c:pt>
                <c:pt idx="74">
                  <c:v>43905</c:v>
                </c:pt>
                <c:pt idx="75">
                  <c:v>43906</c:v>
                </c:pt>
                <c:pt idx="76">
                  <c:v>43907</c:v>
                </c:pt>
                <c:pt idx="77">
                  <c:v>43908</c:v>
                </c:pt>
                <c:pt idx="78">
                  <c:v>43909</c:v>
                </c:pt>
                <c:pt idx="79">
                  <c:v>43910</c:v>
                </c:pt>
                <c:pt idx="80">
                  <c:v>43911</c:v>
                </c:pt>
                <c:pt idx="81">
                  <c:v>43912</c:v>
                </c:pt>
                <c:pt idx="82">
                  <c:v>43913</c:v>
                </c:pt>
                <c:pt idx="83">
                  <c:v>43914</c:v>
                </c:pt>
                <c:pt idx="84">
                  <c:v>43915</c:v>
                </c:pt>
                <c:pt idx="85">
                  <c:v>43916</c:v>
                </c:pt>
                <c:pt idx="86">
                  <c:v>43917</c:v>
                </c:pt>
                <c:pt idx="87">
                  <c:v>43918</c:v>
                </c:pt>
                <c:pt idx="88">
                  <c:v>43919</c:v>
                </c:pt>
                <c:pt idx="89">
                  <c:v>43920</c:v>
                </c:pt>
                <c:pt idx="90">
                  <c:v>43921</c:v>
                </c:pt>
                <c:pt idx="91">
                  <c:v>43922</c:v>
                </c:pt>
                <c:pt idx="92">
                  <c:v>43923</c:v>
                </c:pt>
                <c:pt idx="93">
                  <c:v>43924</c:v>
                </c:pt>
                <c:pt idx="94">
                  <c:v>43925</c:v>
                </c:pt>
                <c:pt idx="95">
                  <c:v>43926</c:v>
                </c:pt>
                <c:pt idx="96">
                  <c:v>43927</c:v>
                </c:pt>
                <c:pt idx="97">
                  <c:v>43928</c:v>
                </c:pt>
                <c:pt idx="98">
                  <c:v>43929</c:v>
                </c:pt>
                <c:pt idx="99">
                  <c:v>43930</c:v>
                </c:pt>
                <c:pt idx="100">
                  <c:v>43931</c:v>
                </c:pt>
                <c:pt idx="101">
                  <c:v>43932</c:v>
                </c:pt>
                <c:pt idx="102">
                  <c:v>43933</c:v>
                </c:pt>
                <c:pt idx="103">
                  <c:v>43934</c:v>
                </c:pt>
                <c:pt idx="104">
                  <c:v>43935</c:v>
                </c:pt>
                <c:pt idx="105">
                  <c:v>43936</c:v>
                </c:pt>
                <c:pt idx="106">
                  <c:v>43937</c:v>
                </c:pt>
                <c:pt idx="107">
                  <c:v>43938</c:v>
                </c:pt>
                <c:pt idx="108">
                  <c:v>43939</c:v>
                </c:pt>
                <c:pt idx="109">
                  <c:v>43940</c:v>
                </c:pt>
                <c:pt idx="110">
                  <c:v>43941</c:v>
                </c:pt>
                <c:pt idx="111">
                  <c:v>43942</c:v>
                </c:pt>
                <c:pt idx="112">
                  <c:v>43943</c:v>
                </c:pt>
                <c:pt idx="113">
                  <c:v>43944</c:v>
                </c:pt>
                <c:pt idx="114">
                  <c:v>43945</c:v>
                </c:pt>
                <c:pt idx="115">
                  <c:v>43946</c:v>
                </c:pt>
                <c:pt idx="116">
                  <c:v>43947</c:v>
                </c:pt>
                <c:pt idx="117">
                  <c:v>43948</c:v>
                </c:pt>
                <c:pt idx="118">
                  <c:v>43949</c:v>
                </c:pt>
                <c:pt idx="119">
                  <c:v>43950</c:v>
                </c:pt>
                <c:pt idx="120">
                  <c:v>43951</c:v>
                </c:pt>
                <c:pt idx="121">
                  <c:v>43952</c:v>
                </c:pt>
                <c:pt idx="122">
                  <c:v>43953</c:v>
                </c:pt>
                <c:pt idx="123">
                  <c:v>43954</c:v>
                </c:pt>
                <c:pt idx="124">
                  <c:v>43955</c:v>
                </c:pt>
                <c:pt idx="125">
                  <c:v>43956</c:v>
                </c:pt>
                <c:pt idx="126">
                  <c:v>43957</c:v>
                </c:pt>
                <c:pt idx="127">
                  <c:v>43958</c:v>
                </c:pt>
                <c:pt idx="128">
                  <c:v>43959</c:v>
                </c:pt>
                <c:pt idx="129">
                  <c:v>43960</c:v>
                </c:pt>
                <c:pt idx="130">
                  <c:v>43961</c:v>
                </c:pt>
                <c:pt idx="131">
                  <c:v>43962</c:v>
                </c:pt>
                <c:pt idx="132">
                  <c:v>43963</c:v>
                </c:pt>
                <c:pt idx="133">
                  <c:v>43964</c:v>
                </c:pt>
                <c:pt idx="134">
                  <c:v>43965</c:v>
                </c:pt>
                <c:pt idx="135">
                  <c:v>43966</c:v>
                </c:pt>
                <c:pt idx="136">
                  <c:v>43967</c:v>
                </c:pt>
                <c:pt idx="137">
                  <c:v>43968</c:v>
                </c:pt>
                <c:pt idx="138">
                  <c:v>43969</c:v>
                </c:pt>
                <c:pt idx="139">
                  <c:v>43970</c:v>
                </c:pt>
                <c:pt idx="140">
                  <c:v>43971</c:v>
                </c:pt>
                <c:pt idx="141">
                  <c:v>43972</c:v>
                </c:pt>
                <c:pt idx="142">
                  <c:v>43973</c:v>
                </c:pt>
                <c:pt idx="143">
                  <c:v>43974</c:v>
                </c:pt>
                <c:pt idx="144">
                  <c:v>43975</c:v>
                </c:pt>
                <c:pt idx="145">
                  <c:v>43976</c:v>
                </c:pt>
                <c:pt idx="146">
                  <c:v>43977</c:v>
                </c:pt>
                <c:pt idx="147">
                  <c:v>43978</c:v>
                </c:pt>
                <c:pt idx="148">
                  <c:v>43979</c:v>
                </c:pt>
                <c:pt idx="149">
                  <c:v>43980</c:v>
                </c:pt>
                <c:pt idx="150">
                  <c:v>43981</c:v>
                </c:pt>
                <c:pt idx="151">
                  <c:v>43982</c:v>
                </c:pt>
                <c:pt idx="152">
                  <c:v>43983</c:v>
                </c:pt>
                <c:pt idx="153">
                  <c:v>43984</c:v>
                </c:pt>
                <c:pt idx="154">
                  <c:v>43985</c:v>
                </c:pt>
                <c:pt idx="155">
                  <c:v>43986</c:v>
                </c:pt>
                <c:pt idx="156">
                  <c:v>43987</c:v>
                </c:pt>
                <c:pt idx="157">
                  <c:v>43988</c:v>
                </c:pt>
                <c:pt idx="158">
                  <c:v>43989</c:v>
                </c:pt>
                <c:pt idx="159">
                  <c:v>43990</c:v>
                </c:pt>
                <c:pt idx="160">
                  <c:v>43991</c:v>
                </c:pt>
                <c:pt idx="161">
                  <c:v>43992</c:v>
                </c:pt>
                <c:pt idx="162">
                  <c:v>43993</c:v>
                </c:pt>
                <c:pt idx="163">
                  <c:v>43994</c:v>
                </c:pt>
                <c:pt idx="164">
                  <c:v>43995</c:v>
                </c:pt>
                <c:pt idx="165">
                  <c:v>43996</c:v>
                </c:pt>
                <c:pt idx="166">
                  <c:v>43997</c:v>
                </c:pt>
                <c:pt idx="167">
                  <c:v>43998</c:v>
                </c:pt>
                <c:pt idx="168">
                  <c:v>43999</c:v>
                </c:pt>
                <c:pt idx="169">
                  <c:v>44000</c:v>
                </c:pt>
                <c:pt idx="170">
                  <c:v>44001</c:v>
                </c:pt>
                <c:pt idx="171">
                  <c:v>44002</c:v>
                </c:pt>
                <c:pt idx="172">
                  <c:v>44003</c:v>
                </c:pt>
                <c:pt idx="173">
                  <c:v>44004</c:v>
                </c:pt>
                <c:pt idx="174">
                  <c:v>44005</c:v>
                </c:pt>
                <c:pt idx="175">
                  <c:v>44006</c:v>
                </c:pt>
                <c:pt idx="176">
                  <c:v>44007</c:v>
                </c:pt>
                <c:pt idx="177">
                  <c:v>44008</c:v>
                </c:pt>
                <c:pt idx="178">
                  <c:v>44009</c:v>
                </c:pt>
                <c:pt idx="179">
                  <c:v>44010</c:v>
                </c:pt>
                <c:pt idx="180">
                  <c:v>44011</c:v>
                </c:pt>
                <c:pt idx="181">
                  <c:v>44012</c:v>
                </c:pt>
                <c:pt idx="182">
                  <c:v>44013</c:v>
                </c:pt>
                <c:pt idx="183">
                  <c:v>44014</c:v>
                </c:pt>
                <c:pt idx="184">
                  <c:v>44015</c:v>
                </c:pt>
                <c:pt idx="185">
                  <c:v>44016</c:v>
                </c:pt>
                <c:pt idx="186">
                  <c:v>44017</c:v>
                </c:pt>
                <c:pt idx="187">
                  <c:v>44018</c:v>
                </c:pt>
                <c:pt idx="188">
                  <c:v>44019</c:v>
                </c:pt>
                <c:pt idx="189">
                  <c:v>44020</c:v>
                </c:pt>
                <c:pt idx="190">
                  <c:v>44021</c:v>
                </c:pt>
                <c:pt idx="191">
                  <c:v>44022</c:v>
                </c:pt>
                <c:pt idx="192">
                  <c:v>44023</c:v>
                </c:pt>
                <c:pt idx="193">
                  <c:v>44024</c:v>
                </c:pt>
                <c:pt idx="194">
                  <c:v>44025</c:v>
                </c:pt>
                <c:pt idx="195">
                  <c:v>44026</c:v>
                </c:pt>
                <c:pt idx="196">
                  <c:v>44027</c:v>
                </c:pt>
                <c:pt idx="197">
                  <c:v>44028</c:v>
                </c:pt>
                <c:pt idx="198">
                  <c:v>44029</c:v>
                </c:pt>
                <c:pt idx="199">
                  <c:v>44030</c:v>
                </c:pt>
                <c:pt idx="200">
                  <c:v>44031</c:v>
                </c:pt>
                <c:pt idx="201">
                  <c:v>44032</c:v>
                </c:pt>
                <c:pt idx="202">
                  <c:v>44033</c:v>
                </c:pt>
                <c:pt idx="203">
                  <c:v>44034</c:v>
                </c:pt>
                <c:pt idx="204">
                  <c:v>44035</c:v>
                </c:pt>
                <c:pt idx="205">
                  <c:v>44036</c:v>
                </c:pt>
                <c:pt idx="206">
                  <c:v>44037</c:v>
                </c:pt>
                <c:pt idx="207">
                  <c:v>44038</c:v>
                </c:pt>
                <c:pt idx="208">
                  <c:v>44039</c:v>
                </c:pt>
                <c:pt idx="209">
                  <c:v>44040</c:v>
                </c:pt>
                <c:pt idx="210">
                  <c:v>44041</c:v>
                </c:pt>
                <c:pt idx="211">
                  <c:v>44042</c:v>
                </c:pt>
                <c:pt idx="212">
                  <c:v>44043</c:v>
                </c:pt>
                <c:pt idx="213">
                  <c:v>44044</c:v>
                </c:pt>
                <c:pt idx="214">
                  <c:v>44045</c:v>
                </c:pt>
                <c:pt idx="215">
                  <c:v>44046</c:v>
                </c:pt>
                <c:pt idx="216">
                  <c:v>44047</c:v>
                </c:pt>
                <c:pt idx="217">
                  <c:v>44048</c:v>
                </c:pt>
                <c:pt idx="218">
                  <c:v>44049</c:v>
                </c:pt>
                <c:pt idx="219">
                  <c:v>44050</c:v>
                </c:pt>
                <c:pt idx="220">
                  <c:v>44051</c:v>
                </c:pt>
                <c:pt idx="221">
                  <c:v>44052</c:v>
                </c:pt>
                <c:pt idx="222">
                  <c:v>44053</c:v>
                </c:pt>
                <c:pt idx="223">
                  <c:v>44054</c:v>
                </c:pt>
                <c:pt idx="224">
                  <c:v>44055</c:v>
                </c:pt>
                <c:pt idx="225">
                  <c:v>44056</c:v>
                </c:pt>
                <c:pt idx="226">
                  <c:v>44057</c:v>
                </c:pt>
                <c:pt idx="227">
                  <c:v>44058</c:v>
                </c:pt>
                <c:pt idx="228">
                  <c:v>44059</c:v>
                </c:pt>
                <c:pt idx="229">
                  <c:v>44060</c:v>
                </c:pt>
                <c:pt idx="230">
                  <c:v>44061</c:v>
                </c:pt>
                <c:pt idx="231">
                  <c:v>44062</c:v>
                </c:pt>
                <c:pt idx="232">
                  <c:v>44063</c:v>
                </c:pt>
                <c:pt idx="233">
                  <c:v>44064</c:v>
                </c:pt>
                <c:pt idx="234">
                  <c:v>44065</c:v>
                </c:pt>
                <c:pt idx="235">
                  <c:v>44066</c:v>
                </c:pt>
                <c:pt idx="236">
                  <c:v>44067</c:v>
                </c:pt>
                <c:pt idx="237">
                  <c:v>44068</c:v>
                </c:pt>
                <c:pt idx="238">
                  <c:v>44069</c:v>
                </c:pt>
                <c:pt idx="239">
                  <c:v>44070</c:v>
                </c:pt>
                <c:pt idx="240">
                  <c:v>44071</c:v>
                </c:pt>
                <c:pt idx="241">
                  <c:v>44072</c:v>
                </c:pt>
                <c:pt idx="242">
                  <c:v>44073</c:v>
                </c:pt>
                <c:pt idx="243">
                  <c:v>44074</c:v>
                </c:pt>
                <c:pt idx="244">
                  <c:v>44075</c:v>
                </c:pt>
                <c:pt idx="245">
                  <c:v>44076</c:v>
                </c:pt>
                <c:pt idx="246">
                  <c:v>44077</c:v>
                </c:pt>
                <c:pt idx="247">
                  <c:v>44078</c:v>
                </c:pt>
                <c:pt idx="248">
                  <c:v>44079</c:v>
                </c:pt>
                <c:pt idx="249">
                  <c:v>44080</c:v>
                </c:pt>
                <c:pt idx="250">
                  <c:v>44081</c:v>
                </c:pt>
                <c:pt idx="251">
                  <c:v>44082</c:v>
                </c:pt>
                <c:pt idx="252">
                  <c:v>44083</c:v>
                </c:pt>
                <c:pt idx="253">
                  <c:v>44084</c:v>
                </c:pt>
                <c:pt idx="254">
                  <c:v>44085</c:v>
                </c:pt>
                <c:pt idx="255">
                  <c:v>44086</c:v>
                </c:pt>
                <c:pt idx="256">
                  <c:v>44087</c:v>
                </c:pt>
                <c:pt idx="257">
                  <c:v>44088</c:v>
                </c:pt>
                <c:pt idx="258">
                  <c:v>44089</c:v>
                </c:pt>
                <c:pt idx="259">
                  <c:v>44090</c:v>
                </c:pt>
                <c:pt idx="260">
                  <c:v>44091</c:v>
                </c:pt>
                <c:pt idx="261">
                  <c:v>44092</c:v>
                </c:pt>
                <c:pt idx="262">
                  <c:v>44093</c:v>
                </c:pt>
                <c:pt idx="263">
                  <c:v>44094</c:v>
                </c:pt>
                <c:pt idx="264">
                  <c:v>44095</c:v>
                </c:pt>
                <c:pt idx="265">
                  <c:v>44096</c:v>
                </c:pt>
                <c:pt idx="266">
                  <c:v>44097</c:v>
                </c:pt>
                <c:pt idx="267">
                  <c:v>44098</c:v>
                </c:pt>
                <c:pt idx="268">
                  <c:v>44099</c:v>
                </c:pt>
                <c:pt idx="269">
                  <c:v>44100</c:v>
                </c:pt>
                <c:pt idx="270">
                  <c:v>44101</c:v>
                </c:pt>
                <c:pt idx="271">
                  <c:v>44102</c:v>
                </c:pt>
                <c:pt idx="272">
                  <c:v>44103</c:v>
                </c:pt>
                <c:pt idx="273">
                  <c:v>44104</c:v>
                </c:pt>
                <c:pt idx="274">
                  <c:v>44105</c:v>
                </c:pt>
                <c:pt idx="275">
                  <c:v>44106</c:v>
                </c:pt>
                <c:pt idx="276">
                  <c:v>44107</c:v>
                </c:pt>
                <c:pt idx="277">
                  <c:v>44108</c:v>
                </c:pt>
                <c:pt idx="278">
                  <c:v>44109</c:v>
                </c:pt>
                <c:pt idx="279">
                  <c:v>44110</c:v>
                </c:pt>
                <c:pt idx="280">
                  <c:v>44111</c:v>
                </c:pt>
                <c:pt idx="281">
                  <c:v>44112</c:v>
                </c:pt>
                <c:pt idx="282">
                  <c:v>44113</c:v>
                </c:pt>
                <c:pt idx="283">
                  <c:v>44114</c:v>
                </c:pt>
                <c:pt idx="284">
                  <c:v>44115</c:v>
                </c:pt>
                <c:pt idx="285">
                  <c:v>44116</c:v>
                </c:pt>
                <c:pt idx="286">
                  <c:v>44117</c:v>
                </c:pt>
                <c:pt idx="287">
                  <c:v>44118</c:v>
                </c:pt>
                <c:pt idx="288">
                  <c:v>44119</c:v>
                </c:pt>
                <c:pt idx="289">
                  <c:v>44120</c:v>
                </c:pt>
                <c:pt idx="290">
                  <c:v>44121</c:v>
                </c:pt>
                <c:pt idx="291">
                  <c:v>44122</c:v>
                </c:pt>
                <c:pt idx="292">
                  <c:v>44123</c:v>
                </c:pt>
                <c:pt idx="293">
                  <c:v>44124</c:v>
                </c:pt>
                <c:pt idx="294">
                  <c:v>44125</c:v>
                </c:pt>
                <c:pt idx="295">
                  <c:v>44126</c:v>
                </c:pt>
                <c:pt idx="296">
                  <c:v>44127</c:v>
                </c:pt>
                <c:pt idx="297">
                  <c:v>44128</c:v>
                </c:pt>
                <c:pt idx="298">
                  <c:v>44129</c:v>
                </c:pt>
                <c:pt idx="299">
                  <c:v>44130</c:v>
                </c:pt>
                <c:pt idx="300">
                  <c:v>44131</c:v>
                </c:pt>
                <c:pt idx="301">
                  <c:v>44132</c:v>
                </c:pt>
                <c:pt idx="302">
                  <c:v>44133</c:v>
                </c:pt>
                <c:pt idx="303">
                  <c:v>44134</c:v>
                </c:pt>
                <c:pt idx="304">
                  <c:v>44135</c:v>
                </c:pt>
                <c:pt idx="305">
                  <c:v>44136</c:v>
                </c:pt>
                <c:pt idx="306">
                  <c:v>44137</c:v>
                </c:pt>
                <c:pt idx="307">
                  <c:v>44138</c:v>
                </c:pt>
                <c:pt idx="308">
                  <c:v>44139</c:v>
                </c:pt>
                <c:pt idx="309">
                  <c:v>44140</c:v>
                </c:pt>
                <c:pt idx="310">
                  <c:v>44141</c:v>
                </c:pt>
                <c:pt idx="311">
                  <c:v>44142</c:v>
                </c:pt>
                <c:pt idx="312">
                  <c:v>44143</c:v>
                </c:pt>
                <c:pt idx="313">
                  <c:v>44144</c:v>
                </c:pt>
                <c:pt idx="314">
                  <c:v>44145</c:v>
                </c:pt>
                <c:pt idx="315">
                  <c:v>44146</c:v>
                </c:pt>
                <c:pt idx="316">
                  <c:v>44147</c:v>
                </c:pt>
                <c:pt idx="317">
                  <c:v>44148</c:v>
                </c:pt>
                <c:pt idx="318">
                  <c:v>44149</c:v>
                </c:pt>
                <c:pt idx="319">
                  <c:v>44150</c:v>
                </c:pt>
                <c:pt idx="320">
                  <c:v>44151</c:v>
                </c:pt>
                <c:pt idx="321">
                  <c:v>44152</c:v>
                </c:pt>
                <c:pt idx="322">
                  <c:v>44153</c:v>
                </c:pt>
                <c:pt idx="323">
                  <c:v>44154</c:v>
                </c:pt>
                <c:pt idx="324">
                  <c:v>44155</c:v>
                </c:pt>
                <c:pt idx="325">
                  <c:v>44156</c:v>
                </c:pt>
                <c:pt idx="326">
                  <c:v>44157</c:v>
                </c:pt>
                <c:pt idx="327">
                  <c:v>44158</c:v>
                </c:pt>
                <c:pt idx="328">
                  <c:v>44159</c:v>
                </c:pt>
                <c:pt idx="329">
                  <c:v>44160</c:v>
                </c:pt>
                <c:pt idx="330">
                  <c:v>44161</c:v>
                </c:pt>
                <c:pt idx="331">
                  <c:v>44162</c:v>
                </c:pt>
                <c:pt idx="332">
                  <c:v>44163</c:v>
                </c:pt>
                <c:pt idx="333">
                  <c:v>44164</c:v>
                </c:pt>
                <c:pt idx="334">
                  <c:v>44165</c:v>
                </c:pt>
                <c:pt idx="335">
                  <c:v>44166</c:v>
                </c:pt>
                <c:pt idx="336">
                  <c:v>44167</c:v>
                </c:pt>
                <c:pt idx="337">
                  <c:v>44168</c:v>
                </c:pt>
                <c:pt idx="338">
                  <c:v>44169</c:v>
                </c:pt>
                <c:pt idx="339">
                  <c:v>44170</c:v>
                </c:pt>
                <c:pt idx="340">
                  <c:v>44171</c:v>
                </c:pt>
                <c:pt idx="341">
                  <c:v>44172</c:v>
                </c:pt>
                <c:pt idx="342">
                  <c:v>44173</c:v>
                </c:pt>
                <c:pt idx="343">
                  <c:v>44174</c:v>
                </c:pt>
                <c:pt idx="344">
                  <c:v>44175</c:v>
                </c:pt>
                <c:pt idx="345">
                  <c:v>44176</c:v>
                </c:pt>
                <c:pt idx="346">
                  <c:v>44177</c:v>
                </c:pt>
                <c:pt idx="347">
                  <c:v>44178</c:v>
                </c:pt>
                <c:pt idx="348">
                  <c:v>44179</c:v>
                </c:pt>
                <c:pt idx="349">
                  <c:v>44180</c:v>
                </c:pt>
                <c:pt idx="350">
                  <c:v>44181</c:v>
                </c:pt>
                <c:pt idx="351">
                  <c:v>44182</c:v>
                </c:pt>
                <c:pt idx="352">
                  <c:v>44183</c:v>
                </c:pt>
                <c:pt idx="353">
                  <c:v>44184</c:v>
                </c:pt>
                <c:pt idx="354">
                  <c:v>44185</c:v>
                </c:pt>
                <c:pt idx="355">
                  <c:v>44186</c:v>
                </c:pt>
                <c:pt idx="356">
                  <c:v>44187</c:v>
                </c:pt>
                <c:pt idx="357">
                  <c:v>44188</c:v>
                </c:pt>
                <c:pt idx="358">
                  <c:v>44189</c:v>
                </c:pt>
                <c:pt idx="359">
                  <c:v>44190</c:v>
                </c:pt>
                <c:pt idx="360">
                  <c:v>44191</c:v>
                </c:pt>
                <c:pt idx="361">
                  <c:v>44192</c:v>
                </c:pt>
                <c:pt idx="362">
                  <c:v>44193</c:v>
                </c:pt>
                <c:pt idx="363">
                  <c:v>44194</c:v>
                </c:pt>
                <c:pt idx="364">
                  <c:v>44195</c:v>
                </c:pt>
                <c:pt idx="365">
                  <c:v>44196</c:v>
                </c:pt>
                <c:pt idx="366">
                  <c:v>44197</c:v>
                </c:pt>
                <c:pt idx="367">
                  <c:v>44198</c:v>
                </c:pt>
                <c:pt idx="368">
                  <c:v>44199</c:v>
                </c:pt>
                <c:pt idx="369">
                  <c:v>44200</c:v>
                </c:pt>
                <c:pt idx="370">
                  <c:v>44201</c:v>
                </c:pt>
                <c:pt idx="371">
                  <c:v>44202</c:v>
                </c:pt>
                <c:pt idx="372">
                  <c:v>44203</c:v>
                </c:pt>
                <c:pt idx="373">
                  <c:v>44204</c:v>
                </c:pt>
                <c:pt idx="374">
                  <c:v>44205</c:v>
                </c:pt>
                <c:pt idx="375">
                  <c:v>44206</c:v>
                </c:pt>
                <c:pt idx="376">
                  <c:v>44207</c:v>
                </c:pt>
                <c:pt idx="377">
                  <c:v>44208</c:v>
                </c:pt>
                <c:pt idx="378">
                  <c:v>44209</c:v>
                </c:pt>
                <c:pt idx="379">
                  <c:v>44210</c:v>
                </c:pt>
                <c:pt idx="380">
                  <c:v>44211</c:v>
                </c:pt>
                <c:pt idx="381">
                  <c:v>44212</c:v>
                </c:pt>
                <c:pt idx="382">
                  <c:v>44213</c:v>
                </c:pt>
                <c:pt idx="383">
                  <c:v>44214</c:v>
                </c:pt>
                <c:pt idx="384">
                  <c:v>44215</c:v>
                </c:pt>
                <c:pt idx="385">
                  <c:v>44216</c:v>
                </c:pt>
                <c:pt idx="386">
                  <c:v>44217</c:v>
                </c:pt>
                <c:pt idx="387">
                  <c:v>44218</c:v>
                </c:pt>
                <c:pt idx="388">
                  <c:v>44219</c:v>
                </c:pt>
                <c:pt idx="389">
                  <c:v>44220</c:v>
                </c:pt>
                <c:pt idx="390">
                  <c:v>44221</c:v>
                </c:pt>
                <c:pt idx="391">
                  <c:v>44222</c:v>
                </c:pt>
                <c:pt idx="392">
                  <c:v>44223</c:v>
                </c:pt>
                <c:pt idx="393">
                  <c:v>44224</c:v>
                </c:pt>
                <c:pt idx="394">
                  <c:v>44225</c:v>
                </c:pt>
                <c:pt idx="395">
                  <c:v>44226</c:v>
                </c:pt>
                <c:pt idx="396">
                  <c:v>44227</c:v>
                </c:pt>
                <c:pt idx="397">
                  <c:v>44228</c:v>
                </c:pt>
                <c:pt idx="398">
                  <c:v>44229</c:v>
                </c:pt>
                <c:pt idx="399">
                  <c:v>44230</c:v>
                </c:pt>
                <c:pt idx="400">
                  <c:v>44231</c:v>
                </c:pt>
                <c:pt idx="401">
                  <c:v>44232</c:v>
                </c:pt>
                <c:pt idx="402">
                  <c:v>44233</c:v>
                </c:pt>
                <c:pt idx="403">
                  <c:v>44234</c:v>
                </c:pt>
                <c:pt idx="404">
                  <c:v>44235</c:v>
                </c:pt>
                <c:pt idx="405">
                  <c:v>44236</c:v>
                </c:pt>
                <c:pt idx="406">
                  <c:v>44237</c:v>
                </c:pt>
                <c:pt idx="407">
                  <c:v>44238</c:v>
                </c:pt>
                <c:pt idx="408">
                  <c:v>44239</c:v>
                </c:pt>
                <c:pt idx="409">
                  <c:v>44240</c:v>
                </c:pt>
                <c:pt idx="410">
                  <c:v>44241</c:v>
                </c:pt>
                <c:pt idx="411">
                  <c:v>44242</c:v>
                </c:pt>
                <c:pt idx="412">
                  <c:v>44243</c:v>
                </c:pt>
                <c:pt idx="413">
                  <c:v>44244</c:v>
                </c:pt>
                <c:pt idx="414">
                  <c:v>44245</c:v>
                </c:pt>
                <c:pt idx="415">
                  <c:v>44246</c:v>
                </c:pt>
                <c:pt idx="416">
                  <c:v>44247</c:v>
                </c:pt>
                <c:pt idx="417">
                  <c:v>44248</c:v>
                </c:pt>
                <c:pt idx="418">
                  <c:v>44249</c:v>
                </c:pt>
                <c:pt idx="419">
                  <c:v>44250</c:v>
                </c:pt>
                <c:pt idx="420">
                  <c:v>44251</c:v>
                </c:pt>
                <c:pt idx="421">
                  <c:v>44252</c:v>
                </c:pt>
                <c:pt idx="422">
                  <c:v>44253</c:v>
                </c:pt>
                <c:pt idx="423">
                  <c:v>44254</c:v>
                </c:pt>
                <c:pt idx="424">
                  <c:v>44255</c:v>
                </c:pt>
                <c:pt idx="425">
                  <c:v>44256</c:v>
                </c:pt>
                <c:pt idx="426">
                  <c:v>44257</c:v>
                </c:pt>
                <c:pt idx="427">
                  <c:v>44258</c:v>
                </c:pt>
                <c:pt idx="428">
                  <c:v>44259</c:v>
                </c:pt>
                <c:pt idx="429">
                  <c:v>44260</c:v>
                </c:pt>
                <c:pt idx="430">
                  <c:v>44261</c:v>
                </c:pt>
                <c:pt idx="431">
                  <c:v>44262</c:v>
                </c:pt>
                <c:pt idx="432">
                  <c:v>44263</c:v>
                </c:pt>
                <c:pt idx="433">
                  <c:v>44264</c:v>
                </c:pt>
                <c:pt idx="434">
                  <c:v>44265</c:v>
                </c:pt>
                <c:pt idx="435">
                  <c:v>44266</c:v>
                </c:pt>
                <c:pt idx="436">
                  <c:v>44267</c:v>
                </c:pt>
                <c:pt idx="437">
                  <c:v>44268</c:v>
                </c:pt>
                <c:pt idx="438">
                  <c:v>44269</c:v>
                </c:pt>
                <c:pt idx="439">
                  <c:v>44270</c:v>
                </c:pt>
                <c:pt idx="440">
                  <c:v>44271</c:v>
                </c:pt>
                <c:pt idx="441">
                  <c:v>44272</c:v>
                </c:pt>
                <c:pt idx="442">
                  <c:v>44273</c:v>
                </c:pt>
                <c:pt idx="443">
                  <c:v>44274</c:v>
                </c:pt>
                <c:pt idx="444">
                  <c:v>44275</c:v>
                </c:pt>
                <c:pt idx="445">
                  <c:v>44276</c:v>
                </c:pt>
                <c:pt idx="446">
                  <c:v>44277</c:v>
                </c:pt>
                <c:pt idx="447">
                  <c:v>44278</c:v>
                </c:pt>
                <c:pt idx="448">
                  <c:v>44279</c:v>
                </c:pt>
                <c:pt idx="449">
                  <c:v>44280</c:v>
                </c:pt>
                <c:pt idx="450">
                  <c:v>44281</c:v>
                </c:pt>
                <c:pt idx="451">
                  <c:v>44282</c:v>
                </c:pt>
                <c:pt idx="452">
                  <c:v>44283</c:v>
                </c:pt>
                <c:pt idx="453">
                  <c:v>44284</c:v>
                </c:pt>
                <c:pt idx="454">
                  <c:v>44285</c:v>
                </c:pt>
                <c:pt idx="455">
                  <c:v>44286</c:v>
                </c:pt>
                <c:pt idx="456">
                  <c:v>44287</c:v>
                </c:pt>
                <c:pt idx="457">
                  <c:v>44288</c:v>
                </c:pt>
                <c:pt idx="458">
                  <c:v>44289</c:v>
                </c:pt>
                <c:pt idx="459">
                  <c:v>44290</c:v>
                </c:pt>
                <c:pt idx="460">
                  <c:v>44291</c:v>
                </c:pt>
                <c:pt idx="461">
                  <c:v>44292</c:v>
                </c:pt>
                <c:pt idx="462">
                  <c:v>44293</c:v>
                </c:pt>
                <c:pt idx="463">
                  <c:v>44294</c:v>
                </c:pt>
                <c:pt idx="464">
                  <c:v>44295</c:v>
                </c:pt>
                <c:pt idx="465">
                  <c:v>44296</c:v>
                </c:pt>
                <c:pt idx="466">
                  <c:v>44297</c:v>
                </c:pt>
                <c:pt idx="467">
                  <c:v>44298</c:v>
                </c:pt>
                <c:pt idx="468">
                  <c:v>44299</c:v>
                </c:pt>
                <c:pt idx="469">
                  <c:v>44300</c:v>
                </c:pt>
                <c:pt idx="470">
                  <c:v>44301</c:v>
                </c:pt>
                <c:pt idx="471">
                  <c:v>44302</c:v>
                </c:pt>
                <c:pt idx="472">
                  <c:v>44303</c:v>
                </c:pt>
                <c:pt idx="473">
                  <c:v>44304</c:v>
                </c:pt>
                <c:pt idx="474">
                  <c:v>44305</c:v>
                </c:pt>
                <c:pt idx="475">
                  <c:v>44306</c:v>
                </c:pt>
                <c:pt idx="476">
                  <c:v>44307</c:v>
                </c:pt>
                <c:pt idx="477">
                  <c:v>44308</c:v>
                </c:pt>
                <c:pt idx="478">
                  <c:v>44309</c:v>
                </c:pt>
                <c:pt idx="479">
                  <c:v>44310</c:v>
                </c:pt>
                <c:pt idx="480">
                  <c:v>44311</c:v>
                </c:pt>
                <c:pt idx="481">
                  <c:v>44312</c:v>
                </c:pt>
                <c:pt idx="482">
                  <c:v>44313</c:v>
                </c:pt>
                <c:pt idx="483">
                  <c:v>44314</c:v>
                </c:pt>
                <c:pt idx="484">
                  <c:v>44315</c:v>
                </c:pt>
                <c:pt idx="485">
                  <c:v>44316</c:v>
                </c:pt>
                <c:pt idx="486">
                  <c:v>44317</c:v>
                </c:pt>
                <c:pt idx="487">
                  <c:v>44318</c:v>
                </c:pt>
                <c:pt idx="488">
                  <c:v>44319</c:v>
                </c:pt>
                <c:pt idx="489">
                  <c:v>44320</c:v>
                </c:pt>
                <c:pt idx="490">
                  <c:v>44321</c:v>
                </c:pt>
                <c:pt idx="491">
                  <c:v>44322</c:v>
                </c:pt>
                <c:pt idx="492">
                  <c:v>44323</c:v>
                </c:pt>
                <c:pt idx="493">
                  <c:v>44324</c:v>
                </c:pt>
                <c:pt idx="494">
                  <c:v>44325</c:v>
                </c:pt>
                <c:pt idx="495">
                  <c:v>44326</c:v>
                </c:pt>
                <c:pt idx="496">
                  <c:v>44327</c:v>
                </c:pt>
                <c:pt idx="497">
                  <c:v>44328</c:v>
                </c:pt>
                <c:pt idx="498">
                  <c:v>44329</c:v>
                </c:pt>
                <c:pt idx="499">
                  <c:v>44330</c:v>
                </c:pt>
                <c:pt idx="500">
                  <c:v>44331</c:v>
                </c:pt>
                <c:pt idx="501">
                  <c:v>44332</c:v>
                </c:pt>
                <c:pt idx="502">
                  <c:v>44333</c:v>
                </c:pt>
                <c:pt idx="503">
                  <c:v>44334</c:v>
                </c:pt>
                <c:pt idx="504">
                  <c:v>44335</c:v>
                </c:pt>
                <c:pt idx="505">
                  <c:v>44336</c:v>
                </c:pt>
                <c:pt idx="506">
                  <c:v>44337</c:v>
                </c:pt>
                <c:pt idx="507">
                  <c:v>44338</c:v>
                </c:pt>
                <c:pt idx="508">
                  <c:v>44339</c:v>
                </c:pt>
                <c:pt idx="509">
                  <c:v>44340</c:v>
                </c:pt>
                <c:pt idx="510">
                  <c:v>44341</c:v>
                </c:pt>
                <c:pt idx="511">
                  <c:v>44342</c:v>
                </c:pt>
                <c:pt idx="512">
                  <c:v>44343</c:v>
                </c:pt>
                <c:pt idx="513">
                  <c:v>44344</c:v>
                </c:pt>
                <c:pt idx="514">
                  <c:v>44345</c:v>
                </c:pt>
                <c:pt idx="515">
                  <c:v>44346</c:v>
                </c:pt>
                <c:pt idx="516">
                  <c:v>44347</c:v>
                </c:pt>
                <c:pt idx="517">
                  <c:v>44348</c:v>
                </c:pt>
                <c:pt idx="518">
                  <c:v>44349</c:v>
                </c:pt>
                <c:pt idx="519">
                  <c:v>44350</c:v>
                </c:pt>
                <c:pt idx="520">
                  <c:v>44351</c:v>
                </c:pt>
                <c:pt idx="521">
                  <c:v>44352</c:v>
                </c:pt>
                <c:pt idx="522">
                  <c:v>44353</c:v>
                </c:pt>
                <c:pt idx="523">
                  <c:v>44354</c:v>
                </c:pt>
                <c:pt idx="524">
                  <c:v>44355</c:v>
                </c:pt>
                <c:pt idx="525">
                  <c:v>44356</c:v>
                </c:pt>
                <c:pt idx="526">
                  <c:v>44357</c:v>
                </c:pt>
                <c:pt idx="527">
                  <c:v>44358</c:v>
                </c:pt>
                <c:pt idx="528">
                  <c:v>44359</c:v>
                </c:pt>
                <c:pt idx="529">
                  <c:v>44360</c:v>
                </c:pt>
                <c:pt idx="530">
                  <c:v>44361</c:v>
                </c:pt>
                <c:pt idx="531">
                  <c:v>44362</c:v>
                </c:pt>
                <c:pt idx="532">
                  <c:v>44363</c:v>
                </c:pt>
                <c:pt idx="533">
                  <c:v>44364</c:v>
                </c:pt>
                <c:pt idx="534">
                  <c:v>44365</c:v>
                </c:pt>
                <c:pt idx="535">
                  <c:v>44366</c:v>
                </c:pt>
                <c:pt idx="536">
                  <c:v>44367</c:v>
                </c:pt>
                <c:pt idx="537">
                  <c:v>44368</c:v>
                </c:pt>
                <c:pt idx="538">
                  <c:v>44369</c:v>
                </c:pt>
                <c:pt idx="539">
                  <c:v>44370</c:v>
                </c:pt>
                <c:pt idx="540">
                  <c:v>44371</c:v>
                </c:pt>
                <c:pt idx="541">
                  <c:v>44372</c:v>
                </c:pt>
                <c:pt idx="542">
                  <c:v>44373</c:v>
                </c:pt>
                <c:pt idx="543">
                  <c:v>44374</c:v>
                </c:pt>
                <c:pt idx="544">
                  <c:v>44375</c:v>
                </c:pt>
                <c:pt idx="545">
                  <c:v>44376</c:v>
                </c:pt>
              </c:numCache>
            </c:numRef>
          </c:cat>
          <c:val>
            <c:numRef>
              <c:f>Sheet3!$AL$3:$AL$548</c:f>
              <c:numCache>
                <c:formatCode>General</c:formatCode>
                <c:ptCount val="546"/>
                <c:pt idx="138">
                  <c:v>600</c:v>
                </c:pt>
                <c:pt idx="139">
                  <c:v>600</c:v>
                </c:pt>
                <c:pt idx="140">
                  <c:v>600</c:v>
                </c:pt>
                <c:pt idx="141">
                  <c:v>600</c:v>
                </c:pt>
                <c:pt idx="142">
                  <c:v>600</c:v>
                </c:pt>
                <c:pt idx="143">
                  <c:v>600</c:v>
                </c:pt>
                <c:pt idx="144">
                  <c:v>600</c:v>
                </c:pt>
                <c:pt idx="145">
                  <c:v>600</c:v>
                </c:pt>
                <c:pt idx="146">
                  <c:v>600</c:v>
                </c:pt>
                <c:pt idx="147">
                  <c:v>600</c:v>
                </c:pt>
                <c:pt idx="148">
                  <c:v>600</c:v>
                </c:pt>
                <c:pt idx="149">
                  <c:v>600</c:v>
                </c:pt>
                <c:pt idx="150">
                  <c:v>600</c:v>
                </c:pt>
                <c:pt idx="151">
                  <c:v>600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4-9CC8-4140-B968-02DA341257F4}"/>
            </c:ext>
          </c:extLst>
        </c:ser>
        <c:ser>
          <c:idx val="37"/>
          <c:order val="37"/>
          <c:tx>
            <c:strRef>
              <c:f>Sheet3!$AM$2</c:f>
              <c:strCache>
                <c:ptCount val="1"/>
                <c:pt idx="0">
                  <c:v>周年回馈礼</c:v>
                </c:pt>
              </c:strCache>
            </c:strRef>
          </c:tx>
          <c:spPr>
            <a:ln w="28575" cap="rnd">
              <a:solidFill>
                <a:schemeClr val="accent2">
                  <a:lumMod val="70000"/>
                  <a:lumOff val="3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Sheet3!$A$3:$A$548</c:f>
              <c:numCache>
                <c:formatCode>m/d/yyyy</c:formatCode>
                <c:ptCount val="546"/>
                <c:pt idx="0">
                  <c:v>43831</c:v>
                </c:pt>
                <c:pt idx="1">
                  <c:v>43832</c:v>
                </c:pt>
                <c:pt idx="2">
                  <c:v>43833</c:v>
                </c:pt>
                <c:pt idx="3">
                  <c:v>43834</c:v>
                </c:pt>
                <c:pt idx="4">
                  <c:v>43835</c:v>
                </c:pt>
                <c:pt idx="5">
                  <c:v>43836</c:v>
                </c:pt>
                <c:pt idx="6">
                  <c:v>43837</c:v>
                </c:pt>
                <c:pt idx="7">
                  <c:v>43838</c:v>
                </c:pt>
                <c:pt idx="8">
                  <c:v>43839</c:v>
                </c:pt>
                <c:pt idx="9">
                  <c:v>43840</c:v>
                </c:pt>
                <c:pt idx="10">
                  <c:v>43841</c:v>
                </c:pt>
                <c:pt idx="11">
                  <c:v>43842</c:v>
                </c:pt>
                <c:pt idx="12">
                  <c:v>43843</c:v>
                </c:pt>
                <c:pt idx="13">
                  <c:v>43844</c:v>
                </c:pt>
                <c:pt idx="14">
                  <c:v>43845</c:v>
                </c:pt>
                <c:pt idx="15">
                  <c:v>43846</c:v>
                </c:pt>
                <c:pt idx="16">
                  <c:v>43847</c:v>
                </c:pt>
                <c:pt idx="17">
                  <c:v>43848</c:v>
                </c:pt>
                <c:pt idx="18">
                  <c:v>43849</c:v>
                </c:pt>
                <c:pt idx="19">
                  <c:v>43850</c:v>
                </c:pt>
                <c:pt idx="20">
                  <c:v>43851</c:v>
                </c:pt>
                <c:pt idx="21">
                  <c:v>43852</c:v>
                </c:pt>
                <c:pt idx="22">
                  <c:v>43853</c:v>
                </c:pt>
                <c:pt idx="23">
                  <c:v>43854</c:v>
                </c:pt>
                <c:pt idx="24">
                  <c:v>43855</c:v>
                </c:pt>
                <c:pt idx="25">
                  <c:v>43856</c:v>
                </c:pt>
                <c:pt idx="26">
                  <c:v>43857</c:v>
                </c:pt>
                <c:pt idx="27">
                  <c:v>43858</c:v>
                </c:pt>
                <c:pt idx="28">
                  <c:v>43859</c:v>
                </c:pt>
                <c:pt idx="29">
                  <c:v>43860</c:v>
                </c:pt>
                <c:pt idx="30">
                  <c:v>43861</c:v>
                </c:pt>
                <c:pt idx="31">
                  <c:v>43862</c:v>
                </c:pt>
                <c:pt idx="32">
                  <c:v>43863</c:v>
                </c:pt>
                <c:pt idx="33">
                  <c:v>43864</c:v>
                </c:pt>
                <c:pt idx="34">
                  <c:v>43865</c:v>
                </c:pt>
                <c:pt idx="35">
                  <c:v>43866</c:v>
                </c:pt>
                <c:pt idx="36">
                  <c:v>43867</c:v>
                </c:pt>
                <c:pt idx="37">
                  <c:v>43868</c:v>
                </c:pt>
                <c:pt idx="38">
                  <c:v>43869</c:v>
                </c:pt>
                <c:pt idx="39">
                  <c:v>43870</c:v>
                </c:pt>
                <c:pt idx="40">
                  <c:v>43871</c:v>
                </c:pt>
                <c:pt idx="41">
                  <c:v>43872</c:v>
                </c:pt>
                <c:pt idx="42">
                  <c:v>43873</c:v>
                </c:pt>
                <c:pt idx="43">
                  <c:v>43874</c:v>
                </c:pt>
                <c:pt idx="44">
                  <c:v>43875</c:v>
                </c:pt>
                <c:pt idx="45">
                  <c:v>43876</c:v>
                </c:pt>
                <c:pt idx="46">
                  <c:v>43877</c:v>
                </c:pt>
                <c:pt idx="47">
                  <c:v>43878</c:v>
                </c:pt>
                <c:pt idx="48">
                  <c:v>43879</c:v>
                </c:pt>
                <c:pt idx="49">
                  <c:v>43880</c:v>
                </c:pt>
                <c:pt idx="50">
                  <c:v>43881</c:v>
                </c:pt>
                <c:pt idx="51">
                  <c:v>43882</c:v>
                </c:pt>
                <c:pt idx="52">
                  <c:v>43883</c:v>
                </c:pt>
                <c:pt idx="53">
                  <c:v>43884</c:v>
                </c:pt>
                <c:pt idx="54">
                  <c:v>43885</c:v>
                </c:pt>
                <c:pt idx="55">
                  <c:v>43886</c:v>
                </c:pt>
                <c:pt idx="56">
                  <c:v>43887</c:v>
                </c:pt>
                <c:pt idx="57">
                  <c:v>43888</c:v>
                </c:pt>
                <c:pt idx="58">
                  <c:v>43889</c:v>
                </c:pt>
                <c:pt idx="59">
                  <c:v>43890</c:v>
                </c:pt>
                <c:pt idx="60">
                  <c:v>43891</c:v>
                </c:pt>
                <c:pt idx="61">
                  <c:v>43892</c:v>
                </c:pt>
                <c:pt idx="62">
                  <c:v>43893</c:v>
                </c:pt>
                <c:pt idx="63">
                  <c:v>43894</c:v>
                </c:pt>
                <c:pt idx="64">
                  <c:v>43895</c:v>
                </c:pt>
                <c:pt idx="65">
                  <c:v>43896</c:v>
                </c:pt>
                <c:pt idx="66">
                  <c:v>43897</c:v>
                </c:pt>
                <c:pt idx="67">
                  <c:v>43898</c:v>
                </c:pt>
                <c:pt idx="68">
                  <c:v>43899</c:v>
                </c:pt>
                <c:pt idx="69">
                  <c:v>43900</c:v>
                </c:pt>
                <c:pt idx="70">
                  <c:v>43901</c:v>
                </c:pt>
                <c:pt idx="71">
                  <c:v>43902</c:v>
                </c:pt>
                <c:pt idx="72">
                  <c:v>43903</c:v>
                </c:pt>
                <c:pt idx="73">
                  <c:v>43904</c:v>
                </c:pt>
                <c:pt idx="74">
                  <c:v>43905</c:v>
                </c:pt>
                <c:pt idx="75">
                  <c:v>43906</c:v>
                </c:pt>
                <c:pt idx="76">
                  <c:v>43907</c:v>
                </c:pt>
                <c:pt idx="77">
                  <c:v>43908</c:v>
                </c:pt>
                <c:pt idx="78">
                  <c:v>43909</c:v>
                </c:pt>
                <c:pt idx="79">
                  <c:v>43910</c:v>
                </c:pt>
                <c:pt idx="80">
                  <c:v>43911</c:v>
                </c:pt>
                <c:pt idx="81">
                  <c:v>43912</c:v>
                </c:pt>
                <c:pt idx="82">
                  <c:v>43913</c:v>
                </c:pt>
                <c:pt idx="83">
                  <c:v>43914</c:v>
                </c:pt>
                <c:pt idx="84">
                  <c:v>43915</c:v>
                </c:pt>
                <c:pt idx="85">
                  <c:v>43916</c:v>
                </c:pt>
                <c:pt idx="86">
                  <c:v>43917</c:v>
                </c:pt>
                <c:pt idx="87">
                  <c:v>43918</c:v>
                </c:pt>
                <c:pt idx="88">
                  <c:v>43919</c:v>
                </c:pt>
                <c:pt idx="89">
                  <c:v>43920</c:v>
                </c:pt>
                <c:pt idx="90">
                  <c:v>43921</c:v>
                </c:pt>
                <c:pt idx="91">
                  <c:v>43922</c:v>
                </c:pt>
                <c:pt idx="92">
                  <c:v>43923</c:v>
                </c:pt>
                <c:pt idx="93">
                  <c:v>43924</c:v>
                </c:pt>
                <c:pt idx="94">
                  <c:v>43925</c:v>
                </c:pt>
                <c:pt idx="95">
                  <c:v>43926</c:v>
                </c:pt>
                <c:pt idx="96">
                  <c:v>43927</c:v>
                </c:pt>
                <c:pt idx="97">
                  <c:v>43928</c:v>
                </c:pt>
                <c:pt idx="98">
                  <c:v>43929</c:v>
                </c:pt>
                <c:pt idx="99">
                  <c:v>43930</c:v>
                </c:pt>
                <c:pt idx="100">
                  <c:v>43931</c:v>
                </c:pt>
                <c:pt idx="101">
                  <c:v>43932</c:v>
                </c:pt>
                <c:pt idx="102">
                  <c:v>43933</c:v>
                </c:pt>
                <c:pt idx="103">
                  <c:v>43934</c:v>
                </c:pt>
                <c:pt idx="104">
                  <c:v>43935</c:v>
                </c:pt>
                <c:pt idx="105">
                  <c:v>43936</c:v>
                </c:pt>
                <c:pt idx="106">
                  <c:v>43937</c:v>
                </c:pt>
                <c:pt idx="107">
                  <c:v>43938</c:v>
                </c:pt>
                <c:pt idx="108">
                  <c:v>43939</c:v>
                </c:pt>
                <c:pt idx="109">
                  <c:v>43940</c:v>
                </c:pt>
                <c:pt idx="110">
                  <c:v>43941</c:v>
                </c:pt>
                <c:pt idx="111">
                  <c:v>43942</c:v>
                </c:pt>
                <c:pt idx="112">
                  <c:v>43943</c:v>
                </c:pt>
                <c:pt idx="113">
                  <c:v>43944</c:v>
                </c:pt>
                <c:pt idx="114">
                  <c:v>43945</c:v>
                </c:pt>
                <c:pt idx="115">
                  <c:v>43946</c:v>
                </c:pt>
                <c:pt idx="116">
                  <c:v>43947</c:v>
                </c:pt>
                <c:pt idx="117">
                  <c:v>43948</c:v>
                </c:pt>
                <c:pt idx="118">
                  <c:v>43949</c:v>
                </c:pt>
                <c:pt idx="119">
                  <c:v>43950</c:v>
                </c:pt>
                <c:pt idx="120">
                  <c:v>43951</c:v>
                </c:pt>
                <c:pt idx="121">
                  <c:v>43952</c:v>
                </c:pt>
                <c:pt idx="122">
                  <c:v>43953</c:v>
                </c:pt>
                <c:pt idx="123">
                  <c:v>43954</c:v>
                </c:pt>
                <c:pt idx="124">
                  <c:v>43955</c:v>
                </c:pt>
                <c:pt idx="125">
                  <c:v>43956</c:v>
                </c:pt>
                <c:pt idx="126">
                  <c:v>43957</c:v>
                </c:pt>
                <c:pt idx="127">
                  <c:v>43958</c:v>
                </c:pt>
                <c:pt idx="128">
                  <c:v>43959</c:v>
                </c:pt>
                <c:pt idx="129">
                  <c:v>43960</c:v>
                </c:pt>
                <c:pt idx="130">
                  <c:v>43961</c:v>
                </c:pt>
                <c:pt idx="131">
                  <c:v>43962</c:v>
                </c:pt>
                <c:pt idx="132">
                  <c:v>43963</c:v>
                </c:pt>
                <c:pt idx="133">
                  <c:v>43964</c:v>
                </c:pt>
                <c:pt idx="134">
                  <c:v>43965</c:v>
                </c:pt>
                <c:pt idx="135">
                  <c:v>43966</c:v>
                </c:pt>
                <c:pt idx="136">
                  <c:v>43967</c:v>
                </c:pt>
                <c:pt idx="137">
                  <c:v>43968</c:v>
                </c:pt>
                <c:pt idx="138">
                  <c:v>43969</c:v>
                </c:pt>
                <c:pt idx="139">
                  <c:v>43970</c:v>
                </c:pt>
                <c:pt idx="140">
                  <c:v>43971</c:v>
                </c:pt>
                <c:pt idx="141">
                  <c:v>43972</c:v>
                </c:pt>
                <c:pt idx="142">
                  <c:v>43973</c:v>
                </c:pt>
                <c:pt idx="143">
                  <c:v>43974</c:v>
                </c:pt>
                <c:pt idx="144">
                  <c:v>43975</c:v>
                </c:pt>
                <c:pt idx="145">
                  <c:v>43976</c:v>
                </c:pt>
                <c:pt idx="146">
                  <c:v>43977</c:v>
                </c:pt>
                <c:pt idx="147">
                  <c:v>43978</c:v>
                </c:pt>
                <c:pt idx="148">
                  <c:v>43979</c:v>
                </c:pt>
                <c:pt idx="149">
                  <c:v>43980</c:v>
                </c:pt>
                <c:pt idx="150">
                  <c:v>43981</c:v>
                </c:pt>
                <c:pt idx="151">
                  <c:v>43982</c:v>
                </c:pt>
                <c:pt idx="152">
                  <c:v>43983</c:v>
                </c:pt>
                <c:pt idx="153">
                  <c:v>43984</c:v>
                </c:pt>
                <c:pt idx="154">
                  <c:v>43985</c:v>
                </c:pt>
                <c:pt idx="155">
                  <c:v>43986</c:v>
                </c:pt>
                <c:pt idx="156">
                  <c:v>43987</c:v>
                </c:pt>
                <c:pt idx="157">
                  <c:v>43988</c:v>
                </c:pt>
                <c:pt idx="158">
                  <c:v>43989</c:v>
                </c:pt>
                <c:pt idx="159">
                  <c:v>43990</c:v>
                </c:pt>
                <c:pt idx="160">
                  <c:v>43991</c:v>
                </c:pt>
                <c:pt idx="161">
                  <c:v>43992</c:v>
                </c:pt>
                <c:pt idx="162">
                  <c:v>43993</c:v>
                </c:pt>
                <c:pt idx="163">
                  <c:v>43994</c:v>
                </c:pt>
                <c:pt idx="164">
                  <c:v>43995</c:v>
                </c:pt>
                <c:pt idx="165">
                  <c:v>43996</c:v>
                </c:pt>
                <c:pt idx="166">
                  <c:v>43997</c:v>
                </c:pt>
                <c:pt idx="167">
                  <c:v>43998</c:v>
                </c:pt>
                <c:pt idx="168">
                  <c:v>43999</c:v>
                </c:pt>
                <c:pt idx="169">
                  <c:v>44000</c:v>
                </c:pt>
                <c:pt idx="170">
                  <c:v>44001</c:v>
                </c:pt>
                <c:pt idx="171">
                  <c:v>44002</c:v>
                </c:pt>
                <c:pt idx="172">
                  <c:v>44003</c:v>
                </c:pt>
                <c:pt idx="173">
                  <c:v>44004</c:v>
                </c:pt>
                <c:pt idx="174">
                  <c:v>44005</c:v>
                </c:pt>
                <c:pt idx="175">
                  <c:v>44006</c:v>
                </c:pt>
                <c:pt idx="176">
                  <c:v>44007</c:v>
                </c:pt>
                <c:pt idx="177">
                  <c:v>44008</c:v>
                </c:pt>
                <c:pt idx="178">
                  <c:v>44009</c:v>
                </c:pt>
                <c:pt idx="179">
                  <c:v>44010</c:v>
                </c:pt>
                <c:pt idx="180">
                  <c:v>44011</c:v>
                </c:pt>
                <c:pt idx="181">
                  <c:v>44012</c:v>
                </c:pt>
                <c:pt idx="182">
                  <c:v>44013</c:v>
                </c:pt>
                <c:pt idx="183">
                  <c:v>44014</c:v>
                </c:pt>
                <c:pt idx="184">
                  <c:v>44015</c:v>
                </c:pt>
                <c:pt idx="185">
                  <c:v>44016</c:v>
                </c:pt>
                <c:pt idx="186">
                  <c:v>44017</c:v>
                </c:pt>
                <c:pt idx="187">
                  <c:v>44018</c:v>
                </c:pt>
                <c:pt idx="188">
                  <c:v>44019</c:v>
                </c:pt>
                <c:pt idx="189">
                  <c:v>44020</c:v>
                </c:pt>
                <c:pt idx="190">
                  <c:v>44021</c:v>
                </c:pt>
                <c:pt idx="191">
                  <c:v>44022</c:v>
                </c:pt>
                <c:pt idx="192">
                  <c:v>44023</c:v>
                </c:pt>
                <c:pt idx="193">
                  <c:v>44024</c:v>
                </c:pt>
                <c:pt idx="194">
                  <c:v>44025</c:v>
                </c:pt>
                <c:pt idx="195">
                  <c:v>44026</c:v>
                </c:pt>
                <c:pt idx="196">
                  <c:v>44027</c:v>
                </c:pt>
                <c:pt idx="197">
                  <c:v>44028</c:v>
                </c:pt>
                <c:pt idx="198">
                  <c:v>44029</c:v>
                </c:pt>
                <c:pt idx="199">
                  <c:v>44030</c:v>
                </c:pt>
                <c:pt idx="200">
                  <c:v>44031</c:v>
                </c:pt>
                <c:pt idx="201">
                  <c:v>44032</c:v>
                </c:pt>
                <c:pt idx="202">
                  <c:v>44033</c:v>
                </c:pt>
                <c:pt idx="203">
                  <c:v>44034</c:v>
                </c:pt>
                <c:pt idx="204">
                  <c:v>44035</c:v>
                </c:pt>
                <c:pt idx="205">
                  <c:v>44036</c:v>
                </c:pt>
                <c:pt idx="206">
                  <c:v>44037</c:v>
                </c:pt>
                <c:pt idx="207">
                  <c:v>44038</c:v>
                </c:pt>
                <c:pt idx="208">
                  <c:v>44039</c:v>
                </c:pt>
                <c:pt idx="209">
                  <c:v>44040</c:v>
                </c:pt>
                <c:pt idx="210">
                  <c:v>44041</c:v>
                </c:pt>
                <c:pt idx="211">
                  <c:v>44042</c:v>
                </c:pt>
                <c:pt idx="212">
                  <c:v>44043</c:v>
                </c:pt>
                <c:pt idx="213">
                  <c:v>44044</c:v>
                </c:pt>
                <c:pt idx="214">
                  <c:v>44045</c:v>
                </c:pt>
                <c:pt idx="215">
                  <c:v>44046</c:v>
                </c:pt>
                <c:pt idx="216">
                  <c:v>44047</c:v>
                </c:pt>
                <c:pt idx="217">
                  <c:v>44048</c:v>
                </c:pt>
                <c:pt idx="218">
                  <c:v>44049</c:v>
                </c:pt>
                <c:pt idx="219">
                  <c:v>44050</c:v>
                </c:pt>
                <c:pt idx="220">
                  <c:v>44051</c:v>
                </c:pt>
                <c:pt idx="221">
                  <c:v>44052</c:v>
                </c:pt>
                <c:pt idx="222">
                  <c:v>44053</c:v>
                </c:pt>
                <c:pt idx="223">
                  <c:v>44054</c:v>
                </c:pt>
                <c:pt idx="224">
                  <c:v>44055</c:v>
                </c:pt>
                <c:pt idx="225">
                  <c:v>44056</c:v>
                </c:pt>
                <c:pt idx="226">
                  <c:v>44057</c:v>
                </c:pt>
                <c:pt idx="227">
                  <c:v>44058</c:v>
                </c:pt>
                <c:pt idx="228">
                  <c:v>44059</c:v>
                </c:pt>
                <c:pt idx="229">
                  <c:v>44060</c:v>
                </c:pt>
                <c:pt idx="230">
                  <c:v>44061</c:v>
                </c:pt>
                <c:pt idx="231">
                  <c:v>44062</c:v>
                </c:pt>
                <c:pt idx="232">
                  <c:v>44063</c:v>
                </c:pt>
                <c:pt idx="233">
                  <c:v>44064</c:v>
                </c:pt>
                <c:pt idx="234">
                  <c:v>44065</c:v>
                </c:pt>
                <c:pt idx="235">
                  <c:v>44066</c:v>
                </c:pt>
                <c:pt idx="236">
                  <c:v>44067</c:v>
                </c:pt>
                <c:pt idx="237">
                  <c:v>44068</c:v>
                </c:pt>
                <c:pt idx="238">
                  <c:v>44069</c:v>
                </c:pt>
                <c:pt idx="239">
                  <c:v>44070</c:v>
                </c:pt>
                <c:pt idx="240">
                  <c:v>44071</c:v>
                </c:pt>
                <c:pt idx="241">
                  <c:v>44072</c:v>
                </c:pt>
                <c:pt idx="242">
                  <c:v>44073</c:v>
                </c:pt>
                <c:pt idx="243">
                  <c:v>44074</c:v>
                </c:pt>
                <c:pt idx="244">
                  <c:v>44075</c:v>
                </c:pt>
                <c:pt idx="245">
                  <c:v>44076</c:v>
                </c:pt>
                <c:pt idx="246">
                  <c:v>44077</c:v>
                </c:pt>
                <c:pt idx="247">
                  <c:v>44078</c:v>
                </c:pt>
                <c:pt idx="248">
                  <c:v>44079</c:v>
                </c:pt>
                <c:pt idx="249">
                  <c:v>44080</c:v>
                </c:pt>
                <c:pt idx="250">
                  <c:v>44081</c:v>
                </c:pt>
                <c:pt idx="251">
                  <c:v>44082</c:v>
                </c:pt>
                <c:pt idx="252">
                  <c:v>44083</c:v>
                </c:pt>
                <c:pt idx="253">
                  <c:v>44084</c:v>
                </c:pt>
                <c:pt idx="254">
                  <c:v>44085</c:v>
                </c:pt>
                <c:pt idx="255">
                  <c:v>44086</c:v>
                </c:pt>
                <c:pt idx="256">
                  <c:v>44087</c:v>
                </c:pt>
                <c:pt idx="257">
                  <c:v>44088</c:v>
                </c:pt>
                <c:pt idx="258">
                  <c:v>44089</c:v>
                </c:pt>
                <c:pt idx="259">
                  <c:v>44090</c:v>
                </c:pt>
                <c:pt idx="260">
                  <c:v>44091</c:v>
                </c:pt>
                <c:pt idx="261">
                  <c:v>44092</c:v>
                </c:pt>
                <c:pt idx="262">
                  <c:v>44093</c:v>
                </c:pt>
                <c:pt idx="263">
                  <c:v>44094</c:v>
                </c:pt>
                <c:pt idx="264">
                  <c:v>44095</c:v>
                </c:pt>
                <c:pt idx="265">
                  <c:v>44096</c:v>
                </c:pt>
                <c:pt idx="266">
                  <c:v>44097</c:v>
                </c:pt>
                <c:pt idx="267">
                  <c:v>44098</c:v>
                </c:pt>
                <c:pt idx="268">
                  <c:v>44099</c:v>
                </c:pt>
                <c:pt idx="269">
                  <c:v>44100</c:v>
                </c:pt>
                <c:pt idx="270">
                  <c:v>44101</c:v>
                </c:pt>
                <c:pt idx="271">
                  <c:v>44102</c:v>
                </c:pt>
                <c:pt idx="272">
                  <c:v>44103</c:v>
                </c:pt>
                <c:pt idx="273">
                  <c:v>44104</c:v>
                </c:pt>
                <c:pt idx="274">
                  <c:v>44105</c:v>
                </c:pt>
                <c:pt idx="275">
                  <c:v>44106</c:v>
                </c:pt>
                <c:pt idx="276">
                  <c:v>44107</c:v>
                </c:pt>
                <c:pt idx="277">
                  <c:v>44108</c:v>
                </c:pt>
                <c:pt idx="278">
                  <c:v>44109</c:v>
                </c:pt>
                <c:pt idx="279">
                  <c:v>44110</c:v>
                </c:pt>
                <c:pt idx="280">
                  <c:v>44111</c:v>
                </c:pt>
                <c:pt idx="281">
                  <c:v>44112</c:v>
                </c:pt>
                <c:pt idx="282">
                  <c:v>44113</c:v>
                </c:pt>
                <c:pt idx="283">
                  <c:v>44114</c:v>
                </c:pt>
                <c:pt idx="284">
                  <c:v>44115</c:v>
                </c:pt>
                <c:pt idx="285">
                  <c:v>44116</c:v>
                </c:pt>
                <c:pt idx="286">
                  <c:v>44117</c:v>
                </c:pt>
                <c:pt idx="287">
                  <c:v>44118</c:v>
                </c:pt>
                <c:pt idx="288">
                  <c:v>44119</c:v>
                </c:pt>
                <c:pt idx="289">
                  <c:v>44120</c:v>
                </c:pt>
                <c:pt idx="290">
                  <c:v>44121</c:v>
                </c:pt>
                <c:pt idx="291">
                  <c:v>44122</c:v>
                </c:pt>
                <c:pt idx="292">
                  <c:v>44123</c:v>
                </c:pt>
                <c:pt idx="293">
                  <c:v>44124</c:v>
                </c:pt>
                <c:pt idx="294">
                  <c:v>44125</c:v>
                </c:pt>
                <c:pt idx="295">
                  <c:v>44126</c:v>
                </c:pt>
                <c:pt idx="296">
                  <c:v>44127</c:v>
                </c:pt>
                <c:pt idx="297">
                  <c:v>44128</c:v>
                </c:pt>
                <c:pt idx="298">
                  <c:v>44129</c:v>
                </c:pt>
                <c:pt idx="299">
                  <c:v>44130</c:v>
                </c:pt>
                <c:pt idx="300">
                  <c:v>44131</c:v>
                </c:pt>
                <c:pt idx="301">
                  <c:v>44132</c:v>
                </c:pt>
                <c:pt idx="302">
                  <c:v>44133</c:v>
                </c:pt>
                <c:pt idx="303">
                  <c:v>44134</c:v>
                </c:pt>
                <c:pt idx="304">
                  <c:v>44135</c:v>
                </c:pt>
                <c:pt idx="305">
                  <c:v>44136</c:v>
                </c:pt>
                <c:pt idx="306">
                  <c:v>44137</c:v>
                </c:pt>
                <c:pt idx="307">
                  <c:v>44138</c:v>
                </c:pt>
                <c:pt idx="308">
                  <c:v>44139</c:v>
                </c:pt>
                <c:pt idx="309">
                  <c:v>44140</c:v>
                </c:pt>
                <c:pt idx="310">
                  <c:v>44141</c:v>
                </c:pt>
                <c:pt idx="311">
                  <c:v>44142</c:v>
                </c:pt>
                <c:pt idx="312">
                  <c:v>44143</c:v>
                </c:pt>
                <c:pt idx="313">
                  <c:v>44144</c:v>
                </c:pt>
                <c:pt idx="314">
                  <c:v>44145</c:v>
                </c:pt>
                <c:pt idx="315">
                  <c:v>44146</c:v>
                </c:pt>
                <c:pt idx="316">
                  <c:v>44147</c:v>
                </c:pt>
                <c:pt idx="317">
                  <c:v>44148</c:v>
                </c:pt>
                <c:pt idx="318">
                  <c:v>44149</c:v>
                </c:pt>
                <c:pt idx="319">
                  <c:v>44150</c:v>
                </c:pt>
                <c:pt idx="320">
                  <c:v>44151</c:v>
                </c:pt>
                <c:pt idx="321">
                  <c:v>44152</c:v>
                </c:pt>
                <c:pt idx="322">
                  <c:v>44153</c:v>
                </c:pt>
                <c:pt idx="323">
                  <c:v>44154</c:v>
                </c:pt>
                <c:pt idx="324">
                  <c:v>44155</c:v>
                </c:pt>
                <c:pt idx="325">
                  <c:v>44156</c:v>
                </c:pt>
                <c:pt idx="326">
                  <c:v>44157</c:v>
                </c:pt>
                <c:pt idx="327">
                  <c:v>44158</c:v>
                </c:pt>
                <c:pt idx="328">
                  <c:v>44159</c:v>
                </c:pt>
                <c:pt idx="329">
                  <c:v>44160</c:v>
                </c:pt>
                <c:pt idx="330">
                  <c:v>44161</c:v>
                </c:pt>
                <c:pt idx="331">
                  <c:v>44162</c:v>
                </c:pt>
                <c:pt idx="332">
                  <c:v>44163</c:v>
                </c:pt>
                <c:pt idx="333">
                  <c:v>44164</c:v>
                </c:pt>
                <c:pt idx="334">
                  <c:v>44165</c:v>
                </c:pt>
                <c:pt idx="335">
                  <c:v>44166</c:v>
                </c:pt>
                <c:pt idx="336">
                  <c:v>44167</c:v>
                </c:pt>
                <c:pt idx="337">
                  <c:v>44168</c:v>
                </c:pt>
                <c:pt idx="338">
                  <c:v>44169</c:v>
                </c:pt>
                <c:pt idx="339">
                  <c:v>44170</c:v>
                </c:pt>
                <c:pt idx="340">
                  <c:v>44171</c:v>
                </c:pt>
                <c:pt idx="341">
                  <c:v>44172</c:v>
                </c:pt>
                <c:pt idx="342">
                  <c:v>44173</c:v>
                </c:pt>
                <c:pt idx="343">
                  <c:v>44174</c:v>
                </c:pt>
                <c:pt idx="344">
                  <c:v>44175</c:v>
                </c:pt>
                <c:pt idx="345">
                  <c:v>44176</c:v>
                </c:pt>
                <c:pt idx="346">
                  <c:v>44177</c:v>
                </c:pt>
                <c:pt idx="347">
                  <c:v>44178</c:v>
                </c:pt>
                <c:pt idx="348">
                  <c:v>44179</c:v>
                </c:pt>
                <c:pt idx="349">
                  <c:v>44180</c:v>
                </c:pt>
                <c:pt idx="350">
                  <c:v>44181</c:v>
                </c:pt>
                <c:pt idx="351">
                  <c:v>44182</c:v>
                </c:pt>
                <c:pt idx="352">
                  <c:v>44183</c:v>
                </c:pt>
                <c:pt idx="353">
                  <c:v>44184</c:v>
                </c:pt>
                <c:pt idx="354">
                  <c:v>44185</c:v>
                </c:pt>
                <c:pt idx="355">
                  <c:v>44186</c:v>
                </c:pt>
                <c:pt idx="356">
                  <c:v>44187</c:v>
                </c:pt>
                <c:pt idx="357">
                  <c:v>44188</c:v>
                </c:pt>
                <c:pt idx="358">
                  <c:v>44189</c:v>
                </c:pt>
                <c:pt idx="359">
                  <c:v>44190</c:v>
                </c:pt>
                <c:pt idx="360">
                  <c:v>44191</c:v>
                </c:pt>
                <c:pt idx="361">
                  <c:v>44192</c:v>
                </c:pt>
                <c:pt idx="362">
                  <c:v>44193</c:v>
                </c:pt>
                <c:pt idx="363">
                  <c:v>44194</c:v>
                </c:pt>
                <c:pt idx="364">
                  <c:v>44195</c:v>
                </c:pt>
                <c:pt idx="365">
                  <c:v>44196</c:v>
                </c:pt>
                <c:pt idx="366">
                  <c:v>44197</c:v>
                </c:pt>
                <c:pt idx="367">
                  <c:v>44198</c:v>
                </c:pt>
                <c:pt idx="368">
                  <c:v>44199</c:v>
                </c:pt>
                <c:pt idx="369">
                  <c:v>44200</c:v>
                </c:pt>
                <c:pt idx="370">
                  <c:v>44201</c:v>
                </c:pt>
                <c:pt idx="371">
                  <c:v>44202</c:v>
                </c:pt>
                <c:pt idx="372">
                  <c:v>44203</c:v>
                </c:pt>
                <c:pt idx="373">
                  <c:v>44204</c:v>
                </c:pt>
                <c:pt idx="374">
                  <c:v>44205</c:v>
                </c:pt>
                <c:pt idx="375">
                  <c:v>44206</c:v>
                </c:pt>
                <c:pt idx="376">
                  <c:v>44207</c:v>
                </c:pt>
                <c:pt idx="377">
                  <c:v>44208</c:v>
                </c:pt>
                <c:pt idx="378">
                  <c:v>44209</c:v>
                </c:pt>
                <c:pt idx="379">
                  <c:v>44210</c:v>
                </c:pt>
                <c:pt idx="380">
                  <c:v>44211</c:v>
                </c:pt>
                <c:pt idx="381">
                  <c:v>44212</c:v>
                </c:pt>
                <c:pt idx="382">
                  <c:v>44213</c:v>
                </c:pt>
                <c:pt idx="383">
                  <c:v>44214</c:v>
                </c:pt>
                <c:pt idx="384">
                  <c:v>44215</c:v>
                </c:pt>
                <c:pt idx="385">
                  <c:v>44216</c:v>
                </c:pt>
                <c:pt idx="386">
                  <c:v>44217</c:v>
                </c:pt>
                <c:pt idx="387">
                  <c:v>44218</c:v>
                </c:pt>
                <c:pt idx="388">
                  <c:v>44219</c:v>
                </c:pt>
                <c:pt idx="389">
                  <c:v>44220</c:v>
                </c:pt>
                <c:pt idx="390">
                  <c:v>44221</c:v>
                </c:pt>
                <c:pt idx="391">
                  <c:v>44222</c:v>
                </c:pt>
                <c:pt idx="392">
                  <c:v>44223</c:v>
                </c:pt>
                <c:pt idx="393">
                  <c:v>44224</c:v>
                </c:pt>
                <c:pt idx="394">
                  <c:v>44225</c:v>
                </c:pt>
                <c:pt idx="395">
                  <c:v>44226</c:v>
                </c:pt>
                <c:pt idx="396">
                  <c:v>44227</c:v>
                </c:pt>
                <c:pt idx="397">
                  <c:v>44228</c:v>
                </c:pt>
                <c:pt idx="398">
                  <c:v>44229</c:v>
                </c:pt>
                <c:pt idx="399">
                  <c:v>44230</c:v>
                </c:pt>
                <c:pt idx="400">
                  <c:v>44231</c:v>
                </c:pt>
                <c:pt idx="401">
                  <c:v>44232</c:v>
                </c:pt>
                <c:pt idx="402">
                  <c:v>44233</c:v>
                </c:pt>
                <c:pt idx="403">
                  <c:v>44234</c:v>
                </c:pt>
                <c:pt idx="404">
                  <c:v>44235</c:v>
                </c:pt>
                <c:pt idx="405">
                  <c:v>44236</c:v>
                </c:pt>
                <c:pt idx="406">
                  <c:v>44237</c:v>
                </c:pt>
                <c:pt idx="407">
                  <c:v>44238</c:v>
                </c:pt>
                <c:pt idx="408">
                  <c:v>44239</c:v>
                </c:pt>
                <c:pt idx="409">
                  <c:v>44240</c:v>
                </c:pt>
                <c:pt idx="410">
                  <c:v>44241</c:v>
                </c:pt>
                <c:pt idx="411">
                  <c:v>44242</c:v>
                </c:pt>
                <c:pt idx="412">
                  <c:v>44243</c:v>
                </c:pt>
                <c:pt idx="413">
                  <c:v>44244</c:v>
                </c:pt>
                <c:pt idx="414">
                  <c:v>44245</c:v>
                </c:pt>
                <c:pt idx="415">
                  <c:v>44246</c:v>
                </c:pt>
                <c:pt idx="416">
                  <c:v>44247</c:v>
                </c:pt>
                <c:pt idx="417">
                  <c:v>44248</c:v>
                </c:pt>
                <c:pt idx="418">
                  <c:v>44249</c:v>
                </c:pt>
                <c:pt idx="419">
                  <c:v>44250</c:v>
                </c:pt>
                <c:pt idx="420">
                  <c:v>44251</c:v>
                </c:pt>
                <c:pt idx="421">
                  <c:v>44252</c:v>
                </c:pt>
                <c:pt idx="422">
                  <c:v>44253</c:v>
                </c:pt>
                <c:pt idx="423">
                  <c:v>44254</c:v>
                </c:pt>
                <c:pt idx="424">
                  <c:v>44255</c:v>
                </c:pt>
                <c:pt idx="425">
                  <c:v>44256</c:v>
                </c:pt>
                <c:pt idx="426">
                  <c:v>44257</c:v>
                </c:pt>
                <c:pt idx="427">
                  <c:v>44258</c:v>
                </c:pt>
                <c:pt idx="428">
                  <c:v>44259</c:v>
                </c:pt>
                <c:pt idx="429">
                  <c:v>44260</c:v>
                </c:pt>
                <c:pt idx="430">
                  <c:v>44261</c:v>
                </c:pt>
                <c:pt idx="431">
                  <c:v>44262</c:v>
                </c:pt>
                <c:pt idx="432">
                  <c:v>44263</c:v>
                </c:pt>
                <c:pt idx="433">
                  <c:v>44264</c:v>
                </c:pt>
                <c:pt idx="434">
                  <c:v>44265</c:v>
                </c:pt>
                <c:pt idx="435">
                  <c:v>44266</c:v>
                </c:pt>
                <c:pt idx="436">
                  <c:v>44267</c:v>
                </c:pt>
                <c:pt idx="437">
                  <c:v>44268</c:v>
                </c:pt>
                <c:pt idx="438">
                  <c:v>44269</c:v>
                </c:pt>
                <c:pt idx="439">
                  <c:v>44270</c:v>
                </c:pt>
                <c:pt idx="440">
                  <c:v>44271</c:v>
                </c:pt>
                <c:pt idx="441">
                  <c:v>44272</c:v>
                </c:pt>
                <c:pt idx="442">
                  <c:v>44273</c:v>
                </c:pt>
                <c:pt idx="443">
                  <c:v>44274</c:v>
                </c:pt>
                <c:pt idx="444">
                  <c:v>44275</c:v>
                </c:pt>
                <c:pt idx="445">
                  <c:v>44276</c:v>
                </c:pt>
                <c:pt idx="446">
                  <c:v>44277</c:v>
                </c:pt>
                <c:pt idx="447">
                  <c:v>44278</c:v>
                </c:pt>
                <c:pt idx="448">
                  <c:v>44279</c:v>
                </c:pt>
                <c:pt idx="449">
                  <c:v>44280</c:v>
                </c:pt>
                <c:pt idx="450">
                  <c:v>44281</c:v>
                </c:pt>
                <c:pt idx="451">
                  <c:v>44282</c:v>
                </c:pt>
                <c:pt idx="452">
                  <c:v>44283</c:v>
                </c:pt>
                <c:pt idx="453">
                  <c:v>44284</c:v>
                </c:pt>
                <c:pt idx="454">
                  <c:v>44285</c:v>
                </c:pt>
                <c:pt idx="455">
                  <c:v>44286</c:v>
                </c:pt>
                <c:pt idx="456">
                  <c:v>44287</c:v>
                </c:pt>
                <c:pt idx="457">
                  <c:v>44288</c:v>
                </c:pt>
                <c:pt idx="458">
                  <c:v>44289</c:v>
                </c:pt>
                <c:pt idx="459">
                  <c:v>44290</c:v>
                </c:pt>
                <c:pt idx="460">
                  <c:v>44291</c:v>
                </c:pt>
                <c:pt idx="461">
                  <c:v>44292</c:v>
                </c:pt>
                <c:pt idx="462">
                  <c:v>44293</c:v>
                </c:pt>
                <c:pt idx="463">
                  <c:v>44294</c:v>
                </c:pt>
                <c:pt idx="464">
                  <c:v>44295</c:v>
                </c:pt>
                <c:pt idx="465">
                  <c:v>44296</c:v>
                </c:pt>
                <c:pt idx="466">
                  <c:v>44297</c:v>
                </c:pt>
                <c:pt idx="467">
                  <c:v>44298</c:v>
                </c:pt>
                <c:pt idx="468">
                  <c:v>44299</c:v>
                </c:pt>
                <c:pt idx="469">
                  <c:v>44300</c:v>
                </c:pt>
                <c:pt idx="470">
                  <c:v>44301</c:v>
                </c:pt>
                <c:pt idx="471">
                  <c:v>44302</c:v>
                </c:pt>
                <c:pt idx="472">
                  <c:v>44303</c:v>
                </c:pt>
                <c:pt idx="473">
                  <c:v>44304</c:v>
                </c:pt>
                <c:pt idx="474">
                  <c:v>44305</c:v>
                </c:pt>
                <c:pt idx="475">
                  <c:v>44306</c:v>
                </c:pt>
                <c:pt idx="476">
                  <c:v>44307</c:v>
                </c:pt>
                <c:pt idx="477">
                  <c:v>44308</c:v>
                </c:pt>
                <c:pt idx="478">
                  <c:v>44309</c:v>
                </c:pt>
                <c:pt idx="479">
                  <c:v>44310</c:v>
                </c:pt>
                <c:pt idx="480">
                  <c:v>44311</c:v>
                </c:pt>
                <c:pt idx="481">
                  <c:v>44312</c:v>
                </c:pt>
                <c:pt idx="482">
                  <c:v>44313</c:v>
                </c:pt>
                <c:pt idx="483">
                  <c:v>44314</c:v>
                </c:pt>
                <c:pt idx="484">
                  <c:v>44315</c:v>
                </c:pt>
                <c:pt idx="485">
                  <c:v>44316</c:v>
                </c:pt>
                <c:pt idx="486">
                  <c:v>44317</c:v>
                </c:pt>
                <c:pt idx="487">
                  <c:v>44318</c:v>
                </c:pt>
                <c:pt idx="488">
                  <c:v>44319</c:v>
                </c:pt>
                <c:pt idx="489">
                  <c:v>44320</c:v>
                </c:pt>
                <c:pt idx="490">
                  <c:v>44321</c:v>
                </c:pt>
                <c:pt idx="491">
                  <c:v>44322</c:v>
                </c:pt>
                <c:pt idx="492">
                  <c:v>44323</c:v>
                </c:pt>
                <c:pt idx="493">
                  <c:v>44324</c:v>
                </c:pt>
                <c:pt idx="494">
                  <c:v>44325</c:v>
                </c:pt>
                <c:pt idx="495">
                  <c:v>44326</c:v>
                </c:pt>
                <c:pt idx="496">
                  <c:v>44327</c:v>
                </c:pt>
                <c:pt idx="497">
                  <c:v>44328</c:v>
                </c:pt>
                <c:pt idx="498">
                  <c:v>44329</c:v>
                </c:pt>
                <c:pt idx="499">
                  <c:v>44330</c:v>
                </c:pt>
                <c:pt idx="500">
                  <c:v>44331</c:v>
                </c:pt>
                <c:pt idx="501">
                  <c:v>44332</c:v>
                </c:pt>
                <c:pt idx="502">
                  <c:v>44333</c:v>
                </c:pt>
                <c:pt idx="503">
                  <c:v>44334</c:v>
                </c:pt>
                <c:pt idx="504">
                  <c:v>44335</c:v>
                </c:pt>
                <c:pt idx="505">
                  <c:v>44336</c:v>
                </c:pt>
                <c:pt idx="506">
                  <c:v>44337</c:v>
                </c:pt>
                <c:pt idx="507">
                  <c:v>44338</c:v>
                </c:pt>
                <c:pt idx="508">
                  <c:v>44339</c:v>
                </c:pt>
                <c:pt idx="509">
                  <c:v>44340</c:v>
                </c:pt>
                <c:pt idx="510">
                  <c:v>44341</c:v>
                </c:pt>
                <c:pt idx="511">
                  <c:v>44342</c:v>
                </c:pt>
                <c:pt idx="512">
                  <c:v>44343</c:v>
                </c:pt>
                <c:pt idx="513">
                  <c:v>44344</c:v>
                </c:pt>
                <c:pt idx="514">
                  <c:v>44345</c:v>
                </c:pt>
                <c:pt idx="515">
                  <c:v>44346</c:v>
                </c:pt>
                <c:pt idx="516">
                  <c:v>44347</c:v>
                </c:pt>
                <c:pt idx="517">
                  <c:v>44348</c:v>
                </c:pt>
                <c:pt idx="518">
                  <c:v>44349</c:v>
                </c:pt>
                <c:pt idx="519">
                  <c:v>44350</c:v>
                </c:pt>
                <c:pt idx="520">
                  <c:v>44351</c:v>
                </c:pt>
                <c:pt idx="521">
                  <c:v>44352</c:v>
                </c:pt>
                <c:pt idx="522">
                  <c:v>44353</c:v>
                </c:pt>
                <c:pt idx="523">
                  <c:v>44354</c:v>
                </c:pt>
                <c:pt idx="524">
                  <c:v>44355</c:v>
                </c:pt>
                <c:pt idx="525">
                  <c:v>44356</c:v>
                </c:pt>
                <c:pt idx="526">
                  <c:v>44357</c:v>
                </c:pt>
                <c:pt idx="527">
                  <c:v>44358</c:v>
                </c:pt>
                <c:pt idx="528">
                  <c:v>44359</c:v>
                </c:pt>
                <c:pt idx="529">
                  <c:v>44360</c:v>
                </c:pt>
                <c:pt idx="530">
                  <c:v>44361</c:v>
                </c:pt>
                <c:pt idx="531">
                  <c:v>44362</c:v>
                </c:pt>
                <c:pt idx="532">
                  <c:v>44363</c:v>
                </c:pt>
                <c:pt idx="533">
                  <c:v>44364</c:v>
                </c:pt>
                <c:pt idx="534">
                  <c:v>44365</c:v>
                </c:pt>
                <c:pt idx="535">
                  <c:v>44366</c:v>
                </c:pt>
                <c:pt idx="536">
                  <c:v>44367</c:v>
                </c:pt>
                <c:pt idx="537">
                  <c:v>44368</c:v>
                </c:pt>
                <c:pt idx="538">
                  <c:v>44369</c:v>
                </c:pt>
                <c:pt idx="539">
                  <c:v>44370</c:v>
                </c:pt>
                <c:pt idx="540">
                  <c:v>44371</c:v>
                </c:pt>
                <c:pt idx="541">
                  <c:v>44372</c:v>
                </c:pt>
                <c:pt idx="542">
                  <c:v>44373</c:v>
                </c:pt>
                <c:pt idx="543">
                  <c:v>44374</c:v>
                </c:pt>
                <c:pt idx="544">
                  <c:v>44375</c:v>
                </c:pt>
                <c:pt idx="545">
                  <c:v>44376</c:v>
                </c:pt>
              </c:numCache>
            </c:numRef>
          </c:cat>
          <c:val>
            <c:numRef>
              <c:f>Sheet3!$AM$3:$AM$548</c:f>
              <c:numCache>
                <c:formatCode>General</c:formatCode>
                <c:ptCount val="546"/>
                <c:pt idx="138">
                  <c:v>700</c:v>
                </c:pt>
                <c:pt idx="139">
                  <c:v>700</c:v>
                </c:pt>
                <c:pt idx="140">
                  <c:v>700</c:v>
                </c:pt>
                <c:pt idx="141">
                  <c:v>700</c:v>
                </c:pt>
                <c:pt idx="142">
                  <c:v>700</c:v>
                </c:pt>
                <c:pt idx="143">
                  <c:v>700</c:v>
                </c:pt>
                <c:pt idx="144">
                  <c:v>700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5-9CC8-4140-B968-02DA341257F4}"/>
            </c:ext>
          </c:extLst>
        </c:ser>
        <c:ser>
          <c:idx val="38"/>
          <c:order val="38"/>
          <c:tx>
            <c:strRef>
              <c:f>Sheet3!$AN$2</c:f>
              <c:strCache>
                <c:ptCount val="1"/>
                <c:pt idx="0">
                  <c:v>彩金双响炮 送道具活动</c:v>
                </c:pt>
              </c:strCache>
            </c:strRef>
          </c:tx>
          <c:spPr>
            <a:ln w="28575" cap="rnd">
              <a:solidFill>
                <a:schemeClr val="accent3">
                  <a:lumMod val="70000"/>
                  <a:lumOff val="3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Sheet3!$A$3:$A$548</c:f>
              <c:numCache>
                <c:formatCode>m/d/yyyy</c:formatCode>
                <c:ptCount val="546"/>
                <c:pt idx="0">
                  <c:v>43831</c:v>
                </c:pt>
                <c:pt idx="1">
                  <c:v>43832</c:v>
                </c:pt>
                <c:pt idx="2">
                  <c:v>43833</c:v>
                </c:pt>
                <c:pt idx="3">
                  <c:v>43834</c:v>
                </c:pt>
                <c:pt idx="4">
                  <c:v>43835</c:v>
                </c:pt>
                <c:pt idx="5">
                  <c:v>43836</c:v>
                </c:pt>
                <c:pt idx="6">
                  <c:v>43837</c:v>
                </c:pt>
                <c:pt idx="7">
                  <c:v>43838</c:v>
                </c:pt>
                <c:pt idx="8">
                  <c:v>43839</c:v>
                </c:pt>
                <c:pt idx="9">
                  <c:v>43840</c:v>
                </c:pt>
                <c:pt idx="10">
                  <c:v>43841</c:v>
                </c:pt>
                <c:pt idx="11">
                  <c:v>43842</c:v>
                </c:pt>
                <c:pt idx="12">
                  <c:v>43843</c:v>
                </c:pt>
                <c:pt idx="13">
                  <c:v>43844</c:v>
                </c:pt>
                <c:pt idx="14">
                  <c:v>43845</c:v>
                </c:pt>
                <c:pt idx="15">
                  <c:v>43846</c:v>
                </c:pt>
                <c:pt idx="16">
                  <c:v>43847</c:v>
                </c:pt>
                <c:pt idx="17">
                  <c:v>43848</c:v>
                </c:pt>
                <c:pt idx="18">
                  <c:v>43849</c:v>
                </c:pt>
                <c:pt idx="19">
                  <c:v>43850</c:v>
                </c:pt>
                <c:pt idx="20">
                  <c:v>43851</c:v>
                </c:pt>
                <c:pt idx="21">
                  <c:v>43852</c:v>
                </c:pt>
                <c:pt idx="22">
                  <c:v>43853</c:v>
                </c:pt>
                <c:pt idx="23">
                  <c:v>43854</c:v>
                </c:pt>
                <c:pt idx="24">
                  <c:v>43855</c:v>
                </c:pt>
                <c:pt idx="25">
                  <c:v>43856</c:v>
                </c:pt>
                <c:pt idx="26">
                  <c:v>43857</c:v>
                </c:pt>
                <c:pt idx="27">
                  <c:v>43858</c:v>
                </c:pt>
                <c:pt idx="28">
                  <c:v>43859</c:v>
                </c:pt>
                <c:pt idx="29">
                  <c:v>43860</c:v>
                </c:pt>
                <c:pt idx="30">
                  <c:v>43861</c:v>
                </c:pt>
                <c:pt idx="31">
                  <c:v>43862</c:v>
                </c:pt>
                <c:pt idx="32">
                  <c:v>43863</c:v>
                </c:pt>
                <c:pt idx="33">
                  <c:v>43864</c:v>
                </c:pt>
                <c:pt idx="34">
                  <c:v>43865</c:v>
                </c:pt>
                <c:pt idx="35">
                  <c:v>43866</c:v>
                </c:pt>
                <c:pt idx="36">
                  <c:v>43867</c:v>
                </c:pt>
                <c:pt idx="37">
                  <c:v>43868</c:v>
                </c:pt>
                <c:pt idx="38">
                  <c:v>43869</c:v>
                </c:pt>
                <c:pt idx="39">
                  <c:v>43870</c:v>
                </c:pt>
                <c:pt idx="40">
                  <c:v>43871</c:v>
                </c:pt>
                <c:pt idx="41">
                  <c:v>43872</c:v>
                </c:pt>
                <c:pt idx="42">
                  <c:v>43873</c:v>
                </c:pt>
                <c:pt idx="43">
                  <c:v>43874</c:v>
                </c:pt>
                <c:pt idx="44">
                  <c:v>43875</c:v>
                </c:pt>
                <c:pt idx="45">
                  <c:v>43876</c:v>
                </c:pt>
                <c:pt idx="46">
                  <c:v>43877</c:v>
                </c:pt>
                <c:pt idx="47">
                  <c:v>43878</c:v>
                </c:pt>
                <c:pt idx="48">
                  <c:v>43879</c:v>
                </c:pt>
                <c:pt idx="49">
                  <c:v>43880</c:v>
                </c:pt>
                <c:pt idx="50">
                  <c:v>43881</c:v>
                </c:pt>
                <c:pt idx="51">
                  <c:v>43882</c:v>
                </c:pt>
                <c:pt idx="52">
                  <c:v>43883</c:v>
                </c:pt>
                <c:pt idx="53">
                  <c:v>43884</c:v>
                </c:pt>
                <c:pt idx="54">
                  <c:v>43885</c:v>
                </c:pt>
                <c:pt idx="55">
                  <c:v>43886</c:v>
                </c:pt>
                <c:pt idx="56">
                  <c:v>43887</c:v>
                </c:pt>
                <c:pt idx="57">
                  <c:v>43888</c:v>
                </c:pt>
                <c:pt idx="58">
                  <c:v>43889</c:v>
                </c:pt>
                <c:pt idx="59">
                  <c:v>43890</c:v>
                </c:pt>
                <c:pt idx="60">
                  <c:v>43891</c:v>
                </c:pt>
                <c:pt idx="61">
                  <c:v>43892</c:v>
                </c:pt>
                <c:pt idx="62">
                  <c:v>43893</c:v>
                </c:pt>
                <c:pt idx="63">
                  <c:v>43894</c:v>
                </c:pt>
                <c:pt idx="64">
                  <c:v>43895</c:v>
                </c:pt>
                <c:pt idx="65">
                  <c:v>43896</c:v>
                </c:pt>
                <c:pt idx="66">
                  <c:v>43897</c:v>
                </c:pt>
                <c:pt idx="67">
                  <c:v>43898</c:v>
                </c:pt>
                <c:pt idx="68">
                  <c:v>43899</c:v>
                </c:pt>
                <c:pt idx="69">
                  <c:v>43900</c:v>
                </c:pt>
                <c:pt idx="70">
                  <c:v>43901</c:v>
                </c:pt>
                <c:pt idx="71">
                  <c:v>43902</c:v>
                </c:pt>
                <c:pt idx="72">
                  <c:v>43903</c:v>
                </c:pt>
                <c:pt idx="73">
                  <c:v>43904</c:v>
                </c:pt>
                <c:pt idx="74">
                  <c:v>43905</c:v>
                </c:pt>
                <c:pt idx="75">
                  <c:v>43906</c:v>
                </c:pt>
                <c:pt idx="76">
                  <c:v>43907</c:v>
                </c:pt>
                <c:pt idx="77">
                  <c:v>43908</c:v>
                </c:pt>
                <c:pt idx="78">
                  <c:v>43909</c:v>
                </c:pt>
                <c:pt idx="79">
                  <c:v>43910</c:v>
                </c:pt>
                <c:pt idx="80">
                  <c:v>43911</c:v>
                </c:pt>
                <c:pt idx="81">
                  <c:v>43912</c:v>
                </c:pt>
                <c:pt idx="82">
                  <c:v>43913</c:v>
                </c:pt>
                <c:pt idx="83">
                  <c:v>43914</c:v>
                </c:pt>
                <c:pt idx="84">
                  <c:v>43915</c:v>
                </c:pt>
                <c:pt idx="85">
                  <c:v>43916</c:v>
                </c:pt>
                <c:pt idx="86">
                  <c:v>43917</c:v>
                </c:pt>
                <c:pt idx="87">
                  <c:v>43918</c:v>
                </c:pt>
                <c:pt idx="88">
                  <c:v>43919</c:v>
                </c:pt>
                <c:pt idx="89">
                  <c:v>43920</c:v>
                </c:pt>
                <c:pt idx="90">
                  <c:v>43921</c:v>
                </c:pt>
                <c:pt idx="91">
                  <c:v>43922</c:v>
                </c:pt>
                <c:pt idx="92">
                  <c:v>43923</c:v>
                </c:pt>
                <c:pt idx="93">
                  <c:v>43924</c:v>
                </c:pt>
                <c:pt idx="94">
                  <c:v>43925</c:v>
                </c:pt>
                <c:pt idx="95">
                  <c:v>43926</c:v>
                </c:pt>
                <c:pt idx="96">
                  <c:v>43927</c:v>
                </c:pt>
                <c:pt idx="97">
                  <c:v>43928</c:v>
                </c:pt>
                <c:pt idx="98">
                  <c:v>43929</c:v>
                </c:pt>
                <c:pt idx="99">
                  <c:v>43930</c:v>
                </c:pt>
                <c:pt idx="100">
                  <c:v>43931</c:v>
                </c:pt>
                <c:pt idx="101">
                  <c:v>43932</c:v>
                </c:pt>
                <c:pt idx="102">
                  <c:v>43933</c:v>
                </c:pt>
                <c:pt idx="103">
                  <c:v>43934</c:v>
                </c:pt>
                <c:pt idx="104">
                  <c:v>43935</c:v>
                </c:pt>
                <c:pt idx="105">
                  <c:v>43936</c:v>
                </c:pt>
                <c:pt idx="106">
                  <c:v>43937</c:v>
                </c:pt>
                <c:pt idx="107">
                  <c:v>43938</c:v>
                </c:pt>
                <c:pt idx="108">
                  <c:v>43939</c:v>
                </c:pt>
                <c:pt idx="109">
                  <c:v>43940</c:v>
                </c:pt>
                <c:pt idx="110">
                  <c:v>43941</c:v>
                </c:pt>
                <c:pt idx="111">
                  <c:v>43942</c:v>
                </c:pt>
                <c:pt idx="112">
                  <c:v>43943</c:v>
                </c:pt>
                <c:pt idx="113">
                  <c:v>43944</c:v>
                </c:pt>
                <c:pt idx="114">
                  <c:v>43945</c:v>
                </c:pt>
                <c:pt idx="115">
                  <c:v>43946</c:v>
                </c:pt>
                <c:pt idx="116">
                  <c:v>43947</c:v>
                </c:pt>
                <c:pt idx="117">
                  <c:v>43948</c:v>
                </c:pt>
                <c:pt idx="118">
                  <c:v>43949</c:v>
                </c:pt>
                <c:pt idx="119">
                  <c:v>43950</c:v>
                </c:pt>
                <c:pt idx="120">
                  <c:v>43951</c:v>
                </c:pt>
                <c:pt idx="121">
                  <c:v>43952</c:v>
                </c:pt>
                <c:pt idx="122">
                  <c:v>43953</c:v>
                </c:pt>
                <c:pt idx="123">
                  <c:v>43954</c:v>
                </c:pt>
                <c:pt idx="124">
                  <c:v>43955</c:v>
                </c:pt>
                <c:pt idx="125">
                  <c:v>43956</c:v>
                </c:pt>
                <c:pt idx="126">
                  <c:v>43957</c:v>
                </c:pt>
                <c:pt idx="127">
                  <c:v>43958</c:v>
                </c:pt>
                <c:pt idx="128">
                  <c:v>43959</c:v>
                </c:pt>
                <c:pt idx="129">
                  <c:v>43960</c:v>
                </c:pt>
                <c:pt idx="130">
                  <c:v>43961</c:v>
                </c:pt>
                <c:pt idx="131">
                  <c:v>43962</c:v>
                </c:pt>
                <c:pt idx="132">
                  <c:v>43963</c:v>
                </c:pt>
                <c:pt idx="133">
                  <c:v>43964</c:v>
                </c:pt>
                <c:pt idx="134">
                  <c:v>43965</c:v>
                </c:pt>
                <c:pt idx="135">
                  <c:v>43966</c:v>
                </c:pt>
                <c:pt idx="136">
                  <c:v>43967</c:v>
                </c:pt>
                <c:pt idx="137">
                  <c:v>43968</c:v>
                </c:pt>
                <c:pt idx="138">
                  <c:v>43969</c:v>
                </c:pt>
                <c:pt idx="139">
                  <c:v>43970</c:v>
                </c:pt>
                <c:pt idx="140">
                  <c:v>43971</c:v>
                </c:pt>
                <c:pt idx="141">
                  <c:v>43972</c:v>
                </c:pt>
                <c:pt idx="142">
                  <c:v>43973</c:v>
                </c:pt>
                <c:pt idx="143">
                  <c:v>43974</c:v>
                </c:pt>
                <c:pt idx="144">
                  <c:v>43975</c:v>
                </c:pt>
                <c:pt idx="145">
                  <c:v>43976</c:v>
                </c:pt>
                <c:pt idx="146">
                  <c:v>43977</c:v>
                </c:pt>
                <c:pt idx="147">
                  <c:v>43978</c:v>
                </c:pt>
                <c:pt idx="148">
                  <c:v>43979</c:v>
                </c:pt>
                <c:pt idx="149">
                  <c:v>43980</c:v>
                </c:pt>
                <c:pt idx="150">
                  <c:v>43981</c:v>
                </c:pt>
                <c:pt idx="151">
                  <c:v>43982</c:v>
                </c:pt>
                <c:pt idx="152">
                  <c:v>43983</c:v>
                </c:pt>
                <c:pt idx="153">
                  <c:v>43984</c:v>
                </c:pt>
                <c:pt idx="154">
                  <c:v>43985</c:v>
                </c:pt>
                <c:pt idx="155">
                  <c:v>43986</c:v>
                </c:pt>
                <c:pt idx="156">
                  <c:v>43987</c:v>
                </c:pt>
                <c:pt idx="157">
                  <c:v>43988</c:v>
                </c:pt>
                <c:pt idx="158">
                  <c:v>43989</c:v>
                </c:pt>
                <c:pt idx="159">
                  <c:v>43990</c:v>
                </c:pt>
                <c:pt idx="160">
                  <c:v>43991</c:v>
                </c:pt>
                <c:pt idx="161">
                  <c:v>43992</c:v>
                </c:pt>
                <c:pt idx="162">
                  <c:v>43993</c:v>
                </c:pt>
                <c:pt idx="163">
                  <c:v>43994</c:v>
                </c:pt>
                <c:pt idx="164">
                  <c:v>43995</c:v>
                </c:pt>
                <c:pt idx="165">
                  <c:v>43996</c:v>
                </c:pt>
                <c:pt idx="166">
                  <c:v>43997</c:v>
                </c:pt>
                <c:pt idx="167">
                  <c:v>43998</c:v>
                </c:pt>
                <c:pt idx="168">
                  <c:v>43999</c:v>
                </c:pt>
                <c:pt idx="169">
                  <c:v>44000</c:v>
                </c:pt>
                <c:pt idx="170">
                  <c:v>44001</c:v>
                </c:pt>
                <c:pt idx="171">
                  <c:v>44002</c:v>
                </c:pt>
                <c:pt idx="172">
                  <c:v>44003</c:v>
                </c:pt>
                <c:pt idx="173">
                  <c:v>44004</c:v>
                </c:pt>
                <c:pt idx="174">
                  <c:v>44005</c:v>
                </c:pt>
                <c:pt idx="175">
                  <c:v>44006</c:v>
                </c:pt>
                <c:pt idx="176">
                  <c:v>44007</c:v>
                </c:pt>
                <c:pt idx="177">
                  <c:v>44008</c:v>
                </c:pt>
                <c:pt idx="178">
                  <c:v>44009</c:v>
                </c:pt>
                <c:pt idx="179">
                  <c:v>44010</c:v>
                </c:pt>
                <c:pt idx="180">
                  <c:v>44011</c:v>
                </c:pt>
                <c:pt idx="181">
                  <c:v>44012</c:v>
                </c:pt>
                <c:pt idx="182">
                  <c:v>44013</c:v>
                </c:pt>
                <c:pt idx="183">
                  <c:v>44014</c:v>
                </c:pt>
                <c:pt idx="184">
                  <c:v>44015</c:v>
                </c:pt>
                <c:pt idx="185">
                  <c:v>44016</c:v>
                </c:pt>
                <c:pt idx="186">
                  <c:v>44017</c:v>
                </c:pt>
                <c:pt idx="187">
                  <c:v>44018</c:v>
                </c:pt>
                <c:pt idx="188">
                  <c:v>44019</c:v>
                </c:pt>
                <c:pt idx="189">
                  <c:v>44020</c:v>
                </c:pt>
                <c:pt idx="190">
                  <c:v>44021</c:v>
                </c:pt>
                <c:pt idx="191">
                  <c:v>44022</c:v>
                </c:pt>
                <c:pt idx="192">
                  <c:v>44023</c:v>
                </c:pt>
                <c:pt idx="193">
                  <c:v>44024</c:v>
                </c:pt>
                <c:pt idx="194">
                  <c:v>44025</c:v>
                </c:pt>
                <c:pt idx="195">
                  <c:v>44026</c:v>
                </c:pt>
                <c:pt idx="196">
                  <c:v>44027</c:v>
                </c:pt>
                <c:pt idx="197">
                  <c:v>44028</c:v>
                </c:pt>
                <c:pt idx="198">
                  <c:v>44029</c:v>
                </c:pt>
                <c:pt idx="199">
                  <c:v>44030</c:v>
                </c:pt>
                <c:pt idx="200">
                  <c:v>44031</c:v>
                </c:pt>
                <c:pt idx="201">
                  <c:v>44032</c:v>
                </c:pt>
                <c:pt idx="202">
                  <c:v>44033</c:v>
                </c:pt>
                <c:pt idx="203">
                  <c:v>44034</c:v>
                </c:pt>
                <c:pt idx="204">
                  <c:v>44035</c:v>
                </c:pt>
                <c:pt idx="205">
                  <c:v>44036</c:v>
                </c:pt>
                <c:pt idx="206">
                  <c:v>44037</c:v>
                </c:pt>
                <c:pt idx="207">
                  <c:v>44038</c:v>
                </c:pt>
                <c:pt idx="208">
                  <c:v>44039</c:v>
                </c:pt>
                <c:pt idx="209">
                  <c:v>44040</c:v>
                </c:pt>
                <c:pt idx="210">
                  <c:v>44041</c:v>
                </c:pt>
                <c:pt idx="211">
                  <c:v>44042</c:v>
                </c:pt>
                <c:pt idx="212">
                  <c:v>44043</c:v>
                </c:pt>
                <c:pt idx="213">
                  <c:v>44044</c:v>
                </c:pt>
                <c:pt idx="214">
                  <c:v>44045</c:v>
                </c:pt>
                <c:pt idx="215">
                  <c:v>44046</c:v>
                </c:pt>
                <c:pt idx="216">
                  <c:v>44047</c:v>
                </c:pt>
                <c:pt idx="217">
                  <c:v>44048</c:v>
                </c:pt>
                <c:pt idx="218">
                  <c:v>44049</c:v>
                </c:pt>
                <c:pt idx="219">
                  <c:v>44050</c:v>
                </c:pt>
                <c:pt idx="220">
                  <c:v>44051</c:v>
                </c:pt>
                <c:pt idx="221">
                  <c:v>44052</c:v>
                </c:pt>
                <c:pt idx="222">
                  <c:v>44053</c:v>
                </c:pt>
                <c:pt idx="223">
                  <c:v>44054</c:v>
                </c:pt>
                <c:pt idx="224">
                  <c:v>44055</c:v>
                </c:pt>
                <c:pt idx="225">
                  <c:v>44056</c:v>
                </c:pt>
                <c:pt idx="226">
                  <c:v>44057</c:v>
                </c:pt>
                <c:pt idx="227">
                  <c:v>44058</c:v>
                </c:pt>
                <c:pt idx="228">
                  <c:v>44059</c:v>
                </c:pt>
                <c:pt idx="229">
                  <c:v>44060</c:v>
                </c:pt>
                <c:pt idx="230">
                  <c:v>44061</c:v>
                </c:pt>
                <c:pt idx="231">
                  <c:v>44062</c:v>
                </c:pt>
                <c:pt idx="232">
                  <c:v>44063</c:v>
                </c:pt>
                <c:pt idx="233">
                  <c:v>44064</c:v>
                </c:pt>
                <c:pt idx="234">
                  <c:v>44065</c:v>
                </c:pt>
                <c:pt idx="235">
                  <c:v>44066</c:v>
                </c:pt>
                <c:pt idx="236">
                  <c:v>44067</c:v>
                </c:pt>
                <c:pt idx="237">
                  <c:v>44068</c:v>
                </c:pt>
                <c:pt idx="238">
                  <c:v>44069</c:v>
                </c:pt>
                <c:pt idx="239">
                  <c:v>44070</c:v>
                </c:pt>
                <c:pt idx="240">
                  <c:v>44071</c:v>
                </c:pt>
                <c:pt idx="241">
                  <c:v>44072</c:v>
                </c:pt>
                <c:pt idx="242">
                  <c:v>44073</c:v>
                </c:pt>
                <c:pt idx="243">
                  <c:v>44074</c:v>
                </c:pt>
                <c:pt idx="244">
                  <c:v>44075</c:v>
                </c:pt>
                <c:pt idx="245">
                  <c:v>44076</c:v>
                </c:pt>
                <c:pt idx="246">
                  <c:v>44077</c:v>
                </c:pt>
                <c:pt idx="247">
                  <c:v>44078</c:v>
                </c:pt>
                <c:pt idx="248">
                  <c:v>44079</c:v>
                </c:pt>
                <c:pt idx="249">
                  <c:v>44080</c:v>
                </c:pt>
                <c:pt idx="250">
                  <c:v>44081</c:v>
                </c:pt>
                <c:pt idx="251">
                  <c:v>44082</c:v>
                </c:pt>
                <c:pt idx="252">
                  <c:v>44083</c:v>
                </c:pt>
                <c:pt idx="253">
                  <c:v>44084</c:v>
                </c:pt>
                <c:pt idx="254">
                  <c:v>44085</c:v>
                </c:pt>
                <c:pt idx="255">
                  <c:v>44086</c:v>
                </c:pt>
                <c:pt idx="256">
                  <c:v>44087</c:v>
                </c:pt>
                <c:pt idx="257">
                  <c:v>44088</c:v>
                </c:pt>
                <c:pt idx="258">
                  <c:v>44089</c:v>
                </c:pt>
                <c:pt idx="259">
                  <c:v>44090</c:v>
                </c:pt>
                <c:pt idx="260">
                  <c:v>44091</c:v>
                </c:pt>
                <c:pt idx="261">
                  <c:v>44092</c:v>
                </c:pt>
                <c:pt idx="262">
                  <c:v>44093</c:v>
                </c:pt>
                <c:pt idx="263">
                  <c:v>44094</c:v>
                </c:pt>
                <c:pt idx="264">
                  <c:v>44095</c:v>
                </c:pt>
                <c:pt idx="265">
                  <c:v>44096</c:v>
                </c:pt>
                <c:pt idx="266">
                  <c:v>44097</c:v>
                </c:pt>
                <c:pt idx="267">
                  <c:v>44098</c:v>
                </c:pt>
                <c:pt idx="268">
                  <c:v>44099</c:v>
                </c:pt>
                <c:pt idx="269">
                  <c:v>44100</c:v>
                </c:pt>
                <c:pt idx="270">
                  <c:v>44101</c:v>
                </c:pt>
                <c:pt idx="271">
                  <c:v>44102</c:v>
                </c:pt>
                <c:pt idx="272">
                  <c:v>44103</c:v>
                </c:pt>
                <c:pt idx="273">
                  <c:v>44104</c:v>
                </c:pt>
                <c:pt idx="274">
                  <c:v>44105</c:v>
                </c:pt>
                <c:pt idx="275">
                  <c:v>44106</c:v>
                </c:pt>
                <c:pt idx="276">
                  <c:v>44107</c:v>
                </c:pt>
                <c:pt idx="277">
                  <c:v>44108</c:v>
                </c:pt>
                <c:pt idx="278">
                  <c:v>44109</c:v>
                </c:pt>
                <c:pt idx="279">
                  <c:v>44110</c:v>
                </c:pt>
                <c:pt idx="280">
                  <c:v>44111</c:v>
                </c:pt>
                <c:pt idx="281">
                  <c:v>44112</c:v>
                </c:pt>
                <c:pt idx="282">
                  <c:v>44113</c:v>
                </c:pt>
                <c:pt idx="283">
                  <c:v>44114</c:v>
                </c:pt>
                <c:pt idx="284">
                  <c:v>44115</c:v>
                </c:pt>
                <c:pt idx="285">
                  <c:v>44116</c:v>
                </c:pt>
                <c:pt idx="286">
                  <c:v>44117</c:v>
                </c:pt>
                <c:pt idx="287">
                  <c:v>44118</c:v>
                </c:pt>
                <c:pt idx="288">
                  <c:v>44119</c:v>
                </c:pt>
                <c:pt idx="289">
                  <c:v>44120</c:v>
                </c:pt>
                <c:pt idx="290">
                  <c:v>44121</c:v>
                </c:pt>
                <c:pt idx="291">
                  <c:v>44122</c:v>
                </c:pt>
                <c:pt idx="292">
                  <c:v>44123</c:v>
                </c:pt>
                <c:pt idx="293">
                  <c:v>44124</c:v>
                </c:pt>
                <c:pt idx="294">
                  <c:v>44125</c:v>
                </c:pt>
                <c:pt idx="295">
                  <c:v>44126</c:v>
                </c:pt>
                <c:pt idx="296">
                  <c:v>44127</c:v>
                </c:pt>
                <c:pt idx="297">
                  <c:v>44128</c:v>
                </c:pt>
                <c:pt idx="298">
                  <c:v>44129</c:v>
                </c:pt>
                <c:pt idx="299">
                  <c:v>44130</c:v>
                </c:pt>
                <c:pt idx="300">
                  <c:v>44131</c:v>
                </c:pt>
                <c:pt idx="301">
                  <c:v>44132</c:v>
                </c:pt>
                <c:pt idx="302">
                  <c:v>44133</c:v>
                </c:pt>
                <c:pt idx="303">
                  <c:v>44134</c:v>
                </c:pt>
                <c:pt idx="304">
                  <c:v>44135</c:v>
                </c:pt>
                <c:pt idx="305">
                  <c:v>44136</c:v>
                </c:pt>
                <c:pt idx="306">
                  <c:v>44137</c:v>
                </c:pt>
                <c:pt idx="307">
                  <c:v>44138</c:v>
                </c:pt>
                <c:pt idx="308">
                  <c:v>44139</c:v>
                </c:pt>
                <c:pt idx="309">
                  <c:v>44140</c:v>
                </c:pt>
                <c:pt idx="310">
                  <c:v>44141</c:v>
                </c:pt>
                <c:pt idx="311">
                  <c:v>44142</c:v>
                </c:pt>
                <c:pt idx="312">
                  <c:v>44143</c:v>
                </c:pt>
                <c:pt idx="313">
                  <c:v>44144</c:v>
                </c:pt>
                <c:pt idx="314">
                  <c:v>44145</c:v>
                </c:pt>
                <c:pt idx="315">
                  <c:v>44146</c:v>
                </c:pt>
                <c:pt idx="316">
                  <c:v>44147</c:v>
                </c:pt>
                <c:pt idx="317">
                  <c:v>44148</c:v>
                </c:pt>
                <c:pt idx="318">
                  <c:v>44149</c:v>
                </c:pt>
                <c:pt idx="319">
                  <c:v>44150</c:v>
                </c:pt>
                <c:pt idx="320">
                  <c:v>44151</c:v>
                </c:pt>
                <c:pt idx="321">
                  <c:v>44152</c:v>
                </c:pt>
                <c:pt idx="322">
                  <c:v>44153</c:v>
                </c:pt>
                <c:pt idx="323">
                  <c:v>44154</c:v>
                </c:pt>
                <c:pt idx="324">
                  <c:v>44155</c:v>
                </c:pt>
                <c:pt idx="325">
                  <c:v>44156</c:v>
                </c:pt>
                <c:pt idx="326">
                  <c:v>44157</c:v>
                </c:pt>
                <c:pt idx="327">
                  <c:v>44158</c:v>
                </c:pt>
                <c:pt idx="328">
                  <c:v>44159</c:v>
                </c:pt>
                <c:pt idx="329">
                  <c:v>44160</c:v>
                </c:pt>
                <c:pt idx="330">
                  <c:v>44161</c:v>
                </c:pt>
                <c:pt idx="331">
                  <c:v>44162</c:v>
                </c:pt>
                <c:pt idx="332">
                  <c:v>44163</c:v>
                </c:pt>
                <c:pt idx="333">
                  <c:v>44164</c:v>
                </c:pt>
                <c:pt idx="334">
                  <c:v>44165</c:v>
                </c:pt>
                <c:pt idx="335">
                  <c:v>44166</c:v>
                </c:pt>
                <c:pt idx="336">
                  <c:v>44167</c:v>
                </c:pt>
                <c:pt idx="337">
                  <c:v>44168</c:v>
                </c:pt>
                <c:pt idx="338">
                  <c:v>44169</c:v>
                </c:pt>
                <c:pt idx="339">
                  <c:v>44170</c:v>
                </c:pt>
                <c:pt idx="340">
                  <c:v>44171</c:v>
                </c:pt>
                <c:pt idx="341">
                  <c:v>44172</c:v>
                </c:pt>
                <c:pt idx="342">
                  <c:v>44173</c:v>
                </c:pt>
                <c:pt idx="343">
                  <c:v>44174</c:v>
                </c:pt>
                <c:pt idx="344">
                  <c:v>44175</c:v>
                </c:pt>
                <c:pt idx="345">
                  <c:v>44176</c:v>
                </c:pt>
                <c:pt idx="346">
                  <c:v>44177</c:v>
                </c:pt>
                <c:pt idx="347">
                  <c:v>44178</c:v>
                </c:pt>
                <c:pt idx="348">
                  <c:v>44179</c:v>
                </c:pt>
                <c:pt idx="349">
                  <c:v>44180</c:v>
                </c:pt>
                <c:pt idx="350">
                  <c:v>44181</c:v>
                </c:pt>
                <c:pt idx="351">
                  <c:v>44182</c:v>
                </c:pt>
                <c:pt idx="352">
                  <c:v>44183</c:v>
                </c:pt>
                <c:pt idx="353">
                  <c:v>44184</c:v>
                </c:pt>
                <c:pt idx="354">
                  <c:v>44185</c:v>
                </c:pt>
                <c:pt idx="355">
                  <c:v>44186</c:v>
                </c:pt>
                <c:pt idx="356">
                  <c:v>44187</c:v>
                </c:pt>
                <c:pt idx="357">
                  <c:v>44188</c:v>
                </c:pt>
                <c:pt idx="358">
                  <c:v>44189</c:v>
                </c:pt>
                <c:pt idx="359">
                  <c:v>44190</c:v>
                </c:pt>
                <c:pt idx="360">
                  <c:v>44191</c:v>
                </c:pt>
                <c:pt idx="361">
                  <c:v>44192</c:v>
                </c:pt>
                <c:pt idx="362">
                  <c:v>44193</c:v>
                </c:pt>
                <c:pt idx="363">
                  <c:v>44194</c:v>
                </c:pt>
                <c:pt idx="364">
                  <c:v>44195</c:v>
                </c:pt>
                <c:pt idx="365">
                  <c:v>44196</c:v>
                </c:pt>
                <c:pt idx="366">
                  <c:v>44197</c:v>
                </c:pt>
                <c:pt idx="367">
                  <c:v>44198</c:v>
                </c:pt>
                <c:pt idx="368">
                  <c:v>44199</c:v>
                </c:pt>
                <c:pt idx="369">
                  <c:v>44200</c:v>
                </c:pt>
                <c:pt idx="370">
                  <c:v>44201</c:v>
                </c:pt>
                <c:pt idx="371">
                  <c:v>44202</c:v>
                </c:pt>
                <c:pt idx="372">
                  <c:v>44203</c:v>
                </c:pt>
                <c:pt idx="373">
                  <c:v>44204</c:v>
                </c:pt>
                <c:pt idx="374">
                  <c:v>44205</c:v>
                </c:pt>
                <c:pt idx="375">
                  <c:v>44206</c:v>
                </c:pt>
                <c:pt idx="376">
                  <c:v>44207</c:v>
                </c:pt>
                <c:pt idx="377">
                  <c:v>44208</c:v>
                </c:pt>
                <c:pt idx="378">
                  <c:v>44209</c:v>
                </c:pt>
                <c:pt idx="379">
                  <c:v>44210</c:v>
                </c:pt>
                <c:pt idx="380">
                  <c:v>44211</c:v>
                </c:pt>
                <c:pt idx="381">
                  <c:v>44212</c:v>
                </c:pt>
                <c:pt idx="382">
                  <c:v>44213</c:v>
                </c:pt>
                <c:pt idx="383">
                  <c:v>44214</c:v>
                </c:pt>
                <c:pt idx="384">
                  <c:v>44215</c:v>
                </c:pt>
                <c:pt idx="385">
                  <c:v>44216</c:v>
                </c:pt>
                <c:pt idx="386">
                  <c:v>44217</c:v>
                </c:pt>
                <c:pt idx="387">
                  <c:v>44218</c:v>
                </c:pt>
                <c:pt idx="388">
                  <c:v>44219</c:v>
                </c:pt>
                <c:pt idx="389">
                  <c:v>44220</c:v>
                </c:pt>
                <c:pt idx="390">
                  <c:v>44221</c:v>
                </c:pt>
                <c:pt idx="391">
                  <c:v>44222</c:v>
                </c:pt>
                <c:pt idx="392">
                  <c:v>44223</c:v>
                </c:pt>
                <c:pt idx="393">
                  <c:v>44224</c:v>
                </c:pt>
                <c:pt idx="394">
                  <c:v>44225</c:v>
                </c:pt>
                <c:pt idx="395">
                  <c:v>44226</c:v>
                </c:pt>
                <c:pt idx="396">
                  <c:v>44227</c:v>
                </c:pt>
                <c:pt idx="397">
                  <c:v>44228</c:v>
                </c:pt>
                <c:pt idx="398">
                  <c:v>44229</c:v>
                </c:pt>
                <c:pt idx="399">
                  <c:v>44230</c:v>
                </c:pt>
                <c:pt idx="400">
                  <c:v>44231</c:v>
                </c:pt>
                <c:pt idx="401">
                  <c:v>44232</c:v>
                </c:pt>
                <c:pt idx="402">
                  <c:v>44233</c:v>
                </c:pt>
                <c:pt idx="403">
                  <c:v>44234</c:v>
                </c:pt>
                <c:pt idx="404">
                  <c:v>44235</c:v>
                </c:pt>
                <c:pt idx="405">
                  <c:v>44236</c:v>
                </c:pt>
                <c:pt idx="406">
                  <c:v>44237</c:v>
                </c:pt>
                <c:pt idx="407">
                  <c:v>44238</c:v>
                </c:pt>
                <c:pt idx="408">
                  <c:v>44239</c:v>
                </c:pt>
                <c:pt idx="409">
                  <c:v>44240</c:v>
                </c:pt>
                <c:pt idx="410">
                  <c:v>44241</c:v>
                </c:pt>
                <c:pt idx="411">
                  <c:v>44242</c:v>
                </c:pt>
                <c:pt idx="412">
                  <c:v>44243</c:v>
                </c:pt>
                <c:pt idx="413">
                  <c:v>44244</c:v>
                </c:pt>
                <c:pt idx="414">
                  <c:v>44245</c:v>
                </c:pt>
                <c:pt idx="415">
                  <c:v>44246</c:v>
                </c:pt>
                <c:pt idx="416">
                  <c:v>44247</c:v>
                </c:pt>
                <c:pt idx="417">
                  <c:v>44248</c:v>
                </c:pt>
                <c:pt idx="418">
                  <c:v>44249</c:v>
                </c:pt>
                <c:pt idx="419">
                  <c:v>44250</c:v>
                </c:pt>
                <c:pt idx="420">
                  <c:v>44251</c:v>
                </c:pt>
                <c:pt idx="421">
                  <c:v>44252</c:v>
                </c:pt>
                <c:pt idx="422">
                  <c:v>44253</c:v>
                </c:pt>
                <c:pt idx="423">
                  <c:v>44254</c:v>
                </c:pt>
                <c:pt idx="424">
                  <c:v>44255</c:v>
                </c:pt>
                <c:pt idx="425">
                  <c:v>44256</c:v>
                </c:pt>
                <c:pt idx="426">
                  <c:v>44257</c:v>
                </c:pt>
                <c:pt idx="427">
                  <c:v>44258</c:v>
                </c:pt>
                <c:pt idx="428">
                  <c:v>44259</c:v>
                </c:pt>
                <c:pt idx="429">
                  <c:v>44260</c:v>
                </c:pt>
                <c:pt idx="430">
                  <c:v>44261</c:v>
                </c:pt>
                <c:pt idx="431">
                  <c:v>44262</c:v>
                </c:pt>
                <c:pt idx="432">
                  <c:v>44263</c:v>
                </c:pt>
                <c:pt idx="433">
                  <c:v>44264</c:v>
                </c:pt>
                <c:pt idx="434">
                  <c:v>44265</c:v>
                </c:pt>
                <c:pt idx="435">
                  <c:v>44266</c:v>
                </c:pt>
                <c:pt idx="436">
                  <c:v>44267</c:v>
                </c:pt>
                <c:pt idx="437">
                  <c:v>44268</c:v>
                </c:pt>
                <c:pt idx="438">
                  <c:v>44269</c:v>
                </c:pt>
                <c:pt idx="439">
                  <c:v>44270</c:v>
                </c:pt>
                <c:pt idx="440">
                  <c:v>44271</c:v>
                </c:pt>
                <c:pt idx="441">
                  <c:v>44272</c:v>
                </c:pt>
                <c:pt idx="442">
                  <c:v>44273</c:v>
                </c:pt>
                <c:pt idx="443">
                  <c:v>44274</c:v>
                </c:pt>
                <c:pt idx="444">
                  <c:v>44275</c:v>
                </c:pt>
                <c:pt idx="445">
                  <c:v>44276</c:v>
                </c:pt>
                <c:pt idx="446">
                  <c:v>44277</c:v>
                </c:pt>
                <c:pt idx="447">
                  <c:v>44278</c:v>
                </c:pt>
                <c:pt idx="448">
                  <c:v>44279</c:v>
                </c:pt>
                <c:pt idx="449">
                  <c:v>44280</c:v>
                </c:pt>
                <c:pt idx="450">
                  <c:v>44281</c:v>
                </c:pt>
                <c:pt idx="451">
                  <c:v>44282</c:v>
                </c:pt>
                <c:pt idx="452">
                  <c:v>44283</c:v>
                </c:pt>
                <c:pt idx="453">
                  <c:v>44284</c:v>
                </c:pt>
                <c:pt idx="454">
                  <c:v>44285</c:v>
                </c:pt>
                <c:pt idx="455">
                  <c:v>44286</c:v>
                </c:pt>
                <c:pt idx="456">
                  <c:v>44287</c:v>
                </c:pt>
                <c:pt idx="457">
                  <c:v>44288</c:v>
                </c:pt>
                <c:pt idx="458">
                  <c:v>44289</c:v>
                </c:pt>
                <c:pt idx="459">
                  <c:v>44290</c:v>
                </c:pt>
                <c:pt idx="460">
                  <c:v>44291</c:v>
                </c:pt>
                <c:pt idx="461">
                  <c:v>44292</c:v>
                </c:pt>
                <c:pt idx="462">
                  <c:v>44293</c:v>
                </c:pt>
                <c:pt idx="463">
                  <c:v>44294</c:v>
                </c:pt>
                <c:pt idx="464">
                  <c:v>44295</c:v>
                </c:pt>
                <c:pt idx="465">
                  <c:v>44296</c:v>
                </c:pt>
                <c:pt idx="466">
                  <c:v>44297</c:v>
                </c:pt>
                <c:pt idx="467">
                  <c:v>44298</c:v>
                </c:pt>
                <c:pt idx="468">
                  <c:v>44299</c:v>
                </c:pt>
                <c:pt idx="469">
                  <c:v>44300</c:v>
                </c:pt>
                <c:pt idx="470">
                  <c:v>44301</c:v>
                </c:pt>
                <c:pt idx="471">
                  <c:v>44302</c:v>
                </c:pt>
                <c:pt idx="472">
                  <c:v>44303</c:v>
                </c:pt>
                <c:pt idx="473">
                  <c:v>44304</c:v>
                </c:pt>
                <c:pt idx="474">
                  <c:v>44305</c:v>
                </c:pt>
                <c:pt idx="475">
                  <c:v>44306</c:v>
                </c:pt>
                <c:pt idx="476">
                  <c:v>44307</c:v>
                </c:pt>
                <c:pt idx="477">
                  <c:v>44308</c:v>
                </c:pt>
                <c:pt idx="478">
                  <c:v>44309</c:v>
                </c:pt>
                <c:pt idx="479">
                  <c:v>44310</c:v>
                </c:pt>
                <c:pt idx="480">
                  <c:v>44311</c:v>
                </c:pt>
                <c:pt idx="481">
                  <c:v>44312</c:v>
                </c:pt>
                <c:pt idx="482">
                  <c:v>44313</c:v>
                </c:pt>
                <c:pt idx="483">
                  <c:v>44314</c:v>
                </c:pt>
                <c:pt idx="484">
                  <c:v>44315</c:v>
                </c:pt>
                <c:pt idx="485">
                  <c:v>44316</c:v>
                </c:pt>
                <c:pt idx="486">
                  <c:v>44317</c:v>
                </c:pt>
                <c:pt idx="487">
                  <c:v>44318</c:v>
                </c:pt>
                <c:pt idx="488">
                  <c:v>44319</c:v>
                </c:pt>
                <c:pt idx="489">
                  <c:v>44320</c:v>
                </c:pt>
                <c:pt idx="490">
                  <c:v>44321</c:v>
                </c:pt>
                <c:pt idx="491">
                  <c:v>44322</c:v>
                </c:pt>
                <c:pt idx="492">
                  <c:v>44323</c:v>
                </c:pt>
                <c:pt idx="493">
                  <c:v>44324</c:v>
                </c:pt>
                <c:pt idx="494">
                  <c:v>44325</c:v>
                </c:pt>
                <c:pt idx="495">
                  <c:v>44326</c:v>
                </c:pt>
                <c:pt idx="496">
                  <c:v>44327</c:v>
                </c:pt>
                <c:pt idx="497">
                  <c:v>44328</c:v>
                </c:pt>
                <c:pt idx="498">
                  <c:v>44329</c:v>
                </c:pt>
                <c:pt idx="499">
                  <c:v>44330</c:v>
                </c:pt>
                <c:pt idx="500">
                  <c:v>44331</c:v>
                </c:pt>
                <c:pt idx="501">
                  <c:v>44332</c:v>
                </c:pt>
                <c:pt idx="502">
                  <c:v>44333</c:v>
                </c:pt>
                <c:pt idx="503">
                  <c:v>44334</c:v>
                </c:pt>
                <c:pt idx="504">
                  <c:v>44335</c:v>
                </c:pt>
                <c:pt idx="505">
                  <c:v>44336</c:v>
                </c:pt>
                <c:pt idx="506">
                  <c:v>44337</c:v>
                </c:pt>
                <c:pt idx="507">
                  <c:v>44338</c:v>
                </c:pt>
                <c:pt idx="508">
                  <c:v>44339</c:v>
                </c:pt>
                <c:pt idx="509">
                  <c:v>44340</c:v>
                </c:pt>
                <c:pt idx="510">
                  <c:v>44341</c:v>
                </c:pt>
                <c:pt idx="511">
                  <c:v>44342</c:v>
                </c:pt>
                <c:pt idx="512">
                  <c:v>44343</c:v>
                </c:pt>
                <c:pt idx="513">
                  <c:v>44344</c:v>
                </c:pt>
                <c:pt idx="514">
                  <c:v>44345</c:v>
                </c:pt>
                <c:pt idx="515">
                  <c:v>44346</c:v>
                </c:pt>
                <c:pt idx="516">
                  <c:v>44347</c:v>
                </c:pt>
                <c:pt idx="517">
                  <c:v>44348</c:v>
                </c:pt>
                <c:pt idx="518">
                  <c:v>44349</c:v>
                </c:pt>
                <c:pt idx="519">
                  <c:v>44350</c:v>
                </c:pt>
                <c:pt idx="520">
                  <c:v>44351</c:v>
                </c:pt>
                <c:pt idx="521">
                  <c:v>44352</c:v>
                </c:pt>
                <c:pt idx="522">
                  <c:v>44353</c:v>
                </c:pt>
                <c:pt idx="523">
                  <c:v>44354</c:v>
                </c:pt>
                <c:pt idx="524">
                  <c:v>44355</c:v>
                </c:pt>
                <c:pt idx="525">
                  <c:v>44356</c:v>
                </c:pt>
                <c:pt idx="526">
                  <c:v>44357</c:v>
                </c:pt>
                <c:pt idx="527">
                  <c:v>44358</c:v>
                </c:pt>
                <c:pt idx="528">
                  <c:v>44359</c:v>
                </c:pt>
                <c:pt idx="529">
                  <c:v>44360</c:v>
                </c:pt>
                <c:pt idx="530">
                  <c:v>44361</c:v>
                </c:pt>
                <c:pt idx="531">
                  <c:v>44362</c:v>
                </c:pt>
                <c:pt idx="532">
                  <c:v>44363</c:v>
                </c:pt>
                <c:pt idx="533">
                  <c:v>44364</c:v>
                </c:pt>
                <c:pt idx="534">
                  <c:v>44365</c:v>
                </c:pt>
                <c:pt idx="535">
                  <c:v>44366</c:v>
                </c:pt>
                <c:pt idx="536">
                  <c:v>44367</c:v>
                </c:pt>
                <c:pt idx="537">
                  <c:v>44368</c:v>
                </c:pt>
                <c:pt idx="538">
                  <c:v>44369</c:v>
                </c:pt>
                <c:pt idx="539">
                  <c:v>44370</c:v>
                </c:pt>
                <c:pt idx="540">
                  <c:v>44371</c:v>
                </c:pt>
                <c:pt idx="541">
                  <c:v>44372</c:v>
                </c:pt>
                <c:pt idx="542">
                  <c:v>44373</c:v>
                </c:pt>
                <c:pt idx="543">
                  <c:v>44374</c:v>
                </c:pt>
                <c:pt idx="544">
                  <c:v>44375</c:v>
                </c:pt>
                <c:pt idx="545">
                  <c:v>44376</c:v>
                </c:pt>
              </c:numCache>
            </c:numRef>
          </c:cat>
          <c:val>
            <c:numRef>
              <c:f>Sheet3!$AN$3:$AN$548</c:f>
              <c:numCache>
                <c:formatCode>General</c:formatCode>
                <c:ptCount val="546"/>
                <c:pt idx="152">
                  <c:v>100</c:v>
                </c:pt>
                <c:pt idx="153">
                  <c:v>100</c:v>
                </c:pt>
                <c:pt idx="154">
                  <c:v>100</c:v>
                </c:pt>
                <c:pt idx="155">
                  <c:v>100</c:v>
                </c:pt>
                <c:pt idx="156">
                  <c:v>100</c:v>
                </c:pt>
                <c:pt idx="157">
                  <c:v>100</c:v>
                </c:pt>
                <c:pt idx="158">
                  <c:v>100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6-9CC8-4140-B968-02DA341257F4}"/>
            </c:ext>
          </c:extLst>
        </c:ser>
        <c:ser>
          <c:idx val="39"/>
          <c:order val="39"/>
          <c:tx>
            <c:strRef>
              <c:f>Sheet3!$AO$2</c:f>
              <c:strCache>
                <c:ptCount val="1"/>
                <c:pt idx="0">
                  <c:v>牌桌欢乐送</c:v>
                </c:pt>
              </c:strCache>
            </c:strRef>
          </c:tx>
          <c:spPr>
            <a:ln w="28575" cap="rnd">
              <a:solidFill>
                <a:schemeClr val="accent4">
                  <a:lumMod val="70000"/>
                  <a:lumOff val="3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Sheet3!$A$3:$A$548</c:f>
              <c:numCache>
                <c:formatCode>m/d/yyyy</c:formatCode>
                <c:ptCount val="546"/>
                <c:pt idx="0">
                  <c:v>43831</c:v>
                </c:pt>
                <c:pt idx="1">
                  <c:v>43832</c:v>
                </c:pt>
                <c:pt idx="2">
                  <c:v>43833</c:v>
                </c:pt>
                <c:pt idx="3">
                  <c:v>43834</c:v>
                </c:pt>
                <c:pt idx="4">
                  <c:v>43835</c:v>
                </c:pt>
                <c:pt idx="5">
                  <c:v>43836</c:v>
                </c:pt>
                <c:pt idx="6">
                  <c:v>43837</c:v>
                </c:pt>
                <c:pt idx="7">
                  <c:v>43838</c:v>
                </c:pt>
                <c:pt idx="8">
                  <c:v>43839</c:v>
                </c:pt>
                <c:pt idx="9">
                  <c:v>43840</c:v>
                </c:pt>
                <c:pt idx="10">
                  <c:v>43841</c:v>
                </c:pt>
                <c:pt idx="11">
                  <c:v>43842</c:v>
                </c:pt>
                <c:pt idx="12">
                  <c:v>43843</c:v>
                </c:pt>
                <c:pt idx="13">
                  <c:v>43844</c:v>
                </c:pt>
                <c:pt idx="14">
                  <c:v>43845</c:v>
                </c:pt>
                <c:pt idx="15">
                  <c:v>43846</c:v>
                </c:pt>
                <c:pt idx="16">
                  <c:v>43847</c:v>
                </c:pt>
                <c:pt idx="17">
                  <c:v>43848</c:v>
                </c:pt>
                <c:pt idx="18">
                  <c:v>43849</c:v>
                </c:pt>
                <c:pt idx="19">
                  <c:v>43850</c:v>
                </c:pt>
                <c:pt idx="20">
                  <c:v>43851</c:v>
                </c:pt>
                <c:pt idx="21">
                  <c:v>43852</c:v>
                </c:pt>
                <c:pt idx="22">
                  <c:v>43853</c:v>
                </c:pt>
                <c:pt idx="23">
                  <c:v>43854</c:v>
                </c:pt>
                <c:pt idx="24">
                  <c:v>43855</c:v>
                </c:pt>
                <c:pt idx="25">
                  <c:v>43856</c:v>
                </c:pt>
                <c:pt idx="26">
                  <c:v>43857</c:v>
                </c:pt>
                <c:pt idx="27">
                  <c:v>43858</c:v>
                </c:pt>
                <c:pt idx="28">
                  <c:v>43859</c:v>
                </c:pt>
                <c:pt idx="29">
                  <c:v>43860</c:v>
                </c:pt>
                <c:pt idx="30">
                  <c:v>43861</c:v>
                </c:pt>
                <c:pt idx="31">
                  <c:v>43862</c:v>
                </c:pt>
                <c:pt idx="32">
                  <c:v>43863</c:v>
                </c:pt>
                <c:pt idx="33">
                  <c:v>43864</c:v>
                </c:pt>
                <c:pt idx="34">
                  <c:v>43865</c:v>
                </c:pt>
                <c:pt idx="35">
                  <c:v>43866</c:v>
                </c:pt>
                <c:pt idx="36">
                  <c:v>43867</c:v>
                </c:pt>
                <c:pt idx="37">
                  <c:v>43868</c:v>
                </c:pt>
                <c:pt idx="38">
                  <c:v>43869</c:v>
                </c:pt>
                <c:pt idx="39">
                  <c:v>43870</c:v>
                </c:pt>
                <c:pt idx="40">
                  <c:v>43871</c:v>
                </c:pt>
                <c:pt idx="41">
                  <c:v>43872</c:v>
                </c:pt>
                <c:pt idx="42">
                  <c:v>43873</c:v>
                </c:pt>
                <c:pt idx="43">
                  <c:v>43874</c:v>
                </c:pt>
                <c:pt idx="44">
                  <c:v>43875</c:v>
                </c:pt>
                <c:pt idx="45">
                  <c:v>43876</c:v>
                </c:pt>
                <c:pt idx="46">
                  <c:v>43877</c:v>
                </c:pt>
                <c:pt idx="47">
                  <c:v>43878</c:v>
                </c:pt>
                <c:pt idx="48">
                  <c:v>43879</c:v>
                </c:pt>
                <c:pt idx="49">
                  <c:v>43880</c:v>
                </c:pt>
                <c:pt idx="50">
                  <c:v>43881</c:v>
                </c:pt>
                <c:pt idx="51">
                  <c:v>43882</c:v>
                </c:pt>
                <c:pt idx="52">
                  <c:v>43883</c:v>
                </c:pt>
                <c:pt idx="53">
                  <c:v>43884</c:v>
                </c:pt>
                <c:pt idx="54">
                  <c:v>43885</c:v>
                </c:pt>
                <c:pt idx="55">
                  <c:v>43886</c:v>
                </c:pt>
                <c:pt idx="56">
                  <c:v>43887</c:v>
                </c:pt>
                <c:pt idx="57">
                  <c:v>43888</c:v>
                </c:pt>
                <c:pt idx="58">
                  <c:v>43889</c:v>
                </c:pt>
                <c:pt idx="59">
                  <c:v>43890</c:v>
                </c:pt>
                <c:pt idx="60">
                  <c:v>43891</c:v>
                </c:pt>
                <c:pt idx="61">
                  <c:v>43892</c:v>
                </c:pt>
                <c:pt idx="62">
                  <c:v>43893</c:v>
                </c:pt>
                <c:pt idx="63">
                  <c:v>43894</c:v>
                </c:pt>
                <c:pt idx="64">
                  <c:v>43895</c:v>
                </c:pt>
                <c:pt idx="65">
                  <c:v>43896</c:v>
                </c:pt>
                <c:pt idx="66">
                  <c:v>43897</c:v>
                </c:pt>
                <c:pt idx="67">
                  <c:v>43898</c:v>
                </c:pt>
                <c:pt idx="68">
                  <c:v>43899</c:v>
                </c:pt>
                <c:pt idx="69">
                  <c:v>43900</c:v>
                </c:pt>
                <c:pt idx="70">
                  <c:v>43901</c:v>
                </c:pt>
                <c:pt idx="71">
                  <c:v>43902</c:v>
                </c:pt>
                <c:pt idx="72">
                  <c:v>43903</c:v>
                </c:pt>
                <c:pt idx="73">
                  <c:v>43904</c:v>
                </c:pt>
                <c:pt idx="74">
                  <c:v>43905</c:v>
                </c:pt>
                <c:pt idx="75">
                  <c:v>43906</c:v>
                </c:pt>
                <c:pt idx="76">
                  <c:v>43907</c:v>
                </c:pt>
                <c:pt idx="77">
                  <c:v>43908</c:v>
                </c:pt>
                <c:pt idx="78">
                  <c:v>43909</c:v>
                </c:pt>
                <c:pt idx="79">
                  <c:v>43910</c:v>
                </c:pt>
                <c:pt idx="80">
                  <c:v>43911</c:v>
                </c:pt>
                <c:pt idx="81">
                  <c:v>43912</c:v>
                </c:pt>
                <c:pt idx="82">
                  <c:v>43913</c:v>
                </c:pt>
                <c:pt idx="83">
                  <c:v>43914</c:v>
                </c:pt>
                <c:pt idx="84">
                  <c:v>43915</c:v>
                </c:pt>
                <c:pt idx="85">
                  <c:v>43916</c:v>
                </c:pt>
                <c:pt idx="86">
                  <c:v>43917</c:v>
                </c:pt>
                <c:pt idx="87">
                  <c:v>43918</c:v>
                </c:pt>
                <c:pt idx="88">
                  <c:v>43919</c:v>
                </c:pt>
                <c:pt idx="89">
                  <c:v>43920</c:v>
                </c:pt>
                <c:pt idx="90">
                  <c:v>43921</c:v>
                </c:pt>
                <c:pt idx="91">
                  <c:v>43922</c:v>
                </c:pt>
                <c:pt idx="92">
                  <c:v>43923</c:v>
                </c:pt>
                <c:pt idx="93">
                  <c:v>43924</c:v>
                </c:pt>
                <c:pt idx="94">
                  <c:v>43925</c:v>
                </c:pt>
                <c:pt idx="95">
                  <c:v>43926</c:v>
                </c:pt>
                <c:pt idx="96">
                  <c:v>43927</c:v>
                </c:pt>
                <c:pt idx="97">
                  <c:v>43928</c:v>
                </c:pt>
                <c:pt idx="98">
                  <c:v>43929</c:v>
                </c:pt>
                <c:pt idx="99">
                  <c:v>43930</c:v>
                </c:pt>
                <c:pt idx="100">
                  <c:v>43931</c:v>
                </c:pt>
                <c:pt idx="101">
                  <c:v>43932</c:v>
                </c:pt>
                <c:pt idx="102">
                  <c:v>43933</c:v>
                </c:pt>
                <c:pt idx="103">
                  <c:v>43934</c:v>
                </c:pt>
                <c:pt idx="104">
                  <c:v>43935</c:v>
                </c:pt>
                <c:pt idx="105">
                  <c:v>43936</c:v>
                </c:pt>
                <c:pt idx="106">
                  <c:v>43937</c:v>
                </c:pt>
                <c:pt idx="107">
                  <c:v>43938</c:v>
                </c:pt>
                <c:pt idx="108">
                  <c:v>43939</c:v>
                </c:pt>
                <c:pt idx="109">
                  <c:v>43940</c:v>
                </c:pt>
                <c:pt idx="110">
                  <c:v>43941</c:v>
                </c:pt>
                <c:pt idx="111">
                  <c:v>43942</c:v>
                </c:pt>
                <c:pt idx="112">
                  <c:v>43943</c:v>
                </c:pt>
                <c:pt idx="113">
                  <c:v>43944</c:v>
                </c:pt>
                <c:pt idx="114">
                  <c:v>43945</c:v>
                </c:pt>
                <c:pt idx="115">
                  <c:v>43946</c:v>
                </c:pt>
                <c:pt idx="116">
                  <c:v>43947</c:v>
                </c:pt>
                <c:pt idx="117">
                  <c:v>43948</c:v>
                </c:pt>
                <c:pt idx="118">
                  <c:v>43949</c:v>
                </c:pt>
                <c:pt idx="119">
                  <c:v>43950</c:v>
                </c:pt>
                <c:pt idx="120">
                  <c:v>43951</c:v>
                </c:pt>
                <c:pt idx="121">
                  <c:v>43952</c:v>
                </c:pt>
                <c:pt idx="122">
                  <c:v>43953</c:v>
                </c:pt>
                <c:pt idx="123">
                  <c:v>43954</c:v>
                </c:pt>
                <c:pt idx="124">
                  <c:v>43955</c:v>
                </c:pt>
                <c:pt idx="125">
                  <c:v>43956</c:v>
                </c:pt>
                <c:pt idx="126">
                  <c:v>43957</c:v>
                </c:pt>
                <c:pt idx="127">
                  <c:v>43958</c:v>
                </c:pt>
                <c:pt idx="128">
                  <c:v>43959</c:v>
                </c:pt>
                <c:pt idx="129">
                  <c:v>43960</c:v>
                </c:pt>
                <c:pt idx="130">
                  <c:v>43961</c:v>
                </c:pt>
                <c:pt idx="131">
                  <c:v>43962</c:v>
                </c:pt>
                <c:pt idx="132">
                  <c:v>43963</c:v>
                </c:pt>
                <c:pt idx="133">
                  <c:v>43964</c:v>
                </c:pt>
                <c:pt idx="134">
                  <c:v>43965</c:v>
                </c:pt>
                <c:pt idx="135">
                  <c:v>43966</c:v>
                </c:pt>
                <c:pt idx="136">
                  <c:v>43967</c:v>
                </c:pt>
                <c:pt idx="137">
                  <c:v>43968</c:v>
                </c:pt>
                <c:pt idx="138">
                  <c:v>43969</c:v>
                </c:pt>
                <c:pt idx="139">
                  <c:v>43970</c:v>
                </c:pt>
                <c:pt idx="140">
                  <c:v>43971</c:v>
                </c:pt>
                <c:pt idx="141">
                  <c:v>43972</c:v>
                </c:pt>
                <c:pt idx="142">
                  <c:v>43973</c:v>
                </c:pt>
                <c:pt idx="143">
                  <c:v>43974</c:v>
                </c:pt>
                <c:pt idx="144">
                  <c:v>43975</c:v>
                </c:pt>
                <c:pt idx="145">
                  <c:v>43976</c:v>
                </c:pt>
                <c:pt idx="146">
                  <c:v>43977</c:v>
                </c:pt>
                <c:pt idx="147">
                  <c:v>43978</c:v>
                </c:pt>
                <c:pt idx="148">
                  <c:v>43979</c:v>
                </c:pt>
                <c:pt idx="149">
                  <c:v>43980</c:v>
                </c:pt>
                <c:pt idx="150">
                  <c:v>43981</c:v>
                </c:pt>
                <c:pt idx="151">
                  <c:v>43982</c:v>
                </c:pt>
                <c:pt idx="152">
                  <c:v>43983</c:v>
                </c:pt>
                <c:pt idx="153">
                  <c:v>43984</c:v>
                </c:pt>
                <c:pt idx="154">
                  <c:v>43985</c:v>
                </c:pt>
                <c:pt idx="155">
                  <c:v>43986</c:v>
                </c:pt>
                <c:pt idx="156">
                  <c:v>43987</c:v>
                </c:pt>
                <c:pt idx="157">
                  <c:v>43988</c:v>
                </c:pt>
                <c:pt idx="158">
                  <c:v>43989</c:v>
                </c:pt>
                <c:pt idx="159">
                  <c:v>43990</c:v>
                </c:pt>
                <c:pt idx="160">
                  <c:v>43991</c:v>
                </c:pt>
                <c:pt idx="161">
                  <c:v>43992</c:v>
                </c:pt>
                <c:pt idx="162">
                  <c:v>43993</c:v>
                </c:pt>
                <c:pt idx="163">
                  <c:v>43994</c:v>
                </c:pt>
                <c:pt idx="164">
                  <c:v>43995</c:v>
                </c:pt>
                <c:pt idx="165">
                  <c:v>43996</c:v>
                </c:pt>
                <c:pt idx="166">
                  <c:v>43997</c:v>
                </c:pt>
                <c:pt idx="167">
                  <c:v>43998</c:v>
                </c:pt>
                <c:pt idx="168">
                  <c:v>43999</c:v>
                </c:pt>
                <c:pt idx="169">
                  <c:v>44000</c:v>
                </c:pt>
                <c:pt idx="170">
                  <c:v>44001</c:v>
                </c:pt>
                <c:pt idx="171">
                  <c:v>44002</c:v>
                </c:pt>
                <c:pt idx="172">
                  <c:v>44003</c:v>
                </c:pt>
                <c:pt idx="173">
                  <c:v>44004</c:v>
                </c:pt>
                <c:pt idx="174">
                  <c:v>44005</c:v>
                </c:pt>
                <c:pt idx="175">
                  <c:v>44006</c:v>
                </c:pt>
                <c:pt idx="176">
                  <c:v>44007</c:v>
                </c:pt>
                <c:pt idx="177">
                  <c:v>44008</c:v>
                </c:pt>
                <c:pt idx="178">
                  <c:v>44009</c:v>
                </c:pt>
                <c:pt idx="179">
                  <c:v>44010</c:v>
                </c:pt>
                <c:pt idx="180">
                  <c:v>44011</c:v>
                </c:pt>
                <c:pt idx="181">
                  <c:v>44012</c:v>
                </c:pt>
                <c:pt idx="182">
                  <c:v>44013</c:v>
                </c:pt>
                <c:pt idx="183">
                  <c:v>44014</c:v>
                </c:pt>
                <c:pt idx="184">
                  <c:v>44015</c:v>
                </c:pt>
                <c:pt idx="185">
                  <c:v>44016</c:v>
                </c:pt>
                <c:pt idx="186">
                  <c:v>44017</c:v>
                </c:pt>
                <c:pt idx="187">
                  <c:v>44018</c:v>
                </c:pt>
                <c:pt idx="188">
                  <c:v>44019</c:v>
                </c:pt>
                <c:pt idx="189">
                  <c:v>44020</c:v>
                </c:pt>
                <c:pt idx="190">
                  <c:v>44021</c:v>
                </c:pt>
                <c:pt idx="191">
                  <c:v>44022</c:v>
                </c:pt>
                <c:pt idx="192">
                  <c:v>44023</c:v>
                </c:pt>
                <c:pt idx="193">
                  <c:v>44024</c:v>
                </c:pt>
                <c:pt idx="194">
                  <c:v>44025</c:v>
                </c:pt>
                <c:pt idx="195">
                  <c:v>44026</c:v>
                </c:pt>
                <c:pt idx="196">
                  <c:v>44027</c:v>
                </c:pt>
                <c:pt idx="197">
                  <c:v>44028</c:v>
                </c:pt>
                <c:pt idx="198">
                  <c:v>44029</c:v>
                </c:pt>
                <c:pt idx="199">
                  <c:v>44030</c:v>
                </c:pt>
                <c:pt idx="200">
                  <c:v>44031</c:v>
                </c:pt>
                <c:pt idx="201">
                  <c:v>44032</c:v>
                </c:pt>
                <c:pt idx="202">
                  <c:v>44033</c:v>
                </c:pt>
                <c:pt idx="203">
                  <c:v>44034</c:v>
                </c:pt>
                <c:pt idx="204">
                  <c:v>44035</c:v>
                </c:pt>
                <c:pt idx="205">
                  <c:v>44036</c:v>
                </c:pt>
                <c:pt idx="206">
                  <c:v>44037</c:v>
                </c:pt>
                <c:pt idx="207">
                  <c:v>44038</c:v>
                </c:pt>
                <c:pt idx="208">
                  <c:v>44039</c:v>
                </c:pt>
                <c:pt idx="209">
                  <c:v>44040</c:v>
                </c:pt>
                <c:pt idx="210">
                  <c:v>44041</c:v>
                </c:pt>
                <c:pt idx="211">
                  <c:v>44042</c:v>
                </c:pt>
                <c:pt idx="212">
                  <c:v>44043</c:v>
                </c:pt>
                <c:pt idx="213">
                  <c:v>44044</c:v>
                </c:pt>
                <c:pt idx="214">
                  <c:v>44045</c:v>
                </c:pt>
                <c:pt idx="215">
                  <c:v>44046</c:v>
                </c:pt>
                <c:pt idx="216">
                  <c:v>44047</c:v>
                </c:pt>
                <c:pt idx="217">
                  <c:v>44048</c:v>
                </c:pt>
                <c:pt idx="218">
                  <c:v>44049</c:v>
                </c:pt>
                <c:pt idx="219">
                  <c:v>44050</c:v>
                </c:pt>
                <c:pt idx="220">
                  <c:v>44051</c:v>
                </c:pt>
                <c:pt idx="221">
                  <c:v>44052</c:v>
                </c:pt>
                <c:pt idx="222">
                  <c:v>44053</c:v>
                </c:pt>
                <c:pt idx="223">
                  <c:v>44054</c:v>
                </c:pt>
                <c:pt idx="224">
                  <c:v>44055</c:v>
                </c:pt>
                <c:pt idx="225">
                  <c:v>44056</c:v>
                </c:pt>
                <c:pt idx="226">
                  <c:v>44057</c:v>
                </c:pt>
                <c:pt idx="227">
                  <c:v>44058</c:v>
                </c:pt>
                <c:pt idx="228">
                  <c:v>44059</c:v>
                </c:pt>
                <c:pt idx="229">
                  <c:v>44060</c:v>
                </c:pt>
                <c:pt idx="230">
                  <c:v>44061</c:v>
                </c:pt>
                <c:pt idx="231">
                  <c:v>44062</c:v>
                </c:pt>
                <c:pt idx="232">
                  <c:v>44063</c:v>
                </c:pt>
                <c:pt idx="233">
                  <c:v>44064</c:v>
                </c:pt>
                <c:pt idx="234">
                  <c:v>44065</c:v>
                </c:pt>
                <c:pt idx="235">
                  <c:v>44066</c:v>
                </c:pt>
                <c:pt idx="236">
                  <c:v>44067</c:v>
                </c:pt>
                <c:pt idx="237">
                  <c:v>44068</c:v>
                </c:pt>
                <c:pt idx="238">
                  <c:v>44069</c:v>
                </c:pt>
                <c:pt idx="239">
                  <c:v>44070</c:v>
                </c:pt>
                <c:pt idx="240">
                  <c:v>44071</c:v>
                </c:pt>
                <c:pt idx="241">
                  <c:v>44072</c:v>
                </c:pt>
                <c:pt idx="242">
                  <c:v>44073</c:v>
                </c:pt>
                <c:pt idx="243">
                  <c:v>44074</c:v>
                </c:pt>
                <c:pt idx="244">
                  <c:v>44075</c:v>
                </c:pt>
                <c:pt idx="245">
                  <c:v>44076</c:v>
                </c:pt>
                <c:pt idx="246">
                  <c:v>44077</c:v>
                </c:pt>
                <c:pt idx="247">
                  <c:v>44078</c:v>
                </c:pt>
                <c:pt idx="248">
                  <c:v>44079</c:v>
                </c:pt>
                <c:pt idx="249">
                  <c:v>44080</c:v>
                </c:pt>
                <c:pt idx="250">
                  <c:v>44081</c:v>
                </c:pt>
                <c:pt idx="251">
                  <c:v>44082</c:v>
                </c:pt>
                <c:pt idx="252">
                  <c:v>44083</c:v>
                </c:pt>
                <c:pt idx="253">
                  <c:v>44084</c:v>
                </c:pt>
                <c:pt idx="254">
                  <c:v>44085</c:v>
                </c:pt>
                <c:pt idx="255">
                  <c:v>44086</c:v>
                </c:pt>
                <c:pt idx="256">
                  <c:v>44087</c:v>
                </c:pt>
                <c:pt idx="257">
                  <c:v>44088</c:v>
                </c:pt>
                <c:pt idx="258">
                  <c:v>44089</c:v>
                </c:pt>
                <c:pt idx="259">
                  <c:v>44090</c:v>
                </c:pt>
                <c:pt idx="260">
                  <c:v>44091</c:v>
                </c:pt>
                <c:pt idx="261">
                  <c:v>44092</c:v>
                </c:pt>
                <c:pt idx="262">
                  <c:v>44093</c:v>
                </c:pt>
                <c:pt idx="263">
                  <c:v>44094</c:v>
                </c:pt>
                <c:pt idx="264">
                  <c:v>44095</c:v>
                </c:pt>
                <c:pt idx="265">
                  <c:v>44096</c:v>
                </c:pt>
                <c:pt idx="266">
                  <c:v>44097</c:v>
                </c:pt>
                <c:pt idx="267">
                  <c:v>44098</c:v>
                </c:pt>
                <c:pt idx="268">
                  <c:v>44099</c:v>
                </c:pt>
                <c:pt idx="269">
                  <c:v>44100</c:v>
                </c:pt>
                <c:pt idx="270">
                  <c:v>44101</c:v>
                </c:pt>
                <c:pt idx="271">
                  <c:v>44102</c:v>
                </c:pt>
                <c:pt idx="272">
                  <c:v>44103</c:v>
                </c:pt>
                <c:pt idx="273">
                  <c:v>44104</c:v>
                </c:pt>
                <c:pt idx="274">
                  <c:v>44105</c:v>
                </c:pt>
                <c:pt idx="275">
                  <c:v>44106</c:v>
                </c:pt>
                <c:pt idx="276">
                  <c:v>44107</c:v>
                </c:pt>
                <c:pt idx="277">
                  <c:v>44108</c:v>
                </c:pt>
                <c:pt idx="278">
                  <c:v>44109</c:v>
                </c:pt>
                <c:pt idx="279">
                  <c:v>44110</c:v>
                </c:pt>
                <c:pt idx="280">
                  <c:v>44111</c:v>
                </c:pt>
                <c:pt idx="281">
                  <c:v>44112</c:v>
                </c:pt>
                <c:pt idx="282">
                  <c:v>44113</c:v>
                </c:pt>
                <c:pt idx="283">
                  <c:v>44114</c:v>
                </c:pt>
                <c:pt idx="284">
                  <c:v>44115</c:v>
                </c:pt>
                <c:pt idx="285">
                  <c:v>44116</c:v>
                </c:pt>
                <c:pt idx="286">
                  <c:v>44117</c:v>
                </c:pt>
                <c:pt idx="287">
                  <c:v>44118</c:v>
                </c:pt>
                <c:pt idx="288">
                  <c:v>44119</c:v>
                </c:pt>
                <c:pt idx="289">
                  <c:v>44120</c:v>
                </c:pt>
                <c:pt idx="290">
                  <c:v>44121</c:v>
                </c:pt>
                <c:pt idx="291">
                  <c:v>44122</c:v>
                </c:pt>
                <c:pt idx="292">
                  <c:v>44123</c:v>
                </c:pt>
                <c:pt idx="293">
                  <c:v>44124</c:v>
                </c:pt>
                <c:pt idx="294">
                  <c:v>44125</c:v>
                </c:pt>
                <c:pt idx="295">
                  <c:v>44126</c:v>
                </c:pt>
                <c:pt idx="296">
                  <c:v>44127</c:v>
                </c:pt>
                <c:pt idx="297">
                  <c:v>44128</c:v>
                </c:pt>
                <c:pt idx="298">
                  <c:v>44129</c:v>
                </c:pt>
                <c:pt idx="299">
                  <c:v>44130</c:v>
                </c:pt>
                <c:pt idx="300">
                  <c:v>44131</c:v>
                </c:pt>
                <c:pt idx="301">
                  <c:v>44132</c:v>
                </c:pt>
                <c:pt idx="302">
                  <c:v>44133</c:v>
                </c:pt>
                <c:pt idx="303">
                  <c:v>44134</c:v>
                </c:pt>
                <c:pt idx="304">
                  <c:v>44135</c:v>
                </c:pt>
                <c:pt idx="305">
                  <c:v>44136</c:v>
                </c:pt>
                <c:pt idx="306">
                  <c:v>44137</c:v>
                </c:pt>
                <c:pt idx="307">
                  <c:v>44138</c:v>
                </c:pt>
                <c:pt idx="308">
                  <c:v>44139</c:v>
                </c:pt>
                <c:pt idx="309">
                  <c:v>44140</c:v>
                </c:pt>
                <c:pt idx="310">
                  <c:v>44141</c:v>
                </c:pt>
                <c:pt idx="311">
                  <c:v>44142</c:v>
                </c:pt>
                <c:pt idx="312">
                  <c:v>44143</c:v>
                </c:pt>
                <c:pt idx="313">
                  <c:v>44144</c:v>
                </c:pt>
                <c:pt idx="314">
                  <c:v>44145</c:v>
                </c:pt>
                <c:pt idx="315">
                  <c:v>44146</c:v>
                </c:pt>
                <c:pt idx="316">
                  <c:v>44147</c:v>
                </c:pt>
                <c:pt idx="317">
                  <c:v>44148</c:v>
                </c:pt>
                <c:pt idx="318">
                  <c:v>44149</c:v>
                </c:pt>
                <c:pt idx="319">
                  <c:v>44150</c:v>
                </c:pt>
                <c:pt idx="320">
                  <c:v>44151</c:v>
                </c:pt>
                <c:pt idx="321">
                  <c:v>44152</c:v>
                </c:pt>
                <c:pt idx="322">
                  <c:v>44153</c:v>
                </c:pt>
                <c:pt idx="323">
                  <c:v>44154</c:v>
                </c:pt>
                <c:pt idx="324">
                  <c:v>44155</c:v>
                </c:pt>
                <c:pt idx="325">
                  <c:v>44156</c:v>
                </c:pt>
                <c:pt idx="326">
                  <c:v>44157</c:v>
                </c:pt>
                <c:pt idx="327">
                  <c:v>44158</c:v>
                </c:pt>
                <c:pt idx="328">
                  <c:v>44159</c:v>
                </c:pt>
                <c:pt idx="329">
                  <c:v>44160</c:v>
                </c:pt>
                <c:pt idx="330">
                  <c:v>44161</c:v>
                </c:pt>
                <c:pt idx="331">
                  <c:v>44162</c:v>
                </c:pt>
                <c:pt idx="332">
                  <c:v>44163</c:v>
                </c:pt>
                <c:pt idx="333">
                  <c:v>44164</c:v>
                </c:pt>
                <c:pt idx="334">
                  <c:v>44165</c:v>
                </c:pt>
                <c:pt idx="335">
                  <c:v>44166</c:v>
                </c:pt>
                <c:pt idx="336">
                  <c:v>44167</c:v>
                </c:pt>
                <c:pt idx="337">
                  <c:v>44168</c:v>
                </c:pt>
                <c:pt idx="338">
                  <c:v>44169</c:v>
                </c:pt>
                <c:pt idx="339">
                  <c:v>44170</c:v>
                </c:pt>
                <c:pt idx="340">
                  <c:v>44171</c:v>
                </c:pt>
                <c:pt idx="341">
                  <c:v>44172</c:v>
                </c:pt>
                <c:pt idx="342">
                  <c:v>44173</c:v>
                </c:pt>
                <c:pt idx="343">
                  <c:v>44174</c:v>
                </c:pt>
                <c:pt idx="344">
                  <c:v>44175</c:v>
                </c:pt>
                <c:pt idx="345">
                  <c:v>44176</c:v>
                </c:pt>
                <c:pt idx="346">
                  <c:v>44177</c:v>
                </c:pt>
                <c:pt idx="347">
                  <c:v>44178</c:v>
                </c:pt>
                <c:pt idx="348">
                  <c:v>44179</c:v>
                </c:pt>
                <c:pt idx="349">
                  <c:v>44180</c:v>
                </c:pt>
                <c:pt idx="350">
                  <c:v>44181</c:v>
                </c:pt>
                <c:pt idx="351">
                  <c:v>44182</c:v>
                </c:pt>
                <c:pt idx="352">
                  <c:v>44183</c:v>
                </c:pt>
                <c:pt idx="353">
                  <c:v>44184</c:v>
                </c:pt>
                <c:pt idx="354">
                  <c:v>44185</c:v>
                </c:pt>
                <c:pt idx="355">
                  <c:v>44186</c:v>
                </c:pt>
                <c:pt idx="356">
                  <c:v>44187</c:v>
                </c:pt>
                <c:pt idx="357">
                  <c:v>44188</c:v>
                </c:pt>
                <c:pt idx="358">
                  <c:v>44189</c:v>
                </c:pt>
                <c:pt idx="359">
                  <c:v>44190</c:v>
                </c:pt>
                <c:pt idx="360">
                  <c:v>44191</c:v>
                </c:pt>
                <c:pt idx="361">
                  <c:v>44192</c:v>
                </c:pt>
                <c:pt idx="362">
                  <c:v>44193</c:v>
                </c:pt>
                <c:pt idx="363">
                  <c:v>44194</c:v>
                </c:pt>
                <c:pt idx="364">
                  <c:v>44195</c:v>
                </c:pt>
                <c:pt idx="365">
                  <c:v>44196</c:v>
                </c:pt>
                <c:pt idx="366">
                  <c:v>44197</c:v>
                </c:pt>
                <c:pt idx="367">
                  <c:v>44198</c:v>
                </c:pt>
                <c:pt idx="368">
                  <c:v>44199</c:v>
                </c:pt>
                <c:pt idx="369">
                  <c:v>44200</c:v>
                </c:pt>
                <c:pt idx="370">
                  <c:v>44201</c:v>
                </c:pt>
                <c:pt idx="371">
                  <c:v>44202</c:v>
                </c:pt>
                <c:pt idx="372">
                  <c:v>44203</c:v>
                </c:pt>
                <c:pt idx="373">
                  <c:v>44204</c:v>
                </c:pt>
                <c:pt idx="374">
                  <c:v>44205</c:v>
                </c:pt>
                <c:pt idx="375">
                  <c:v>44206</c:v>
                </c:pt>
                <c:pt idx="376">
                  <c:v>44207</c:v>
                </c:pt>
                <c:pt idx="377">
                  <c:v>44208</c:v>
                </c:pt>
                <c:pt idx="378">
                  <c:v>44209</c:v>
                </c:pt>
                <c:pt idx="379">
                  <c:v>44210</c:v>
                </c:pt>
                <c:pt idx="380">
                  <c:v>44211</c:v>
                </c:pt>
                <c:pt idx="381">
                  <c:v>44212</c:v>
                </c:pt>
                <c:pt idx="382">
                  <c:v>44213</c:v>
                </c:pt>
                <c:pt idx="383">
                  <c:v>44214</c:v>
                </c:pt>
                <c:pt idx="384">
                  <c:v>44215</c:v>
                </c:pt>
                <c:pt idx="385">
                  <c:v>44216</c:v>
                </c:pt>
                <c:pt idx="386">
                  <c:v>44217</c:v>
                </c:pt>
                <c:pt idx="387">
                  <c:v>44218</c:v>
                </c:pt>
                <c:pt idx="388">
                  <c:v>44219</c:v>
                </c:pt>
                <c:pt idx="389">
                  <c:v>44220</c:v>
                </c:pt>
                <c:pt idx="390">
                  <c:v>44221</c:v>
                </c:pt>
                <c:pt idx="391">
                  <c:v>44222</c:v>
                </c:pt>
                <c:pt idx="392">
                  <c:v>44223</c:v>
                </c:pt>
                <c:pt idx="393">
                  <c:v>44224</c:v>
                </c:pt>
                <c:pt idx="394">
                  <c:v>44225</c:v>
                </c:pt>
                <c:pt idx="395">
                  <c:v>44226</c:v>
                </c:pt>
                <c:pt idx="396">
                  <c:v>44227</c:v>
                </c:pt>
                <c:pt idx="397">
                  <c:v>44228</c:v>
                </c:pt>
                <c:pt idx="398">
                  <c:v>44229</c:v>
                </c:pt>
                <c:pt idx="399">
                  <c:v>44230</c:v>
                </c:pt>
                <c:pt idx="400">
                  <c:v>44231</c:v>
                </c:pt>
                <c:pt idx="401">
                  <c:v>44232</c:v>
                </c:pt>
                <c:pt idx="402">
                  <c:v>44233</c:v>
                </c:pt>
                <c:pt idx="403">
                  <c:v>44234</c:v>
                </c:pt>
                <c:pt idx="404">
                  <c:v>44235</c:v>
                </c:pt>
                <c:pt idx="405">
                  <c:v>44236</c:v>
                </c:pt>
                <c:pt idx="406">
                  <c:v>44237</c:v>
                </c:pt>
                <c:pt idx="407">
                  <c:v>44238</c:v>
                </c:pt>
                <c:pt idx="408">
                  <c:v>44239</c:v>
                </c:pt>
                <c:pt idx="409">
                  <c:v>44240</c:v>
                </c:pt>
                <c:pt idx="410">
                  <c:v>44241</c:v>
                </c:pt>
                <c:pt idx="411">
                  <c:v>44242</c:v>
                </c:pt>
                <c:pt idx="412">
                  <c:v>44243</c:v>
                </c:pt>
                <c:pt idx="413">
                  <c:v>44244</c:v>
                </c:pt>
                <c:pt idx="414">
                  <c:v>44245</c:v>
                </c:pt>
                <c:pt idx="415">
                  <c:v>44246</c:v>
                </c:pt>
                <c:pt idx="416">
                  <c:v>44247</c:v>
                </c:pt>
                <c:pt idx="417">
                  <c:v>44248</c:v>
                </c:pt>
                <c:pt idx="418">
                  <c:v>44249</c:v>
                </c:pt>
                <c:pt idx="419">
                  <c:v>44250</c:v>
                </c:pt>
                <c:pt idx="420">
                  <c:v>44251</c:v>
                </c:pt>
                <c:pt idx="421">
                  <c:v>44252</c:v>
                </c:pt>
                <c:pt idx="422">
                  <c:v>44253</c:v>
                </c:pt>
                <c:pt idx="423">
                  <c:v>44254</c:v>
                </c:pt>
                <c:pt idx="424">
                  <c:v>44255</c:v>
                </c:pt>
                <c:pt idx="425">
                  <c:v>44256</c:v>
                </c:pt>
                <c:pt idx="426">
                  <c:v>44257</c:v>
                </c:pt>
                <c:pt idx="427">
                  <c:v>44258</c:v>
                </c:pt>
                <c:pt idx="428">
                  <c:v>44259</c:v>
                </c:pt>
                <c:pt idx="429">
                  <c:v>44260</c:v>
                </c:pt>
                <c:pt idx="430">
                  <c:v>44261</c:v>
                </c:pt>
                <c:pt idx="431">
                  <c:v>44262</c:v>
                </c:pt>
                <c:pt idx="432">
                  <c:v>44263</c:v>
                </c:pt>
                <c:pt idx="433">
                  <c:v>44264</c:v>
                </c:pt>
                <c:pt idx="434">
                  <c:v>44265</c:v>
                </c:pt>
                <c:pt idx="435">
                  <c:v>44266</c:v>
                </c:pt>
                <c:pt idx="436">
                  <c:v>44267</c:v>
                </c:pt>
                <c:pt idx="437">
                  <c:v>44268</c:v>
                </c:pt>
                <c:pt idx="438">
                  <c:v>44269</c:v>
                </c:pt>
                <c:pt idx="439">
                  <c:v>44270</c:v>
                </c:pt>
                <c:pt idx="440">
                  <c:v>44271</c:v>
                </c:pt>
                <c:pt idx="441">
                  <c:v>44272</c:v>
                </c:pt>
                <c:pt idx="442">
                  <c:v>44273</c:v>
                </c:pt>
                <c:pt idx="443">
                  <c:v>44274</c:v>
                </c:pt>
                <c:pt idx="444">
                  <c:v>44275</c:v>
                </c:pt>
                <c:pt idx="445">
                  <c:v>44276</c:v>
                </c:pt>
                <c:pt idx="446">
                  <c:v>44277</c:v>
                </c:pt>
                <c:pt idx="447">
                  <c:v>44278</c:v>
                </c:pt>
                <c:pt idx="448">
                  <c:v>44279</c:v>
                </c:pt>
                <c:pt idx="449">
                  <c:v>44280</c:v>
                </c:pt>
                <c:pt idx="450">
                  <c:v>44281</c:v>
                </c:pt>
                <c:pt idx="451">
                  <c:v>44282</c:v>
                </c:pt>
                <c:pt idx="452">
                  <c:v>44283</c:v>
                </c:pt>
                <c:pt idx="453">
                  <c:v>44284</c:v>
                </c:pt>
                <c:pt idx="454">
                  <c:v>44285</c:v>
                </c:pt>
                <c:pt idx="455">
                  <c:v>44286</c:v>
                </c:pt>
                <c:pt idx="456">
                  <c:v>44287</c:v>
                </c:pt>
                <c:pt idx="457">
                  <c:v>44288</c:v>
                </c:pt>
                <c:pt idx="458">
                  <c:v>44289</c:v>
                </c:pt>
                <c:pt idx="459">
                  <c:v>44290</c:v>
                </c:pt>
                <c:pt idx="460">
                  <c:v>44291</c:v>
                </c:pt>
                <c:pt idx="461">
                  <c:v>44292</c:v>
                </c:pt>
                <c:pt idx="462">
                  <c:v>44293</c:v>
                </c:pt>
                <c:pt idx="463">
                  <c:v>44294</c:v>
                </c:pt>
                <c:pt idx="464">
                  <c:v>44295</c:v>
                </c:pt>
                <c:pt idx="465">
                  <c:v>44296</c:v>
                </c:pt>
                <c:pt idx="466">
                  <c:v>44297</c:v>
                </c:pt>
                <c:pt idx="467">
                  <c:v>44298</c:v>
                </c:pt>
                <c:pt idx="468">
                  <c:v>44299</c:v>
                </c:pt>
                <c:pt idx="469">
                  <c:v>44300</c:v>
                </c:pt>
                <c:pt idx="470">
                  <c:v>44301</c:v>
                </c:pt>
                <c:pt idx="471">
                  <c:v>44302</c:v>
                </c:pt>
                <c:pt idx="472">
                  <c:v>44303</c:v>
                </c:pt>
                <c:pt idx="473">
                  <c:v>44304</c:v>
                </c:pt>
                <c:pt idx="474">
                  <c:v>44305</c:v>
                </c:pt>
                <c:pt idx="475">
                  <c:v>44306</c:v>
                </c:pt>
                <c:pt idx="476">
                  <c:v>44307</c:v>
                </c:pt>
                <c:pt idx="477">
                  <c:v>44308</c:v>
                </c:pt>
                <c:pt idx="478">
                  <c:v>44309</c:v>
                </c:pt>
                <c:pt idx="479">
                  <c:v>44310</c:v>
                </c:pt>
                <c:pt idx="480">
                  <c:v>44311</c:v>
                </c:pt>
                <c:pt idx="481">
                  <c:v>44312</c:v>
                </c:pt>
                <c:pt idx="482">
                  <c:v>44313</c:v>
                </c:pt>
                <c:pt idx="483">
                  <c:v>44314</c:v>
                </c:pt>
                <c:pt idx="484">
                  <c:v>44315</c:v>
                </c:pt>
                <c:pt idx="485">
                  <c:v>44316</c:v>
                </c:pt>
                <c:pt idx="486">
                  <c:v>44317</c:v>
                </c:pt>
                <c:pt idx="487">
                  <c:v>44318</c:v>
                </c:pt>
                <c:pt idx="488">
                  <c:v>44319</c:v>
                </c:pt>
                <c:pt idx="489">
                  <c:v>44320</c:v>
                </c:pt>
                <c:pt idx="490">
                  <c:v>44321</c:v>
                </c:pt>
                <c:pt idx="491">
                  <c:v>44322</c:v>
                </c:pt>
                <c:pt idx="492">
                  <c:v>44323</c:v>
                </c:pt>
                <c:pt idx="493">
                  <c:v>44324</c:v>
                </c:pt>
                <c:pt idx="494">
                  <c:v>44325</c:v>
                </c:pt>
                <c:pt idx="495">
                  <c:v>44326</c:v>
                </c:pt>
                <c:pt idx="496">
                  <c:v>44327</c:v>
                </c:pt>
                <c:pt idx="497">
                  <c:v>44328</c:v>
                </c:pt>
                <c:pt idx="498">
                  <c:v>44329</c:v>
                </c:pt>
                <c:pt idx="499">
                  <c:v>44330</c:v>
                </c:pt>
                <c:pt idx="500">
                  <c:v>44331</c:v>
                </c:pt>
                <c:pt idx="501">
                  <c:v>44332</c:v>
                </c:pt>
                <c:pt idx="502">
                  <c:v>44333</c:v>
                </c:pt>
                <c:pt idx="503">
                  <c:v>44334</c:v>
                </c:pt>
                <c:pt idx="504">
                  <c:v>44335</c:v>
                </c:pt>
                <c:pt idx="505">
                  <c:v>44336</c:v>
                </c:pt>
                <c:pt idx="506">
                  <c:v>44337</c:v>
                </c:pt>
                <c:pt idx="507">
                  <c:v>44338</c:v>
                </c:pt>
                <c:pt idx="508">
                  <c:v>44339</c:v>
                </c:pt>
                <c:pt idx="509">
                  <c:v>44340</c:v>
                </c:pt>
                <c:pt idx="510">
                  <c:v>44341</c:v>
                </c:pt>
                <c:pt idx="511">
                  <c:v>44342</c:v>
                </c:pt>
                <c:pt idx="512">
                  <c:v>44343</c:v>
                </c:pt>
                <c:pt idx="513">
                  <c:v>44344</c:v>
                </c:pt>
                <c:pt idx="514">
                  <c:v>44345</c:v>
                </c:pt>
                <c:pt idx="515">
                  <c:v>44346</c:v>
                </c:pt>
                <c:pt idx="516">
                  <c:v>44347</c:v>
                </c:pt>
                <c:pt idx="517">
                  <c:v>44348</c:v>
                </c:pt>
                <c:pt idx="518">
                  <c:v>44349</c:v>
                </c:pt>
                <c:pt idx="519">
                  <c:v>44350</c:v>
                </c:pt>
                <c:pt idx="520">
                  <c:v>44351</c:v>
                </c:pt>
                <c:pt idx="521">
                  <c:v>44352</c:v>
                </c:pt>
                <c:pt idx="522">
                  <c:v>44353</c:v>
                </c:pt>
                <c:pt idx="523">
                  <c:v>44354</c:v>
                </c:pt>
                <c:pt idx="524">
                  <c:v>44355</c:v>
                </c:pt>
                <c:pt idx="525">
                  <c:v>44356</c:v>
                </c:pt>
                <c:pt idx="526">
                  <c:v>44357</c:v>
                </c:pt>
                <c:pt idx="527">
                  <c:v>44358</c:v>
                </c:pt>
                <c:pt idx="528">
                  <c:v>44359</c:v>
                </c:pt>
                <c:pt idx="529">
                  <c:v>44360</c:v>
                </c:pt>
                <c:pt idx="530">
                  <c:v>44361</c:v>
                </c:pt>
                <c:pt idx="531">
                  <c:v>44362</c:v>
                </c:pt>
                <c:pt idx="532">
                  <c:v>44363</c:v>
                </c:pt>
                <c:pt idx="533">
                  <c:v>44364</c:v>
                </c:pt>
                <c:pt idx="534">
                  <c:v>44365</c:v>
                </c:pt>
                <c:pt idx="535">
                  <c:v>44366</c:v>
                </c:pt>
                <c:pt idx="536">
                  <c:v>44367</c:v>
                </c:pt>
                <c:pt idx="537">
                  <c:v>44368</c:v>
                </c:pt>
                <c:pt idx="538">
                  <c:v>44369</c:v>
                </c:pt>
                <c:pt idx="539">
                  <c:v>44370</c:v>
                </c:pt>
                <c:pt idx="540">
                  <c:v>44371</c:v>
                </c:pt>
                <c:pt idx="541">
                  <c:v>44372</c:v>
                </c:pt>
                <c:pt idx="542">
                  <c:v>44373</c:v>
                </c:pt>
                <c:pt idx="543">
                  <c:v>44374</c:v>
                </c:pt>
                <c:pt idx="544">
                  <c:v>44375</c:v>
                </c:pt>
                <c:pt idx="545">
                  <c:v>44376</c:v>
                </c:pt>
              </c:numCache>
            </c:numRef>
          </c:cat>
          <c:val>
            <c:numRef>
              <c:f>Sheet3!$AO$3:$AO$548</c:f>
              <c:numCache>
                <c:formatCode>General</c:formatCode>
                <c:ptCount val="546"/>
                <c:pt idx="152">
                  <c:v>200</c:v>
                </c:pt>
                <c:pt idx="153">
                  <c:v>200</c:v>
                </c:pt>
                <c:pt idx="154">
                  <c:v>200</c:v>
                </c:pt>
                <c:pt idx="155">
                  <c:v>200</c:v>
                </c:pt>
                <c:pt idx="156">
                  <c:v>200</c:v>
                </c:pt>
                <c:pt idx="157">
                  <c:v>200</c:v>
                </c:pt>
                <c:pt idx="158">
                  <c:v>200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7-9CC8-4140-B968-02DA341257F4}"/>
            </c:ext>
          </c:extLst>
        </c:ser>
        <c:ser>
          <c:idx val="40"/>
          <c:order val="40"/>
          <c:tx>
            <c:strRef>
              <c:f>Sheet3!$AP$2</c:f>
              <c:strCache>
                <c:ptCount val="1"/>
                <c:pt idx="0">
                  <c:v>卡册收藏大作战</c:v>
                </c:pt>
              </c:strCache>
            </c:strRef>
          </c:tx>
          <c:spPr>
            <a:ln w="28575" cap="rnd">
              <a:solidFill>
                <a:schemeClr val="accent5">
                  <a:lumMod val="70000"/>
                  <a:lumOff val="3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Sheet3!$A$3:$A$548</c:f>
              <c:numCache>
                <c:formatCode>m/d/yyyy</c:formatCode>
                <c:ptCount val="546"/>
                <c:pt idx="0">
                  <c:v>43831</c:v>
                </c:pt>
                <c:pt idx="1">
                  <c:v>43832</c:v>
                </c:pt>
                <c:pt idx="2">
                  <c:v>43833</c:v>
                </c:pt>
                <c:pt idx="3">
                  <c:v>43834</c:v>
                </c:pt>
                <c:pt idx="4">
                  <c:v>43835</c:v>
                </c:pt>
                <c:pt idx="5">
                  <c:v>43836</c:v>
                </c:pt>
                <c:pt idx="6">
                  <c:v>43837</c:v>
                </c:pt>
                <c:pt idx="7">
                  <c:v>43838</c:v>
                </c:pt>
                <c:pt idx="8">
                  <c:v>43839</c:v>
                </c:pt>
                <c:pt idx="9">
                  <c:v>43840</c:v>
                </c:pt>
                <c:pt idx="10">
                  <c:v>43841</c:v>
                </c:pt>
                <c:pt idx="11">
                  <c:v>43842</c:v>
                </c:pt>
                <c:pt idx="12">
                  <c:v>43843</c:v>
                </c:pt>
                <c:pt idx="13">
                  <c:v>43844</c:v>
                </c:pt>
                <c:pt idx="14">
                  <c:v>43845</c:v>
                </c:pt>
                <c:pt idx="15">
                  <c:v>43846</c:v>
                </c:pt>
                <c:pt idx="16">
                  <c:v>43847</c:v>
                </c:pt>
                <c:pt idx="17">
                  <c:v>43848</c:v>
                </c:pt>
                <c:pt idx="18">
                  <c:v>43849</c:v>
                </c:pt>
                <c:pt idx="19">
                  <c:v>43850</c:v>
                </c:pt>
                <c:pt idx="20">
                  <c:v>43851</c:v>
                </c:pt>
                <c:pt idx="21">
                  <c:v>43852</c:v>
                </c:pt>
                <c:pt idx="22">
                  <c:v>43853</c:v>
                </c:pt>
                <c:pt idx="23">
                  <c:v>43854</c:v>
                </c:pt>
                <c:pt idx="24">
                  <c:v>43855</c:v>
                </c:pt>
                <c:pt idx="25">
                  <c:v>43856</c:v>
                </c:pt>
                <c:pt idx="26">
                  <c:v>43857</c:v>
                </c:pt>
                <c:pt idx="27">
                  <c:v>43858</c:v>
                </c:pt>
                <c:pt idx="28">
                  <c:v>43859</c:v>
                </c:pt>
                <c:pt idx="29">
                  <c:v>43860</c:v>
                </c:pt>
                <c:pt idx="30">
                  <c:v>43861</c:v>
                </c:pt>
                <c:pt idx="31">
                  <c:v>43862</c:v>
                </c:pt>
                <c:pt idx="32">
                  <c:v>43863</c:v>
                </c:pt>
                <c:pt idx="33">
                  <c:v>43864</c:v>
                </c:pt>
                <c:pt idx="34">
                  <c:v>43865</c:v>
                </c:pt>
                <c:pt idx="35">
                  <c:v>43866</c:v>
                </c:pt>
                <c:pt idx="36">
                  <c:v>43867</c:v>
                </c:pt>
                <c:pt idx="37">
                  <c:v>43868</c:v>
                </c:pt>
                <c:pt idx="38">
                  <c:v>43869</c:v>
                </c:pt>
                <c:pt idx="39">
                  <c:v>43870</c:v>
                </c:pt>
                <c:pt idx="40">
                  <c:v>43871</c:v>
                </c:pt>
                <c:pt idx="41">
                  <c:v>43872</c:v>
                </c:pt>
                <c:pt idx="42">
                  <c:v>43873</c:v>
                </c:pt>
                <c:pt idx="43">
                  <c:v>43874</c:v>
                </c:pt>
                <c:pt idx="44">
                  <c:v>43875</c:v>
                </c:pt>
                <c:pt idx="45">
                  <c:v>43876</c:v>
                </c:pt>
                <c:pt idx="46">
                  <c:v>43877</c:v>
                </c:pt>
                <c:pt idx="47">
                  <c:v>43878</c:v>
                </c:pt>
                <c:pt idx="48">
                  <c:v>43879</c:v>
                </c:pt>
                <c:pt idx="49">
                  <c:v>43880</c:v>
                </c:pt>
                <c:pt idx="50">
                  <c:v>43881</c:v>
                </c:pt>
                <c:pt idx="51">
                  <c:v>43882</c:v>
                </c:pt>
                <c:pt idx="52">
                  <c:v>43883</c:v>
                </c:pt>
                <c:pt idx="53">
                  <c:v>43884</c:v>
                </c:pt>
                <c:pt idx="54">
                  <c:v>43885</c:v>
                </c:pt>
                <c:pt idx="55">
                  <c:v>43886</c:v>
                </c:pt>
                <c:pt idx="56">
                  <c:v>43887</c:v>
                </c:pt>
                <c:pt idx="57">
                  <c:v>43888</c:v>
                </c:pt>
                <c:pt idx="58">
                  <c:v>43889</c:v>
                </c:pt>
                <c:pt idx="59">
                  <c:v>43890</c:v>
                </c:pt>
                <c:pt idx="60">
                  <c:v>43891</c:v>
                </c:pt>
                <c:pt idx="61">
                  <c:v>43892</c:v>
                </c:pt>
                <c:pt idx="62">
                  <c:v>43893</c:v>
                </c:pt>
                <c:pt idx="63">
                  <c:v>43894</c:v>
                </c:pt>
                <c:pt idx="64">
                  <c:v>43895</c:v>
                </c:pt>
                <c:pt idx="65">
                  <c:v>43896</c:v>
                </c:pt>
                <c:pt idx="66">
                  <c:v>43897</c:v>
                </c:pt>
                <c:pt idx="67">
                  <c:v>43898</c:v>
                </c:pt>
                <c:pt idx="68">
                  <c:v>43899</c:v>
                </c:pt>
                <c:pt idx="69">
                  <c:v>43900</c:v>
                </c:pt>
                <c:pt idx="70">
                  <c:v>43901</c:v>
                </c:pt>
                <c:pt idx="71">
                  <c:v>43902</c:v>
                </c:pt>
                <c:pt idx="72">
                  <c:v>43903</c:v>
                </c:pt>
                <c:pt idx="73">
                  <c:v>43904</c:v>
                </c:pt>
                <c:pt idx="74">
                  <c:v>43905</c:v>
                </c:pt>
                <c:pt idx="75">
                  <c:v>43906</c:v>
                </c:pt>
                <c:pt idx="76">
                  <c:v>43907</c:v>
                </c:pt>
                <c:pt idx="77">
                  <c:v>43908</c:v>
                </c:pt>
                <c:pt idx="78">
                  <c:v>43909</c:v>
                </c:pt>
                <c:pt idx="79">
                  <c:v>43910</c:v>
                </c:pt>
                <c:pt idx="80">
                  <c:v>43911</c:v>
                </c:pt>
                <c:pt idx="81">
                  <c:v>43912</c:v>
                </c:pt>
                <c:pt idx="82">
                  <c:v>43913</c:v>
                </c:pt>
                <c:pt idx="83">
                  <c:v>43914</c:v>
                </c:pt>
                <c:pt idx="84">
                  <c:v>43915</c:v>
                </c:pt>
                <c:pt idx="85">
                  <c:v>43916</c:v>
                </c:pt>
                <c:pt idx="86">
                  <c:v>43917</c:v>
                </c:pt>
                <c:pt idx="87">
                  <c:v>43918</c:v>
                </c:pt>
                <c:pt idx="88">
                  <c:v>43919</c:v>
                </c:pt>
                <c:pt idx="89">
                  <c:v>43920</c:v>
                </c:pt>
                <c:pt idx="90">
                  <c:v>43921</c:v>
                </c:pt>
                <c:pt idx="91">
                  <c:v>43922</c:v>
                </c:pt>
                <c:pt idx="92">
                  <c:v>43923</c:v>
                </c:pt>
                <c:pt idx="93">
                  <c:v>43924</c:v>
                </c:pt>
                <c:pt idx="94">
                  <c:v>43925</c:v>
                </c:pt>
                <c:pt idx="95">
                  <c:v>43926</c:v>
                </c:pt>
                <c:pt idx="96">
                  <c:v>43927</c:v>
                </c:pt>
                <c:pt idx="97">
                  <c:v>43928</c:v>
                </c:pt>
                <c:pt idx="98">
                  <c:v>43929</c:v>
                </c:pt>
                <c:pt idx="99">
                  <c:v>43930</c:v>
                </c:pt>
                <c:pt idx="100">
                  <c:v>43931</c:v>
                </c:pt>
                <c:pt idx="101">
                  <c:v>43932</c:v>
                </c:pt>
                <c:pt idx="102">
                  <c:v>43933</c:v>
                </c:pt>
                <c:pt idx="103">
                  <c:v>43934</c:v>
                </c:pt>
                <c:pt idx="104">
                  <c:v>43935</c:v>
                </c:pt>
                <c:pt idx="105">
                  <c:v>43936</c:v>
                </c:pt>
                <c:pt idx="106">
                  <c:v>43937</c:v>
                </c:pt>
                <c:pt idx="107">
                  <c:v>43938</c:v>
                </c:pt>
                <c:pt idx="108">
                  <c:v>43939</c:v>
                </c:pt>
                <c:pt idx="109">
                  <c:v>43940</c:v>
                </c:pt>
                <c:pt idx="110">
                  <c:v>43941</c:v>
                </c:pt>
                <c:pt idx="111">
                  <c:v>43942</c:v>
                </c:pt>
                <c:pt idx="112">
                  <c:v>43943</c:v>
                </c:pt>
                <c:pt idx="113">
                  <c:v>43944</c:v>
                </c:pt>
                <c:pt idx="114">
                  <c:v>43945</c:v>
                </c:pt>
                <c:pt idx="115">
                  <c:v>43946</c:v>
                </c:pt>
                <c:pt idx="116">
                  <c:v>43947</c:v>
                </c:pt>
                <c:pt idx="117">
                  <c:v>43948</c:v>
                </c:pt>
                <c:pt idx="118">
                  <c:v>43949</c:v>
                </c:pt>
                <c:pt idx="119">
                  <c:v>43950</c:v>
                </c:pt>
                <c:pt idx="120">
                  <c:v>43951</c:v>
                </c:pt>
                <c:pt idx="121">
                  <c:v>43952</c:v>
                </c:pt>
                <c:pt idx="122">
                  <c:v>43953</c:v>
                </c:pt>
                <c:pt idx="123">
                  <c:v>43954</c:v>
                </c:pt>
                <c:pt idx="124">
                  <c:v>43955</c:v>
                </c:pt>
                <c:pt idx="125">
                  <c:v>43956</c:v>
                </c:pt>
                <c:pt idx="126">
                  <c:v>43957</c:v>
                </c:pt>
                <c:pt idx="127">
                  <c:v>43958</c:v>
                </c:pt>
                <c:pt idx="128">
                  <c:v>43959</c:v>
                </c:pt>
                <c:pt idx="129">
                  <c:v>43960</c:v>
                </c:pt>
                <c:pt idx="130">
                  <c:v>43961</c:v>
                </c:pt>
                <c:pt idx="131">
                  <c:v>43962</c:v>
                </c:pt>
                <c:pt idx="132">
                  <c:v>43963</c:v>
                </c:pt>
                <c:pt idx="133">
                  <c:v>43964</c:v>
                </c:pt>
                <c:pt idx="134">
                  <c:v>43965</c:v>
                </c:pt>
                <c:pt idx="135">
                  <c:v>43966</c:v>
                </c:pt>
                <c:pt idx="136">
                  <c:v>43967</c:v>
                </c:pt>
                <c:pt idx="137">
                  <c:v>43968</c:v>
                </c:pt>
                <c:pt idx="138">
                  <c:v>43969</c:v>
                </c:pt>
                <c:pt idx="139">
                  <c:v>43970</c:v>
                </c:pt>
                <c:pt idx="140">
                  <c:v>43971</c:v>
                </c:pt>
                <c:pt idx="141">
                  <c:v>43972</c:v>
                </c:pt>
                <c:pt idx="142">
                  <c:v>43973</c:v>
                </c:pt>
                <c:pt idx="143">
                  <c:v>43974</c:v>
                </c:pt>
                <c:pt idx="144">
                  <c:v>43975</c:v>
                </c:pt>
                <c:pt idx="145">
                  <c:v>43976</c:v>
                </c:pt>
                <c:pt idx="146">
                  <c:v>43977</c:v>
                </c:pt>
                <c:pt idx="147">
                  <c:v>43978</c:v>
                </c:pt>
                <c:pt idx="148">
                  <c:v>43979</c:v>
                </c:pt>
                <c:pt idx="149">
                  <c:v>43980</c:v>
                </c:pt>
                <c:pt idx="150">
                  <c:v>43981</c:v>
                </c:pt>
                <c:pt idx="151">
                  <c:v>43982</c:v>
                </c:pt>
                <c:pt idx="152">
                  <c:v>43983</c:v>
                </c:pt>
                <c:pt idx="153">
                  <c:v>43984</c:v>
                </c:pt>
                <c:pt idx="154">
                  <c:v>43985</c:v>
                </c:pt>
                <c:pt idx="155">
                  <c:v>43986</c:v>
                </c:pt>
                <c:pt idx="156">
                  <c:v>43987</c:v>
                </c:pt>
                <c:pt idx="157">
                  <c:v>43988</c:v>
                </c:pt>
                <c:pt idx="158">
                  <c:v>43989</c:v>
                </c:pt>
                <c:pt idx="159">
                  <c:v>43990</c:v>
                </c:pt>
                <c:pt idx="160">
                  <c:v>43991</c:v>
                </c:pt>
                <c:pt idx="161">
                  <c:v>43992</c:v>
                </c:pt>
                <c:pt idx="162">
                  <c:v>43993</c:v>
                </c:pt>
                <c:pt idx="163">
                  <c:v>43994</c:v>
                </c:pt>
                <c:pt idx="164">
                  <c:v>43995</c:v>
                </c:pt>
                <c:pt idx="165">
                  <c:v>43996</c:v>
                </c:pt>
                <c:pt idx="166">
                  <c:v>43997</c:v>
                </c:pt>
                <c:pt idx="167">
                  <c:v>43998</c:v>
                </c:pt>
                <c:pt idx="168">
                  <c:v>43999</c:v>
                </c:pt>
                <c:pt idx="169">
                  <c:v>44000</c:v>
                </c:pt>
                <c:pt idx="170">
                  <c:v>44001</c:v>
                </c:pt>
                <c:pt idx="171">
                  <c:v>44002</c:v>
                </c:pt>
                <c:pt idx="172">
                  <c:v>44003</c:v>
                </c:pt>
                <c:pt idx="173">
                  <c:v>44004</c:v>
                </c:pt>
                <c:pt idx="174">
                  <c:v>44005</c:v>
                </c:pt>
                <c:pt idx="175">
                  <c:v>44006</c:v>
                </c:pt>
                <c:pt idx="176">
                  <c:v>44007</c:v>
                </c:pt>
                <c:pt idx="177">
                  <c:v>44008</c:v>
                </c:pt>
                <c:pt idx="178">
                  <c:v>44009</c:v>
                </c:pt>
                <c:pt idx="179">
                  <c:v>44010</c:v>
                </c:pt>
                <c:pt idx="180">
                  <c:v>44011</c:v>
                </c:pt>
                <c:pt idx="181">
                  <c:v>44012</c:v>
                </c:pt>
                <c:pt idx="182">
                  <c:v>44013</c:v>
                </c:pt>
                <c:pt idx="183">
                  <c:v>44014</c:v>
                </c:pt>
                <c:pt idx="184">
                  <c:v>44015</c:v>
                </c:pt>
                <c:pt idx="185">
                  <c:v>44016</c:v>
                </c:pt>
                <c:pt idx="186">
                  <c:v>44017</c:v>
                </c:pt>
                <c:pt idx="187">
                  <c:v>44018</c:v>
                </c:pt>
                <c:pt idx="188">
                  <c:v>44019</c:v>
                </c:pt>
                <c:pt idx="189">
                  <c:v>44020</c:v>
                </c:pt>
                <c:pt idx="190">
                  <c:v>44021</c:v>
                </c:pt>
                <c:pt idx="191">
                  <c:v>44022</c:v>
                </c:pt>
                <c:pt idx="192">
                  <c:v>44023</c:v>
                </c:pt>
                <c:pt idx="193">
                  <c:v>44024</c:v>
                </c:pt>
                <c:pt idx="194">
                  <c:v>44025</c:v>
                </c:pt>
                <c:pt idx="195">
                  <c:v>44026</c:v>
                </c:pt>
                <c:pt idx="196">
                  <c:v>44027</c:v>
                </c:pt>
                <c:pt idx="197">
                  <c:v>44028</c:v>
                </c:pt>
                <c:pt idx="198">
                  <c:v>44029</c:v>
                </c:pt>
                <c:pt idx="199">
                  <c:v>44030</c:v>
                </c:pt>
                <c:pt idx="200">
                  <c:v>44031</c:v>
                </c:pt>
                <c:pt idx="201">
                  <c:v>44032</c:v>
                </c:pt>
                <c:pt idx="202">
                  <c:v>44033</c:v>
                </c:pt>
                <c:pt idx="203">
                  <c:v>44034</c:v>
                </c:pt>
                <c:pt idx="204">
                  <c:v>44035</c:v>
                </c:pt>
                <c:pt idx="205">
                  <c:v>44036</c:v>
                </c:pt>
                <c:pt idx="206">
                  <c:v>44037</c:v>
                </c:pt>
                <c:pt idx="207">
                  <c:v>44038</c:v>
                </c:pt>
                <c:pt idx="208">
                  <c:v>44039</c:v>
                </c:pt>
                <c:pt idx="209">
                  <c:v>44040</c:v>
                </c:pt>
                <c:pt idx="210">
                  <c:v>44041</c:v>
                </c:pt>
                <c:pt idx="211">
                  <c:v>44042</c:v>
                </c:pt>
                <c:pt idx="212">
                  <c:v>44043</c:v>
                </c:pt>
                <c:pt idx="213">
                  <c:v>44044</c:v>
                </c:pt>
                <c:pt idx="214">
                  <c:v>44045</c:v>
                </c:pt>
                <c:pt idx="215">
                  <c:v>44046</c:v>
                </c:pt>
                <c:pt idx="216">
                  <c:v>44047</c:v>
                </c:pt>
                <c:pt idx="217">
                  <c:v>44048</c:v>
                </c:pt>
                <c:pt idx="218">
                  <c:v>44049</c:v>
                </c:pt>
                <c:pt idx="219">
                  <c:v>44050</c:v>
                </c:pt>
                <c:pt idx="220">
                  <c:v>44051</c:v>
                </c:pt>
                <c:pt idx="221">
                  <c:v>44052</c:v>
                </c:pt>
                <c:pt idx="222">
                  <c:v>44053</c:v>
                </c:pt>
                <c:pt idx="223">
                  <c:v>44054</c:v>
                </c:pt>
                <c:pt idx="224">
                  <c:v>44055</c:v>
                </c:pt>
                <c:pt idx="225">
                  <c:v>44056</c:v>
                </c:pt>
                <c:pt idx="226">
                  <c:v>44057</c:v>
                </c:pt>
                <c:pt idx="227">
                  <c:v>44058</c:v>
                </c:pt>
                <c:pt idx="228">
                  <c:v>44059</c:v>
                </c:pt>
                <c:pt idx="229">
                  <c:v>44060</c:v>
                </c:pt>
                <c:pt idx="230">
                  <c:v>44061</c:v>
                </c:pt>
                <c:pt idx="231">
                  <c:v>44062</c:v>
                </c:pt>
                <c:pt idx="232">
                  <c:v>44063</c:v>
                </c:pt>
                <c:pt idx="233">
                  <c:v>44064</c:v>
                </c:pt>
                <c:pt idx="234">
                  <c:v>44065</c:v>
                </c:pt>
                <c:pt idx="235">
                  <c:v>44066</c:v>
                </c:pt>
                <c:pt idx="236">
                  <c:v>44067</c:v>
                </c:pt>
                <c:pt idx="237">
                  <c:v>44068</c:v>
                </c:pt>
                <c:pt idx="238">
                  <c:v>44069</c:v>
                </c:pt>
                <c:pt idx="239">
                  <c:v>44070</c:v>
                </c:pt>
                <c:pt idx="240">
                  <c:v>44071</c:v>
                </c:pt>
                <c:pt idx="241">
                  <c:v>44072</c:v>
                </c:pt>
                <c:pt idx="242">
                  <c:v>44073</c:v>
                </c:pt>
                <c:pt idx="243">
                  <c:v>44074</c:v>
                </c:pt>
                <c:pt idx="244">
                  <c:v>44075</c:v>
                </c:pt>
                <c:pt idx="245">
                  <c:v>44076</c:v>
                </c:pt>
                <c:pt idx="246">
                  <c:v>44077</c:v>
                </c:pt>
                <c:pt idx="247">
                  <c:v>44078</c:v>
                </c:pt>
                <c:pt idx="248">
                  <c:v>44079</c:v>
                </c:pt>
                <c:pt idx="249">
                  <c:v>44080</c:v>
                </c:pt>
                <c:pt idx="250">
                  <c:v>44081</c:v>
                </c:pt>
                <c:pt idx="251">
                  <c:v>44082</c:v>
                </c:pt>
                <c:pt idx="252">
                  <c:v>44083</c:v>
                </c:pt>
                <c:pt idx="253">
                  <c:v>44084</c:v>
                </c:pt>
                <c:pt idx="254">
                  <c:v>44085</c:v>
                </c:pt>
                <c:pt idx="255">
                  <c:v>44086</c:v>
                </c:pt>
                <c:pt idx="256">
                  <c:v>44087</c:v>
                </c:pt>
                <c:pt idx="257">
                  <c:v>44088</c:v>
                </c:pt>
                <c:pt idx="258">
                  <c:v>44089</c:v>
                </c:pt>
                <c:pt idx="259">
                  <c:v>44090</c:v>
                </c:pt>
                <c:pt idx="260">
                  <c:v>44091</c:v>
                </c:pt>
                <c:pt idx="261">
                  <c:v>44092</c:v>
                </c:pt>
                <c:pt idx="262">
                  <c:v>44093</c:v>
                </c:pt>
                <c:pt idx="263">
                  <c:v>44094</c:v>
                </c:pt>
                <c:pt idx="264">
                  <c:v>44095</c:v>
                </c:pt>
                <c:pt idx="265">
                  <c:v>44096</c:v>
                </c:pt>
                <c:pt idx="266">
                  <c:v>44097</c:v>
                </c:pt>
                <c:pt idx="267">
                  <c:v>44098</c:v>
                </c:pt>
                <c:pt idx="268">
                  <c:v>44099</c:v>
                </c:pt>
                <c:pt idx="269">
                  <c:v>44100</c:v>
                </c:pt>
                <c:pt idx="270">
                  <c:v>44101</c:v>
                </c:pt>
                <c:pt idx="271">
                  <c:v>44102</c:v>
                </c:pt>
                <c:pt idx="272">
                  <c:v>44103</c:v>
                </c:pt>
                <c:pt idx="273">
                  <c:v>44104</c:v>
                </c:pt>
                <c:pt idx="274">
                  <c:v>44105</c:v>
                </c:pt>
                <c:pt idx="275">
                  <c:v>44106</c:v>
                </c:pt>
                <c:pt idx="276">
                  <c:v>44107</c:v>
                </c:pt>
                <c:pt idx="277">
                  <c:v>44108</c:v>
                </c:pt>
                <c:pt idx="278">
                  <c:v>44109</c:v>
                </c:pt>
                <c:pt idx="279">
                  <c:v>44110</c:v>
                </c:pt>
                <c:pt idx="280">
                  <c:v>44111</c:v>
                </c:pt>
                <c:pt idx="281">
                  <c:v>44112</c:v>
                </c:pt>
                <c:pt idx="282">
                  <c:v>44113</c:v>
                </c:pt>
                <c:pt idx="283">
                  <c:v>44114</c:v>
                </c:pt>
                <c:pt idx="284">
                  <c:v>44115</c:v>
                </c:pt>
                <c:pt idx="285">
                  <c:v>44116</c:v>
                </c:pt>
                <c:pt idx="286">
                  <c:v>44117</c:v>
                </c:pt>
                <c:pt idx="287">
                  <c:v>44118</c:v>
                </c:pt>
                <c:pt idx="288">
                  <c:v>44119</c:v>
                </c:pt>
                <c:pt idx="289">
                  <c:v>44120</c:v>
                </c:pt>
                <c:pt idx="290">
                  <c:v>44121</c:v>
                </c:pt>
                <c:pt idx="291">
                  <c:v>44122</c:v>
                </c:pt>
                <c:pt idx="292">
                  <c:v>44123</c:v>
                </c:pt>
                <c:pt idx="293">
                  <c:v>44124</c:v>
                </c:pt>
                <c:pt idx="294">
                  <c:v>44125</c:v>
                </c:pt>
                <c:pt idx="295">
                  <c:v>44126</c:v>
                </c:pt>
                <c:pt idx="296">
                  <c:v>44127</c:v>
                </c:pt>
                <c:pt idx="297">
                  <c:v>44128</c:v>
                </c:pt>
                <c:pt idx="298">
                  <c:v>44129</c:v>
                </c:pt>
                <c:pt idx="299">
                  <c:v>44130</c:v>
                </c:pt>
                <c:pt idx="300">
                  <c:v>44131</c:v>
                </c:pt>
                <c:pt idx="301">
                  <c:v>44132</c:v>
                </c:pt>
                <c:pt idx="302">
                  <c:v>44133</c:v>
                </c:pt>
                <c:pt idx="303">
                  <c:v>44134</c:v>
                </c:pt>
                <c:pt idx="304">
                  <c:v>44135</c:v>
                </c:pt>
                <c:pt idx="305">
                  <c:v>44136</c:v>
                </c:pt>
                <c:pt idx="306">
                  <c:v>44137</c:v>
                </c:pt>
                <c:pt idx="307">
                  <c:v>44138</c:v>
                </c:pt>
                <c:pt idx="308">
                  <c:v>44139</c:v>
                </c:pt>
                <c:pt idx="309">
                  <c:v>44140</c:v>
                </c:pt>
                <c:pt idx="310">
                  <c:v>44141</c:v>
                </c:pt>
                <c:pt idx="311">
                  <c:v>44142</c:v>
                </c:pt>
                <c:pt idx="312">
                  <c:v>44143</c:v>
                </c:pt>
                <c:pt idx="313">
                  <c:v>44144</c:v>
                </c:pt>
                <c:pt idx="314">
                  <c:v>44145</c:v>
                </c:pt>
                <c:pt idx="315">
                  <c:v>44146</c:v>
                </c:pt>
                <c:pt idx="316">
                  <c:v>44147</c:v>
                </c:pt>
                <c:pt idx="317">
                  <c:v>44148</c:v>
                </c:pt>
                <c:pt idx="318">
                  <c:v>44149</c:v>
                </c:pt>
                <c:pt idx="319">
                  <c:v>44150</c:v>
                </c:pt>
                <c:pt idx="320">
                  <c:v>44151</c:v>
                </c:pt>
                <c:pt idx="321">
                  <c:v>44152</c:v>
                </c:pt>
                <c:pt idx="322">
                  <c:v>44153</c:v>
                </c:pt>
                <c:pt idx="323">
                  <c:v>44154</c:v>
                </c:pt>
                <c:pt idx="324">
                  <c:v>44155</c:v>
                </c:pt>
                <c:pt idx="325">
                  <c:v>44156</c:v>
                </c:pt>
                <c:pt idx="326">
                  <c:v>44157</c:v>
                </c:pt>
                <c:pt idx="327">
                  <c:v>44158</c:v>
                </c:pt>
                <c:pt idx="328">
                  <c:v>44159</c:v>
                </c:pt>
                <c:pt idx="329">
                  <c:v>44160</c:v>
                </c:pt>
                <c:pt idx="330">
                  <c:v>44161</c:v>
                </c:pt>
                <c:pt idx="331">
                  <c:v>44162</c:v>
                </c:pt>
                <c:pt idx="332">
                  <c:v>44163</c:v>
                </c:pt>
                <c:pt idx="333">
                  <c:v>44164</c:v>
                </c:pt>
                <c:pt idx="334">
                  <c:v>44165</c:v>
                </c:pt>
                <c:pt idx="335">
                  <c:v>44166</c:v>
                </c:pt>
                <c:pt idx="336">
                  <c:v>44167</c:v>
                </c:pt>
                <c:pt idx="337">
                  <c:v>44168</c:v>
                </c:pt>
                <c:pt idx="338">
                  <c:v>44169</c:v>
                </c:pt>
                <c:pt idx="339">
                  <c:v>44170</c:v>
                </c:pt>
                <c:pt idx="340">
                  <c:v>44171</c:v>
                </c:pt>
                <c:pt idx="341">
                  <c:v>44172</c:v>
                </c:pt>
                <c:pt idx="342">
                  <c:v>44173</c:v>
                </c:pt>
                <c:pt idx="343">
                  <c:v>44174</c:v>
                </c:pt>
                <c:pt idx="344">
                  <c:v>44175</c:v>
                </c:pt>
                <c:pt idx="345">
                  <c:v>44176</c:v>
                </c:pt>
                <c:pt idx="346">
                  <c:v>44177</c:v>
                </c:pt>
                <c:pt idx="347">
                  <c:v>44178</c:v>
                </c:pt>
                <c:pt idx="348">
                  <c:v>44179</c:v>
                </c:pt>
                <c:pt idx="349">
                  <c:v>44180</c:v>
                </c:pt>
                <c:pt idx="350">
                  <c:v>44181</c:v>
                </c:pt>
                <c:pt idx="351">
                  <c:v>44182</c:v>
                </c:pt>
                <c:pt idx="352">
                  <c:v>44183</c:v>
                </c:pt>
                <c:pt idx="353">
                  <c:v>44184</c:v>
                </c:pt>
                <c:pt idx="354">
                  <c:v>44185</c:v>
                </c:pt>
                <c:pt idx="355">
                  <c:v>44186</c:v>
                </c:pt>
                <c:pt idx="356">
                  <c:v>44187</c:v>
                </c:pt>
                <c:pt idx="357">
                  <c:v>44188</c:v>
                </c:pt>
                <c:pt idx="358">
                  <c:v>44189</c:v>
                </c:pt>
                <c:pt idx="359">
                  <c:v>44190</c:v>
                </c:pt>
                <c:pt idx="360">
                  <c:v>44191</c:v>
                </c:pt>
                <c:pt idx="361">
                  <c:v>44192</c:v>
                </c:pt>
                <c:pt idx="362">
                  <c:v>44193</c:v>
                </c:pt>
                <c:pt idx="363">
                  <c:v>44194</c:v>
                </c:pt>
                <c:pt idx="364">
                  <c:v>44195</c:v>
                </c:pt>
                <c:pt idx="365">
                  <c:v>44196</c:v>
                </c:pt>
                <c:pt idx="366">
                  <c:v>44197</c:v>
                </c:pt>
                <c:pt idx="367">
                  <c:v>44198</c:v>
                </c:pt>
                <c:pt idx="368">
                  <c:v>44199</c:v>
                </c:pt>
                <c:pt idx="369">
                  <c:v>44200</c:v>
                </c:pt>
                <c:pt idx="370">
                  <c:v>44201</c:v>
                </c:pt>
                <c:pt idx="371">
                  <c:v>44202</c:v>
                </c:pt>
                <c:pt idx="372">
                  <c:v>44203</c:v>
                </c:pt>
                <c:pt idx="373">
                  <c:v>44204</c:v>
                </c:pt>
                <c:pt idx="374">
                  <c:v>44205</c:v>
                </c:pt>
                <c:pt idx="375">
                  <c:v>44206</c:v>
                </c:pt>
                <c:pt idx="376">
                  <c:v>44207</c:v>
                </c:pt>
                <c:pt idx="377">
                  <c:v>44208</c:v>
                </c:pt>
                <c:pt idx="378">
                  <c:v>44209</c:v>
                </c:pt>
                <c:pt idx="379">
                  <c:v>44210</c:v>
                </c:pt>
                <c:pt idx="380">
                  <c:v>44211</c:v>
                </c:pt>
                <c:pt idx="381">
                  <c:v>44212</c:v>
                </c:pt>
                <c:pt idx="382">
                  <c:v>44213</c:v>
                </c:pt>
                <c:pt idx="383">
                  <c:v>44214</c:v>
                </c:pt>
                <c:pt idx="384">
                  <c:v>44215</c:v>
                </c:pt>
                <c:pt idx="385">
                  <c:v>44216</c:v>
                </c:pt>
                <c:pt idx="386">
                  <c:v>44217</c:v>
                </c:pt>
                <c:pt idx="387">
                  <c:v>44218</c:v>
                </c:pt>
                <c:pt idx="388">
                  <c:v>44219</c:v>
                </c:pt>
                <c:pt idx="389">
                  <c:v>44220</c:v>
                </c:pt>
                <c:pt idx="390">
                  <c:v>44221</c:v>
                </c:pt>
                <c:pt idx="391">
                  <c:v>44222</c:v>
                </c:pt>
                <c:pt idx="392">
                  <c:v>44223</c:v>
                </c:pt>
                <c:pt idx="393">
                  <c:v>44224</c:v>
                </c:pt>
                <c:pt idx="394">
                  <c:v>44225</c:v>
                </c:pt>
                <c:pt idx="395">
                  <c:v>44226</c:v>
                </c:pt>
                <c:pt idx="396">
                  <c:v>44227</c:v>
                </c:pt>
                <c:pt idx="397">
                  <c:v>44228</c:v>
                </c:pt>
                <c:pt idx="398">
                  <c:v>44229</c:v>
                </c:pt>
                <c:pt idx="399">
                  <c:v>44230</c:v>
                </c:pt>
                <c:pt idx="400">
                  <c:v>44231</c:v>
                </c:pt>
                <c:pt idx="401">
                  <c:v>44232</c:v>
                </c:pt>
                <c:pt idx="402">
                  <c:v>44233</c:v>
                </c:pt>
                <c:pt idx="403">
                  <c:v>44234</c:v>
                </c:pt>
                <c:pt idx="404">
                  <c:v>44235</c:v>
                </c:pt>
                <c:pt idx="405">
                  <c:v>44236</c:v>
                </c:pt>
                <c:pt idx="406">
                  <c:v>44237</c:v>
                </c:pt>
                <c:pt idx="407">
                  <c:v>44238</c:v>
                </c:pt>
                <c:pt idx="408">
                  <c:v>44239</c:v>
                </c:pt>
                <c:pt idx="409">
                  <c:v>44240</c:v>
                </c:pt>
                <c:pt idx="410">
                  <c:v>44241</c:v>
                </c:pt>
                <c:pt idx="411">
                  <c:v>44242</c:v>
                </c:pt>
                <c:pt idx="412">
                  <c:v>44243</c:v>
                </c:pt>
                <c:pt idx="413">
                  <c:v>44244</c:v>
                </c:pt>
                <c:pt idx="414">
                  <c:v>44245</c:v>
                </c:pt>
                <c:pt idx="415">
                  <c:v>44246</c:v>
                </c:pt>
                <c:pt idx="416">
                  <c:v>44247</c:v>
                </c:pt>
                <c:pt idx="417">
                  <c:v>44248</c:v>
                </c:pt>
                <c:pt idx="418">
                  <c:v>44249</c:v>
                </c:pt>
                <c:pt idx="419">
                  <c:v>44250</c:v>
                </c:pt>
                <c:pt idx="420">
                  <c:v>44251</c:v>
                </c:pt>
                <c:pt idx="421">
                  <c:v>44252</c:v>
                </c:pt>
                <c:pt idx="422">
                  <c:v>44253</c:v>
                </c:pt>
                <c:pt idx="423">
                  <c:v>44254</c:v>
                </c:pt>
                <c:pt idx="424">
                  <c:v>44255</c:v>
                </c:pt>
                <c:pt idx="425">
                  <c:v>44256</c:v>
                </c:pt>
                <c:pt idx="426">
                  <c:v>44257</c:v>
                </c:pt>
                <c:pt idx="427">
                  <c:v>44258</c:v>
                </c:pt>
                <c:pt idx="428">
                  <c:v>44259</c:v>
                </c:pt>
                <c:pt idx="429">
                  <c:v>44260</c:v>
                </c:pt>
                <c:pt idx="430">
                  <c:v>44261</c:v>
                </c:pt>
                <c:pt idx="431">
                  <c:v>44262</c:v>
                </c:pt>
                <c:pt idx="432">
                  <c:v>44263</c:v>
                </c:pt>
                <c:pt idx="433">
                  <c:v>44264</c:v>
                </c:pt>
                <c:pt idx="434">
                  <c:v>44265</c:v>
                </c:pt>
                <c:pt idx="435">
                  <c:v>44266</c:v>
                </c:pt>
                <c:pt idx="436">
                  <c:v>44267</c:v>
                </c:pt>
                <c:pt idx="437">
                  <c:v>44268</c:v>
                </c:pt>
                <c:pt idx="438">
                  <c:v>44269</c:v>
                </c:pt>
                <c:pt idx="439">
                  <c:v>44270</c:v>
                </c:pt>
                <c:pt idx="440">
                  <c:v>44271</c:v>
                </c:pt>
                <c:pt idx="441">
                  <c:v>44272</c:v>
                </c:pt>
                <c:pt idx="442">
                  <c:v>44273</c:v>
                </c:pt>
                <c:pt idx="443">
                  <c:v>44274</c:v>
                </c:pt>
                <c:pt idx="444">
                  <c:v>44275</c:v>
                </c:pt>
                <c:pt idx="445">
                  <c:v>44276</c:v>
                </c:pt>
                <c:pt idx="446">
                  <c:v>44277</c:v>
                </c:pt>
                <c:pt idx="447">
                  <c:v>44278</c:v>
                </c:pt>
                <c:pt idx="448">
                  <c:v>44279</c:v>
                </c:pt>
                <c:pt idx="449">
                  <c:v>44280</c:v>
                </c:pt>
                <c:pt idx="450">
                  <c:v>44281</c:v>
                </c:pt>
                <c:pt idx="451">
                  <c:v>44282</c:v>
                </c:pt>
                <c:pt idx="452">
                  <c:v>44283</c:v>
                </c:pt>
                <c:pt idx="453">
                  <c:v>44284</c:v>
                </c:pt>
                <c:pt idx="454">
                  <c:v>44285</c:v>
                </c:pt>
                <c:pt idx="455">
                  <c:v>44286</c:v>
                </c:pt>
                <c:pt idx="456">
                  <c:v>44287</c:v>
                </c:pt>
                <c:pt idx="457">
                  <c:v>44288</c:v>
                </c:pt>
                <c:pt idx="458">
                  <c:v>44289</c:v>
                </c:pt>
                <c:pt idx="459">
                  <c:v>44290</c:v>
                </c:pt>
                <c:pt idx="460">
                  <c:v>44291</c:v>
                </c:pt>
                <c:pt idx="461">
                  <c:v>44292</c:v>
                </c:pt>
                <c:pt idx="462">
                  <c:v>44293</c:v>
                </c:pt>
                <c:pt idx="463">
                  <c:v>44294</c:v>
                </c:pt>
                <c:pt idx="464">
                  <c:v>44295</c:v>
                </c:pt>
                <c:pt idx="465">
                  <c:v>44296</c:v>
                </c:pt>
                <c:pt idx="466">
                  <c:v>44297</c:v>
                </c:pt>
                <c:pt idx="467">
                  <c:v>44298</c:v>
                </c:pt>
                <c:pt idx="468">
                  <c:v>44299</c:v>
                </c:pt>
                <c:pt idx="469">
                  <c:v>44300</c:v>
                </c:pt>
                <c:pt idx="470">
                  <c:v>44301</c:v>
                </c:pt>
                <c:pt idx="471">
                  <c:v>44302</c:v>
                </c:pt>
                <c:pt idx="472">
                  <c:v>44303</c:v>
                </c:pt>
                <c:pt idx="473">
                  <c:v>44304</c:v>
                </c:pt>
                <c:pt idx="474">
                  <c:v>44305</c:v>
                </c:pt>
                <c:pt idx="475">
                  <c:v>44306</c:v>
                </c:pt>
                <c:pt idx="476">
                  <c:v>44307</c:v>
                </c:pt>
                <c:pt idx="477">
                  <c:v>44308</c:v>
                </c:pt>
                <c:pt idx="478">
                  <c:v>44309</c:v>
                </c:pt>
                <c:pt idx="479">
                  <c:v>44310</c:v>
                </c:pt>
                <c:pt idx="480">
                  <c:v>44311</c:v>
                </c:pt>
                <c:pt idx="481">
                  <c:v>44312</c:v>
                </c:pt>
                <c:pt idx="482">
                  <c:v>44313</c:v>
                </c:pt>
                <c:pt idx="483">
                  <c:v>44314</c:v>
                </c:pt>
                <c:pt idx="484">
                  <c:v>44315</c:v>
                </c:pt>
                <c:pt idx="485">
                  <c:v>44316</c:v>
                </c:pt>
                <c:pt idx="486">
                  <c:v>44317</c:v>
                </c:pt>
                <c:pt idx="487">
                  <c:v>44318</c:v>
                </c:pt>
                <c:pt idx="488">
                  <c:v>44319</c:v>
                </c:pt>
                <c:pt idx="489">
                  <c:v>44320</c:v>
                </c:pt>
                <c:pt idx="490">
                  <c:v>44321</c:v>
                </c:pt>
                <c:pt idx="491">
                  <c:v>44322</c:v>
                </c:pt>
                <c:pt idx="492">
                  <c:v>44323</c:v>
                </c:pt>
                <c:pt idx="493">
                  <c:v>44324</c:v>
                </c:pt>
                <c:pt idx="494">
                  <c:v>44325</c:v>
                </c:pt>
                <c:pt idx="495">
                  <c:v>44326</c:v>
                </c:pt>
                <c:pt idx="496">
                  <c:v>44327</c:v>
                </c:pt>
                <c:pt idx="497">
                  <c:v>44328</c:v>
                </c:pt>
                <c:pt idx="498">
                  <c:v>44329</c:v>
                </c:pt>
                <c:pt idx="499">
                  <c:v>44330</c:v>
                </c:pt>
                <c:pt idx="500">
                  <c:v>44331</c:v>
                </c:pt>
                <c:pt idx="501">
                  <c:v>44332</c:v>
                </c:pt>
                <c:pt idx="502">
                  <c:v>44333</c:v>
                </c:pt>
                <c:pt idx="503">
                  <c:v>44334</c:v>
                </c:pt>
                <c:pt idx="504">
                  <c:v>44335</c:v>
                </c:pt>
                <c:pt idx="505">
                  <c:v>44336</c:v>
                </c:pt>
                <c:pt idx="506">
                  <c:v>44337</c:v>
                </c:pt>
                <c:pt idx="507">
                  <c:v>44338</c:v>
                </c:pt>
                <c:pt idx="508">
                  <c:v>44339</c:v>
                </c:pt>
                <c:pt idx="509">
                  <c:v>44340</c:v>
                </c:pt>
                <c:pt idx="510">
                  <c:v>44341</c:v>
                </c:pt>
                <c:pt idx="511">
                  <c:v>44342</c:v>
                </c:pt>
                <c:pt idx="512">
                  <c:v>44343</c:v>
                </c:pt>
                <c:pt idx="513">
                  <c:v>44344</c:v>
                </c:pt>
                <c:pt idx="514">
                  <c:v>44345</c:v>
                </c:pt>
                <c:pt idx="515">
                  <c:v>44346</c:v>
                </c:pt>
                <c:pt idx="516">
                  <c:v>44347</c:v>
                </c:pt>
                <c:pt idx="517">
                  <c:v>44348</c:v>
                </c:pt>
                <c:pt idx="518">
                  <c:v>44349</c:v>
                </c:pt>
                <c:pt idx="519">
                  <c:v>44350</c:v>
                </c:pt>
                <c:pt idx="520">
                  <c:v>44351</c:v>
                </c:pt>
                <c:pt idx="521">
                  <c:v>44352</c:v>
                </c:pt>
                <c:pt idx="522">
                  <c:v>44353</c:v>
                </c:pt>
                <c:pt idx="523">
                  <c:v>44354</c:v>
                </c:pt>
                <c:pt idx="524">
                  <c:v>44355</c:v>
                </c:pt>
                <c:pt idx="525">
                  <c:v>44356</c:v>
                </c:pt>
                <c:pt idx="526">
                  <c:v>44357</c:v>
                </c:pt>
                <c:pt idx="527">
                  <c:v>44358</c:v>
                </c:pt>
                <c:pt idx="528">
                  <c:v>44359</c:v>
                </c:pt>
                <c:pt idx="529">
                  <c:v>44360</c:v>
                </c:pt>
                <c:pt idx="530">
                  <c:v>44361</c:v>
                </c:pt>
                <c:pt idx="531">
                  <c:v>44362</c:v>
                </c:pt>
                <c:pt idx="532">
                  <c:v>44363</c:v>
                </c:pt>
                <c:pt idx="533">
                  <c:v>44364</c:v>
                </c:pt>
                <c:pt idx="534">
                  <c:v>44365</c:v>
                </c:pt>
                <c:pt idx="535">
                  <c:v>44366</c:v>
                </c:pt>
                <c:pt idx="536">
                  <c:v>44367</c:v>
                </c:pt>
                <c:pt idx="537">
                  <c:v>44368</c:v>
                </c:pt>
                <c:pt idx="538">
                  <c:v>44369</c:v>
                </c:pt>
                <c:pt idx="539">
                  <c:v>44370</c:v>
                </c:pt>
                <c:pt idx="540">
                  <c:v>44371</c:v>
                </c:pt>
                <c:pt idx="541">
                  <c:v>44372</c:v>
                </c:pt>
                <c:pt idx="542">
                  <c:v>44373</c:v>
                </c:pt>
                <c:pt idx="543">
                  <c:v>44374</c:v>
                </c:pt>
                <c:pt idx="544">
                  <c:v>44375</c:v>
                </c:pt>
                <c:pt idx="545">
                  <c:v>44376</c:v>
                </c:pt>
              </c:numCache>
            </c:numRef>
          </c:cat>
          <c:val>
            <c:numRef>
              <c:f>Sheet3!$AP$3:$AP$548</c:f>
              <c:numCache>
                <c:formatCode>General</c:formatCode>
                <c:ptCount val="546"/>
                <c:pt idx="155">
                  <c:v>300</c:v>
                </c:pt>
                <c:pt idx="156">
                  <c:v>300</c:v>
                </c:pt>
                <c:pt idx="157">
                  <c:v>300</c:v>
                </c:pt>
                <c:pt idx="158">
                  <c:v>300</c:v>
                </c:pt>
                <c:pt idx="159">
                  <c:v>300</c:v>
                </c:pt>
                <c:pt idx="160">
                  <c:v>300</c:v>
                </c:pt>
                <c:pt idx="161">
                  <c:v>300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8-9CC8-4140-B968-02DA341257F4}"/>
            </c:ext>
          </c:extLst>
        </c:ser>
        <c:ser>
          <c:idx val="41"/>
          <c:order val="41"/>
          <c:tx>
            <c:strRef>
              <c:f>Sheet3!$AQ$2</c:f>
              <c:strCache>
                <c:ptCount val="1"/>
                <c:pt idx="0">
                  <c:v>盛夏闯关避暑季</c:v>
                </c:pt>
              </c:strCache>
            </c:strRef>
          </c:tx>
          <c:spPr>
            <a:ln w="28575" cap="rnd">
              <a:solidFill>
                <a:schemeClr val="accent6">
                  <a:lumMod val="70000"/>
                  <a:lumOff val="3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Sheet3!$A$3:$A$548</c:f>
              <c:numCache>
                <c:formatCode>m/d/yyyy</c:formatCode>
                <c:ptCount val="546"/>
                <c:pt idx="0">
                  <c:v>43831</c:v>
                </c:pt>
                <c:pt idx="1">
                  <c:v>43832</c:v>
                </c:pt>
                <c:pt idx="2">
                  <c:v>43833</c:v>
                </c:pt>
                <c:pt idx="3">
                  <c:v>43834</c:v>
                </c:pt>
                <c:pt idx="4">
                  <c:v>43835</c:v>
                </c:pt>
                <c:pt idx="5">
                  <c:v>43836</c:v>
                </c:pt>
                <c:pt idx="6">
                  <c:v>43837</c:v>
                </c:pt>
                <c:pt idx="7">
                  <c:v>43838</c:v>
                </c:pt>
                <c:pt idx="8">
                  <c:v>43839</c:v>
                </c:pt>
                <c:pt idx="9">
                  <c:v>43840</c:v>
                </c:pt>
                <c:pt idx="10">
                  <c:v>43841</c:v>
                </c:pt>
                <c:pt idx="11">
                  <c:v>43842</c:v>
                </c:pt>
                <c:pt idx="12">
                  <c:v>43843</c:v>
                </c:pt>
                <c:pt idx="13">
                  <c:v>43844</c:v>
                </c:pt>
                <c:pt idx="14">
                  <c:v>43845</c:v>
                </c:pt>
                <c:pt idx="15">
                  <c:v>43846</c:v>
                </c:pt>
                <c:pt idx="16">
                  <c:v>43847</c:v>
                </c:pt>
                <c:pt idx="17">
                  <c:v>43848</c:v>
                </c:pt>
                <c:pt idx="18">
                  <c:v>43849</c:v>
                </c:pt>
                <c:pt idx="19">
                  <c:v>43850</c:v>
                </c:pt>
                <c:pt idx="20">
                  <c:v>43851</c:v>
                </c:pt>
                <c:pt idx="21">
                  <c:v>43852</c:v>
                </c:pt>
                <c:pt idx="22">
                  <c:v>43853</c:v>
                </c:pt>
                <c:pt idx="23">
                  <c:v>43854</c:v>
                </c:pt>
                <c:pt idx="24">
                  <c:v>43855</c:v>
                </c:pt>
                <c:pt idx="25">
                  <c:v>43856</c:v>
                </c:pt>
                <c:pt idx="26">
                  <c:v>43857</c:v>
                </c:pt>
                <c:pt idx="27">
                  <c:v>43858</c:v>
                </c:pt>
                <c:pt idx="28">
                  <c:v>43859</c:v>
                </c:pt>
                <c:pt idx="29">
                  <c:v>43860</c:v>
                </c:pt>
                <c:pt idx="30">
                  <c:v>43861</c:v>
                </c:pt>
                <c:pt idx="31">
                  <c:v>43862</c:v>
                </c:pt>
                <c:pt idx="32">
                  <c:v>43863</c:v>
                </c:pt>
                <c:pt idx="33">
                  <c:v>43864</c:v>
                </c:pt>
                <c:pt idx="34">
                  <c:v>43865</c:v>
                </c:pt>
                <c:pt idx="35">
                  <c:v>43866</c:v>
                </c:pt>
                <c:pt idx="36">
                  <c:v>43867</c:v>
                </c:pt>
                <c:pt idx="37">
                  <c:v>43868</c:v>
                </c:pt>
                <c:pt idx="38">
                  <c:v>43869</c:v>
                </c:pt>
                <c:pt idx="39">
                  <c:v>43870</c:v>
                </c:pt>
                <c:pt idx="40">
                  <c:v>43871</c:v>
                </c:pt>
                <c:pt idx="41">
                  <c:v>43872</c:v>
                </c:pt>
                <c:pt idx="42">
                  <c:v>43873</c:v>
                </c:pt>
                <c:pt idx="43">
                  <c:v>43874</c:v>
                </c:pt>
                <c:pt idx="44">
                  <c:v>43875</c:v>
                </c:pt>
                <c:pt idx="45">
                  <c:v>43876</c:v>
                </c:pt>
                <c:pt idx="46">
                  <c:v>43877</c:v>
                </c:pt>
                <c:pt idx="47">
                  <c:v>43878</c:v>
                </c:pt>
                <c:pt idx="48">
                  <c:v>43879</c:v>
                </c:pt>
                <c:pt idx="49">
                  <c:v>43880</c:v>
                </c:pt>
                <c:pt idx="50">
                  <c:v>43881</c:v>
                </c:pt>
                <c:pt idx="51">
                  <c:v>43882</c:v>
                </c:pt>
                <c:pt idx="52">
                  <c:v>43883</c:v>
                </c:pt>
                <c:pt idx="53">
                  <c:v>43884</c:v>
                </c:pt>
                <c:pt idx="54">
                  <c:v>43885</c:v>
                </c:pt>
                <c:pt idx="55">
                  <c:v>43886</c:v>
                </c:pt>
                <c:pt idx="56">
                  <c:v>43887</c:v>
                </c:pt>
                <c:pt idx="57">
                  <c:v>43888</c:v>
                </c:pt>
                <c:pt idx="58">
                  <c:v>43889</c:v>
                </c:pt>
                <c:pt idx="59">
                  <c:v>43890</c:v>
                </c:pt>
                <c:pt idx="60">
                  <c:v>43891</c:v>
                </c:pt>
                <c:pt idx="61">
                  <c:v>43892</c:v>
                </c:pt>
                <c:pt idx="62">
                  <c:v>43893</c:v>
                </c:pt>
                <c:pt idx="63">
                  <c:v>43894</c:v>
                </c:pt>
                <c:pt idx="64">
                  <c:v>43895</c:v>
                </c:pt>
                <c:pt idx="65">
                  <c:v>43896</c:v>
                </c:pt>
                <c:pt idx="66">
                  <c:v>43897</c:v>
                </c:pt>
                <c:pt idx="67">
                  <c:v>43898</c:v>
                </c:pt>
                <c:pt idx="68">
                  <c:v>43899</c:v>
                </c:pt>
                <c:pt idx="69">
                  <c:v>43900</c:v>
                </c:pt>
                <c:pt idx="70">
                  <c:v>43901</c:v>
                </c:pt>
                <c:pt idx="71">
                  <c:v>43902</c:v>
                </c:pt>
                <c:pt idx="72">
                  <c:v>43903</c:v>
                </c:pt>
                <c:pt idx="73">
                  <c:v>43904</c:v>
                </c:pt>
                <c:pt idx="74">
                  <c:v>43905</c:v>
                </c:pt>
                <c:pt idx="75">
                  <c:v>43906</c:v>
                </c:pt>
                <c:pt idx="76">
                  <c:v>43907</c:v>
                </c:pt>
                <c:pt idx="77">
                  <c:v>43908</c:v>
                </c:pt>
                <c:pt idx="78">
                  <c:v>43909</c:v>
                </c:pt>
                <c:pt idx="79">
                  <c:v>43910</c:v>
                </c:pt>
                <c:pt idx="80">
                  <c:v>43911</c:v>
                </c:pt>
                <c:pt idx="81">
                  <c:v>43912</c:v>
                </c:pt>
                <c:pt idx="82">
                  <c:v>43913</c:v>
                </c:pt>
                <c:pt idx="83">
                  <c:v>43914</c:v>
                </c:pt>
                <c:pt idx="84">
                  <c:v>43915</c:v>
                </c:pt>
                <c:pt idx="85">
                  <c:v>43916</c:v>
                </c:pt>
                <c:pt idx="86">
                  <c:v>43917</c:v>
                </c:pt>
                <c:pt idx="87">
                  <c:v>43918</c:v>
                </c:pt>
                <c:pt idx="88">
                  <c:v>43919</c:v>
                </c:pt>
                <c:pt idx="89">
                  <c:v>43920</c:v>
                </c:pt>
                <c:pt idx="90">
                  <c:v>43921</c:v>
                </c:pt>
                <c:pt idx="91">
                  <c:v>43922</c:v>
                </c:pt>
                <c:pt idx="92">
                  <c:v>43923</c:v>
                </c:pt>
                <c:pt idx="93">
                  <c:v>43924</c:v>
                </c:pt>
                <c:pt idx="94">
                  <c:v>43925</c:v>
                </c:pt>
                <c:pt idx="95">
                  <c:v>43926</c:v>
                </c:pt>
                <c:pt idx="96">
                  <c:v>43927</c:v>
                </c:pt>
                <c:pt idx="97">
                  <c:v>43928</c:v>
                </c:pt>
                <c:pt idx="98">
                  <c:v>43929</c:v>
                </c:pt>
                <c:pt idx="99">
                  <c:v>43930</c:v>
                </c:pt>
                <c:pt idx="100">
                  <c:v>43931</c:v>
                </c:pt>
                <c:pt idx="101">
                  <c:v>43932</c:v>
                </c:pt>
                <c:pt idx="102">
                  <c:v>43933</c:v>
                </c:pt>
                <c:pt idx="103">
                  <c:v>43934</c:v>
                </c:pt>
                <c:pt idx="104">
                  <c:v>43935</c:v>
                </c:pt>
                <c:pt idx="105">
                  <c:v>43936</c:v>
                </c:pt>
                <c:pt idx="106">
                  <c:v>43937</c:v>
                </c:pt>
                <c:pt idx="107">
                  <c:v>43938</c:v>
                </c:pt>
                <c:pt idx="108">
                  <c:v>43939</c:v>
                </c:pt>
                <c:pt idx="109">
                  <c:v>43940</c:v>
                </c:pt>
                <c:pt idx="110">
                  <c:v>43941</c:v>
                </c:pt>
                <c:pt idx="111">
                  <c:v>43942</c:v>
                </c:pt>
                <c:pt idx="112">
                  <c:v>43943</c:v>
                </c:pt>
                <c:pt idx="113">
                  <c:v>43944</c:v>
                </c:pt>
                <c:pt idx="114">
                  <c:v>43945</c:v>
                </c:pt>
                <c:pt idx="115">
                  <c:v>43946</c:v>
                </c:pt>
                <c:pt idx="116">
                  <c:v>43947</c:v>
                </c:pt>
                <c:pt idx="117">
                  <c:v>43948</c:v>
                </c:pt>
                <c:pt idx="118">
                  <c:v>43949</c:v>
                </c:pt>
                <c:pt idx="119">
                  <c:v>43950</c:v>
                </c:pt>
                <c:pt idx="120">
                  <c:v>43951</c:v>
                </c:pt>
                <c:pt idx="121">
                  <c:v>43952</c:v>
                </c:pt>
                <c:pt idx="122">
                  <c:v>43953</c:v>
                </c:pt>
                <c:pt idx="123">
                  <c:v>43954</c:v>
                </c:pt>
                <c:pt idx="124">
                  <c:v>43955</c:v>
                </c:pt>
                <c:pt idx="125">
                  <c:v>43956</c:v>
                </c:pt>
                <c:pt idx="126">
                  <c:v>43957</c:v>
                </c:pt>
                <c:pt idx="127">
                  <c:v>43958</c:v>
                </c:pt>
                <c:pt idx="128">
                  <c:v>43959</c:v>
                </c:pt>
                <c:pt idx="129">
                  <c:v>43960</c:v>
                </c:pt>
                <c:pt idx="130">
                  <c:v>43961</c:v>
                </c:pt>
                <c:pt idx="131">
                  <c:v>43962</c:v>
                </c:pt>
                <c:pt idx="132">
                  <c:v>43963</c:v>
                </c:pt>
                <c:pt idx="133">
                  <c:v>43964</c:v>
                </c:pt>
                <c:pt idx="134">
                  <c:v>43965</c:v>
                </c:pt>
                <c:pt idx="135">
                  <c:v>43966</c:v>
                </c:pt>
                <c:pt idx="136">
                  <c:v>43967</c:v>
                </c:pt>
                <c:pt idx="137">
                  <c:v>43968</c:v>
                </c:pt>
                <c:pt idx="138">
                  <c:v>43969</c:v>
                </c:pt>
                <c:pt idx="139">
                  <c:v>43970</c:v>
                </c:pt>
                <c:pt idx="140">
                  <c:v>43971</c:v>
                </c:pt>
                <c:pt idx="141">
                  <c:v>43972</c:v>
                </c:pt>
                <c:pt idx="142">
                  <c:v>43973</c:v>
                </c:pt>
                <c:pt idx="143">
                  <c:v>43974</c:v>
                </c:pt>
                <c:pt idx="144">
                  <c:v>43975</c:v>
                </c:pt>
                <c:pt idx="145">
                  <c:v>43976</c:v>
                </c:pt>
                <c:pt idx="146">
                  <c:v>43977</c:v>
                </c:pt>
                <c:pt idx="147">
                  <c:v>43978</c:v>
                </c:pt>
                <c:pt idx="148">
                  <c:v>43979</c:v>
                </c:pt>
                <c:pt idx="149">
                  <c:v>43980</c:v>
                </c:pt>
                <c:pt idx="150">
                  <c:v>43981</c:v>
                </c:pt>
                <c:pt idx="151">
                  <c:v>43982</c:v>
                </c:pt>
                <c:pt idx="152">
                  <c:v>43983</c:v>
                </c:pt>
                <c:pt idx="153">
                  <c:v>43984</c:v>
                </c:pt>
                <c:pt idx="154">
                  <c:v>43985</c:v>
                </c:pt>
                <c:pt idx="155">
                  <c:v>43986</c:v>
                </c:pt>
                <c:pt idx="156">
                  <c:v>43987</c:v>
                </c:pt>
                <c:pt idx="157">
                  <c:v>43988</c:v>
                </c:pt>
                <c:pt idx="158">
                  <c:v>43989</c:v>
                </c:pt>
                <c:pt idx="159">
                  <c:v>43990</c:v>
                </c:pt>
                <c:pt idx="160">
                  <c:v>43991</c:v>
                </c:pt>
                <c:pt idx="161">
                  <c:v>43992</c:v>
                </c:pt>
                <c:pt idx="162">
                  <c:v>43993</c:v>
                </c:pt>
                <c:pt idx="163">
                  <c:v>43994</c:v>
                </c:pt>
                <c:pt idx="164">
                  <c:v>43995</c:v>
                </c:pt>
                <c:pt idx="165">
                  <c:v>43996</c:v>
                </c:pt>
                <c:pt idx="166">
                  <c:v>43997</c:v>
                </c:pt>
                <c:pt idx="167">
                  <c:v>43998</c:v>
                </c:pt>
                <c:pt idx="168">
                  <c:v>43999</c:v>
                </c:pt>
                <c:pt idx="169">
                  <c:v>44000</c:v>
                </c:pt>
                <c:pt idx="170">
                  <c:v>44001</c:v>
                </c:pt>
                <c:pt idx="171">
                  <c:v>44002</c:v>
                </c:pt>
                <c:pt idx="172">
                  <c:v>44003</c:v>
                </c:pt>
                <c:pt idx="173">
                  <c:v>44004</c:v>
                </c:pt>
                <c:pt idx="174">
                  <c:v>44005</c:v>
                </c:pt>
                <c:pt idx="175">
                  <c:v>44006</c:v>
                </c:pt>
                <c:pt idx="176">
                  <c:v>44007</c:v>
                </c:pt>
                <c:pt idx="177">
                  <c:v>44008</c:v>
                </c:pt>
                <c:pt idx="178">
                  <c:v>44009</c:v>
                </c:pt>
                <c:pt idx="179">
                  <c:v>44010</c:v>
                </c:pt>
                <c:pt idx="180">
                  <c:v>44011</c:v>
                </c:pt>
                <c:pt idx="181">
                  <c:v>44012</c:v>
                </c:pt>
                <c:pt idx="182">
                  <c:v>44013</c:v>
                </c:pt>
                <c:pt idx="183">
                  <c:v>44014</c:v>
                </c:pt>
                <c:pt idx="184">
                  <c:v>44015</c:v>
                </c:pt>
                <c:pt idx="185">
                  <c:v>44016</c:v>
                </c:pt>
                <c:pt idx="186">
                  <c:v>44017</c:v>
                </c:pt>
                <c:pt idx="187">
                  <c:v>44018</c:v>
                </c:pt>
                <c:pt idx="188">
                  <c:v>44019</c:v>
                </c:pt>
                <c:pt idx="189">
                  <c:v>44020</c:v>
                </c:pt>
                <c:pt idx="190">
                  <c:v>44021</c:v>
                </c:pt>
                <c:pt idx="191">
                  <c:v>44022</c:v>
                </c:pt>
                <c:pt idx="192">
                  <c:v>44023</c:v>
                </c:pt>
                <c:pt idx="193">
                  <c:v>44024</c:v>
                </c:pt>
                <c:pt idx="194">
                  <c:v>44025</c:v>
                </c:pt>
                <c:pt idx="195">
                  <c:v>44026</c:v>
                </c:pt>
                <c:pt idx="196">
                  <c:v>44027</c:v>
                </c:pt>
                <c:pt idx="197">
                  <c:v>44028</c:v>
                </c:pt>
                <c:pt idx="198">
                  <c:v>44029</c:v>
                </c:pt>
                <c:pt idx="199">
                  <c:v>44030</c:v>
                </c:pt>
                <c:pt idx="200">
                  <c:v>44031</c:v>
                </c:pt>
                <c:pt idx="201">
                  <c:v>44032</c:v>
                </c:pt>
                <c:pt idx="202">
                  <c:v>44033</c:v>
                </c:pt>
                <c:pt idx="203">
                  <c:v>44034</c:v>
                </c:pt>
                <c:pt idx="204">
                  <c:v>44035</c:v>
                </c:pt>
                <c:pt idx="205">
                  <c:v>44036</c:v>
                </c:pt>
                <c:pt idx="206">
                  <c:v>44037</c:v>
                </c:pt>
                <c:pt idx="207">
                  <c:v>44038</c:v>
                </c:pt>
                <c:pt idx="208">
                  <c:v>44039</c:v>
                </c:pt>
                <c:pt idx="209">
                  <c:v>44040</c:v>
                </c:pt>
                <c:pt idx="210">
                  <c:v>44041</c:v>
                </c:pt>
                <c:pt idx="211">
                  <c:v>44042</c:v>
                </c:pt>
                <c:pt idx="212">
                  <c:v>44043</c:v>
                </c:pt>
                <c:pt idx="213">
                  <c:v>44044</c:v>
                </c:pt>
                <c:pt idx="214">
                  <c:v>44045</c:v>
                </c:pt>
                <c:pt idx="215">
                  <c:v>44046</c:v>
                </c:pt>
                <c:pt idx="216">
                  <c:v>44047</c:v>
                </c:pt>
                <c:pt idx="217">
                  <c:v>44048</c:v>
                </c:pt>
                <c:pt idx="218">
                  <c:v>44049</c:v>
                </c:pt>
                <c:pt idx="219">
                  <c:v>44050</c:v>
                </c:pt>
                <c:pt idx="220">
                  <c:v>44051</c:v>
                </c:pt>
                <c:pt idx="221">
                  <c:v>44052</c:v>
                </c:pt>
                <c:pt idx="222">
                  <c:v>44053</c:v>
                </c:pt>
                <c:pt idx="223">
                  <c:v>44054</c:v>
                </c:pt>
                <c:pt idx="224">
                  <c:v>44055</c:v>
                </c:pt>
                <c:pt idx="225">
                  <c:v>44056</c:v>
                </c:pt>
                <c:pt idx="226">
                  <c:v>44057</c:v>
                </c:pt>
                <c:pt idx="227">
                  <c:v>44058</c:v>
                </c:pt>
                <c:pt idx="228">
                  <c:v>44059</c:v>
                </c:pt>
                <c:pt idx="229">
                  <c:v>44060</c:v>
                </c:pt>
                <c:pt idx="230">
                  <c:v>44061</c:v>
                </c:pt>
                <c:pt idx="231">
                  <c:v>44062</c:v>
                </c:pt>
                <c:pt idx="232">
                  <c:v>44063</c:v>
                </c:pt>
                <c:pt idx="233">
                  <c:v>44064</c:v>
                </c:pt>
                <c:pt idx="234">
                  <c:v>44065</c:v>
                </c:pt>
                <c:pt idx="235">
                  <c:v>44066</c:v>
                </c:pt>
                <c:pt idx="236">
                  <c:v>44067</c:v>
                </c:pt>
                <c:pt idx="237">
                  <c:v>44068</c:v>
                </c:pt>
                <c:pt idx="238">
                  <c:v>44069</c:v>
                </c:pt>
                <c:pt idx="239">
                  <c:v>44070</c:v>
                </c:pt>
                <c:pt idx="240">
                  <c:v>44071</c:v>
                </c:pt>
                <c:pt idx="241">
                  <c:v>44072</c:v>
                </c:pt>
                <c:pt idx="242">
                  <c:v>44073</c:v>
                </c:pt>
                <c:pt idx="243">
                  <c:v>44074</c:v>
                </c:pt>
                <c:pt idx="244">
                  <c:v>44075</c:v>
                </c:pt>
                <c:pt idx="245">
                  <c:v>44076</c:v>
                </c:pt>
                <c:pt idx="246">
                  <c:v>44077</c:v>
                </c:pt>
                <c:pt idx="247">
                  <c:v>44078</c:v>
                </c:pt>
                <c:pt idx="248">
                  <c:v>44079</c:v>
                </c:pt>
                <c:pt idx="249">
                  <c:v>44080</c:v>
                </c:pt>
                <c:pt idx="250">
                  <c:v>44081</c:v>
                </c:pt>
                <c:pt idx="251">
                  <c:v>44082</c:v>
                </c:pt>
                <c:pt idx="252">
                  <c:v>44083</c:v>
                </c:pt>
                <c:pt idx="253">
                  <c:v>44084</c:v>
                </c:pt>
                <c:pt idx="254">
                  <c:v>44085</c:v>
                </c:pt>
                <c:pt idx="255">
                  <c:v>44086</c:v>
                </c:pt>
                <c:pt idx="256">
                  <c:v>44087</c:v>
                </c:pt>
                <c:pt idx="257">
                  <c:v>44088</c:v>
                </c:pt>
                <c:pt idx="258">
                  <c:v>44089</c:v>
                </c:pt>
                <c:pt idx="259">
                  <c:v>44090</c:v>
                </c:pt>
                <c:pt idx="260">
                  <c:v>44091</c:v>
                </c:pt>
                <c:pt idx="261">
                  <c:v>44092</c:v>
                </c:pt>
                <c:pt idx="262">
                  <c:v>44093</c:v>
                </c:pt>
                <c:pt idx="263">
                  <c:v>44094</c:v>
                </c:pt>
                <c:pt idx="264">
                  <c:v>44095</c:v>
                </c:pt>
                <c:pt idx="265">
                  <c:v>44096</c:v>
                </c:pt>
                <c:pt idx="266">
                  <c:v>44097</c:v>
                </c:pt>
                <c:pt idx="267">
                  <c:v>44098</c:v>
                </c:pt>
                <c:pt idx="268">
                  <c:v>44099</c:v>
                </c:pt>
                <c:pt idx="269">
                  <c:v>44100</c:v>
                </c:pt>
                <c:pt idx="270">
                  <c:v>44101</c:v>
                </c:pt>
                <c:pt idx="271">
                  <c:v>44102</c:v>
                </c:pt>
                <c:pt idx="272">
                  <c:v>44103</c:v>
                </c:pt>
                <c:pt idx="273">
                  <c:v>44104</c:v>
                </c:pt>
                <c:pt idx="274">
                  <c:v>44105</c:v>
                </c:pt>
                <c:pt idx="275">
                  <c:v>44106</c:v>
                </c:pt>
                <c:pt idx="276">
                  <c:v>44107</c:v>
                </c:pt>
                <c:pt idx="277">
                  <c:v>44108</c:v>
                </c:pt>
                <c:pt idx="278">
                  <c:v>44109</c:v>
                </c:pt>
                <c:pt idx="279">
                  <c:v>44110</c:v>
                </c:pt>
                <c:pt idx="280">
                  <c:v>44111</c:v>
                </c:pt>
                <c:pt idx="281">
                  <c:v>44112</c:v>
                </c:pt>
                <c:pt idx="282">
                  <c:v>44113</c:v>
                </c:pt>
                <c:pt idx="283">
                  <c:v>44114</c:v>
                </c:pt>
                <c:pt idx="284">
                  <c:v>44115</c:v>
                </c:pt>
                <c:pt idx="285">
                  <c:v>44116</c:v>
                </c:pt>
                <c:pt idx="286">
                  <c:v>44117</c:v>
                </c:pt>
                <c:pt idx="287">
                  <c:v>44118</c:v>
                </c:pt>
                <c:pt idx="288">
                  <c:v>44119</c:v>
                </c:pt>
                <c:pt idx="289">
                  <c:v>44120</c:v>
                </c:pt>
                <c:pt idx="290">
                  <c:v>44121</c:v>
                </c:pt>
                <c:pt idx="291">
                  <c:v>44122</c:v>
                </c:pt>
                <c:pt idx="292">
                  <c:v>44123</c:v>
                </c:pt>
                <c:pt idx="293">
                  <c:v>44124</c:v>
                </c:pt>
                <c:pt idx="294">
                  <c:v>44125</c:v>
                </c:pt>
                <c:pt idx="295">
                  <c:v>44126</c:v>
                </c:pt>
                <c:pt idx="296">
                  <c:v>44127</c:v>
                </c:pt>
                <c:pt idx="297">
                  <c:v>44128</c:v>
                </c:pt>
                <c:pt idx="298">
                  <c:v>44129</c:v>
                </c:pt>
                <c:pt idx="299">
                  <c:v>44130</c:v>
                </c:pt>
                <c:pt idx="300">
                  <c:v>44131</c:v>
                </c:pt>
                <c:pt idx="301">
                  <c:v>44132</c:v>
                </c:pt>
                <c:pt idx="302">
                  <c:v>44133</c:v>
                </c:pt>
                <c:pt idx="303">
                  <c:v>44134</c:v>
                </c:pt>
                <c:pt idx="304">
                  <c:v>44135</c:v>
                </c:pt>
                <c:pt idx="305">
                  <c:v>44136</c:v>
                </c:pt>
                <c:pt idx="306">
                  <c:v>44137</c:v>
                </c:pt>
                <c:pt idx="307">
                  <c:v>44138</c:v>
                </c:pt>
                <c:pt idx="308">
                  <c:v>44139</c:v>
                </c:pt>
                <c:pt idx="309">
                  <c:v>44140</c:v>
                </c:pt>
                <c:pt idx="310">
                  <c:v>44141</c:v>
                </c:pt>
                <c:pt idx="311">
                  <c:v>44142</c:v>
                </c:pt>
                <c:pt idx="312">
                  <c:v>44143</c:v>
                </c:pt>
                <c:pt idx="313">
                  <c:v>44144</c:v>
                </c:pt>
                <c:pt idx="314">
                  <c:v>44145</c:v>
                </c:pt>
                <c:pt idx="315">
                  <c:v>44146</c:v>
                </c:pt>
                <c:pt idx="316">
                  <c:v>44147</c:v>
                </c:pt>
                <c:pt idx="317">
                  <c:v>44148</c:v>
                </c:pt>
                <c:pt idx="318">
                  <c:v>44149</c:v>
                </c:pt>
                <c:pt idx="319">
                  <c:v>44150</c:v>
                </c:pt>
                <c:pt idx="320">
                  <c:v>44151</c:v>
                </c:pt>
                <c:pt idx="321">
                  <c:v>44152</c:v>
                </c:pt>
                <c:pt idx="322">
                  <c:v>44153</c:v>
                </c:pt>
                <c:pt idx="323">
                  <c:v>44154</c:v>
                </c:pt>
                <c:pt idx="324">
                  <c:v>44155</c:v>
                </c:pt>
                <c:pt idx="325">
                  <c:v>44156</c:v>
                </c:pt>
                <c:pt idx="326">
                  <c:v>44157</c:v>
                </c:pt>
                <c:pt idx="327">
                  <c:v>44158</c:v>
                </c:pt>
                <c:pt idx="328">
                  <c:v>44159</c:v>
                </c:pt>
                <c:pt idx="329">
                  <c:v>44160</c:v>
                </c:pt>
                <c:pt idx="330">
                  <c:v>44161</c:v>
                </c:pt>
                <c:pt idx="331">
                  <c:v>44162</c:v>
                </c:pt>
                <c:pt idx="332">
                  <c:v>44163</c:v>
                </c:pt>
                <c:pt idx="333">
                  <c:v>44164</c:v>
                </c:pt>
                <c:pt idx="334">
                  <c:v>44165</c:v>
                </c:pt>
                <c:pt idx="335">
                  <c:v>44166</c:v>
                </c:pt>
                <c:pt idx="336">
                  <c:v>44167</c:v>
                </c:pt>
                <c:pt idx="337">
                  <c:v>44168</c:v>
                </c:pt>
                <c:pt idx="338">
                  <c:v>44169</c:v>
                </c:pt>
                <c:pt idx="339">
                  <c:v>44170</c:v>
                </c:pt>
                <c:pt idx="340">
                  <c:v>44171</c:v>
                </c:pt>
                <c:pt idx="341">
                  <c:v>44172</c:v>
                </c:pt>
                <c:pt idx="342">
                  <c:v>44173</c:v>
                </c:pt>
                <c:pt idx="343">
                  <c:v>44174</c:v>
                </c:pt>
                <c:pt idx="344">
                  <c:v>44175</c:v>
                </c:pt>
                <c:pt idx="345">
                  <c:v>44176</c:v>
                </c:pt>
                <c:pt idx="346">
                  <c:v>44177</c:v>
                </c:pt>
                <c:pt idx="347">
                  <c:v>44178</c:v>
                </c:pt>
                <c:pt idx="348">
                  <c:v>44179</c:v>
                </c:pt>
                <c:pt idx="349">
                  <c:v>44180</c:v>
                </c:pt>
                <c:pt idx="350">
                  <c:v>44181</c:v>
                </c:pt>
                <c:pt idx="351">
                  <c:v>44182</c:v>
                </c:pt>
                <c:pt idx="352">
                  <c:v>44183</c:v>
                </c:pt>
                <c:pt idx="353">
                  <c:v>44184</c:v>
                </c:pt>
                <c:pt idx="354">
                  <c:v>44185</c:v>
                </c:pt>
                <c:pt idx="355">
                  <c:v>44186</c:v>
                </c:pt>
                <c:pt idx="356">
                  <c:v>44187</c:v>
                </c:pt>
                <c:pt idx="357">
                  <c:v>44188</c:v>
                </c:pt>
                <c:pt idx="358">
                  <c:v>44189</c:v>
                </c:pt>
                <c:pt idx="359">
                  <c:v>44190</c:v>
                </c:pt>
                <c:pt idx="360">
                  <c:v>44191</c:v>
                </c:pt>
                <c:pt idx="361">
                  <c:v>44192</c:v>
                </c:pt>
                <c:pt idx="362">
                  <c:v>44193</c:v>
                </c:pt>
                <c:pt idx="363">
                  <c:v>44194</c:v>
                </c:pt>
                <c:pt idx="364">
                  <c:v>44195</c:v>
                </c:pt>
                <c:pt idx="365">
                  <c:v>44196</c:v>
                </c:pt>
                <c:pt idx="366">
                  <c:v>44197</c:v>
                </c:pt>
                <c:pt idx="367">
                  <c:v>44198</c:v>
                </c:pt>
                <c:pt idx="368">
                  <c:v>44199</c:v>
                </c:pt>
                <c:pt idx="369">
                  <c:v>44200</c:v>
                </c:pt>
                <c:pt idx="370">
                  <c:v>44201</c:v>
                </c:pt>
                <c:pt idx="371">
                  <c:v>44202</c:v>
                </c:pt>
                <c:pt idx="372">
                  <c:v>44203</c:v>
                </c:pt>
                <c:pt idx="373">
                  <c:v>44204</c:v>
                </c:pt>
                <c:pt idx="374">
                  <c:v>44205</c:v>
                </c:pt>
                <c:pt idx="375">
                  <c:v>44206</c:v>
                </c:pt>
                <c:pt idx="376">
                  <c:v>44207</c:v>
                </c:pt>
                <c:pt idx="377">
                  <c:v>44208</c:v>
                </c:pt>
                <c:pt idx="378">
                  <c:v>44209</c:v>
                </c:pt>
                <c:pt idx="379">
                  <c:v>44210</c:v>
                </c:pt>
                <c:pt idx="380">
                  <c:v>44211</c:v>
                </c:pt>
                <c:pt idx="381">
                  <c:v>44212</c:v>
                </c:pt>
                <c:pt idx="382">
                  <c:v>44213</c:v>
                </c:pt>
                <c:pt idx="383">
                  <c:v>44214</c:v>
                </c:pt>
                <c:pt idx="384">
                  <c:v>44215</c:v>
                </c:pt>
                <c:pt idx="385">
                  <c:v>44216</c:v>
                </c:pt>
                <c:pt idx="386">
                  <c:v>44217</c:v>
                </c:pt>
                <c:pt idx="387">
                  <c:v>44218</c:v>
                </c:pt>
                <c:pt idx="388">
                  <c:v>44219</c:v>
                </c:pt>
                <c:pt idx="389">
                  <c:v>44220</c:v>
                </c:pt>
                <c:pt idx="390">
                  <c:v>44221</c:v>
                </c:pt>
                <c:pt idx="391">
                  <c:v>44222</c:v>
                </c:pt>
                <c:pt idx="392">
                  <c:v>44223</c:v>
                </c:pt>
                <c:pt idx="393">
                  <c:v>44224</c:v>
                </c:pt>
                <c:pt idx="394">
                  <c:v>44225</c:v>
                </c:pt>
                <c:pt idx="395">
                  <c:v>44226</c:v>
                </c:pt>
                <c:pt idx="396">
                  <c:v>44227</c:v>
                </c:pt>
                <c:pt idx="397">
                  <c:v>44228</c:v>
                </c:pt>
                <c:pt idx="398">
                  <c:v>44229</c:v>
                </c:pt>
                <c:pt idx="399">
                  <c:v>44230</c:v>
                </c:pt>
                <c:pt idx="400">
                  <c:v>44231</c:v>
                </c:pt>
                <c:pt idx="401">
                  <c:v>44232</c:v>
                </c:pt>
                <c:pt idx="402">
                  <c:v>44233</c:v>
                </c:pt>
                <c:pt idx="403">
                  <c:v>44234</c:v>
                </c:pt>
                <c:pt idx="404">
                  <c:v>44235</c:v>
                </c:pt>
                <c:pt idx="405">
                  <c:v>44236</c:v>
                </c:pt>
                <c:pt idx="406">
                  <c:v>44237</c:v>
                </c:pt>
                <c:pt idx="407">
                  <c:v>44238</c:v>
                </c:pt>
                <c:pt idx="408">
                  <c:v>44239</c:v>
                </c:pt>
                <c:pt idx="409">
                  <c:v>44240</c:v>
                </c:pt>
                <c:pt idx="410">
                  <c:v>44241</c:v>
                </c:pt>
                <c:pt idx="411">
                  <c:v>44242</c:v>
                </c:pt>
                <c:pt idx="412">
                  <c:v>44243</c:v>
                </c:pt>
                <c:pt idx="413">
                  <c:v>44244</c:v>
                </c:pt>
                <c:pt idx="414">
                  <c:v>44245</c:v>
                </c:pt>
                <c:pt idx="415">
                  <c:v>44246</c:v>
                </c:pt>
                <c:pt idx="416">
                  <c:v>44247</c:v>
                </c:pt>
                <c:pt idx="417">
                  <c:v>44248</c:v>
                </c:pt>
                <c:pt idx="418">
                  <c:v>44249</c:v>
                </c:pt>
                <c:pt idx="419">
                  <c:v>44250</c:v>
                </c:pt>
                <c:pt idx="420">
                  <c:v>44251</c:v>
                </c:pt>
                <c:pt idx="421">
                  <c:v>44252</c:v>
                </c:pt>
                <c:pt idx="422">
                  <c:v>44253</c:v>
                </c:pt>
                <c:pt idx="423">
                  <c:v>44254</c:v>
                </c:pt>
                <c:pt idx="424">
                  <c:v>44255</c:v>
                </c:pt>
                <c:pt idx="425">
                  <c:v>44256</c:v>
                </c:pt>
                <c:pt idx="426">
                  <c:v>44257</c:v>
                </c:pt>
                <c:pt idx="427">
                  <c:v>44258</c:v>
                </c:pt>
                <c:pt idx="428">
                  <c:v>44259</c:v>
                </c:pt>
                <c:pt idx="429">
                  <c:v>44260</c:v>
                </c:pt>
                <c:pt idx="430">
                  <c:v>44261</c:v>
                </c:pt>
                <c:pt idx="431">
                  <c:v>44262</c:v>
                </c:pt>
                <c:pt idx="432">
                  <c:v>44263</c:v>
                </c:pt>
                <c:pt idx="433">
                  <c:v>44264</c:v>
                </c:pt>
                <c:pt idx="434">
                  <c:v>44265</c:v>
                </c:pt>
                <c:pt idx="435">
                  <c:v>44266</c:v>
                </c:pt>
                <c:pt idx="436">
                  <c:v>44267</c:v>
                </c:pt>
                <c:pt idx="437">
                  <c:v>44268</c:v>
                </c:pt>
                <c:pt idx="438">
                  <c:v>44269</c:v>
                </c:pt>
                <c:pt idx="439">
                  <c:v>44270</c:v>
                </c:pt>
                <c:pt idx="440">
                  <c:v>44271</c:v>
                </c:pt>
                <c:pt idx="441">
                  <c:v>44272</c:v>
                </c:pt>
                <c:pt idx="442">
                  <c:v>44273</c:v>
                </c:pt>
                <c:pt idx="443">
                  <c:v>44274</c:v>
                </c:pt>
                <c:pt idx="444">
                  <c:v>44275</c:v>
                </c:pt>
                <c:pt idx="445">
                  <c:v>44276</c:v>
                </c:pt>
                <c:pt idx="446">
                  <c:v>44277</c:v>
                </c:pt>
                <c:pt idx="447">
                  <c:v>44278</c:v>
                </c:pt>
                <c:pt idx="448">
                  <c:v>44279</c:v>
                </c:pt>
                <c:pt idx="449">
                  <c:v>44280</c:v>
                </c:pt>
                <c:pt idx="450">
                  <c:v>44281</c:v>
                </c:pt>
                <c:pt idx="451">
                  <c:v>44282</c:v>
                </c:pt>
                <c:pt idx="452">
                  <c:v>44283</c:v>
                </c:pt>
                <c:pt idx="453">
                  <c:v>44284</c:v>
                </c:pt>
                <c:pt idx="454">
                  <c:v>44285</c:v>
                </c:pt>
                <c:pt idx="455">
                  <c:v>44286</c:v>
                </c:pt>
                <c:pt idx="456">
                  <c:v>44287</c:v>
                </c:pt>
                <c:pt idx="457">
                  <c:v>44288</c:v>
                </c:pt>
                <c:pt idx="458">
                  <c:v>44289</c:v>
                </c:pt>
                <c:pt idx="459">
                  <c:v>44290</c:v>
                </c:pt>
                <c:pt idx="460">
                  <c:v>44291</c:v>
                </c:pt>
                <c:pt idx="461">
                  <c:v>44292</c:v>
                </c:pt>
                <c:pt idx="462">
                  <c:v>44293</c:v>
                </c:pt>
                <c:pt idx="463">
                  <c:v>44294</c:v>
                </c:pt>
                <c:pt idx="464">
                  <c:v>44295</c:v>
                </c:pt>
                <c:pt idx="465">
                  <c:v>44296</c:v>
                </c:pt>
                <c:pt idx="466">
                  <c:v>44297</c:v>
                </c:pt>
                <c:pt idx="467">
                  <c:v>44298</c:v>
                </c:pt>
                <c:pt idx="468">
                  <c:v>44299</c:v>
                </c:pt>
                <c:pt idx="469">
                  <c:v>44300</c:v>
                </c:pt>
                <c:pt idx="470">
                  <c:v>44301</c:v>
                </c:pt>
                <c:pt idx="471">
                  <c:v>44302</c:v>
                </c:pt>
                <c:pt idx="472">
                  <c:v>44303</c:v>
                </c:pt>
                <c:pt idx="473">
                  <c:v>44304</c:v>
                </c:pt>
                <c:pt idx="474">
                  <c:v>44305</c:v>
                </c:pt>
                <c:pt idx="475">
                  <c:v>44306</c:v>
                </c:pt>
                <c:pt idx="476">
                  <c:v>44307</c:v>
                </c:pt>
                <c:pt idx="477">
                  <c:v>44308</c:v>
                </c:pt>
                <c:pt idx="478">
                  <c:v>44309</c:v>
                </c:pt>
                <c:pt idx="479">
                  <c:v>44310</c:v>
                </c:pt>
                <c:pt idx="480">
                  <c:v>44311</c:v>
                </c:pt>
                <c:pt idx="481">
                  <c:v>44312</c:v>
                </c:pt>
                <c:pt idx="482">
                  <c:v>44313</c:v>
                </c:pt>
                <c:pt idx="483">
                  <c:v>44314</c:v>
                </c:pt>
                <c:pt idx="484">
                  <c:v>44315</c:v>
                </c:pt>
                <c:pt idx="485">
                  <c:v>44316</c:v>
                </c:pt>
                <c:pt idx="486">
                  <c:v>44317</c:v>
                </c:pt>
                <c:pt idx="487">
                  <c:v>44318</c:v>
                </c:pt>
                <c:pt idx="488">
                  <c:v>44319</c:v>
                </c:pt>
                <c:pt idx="489">
                  <c:v>44320</c:v>
                </c:pt>
                <c:pt idx="490">
                  <c:v>44321</c:v>
                </c:pt>
                <c:pt idx="491">
                  <c:v>44322</c:v>
                </c:pt>
                <c:pt idx="492">
                  <c:v>44323</c:v>
                </c:pt>
                <c:pt idx="493">
                  <c:v>44324</c:v>
                </c:pt>
                <c:pt idx="494">
                  <c:v>44325</c:v>
                </c:pt>
                <c:pt idx="495">
                  <c:v>44326</c:v>
                </c:pt>
                <c:pt idx="496">
                  <c:v>44327</c:v>
                </c:pt>
                <c:pt idx="497">
                  <c:v>44328</c:v>
                </c:pt>
                <c:pt idx="498">
                  <c:v>44329</c:v>
                </c:pt>
                <c:pt idx="499">
                  <c:v>44330</c:v>
                </c:pt>
                <c:pt idx="500">
                  <c:v>44331</c:v>
                </c:pt>
                <c:pt idx="501">
                  <c:v>44332</c:v>
                </c:pt>
                <c:pt idx="502">
                  <c:v>44333</c:v>
                </c:pt>
                <c:pt idx="503">
                  <c:v>44334</c:v>
                </c:pt>
                <c:pt idx="504">
                  <c:v>44335</c:v>
                </c:pt>
                <c:pt idx="505">
                  <c:v>44336</c:v>
                </c:pt>
                <c:pt idx="506">
                  <c:v>44337</c:v>
                </c:pt>
                <c:pt idx="507">
                  <c:v>44338</c:v>
                </c:pt>
                <c:pt idx="508">
                  <c:v>44339</c:v>
                </c:pt>
                <c:pt idx="509">
                  <c:v>44340</c:v>
                </c:pt>
                <c:pt idx="510">
                  <c:v>44341</c:v>
                </c:pt>
                <c:pt idx="511">
                  <c:v>44342</c:v>
                </c:pt>
                <c:pt idx="512">
                  <c:v>44343</c:v>
                </c:pt>
                <c:pt idx="513">
                  <c:v>44344</c:v>
                </c:pt>
                <c:pt idx="514">
                  <c:v>44345</c:v>
                </c:pt>
                <c:pt idx="515">
                  <c:v>44346</c:v>
                </c:pt>
                <c:pt idx="516">
                  <c:v>44347</c:v>
                </c:pt>
                <c:pt idx="517">
                  <c:v>44348</c:v>
                </c:pt>
                <c:pt idx="518">
                  <c:v>44349</c:v>
                </c:pt>
                <c:pt idx="519">
                  <c:v>44350</c:v>
                </c:pt>
                <c:pt idx="520">
                  <c:v>44351</c:v>
                </c:pt>
                <c:pt idx="521">
                  <c:v>44352</c:v>
                </c:pt>
                <c:pt idx="522">
                  <c:v>44353</c:v>
                </c:pt>
                <c:pt idx="523">
                  <c:v>44354</c:v>
                </c:pt>
                <c:pt idx="524">
                  <c:v>44355</c:v>
                </c:pt>
                <c:pt idx="525">
                  <c:v>44356</c:v>
                </c:pt>
                <c:pt idx="526">
                  <c:v>44357</c:v>
                </c:pt>
                <c:pt idx="527">
                  <c:v>44358</c:v>
                </c:pt>
                <c:pt idx="528">
                  <c:v>44359</c:v>
                </c:pt>
                <c:pt idx="529">
                  <c:v>44360</c:v>
                </c:pt>
                <c:pt idx="530">
                  <c:v>44361</c:v>
                </c:pt>
                <c:pt idx="531">
                  <c:v>44362</c:v>
                </c:pt>
                <c:pt idx="532">
                  <c:v>44363</c:v>
                </c:pt>
                <c:pt idx="533">
                  <c:v>44364</c:v>
                </c:pt>
                <c:pt idx="534">
                  <c:v>44365</c:v>
                </c:pt>
                <c:pt idx="535">
                  <c:v>44366</c:v>
                </c:pt>
                <c:pt idx="536">
                  <c:v>44367</c:v>
                </c:pt>
                <c:pt idx="537">
                  <c:v>44368</c:v>
                </c:pt>
                <c:pt idx="538">
                  <c:v>44369</c:v>
                </c:pt>
                <c:pt idx="539">
                  <c:v>44370</c:v>
                </c:pt>
                <c:pt idx="540">
                  <c:v>44371</c:v>
                </c:pt>
                <c:pt idx="541">
                  <c:v>44372</c:v>
                </c:pt>
                <c:pt idx="542">
                  <c:v>44373</c:v>
                </c:pt>
                <c:pt idx="543">
                  <c:v>44374</c:v>
                </c:pt>
                <c:pt idx="544">
                  <c:v>44375</c:v>
                </c:pt>
                <c:pt idx="545">
                  <c:v>44376</c:v>
                </c:pt>
              </c:numCache>
            </c:numRef>
          </c:cat>
          <c:val>
            <c:numRef>
              <c:f>Sheet3!$AQ$3:$AQ$548</c:f>
              <c:numCache>
                <c:formatCode>General</c:formatCode>
                <c:ptCount val="546"/>
                <c:pt idx="159">
                  <c:v>400</c:v>
                </c:pt>
                <c:pt idx="160">
                  <c:v>400</c:v>
                </c:pt>
                <c:pt idx="161">
                  <c:v>400</c:v>
                </c:pt>
                <c:pt idx="162">
                  <c:v>400</c:v>
                </c:pt>
                <c:pt idx="163">
                  <c:v>400</c:v>
                </c:pt>
                <c:pt idx="164">
                  <c:v>400</c:v>
                </c:pt>
                <c:pt idx="165">
                  <c:v>400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9-9CC8-4140-B968-02DA341257F4}"/>
            </c:ext>
          </c:extLst>
        </c:ser>
        <c:ser>
          <c:idx val="42"/>
          <c:order val="42"/>
          <c:tx>
            <c:strRef>
              <c:f>Sheet3!$AR$2</c:f>
              <c:strCache>
                <c:ptCount val="1"/>
                <c:pt idx="0">
                  <c:v>心动宝石放心送</c:v>
                </c:pt>
              </c:strCache>
            </c:strRef>
          </c:tx>
          <c:spPr>
            <a:ln w="28575" cap="rnd">
              <a:solidFill>
                <a:schemeClr val="accent1">
                  <a:lumMod val="7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Sheet3!$A$3:$A$548</c:f>
              <c:numCache>
                <c:formatCode>m/d/yyyy</c:formatCode>
                <c:ptCount val="546"/>
                <c:pt idx="0">
                  <c:v>43831</c:v>
                </c:pt>
                <c:pt idx="1">
                  <c:v>43832</c:v>
                </c:pt>
                <c:pt idx="2">
                  <c:v>43833</c:v>
                </c:pt>
                <c:pt idx="3">
                  <c:v>43834</c:v>
                </c:pt>
                <c:pt idx="4">
                  <c:v>43835</c:v>
                </c:pt>
                <c:pt idx="5">
                  <c:v>43836</c:v>
                </c:pt>
                <c:pt idx="6">
                  <c:v>43837</c:v>
                </c:pt>
                <c:pt idx="7">
                  <c:v>43838</c:v>
                </c:pt>
                <c:pt idx="8">
                  <c:v>43839</c:v>
                </c:pt>
                <c:pt idx="9">
                  <c:v>43840</c:v>
                </c:pt>
                <c:pt idx="10">
                  <c:v>43841</c:v>
                </c:pt>
                <c:pt idx="11">
                  <c:v>43842</c:v>
                </c:pt>
                <c:pt idx="12">
                  <c:v>43843</c:v>
                </c:pt>
                <c:pt idx="13">
                  <c:v>43844</c:v>
                </c:pt>
                <c:pt idx="14">
                  <c:v>43845</c:v>
                </c:pt>
                <c:pt idx="15">
                  <c:v>43846</c:v>
                </c:pt>
                <c:pt idx="16">
                  <c:v>43847</c:v>
                </c:pt>
                <c:pt idx="17">
                  <c:v>43848</c:v>
                </c:pt>
                <c:pt idx="18">
                  <c:v>43849</c:v>
                </c:pt>
                <c:pt idx="19">
                  <c:v>43850</c:v>
                </c:pt>
                <c:pt idx="20">
                  <c:v>43851</c:v>
                </c:pt>
                <c:pt idx="21">
                  <c:v>43852</c:v>
                </c:pt>
                <c:pt idx="22">
                  <c:v>43853</c:v>
                </c:pt>
                <c:pt idx="23">
                  <c:v>43854</c:v>
                </c:pt>
                <c:pt idx="24">
                  <c:v>43855</c:v>
                </c:pt>
                <c:pt idx="25">
                  <c:v>43856</c:v>
                </c:pt>
                <c:pt idx="26">
                  <c:v>43857</c:v>
                </c:pt>
                <c:pt idx="27">
                  <c:v>43858</c:v>
                </c:pt>
                <c:pt idx="28">
                  <c:v>43859</c:v>
                </c:pt>
                <c:pt idx="29">
                  <c:v>43860</c:v>
                </c:pt>
                <c:pt idx="30">
                  <c:v>43861</c:v>
                </c:pt>
                <c:pt idx="31">
                  <c:v>43862</c:v>
                </c:pt>
                <c:pt idx="32">
                  <c:v>43863</c:v>
                </c:pt>
                <c:pt idx="33">
                  <c:v>43864</c:v>
                </c:pt>
                <c:pt idx="34">
                  <c:v>43865</c:v>
                </c:pt>
                <c:pt idx="35">
                  <c:v>43866</c:v>
                </c:pt>
                <c:pt idx="36">
                  <c:v>43867</c:v>
                </c:pt>
                <c:pt idx="37">
                  <c:v>43868</c:v>
                </c:pt>
                <c:pt idx="38">
                  <c:v>43869</c:v>
                </c:pt>
                <c:pt idx="39">
                  <c:v>43870</c:v>
                </c:pt>
                <c:pt idx="40">
                  <c:v>43871</c:v>
                </c:pt>
                <c:pt idx="41">
                  <c:v>43872</c:v>
                </c:pt>
                <c:pt idx="42">
                  <c:v>43873</c:v>
                </c:pt>
                <c:pt idx="43">
                  <c:v>43874</c:v>
                </c:pt>
                <c:pt idx="44">
                  <c:v>43875</c:v>
                </c:pt>
                <c:pt idx="45">
                  <c:v>43876</c:v>
                </c:pt>
                <c:pt idx="46">
                  <c:v>43877</c:v>
                </c:pt>
                <c:pt idx="47">
                  <c:v>43878</c:v>
                </c:pt>
                <c:pt idx="48">
                  <c:v>43879</c:v>
                </c:pt>
                <c:pt idx="49">
                  <c:v>43880</c:v>
                </c:pt>
                <c:pt idx="50">
                  <c:v>43881</c:v>
                </c:pt>
                <c:pt idx="51">
                  <c:v>43882</c:v>
                </c:pt>
                <c:pt idx="52">
                  <c:v>43883</c:v>
                </c:pt>
                <c:pt idx="53">
                  <c:v>43884</c:v>
                </c:pt>
                <c:pt idx="54">
                  <c:v>43885</c:v>
                </c:pt>
                <c:pt idx="55">
                  <c:v>43886</c:v>
                </c:pt>
                <c:pt idx="56">
                  <c:v>43887</c:v>
                </c:pt>
                <c:pt idx="57">
                  <c:v>43888</c:v>
                </c:pt>
                <c:pt idx="58">
                  <c:v>43889</c:v>
                </c:pt>
                <c:pt idx="59">
                  <c:v>43890</c:v>
                </c:pt>
                <c:pt idx="60">
                  <c:v>43891</c:v>
                </c:pt>
                <c:pt idx="61">
                  <c:v>43892</c:v>
                </c:pt>
                <c:pt idx="62">
                  <c:v>43893</c:v>
                </c:pt>
                <c:pt idx="63">
                  <c:v>43894</c:v>
                </c:pt>
                <c:pt idx="64">
                  <c:v>43895</c:v>
                </c:pt>
                <c:pt idx="65">
                  <c:v>43896</c:v>
                </c:pt>
                <c:pt idx="66">
                  <c:v>43897</c:v>
                </c:pt>
                <c:pt idx="67">
                  <c:v>43898</c:v>
                </c:pt>
                <c:pt idx="68">
                  <c:v>43899</c:v>
                </c:pt>
                <c:pt idx="69">
                  <c:v>43900</c:v>
                </c:pt>
                <c:pt idx="70">
                  <c:v>43901</c:v>
                </c:pt>
                <c:pt idx="71">
                  <c:v>43902</c:v>
                </c:pt>
                <c:pt idx="72">
                  <c:v>43903</c:v>
                </c:pt>
                <c:pt idx="73">
                  <c:v>43904</c:v>
                </c:pt>
                <c:pt idx="74">
                  <c:v>43905</c:v>
                </c:pt>
                <c:pt idx="75">
                  <c:v>43906</c:v>
                </c:pt>
                <c:pt idx="76">
                  <c:v>43907</c:v>
                </c:pt>
                <c:pt idx="77">
                  <c:v>43908</c:v>
                </c:pt>
                <c:pt idx="78">
                  <c:v>43909</c:v>
                </c:pt>
                <c:pt idx="79">
                  <c:v>43910</c:v>
                </c:pt>
                <c:pt idx="80">
                  <c:v>43911</c:v>
                </c:pt>
                <c:pt idx="81">
                  <c:v>43912</c:v>
                </c:pt>
                <c:pt idx="82">
                  <c:v>43913</c:v>
                </c:pt>
                <c:pt idx="83">
                  <c:v>43914</c:v>
                </c:pt>
                <c:pt idx="84">
                  <c:v>43915</c:v>
                </c:pt>
                <c:pt idx="85">
                  <c:v>43916</c:v>
                </c:pt>
                <c:pt idx="86">
                  <c:v>43917</c:v>
                </c:pt>
                <c:pt idx="87">
                  <c:v>43918</c:v>
                </c:pt>
                <c:pt idx="88">
                  <c:v>43919</c:v>
                </c:pt>
                <c:pt idx="89">
                  <c:v>43920</c:v>
                </c:pt>
                <c:pt idx="90">
                  <c:v>43921</c:v>
                </c:pt>
                <c:pt idx="91">
                  <c:v>43922</c:v>
                </c:pt>
                <c:pt idx="92">
                  <c:v>43923</c:v>
                </c:pt>
                <c:pt idx="93">
                  <c:v>43924</c:v>
                </c:pt>
                <c:pt idx="94">
                  <c:v>43925</c:v>
                </c:pt>
                <c:pt idx="95">
                  <c:v>43926</c:v>
                </c:pt>
                <c:pt idx="96">
                  <c:v>43927</c:v>
                </c:pt>
                <c:pt idx="97">
                  <c:v>43928</c:v>
                </c:pt>
                <c:pt idx="98">
                  <c:v>43929</c:v>
                </c:pt>
                <c:pt idx="99">
                  <c:v>43930</c:v>
                </c:pt>
                <c:pt idx="100">
                  <c:v>43931</c:v>
                </c:pt>
                <c:pt idx="101">
                  <c:v>43932</c:v>
                </c:pt>
                <c:pt idx="102">
                  <c:v>43933</c:v>
                </c:pt>
                <c:pt idx="103">
                  <c:v>43934</c:v>
                </c:pt>
                <c:pt idx="104">
                  <c:v>43935</c:v>
                </c:pt>
                <c:pt idx="105">
                  <c:v>43936</c:v>
                </c:pt>
                <c:pt idx="106">
                  <c:v>43937</c:v>
                </c:pt>
                <c:pt idx="107">
                  <c:v>43938</c:v>
                </c:pt>
                <c:pt idx="108">
                  <c:v>43939</c:v>
                </c:pt>
                <c:pt idx="109">
                  <c:v>43940</c:v>
                </c:pt>
                <c:pt idx="110">
                  <c:v>43941</c:v>
                </c:pt>
                <c:pt idx="111">
                  <c:v>43942</c:v>
                </c:pt>
                <c:pt idx="112">
                  <c:v>43943</c:v>
                </c:pt>
                <c:pt idx="113">
                  <c:v>43944</c:v>
                </c:pt>
                <c:pt idx="114">
                  <c:v>43945</c:v>
                </c:pt>
                <c:pt idx="115">
                  <c:v>43946</c:v>
                </c:pt>
                <c:pt idx="116">
                  <c:v>43947</c:v>
                </c:pt>
                <c:pt idx="117">
                  <c:v>43948</c:v>
                </c:pt>
                <c:pt idx="118">
                  <c:v>43949</c:v>
                </c:pt>
                <c:pt idx="119">
                  <c:v>43950</c:v>
                </c:pt>
                <c:pt idx="120">
                  <c:v>43951</c:v>
                </c:pt>
                <c:pt idx="121">
                  <c:v>43952</c:v>
                </c:pt>
                <c:pt idx="122">
                  <c:v>43953</c:v>
                </c:pt>
                <c:pt idx="123">
                  <c:v>43954</c:v>
                </c:pt>
                <c:pt idx="124">
                  <c:v>43955</c:v>
                </c:pt>
                <c:pt idx="125">
                  <c:v>43956</c:v>
                </c:pt>
                <c:pt idx="126">
                  <c:v>43957</c:v>
                </c:pt>
                <c:pt idx="127">
                  <c:v>43958</c:v>
                </c:pt>
                <c:pt idx="128">
                  <c:v>43959</c:v>
                </c:pt>
                <c:pt idx="129">
                  <c:v>43960</c:v>
                </c:pt>
                <c:pt idx="130">
                  <c:v>43961</c:v>
                </c:pt>
                <c:pt idx="131">
                  <c:v>43962</c:v>
                </c:pt>
                <c:pt idx="132">
                  <c:v>43963</c:v>
                </c:pt>
                <c:pt idx="133">
                  <c:v>43964</c:v>
                </c:pt>
                <c:pt idx="134">
                  <c:v>43965</c:v>
                </c:pt>
                <c:pt idx="135">
                  <c:v>43966</c:v>
                </c:pt>
                <c:pt idx="136">
                  <c:v>43967</c:v>
                </c:pt>
                <c:pt idx="137">
                  <c:v>43968</c:v>
                </c:pt>
                <c:pt idx="138">
                  <c:v>43969</c:v>
                </c:pt>
                <c:pt idx="139">
                  <c:v>43970</c:v>
                </c:pt>
                <c:pt idx="140">
                  <c:v>43971</c:v>
                </c:pt>
                <c:pt idx="141">
                  <c:v>43972</c:v>
                </c:pt>
                <c:pt idx="142">
                  <c:v>43973</c:v>
                </c:pt>
                <c:pt idx="143">
                  <c:v>43974</c:v>
                </c:pt>
                <c:pt idx="144">
                  <c:v>43975</c:v>
                </c:pt>
                <c:pt idx="145">
                  <c:v>43976</c:v>
                </c:pt>
                <c:pt idx="146">
                  <c:v>43977</c:v>
                </c:pt>
                <c:pt idx="147">
                  <c:v>43978</c:v>
                </c:pt>
                <c:pt idx="148">
                  <c:v>43979</c:v>
                </c:pt>
                <c:pt idx="149">
                  <c:v>43980</c:v>
                </c:pt>
                <c:pt idx="150">
                  <c:v>43981</c:v>
                </c:pt>
                <c:pt idx="151">
                  <c:v>43982</c:v>
                </c:pt>
                <c:pt idx="152">
                  <c:v>43983</c:v>
                </c:pt>
                <c:pt idx="153">
                  <c:v>43984</c:v>
                </c:pt>
                <c:pt idx="154">
                  <c:v>43985</c:v>
                </c:pt>
                <c:pt idx="155">
                  <c:v>43986</c:v>
                </c:pt>
                <c:pt idx="156">
                  <c:v>43987</c:v>
                </c:pt>
                <c:pt idx="157">
                  <c:v>43988</c:v>
                </c:pt>
                <c:pt idx="158">
                  <c:v>43989</c:v>
                </c:pt>
                <c:pt idx="159">
                  <c:v>43990</c:v>
                </c:pt>
                <c:pt idx="160">
                  <c:v>43991</c:v>
                </c:pt>
                <c:pt idx="161">
                  <c:v>43992</c:v>
                </c:pt>
                <c:pt idx="162">
                  <c:v>43993</c:v>
                </c:pt>
                <c:pt idx="163">
                  <c:v>43994</c:v>
                </c:pt>
                <c:pt idx="164">
                  <c:v>43995</c:v>
                </c:pt>
                <c:pt idx="165">
                  <c:v>43996</c:v>
                </c:pt>
                <c:pt idx="166">
                  <c:v>43997</c:v>
                </c:pt>
                <c:pt idx="167">
                  <c:v>43998</c:v>
                </c:pt>
                <c:pt idx="168">
                  <c:v>43999</c:v>
                </c:pt>
                <c:pt idx="169">
                  <c:v>44000</c:v>
                </c:pt>
                <c:pt idx="170">
                  <c:v>44001</c:v>
                </c:pt>
                <c:pt idx="171">
                  <c:v>44002</c:v>
                </c:pt>
                <c:pt idx="172">
                  <c:v>44003</c:v>
                </c:pt>
                <c:pt idx="173">
                  <c:v>44004</c:v>
                </c:pt>
                <c:pt idx="174">
                  <c:v>44005</c:v>
                </c:pt>
                <c:pt idx="175">
                  <c:v>44006</c:v>
                </c:pt>
                <c:pt idx="176">
                  <c:v>44007</c:v>
                </c:pt>
                <c:pt idx="177">
                  <c:v>44008</c:v>
                </c:pt>
                <c:pt idx="178">
                  <c:v>44009</c:v>
                </c:pt>
                <c:pt idx="179">
                  <c:v>44010</c:v>
                </c:pt>
                <c:pt idx="180">
                  <c:v>44011</c:v>
                </c:pt>
                <c:pt idx="181">
                  <c:v>44012</c:v>
                </c:pt>
                <c:pt idx="182">
                  <c:v>44013</c:v>
                </c:pt>
                <c:pt idx="183">
                  <c:v>44014</c:v>
                </c:pt>
                <c:pt idx="184">
                  <c:v>44015</c:v>
                </c:pt>
                <c:pt idx="185">
                  <c:v>44016</c:v>
                </c:pt>
                <c:pt idx="186">
                  <c:v>44017</c:v>
                </c:pt>
                <c:pt idx="187">
                  <c:v>44018</c:v>
                </c:pt>
                <c:pt idx="188">
                  <c:v>44019</c:v>
                </c:pt>
                <c:pt idx="189">
                  <c:v>44020</c:v>
                </c:pt>
                <c:pt idx="190">
                  <c:v>44021</c:v>
                </c:pt>
                <c:pt idx="191">
                  <c:v>44022</c:v>
                </c:pt>
                <c:pt idx="192">
                  <c:v>44023</c:v>
                </c:pt>
                <c:pt idx="193">
                  <c:v>44024</c:v>
                </c:pt>
                <c:pt idx="194">
                  <c:v>44025</c:v>
                </c:pt>
                <c:pt idx="195">
                  <c:v>44026</c:v>
                </c:pt>
                <c:pt idx="196">
                  <c:v>44027</c:v>
                </c:pt>
                <c:pt idx="197">
                  <c:v>44028</c:v>
                </c:pt>
                <c:pt idx="198">
                  <c:v>44029</c:v>
                </c:pt>
                <c:pt idx="199">
                  <c:v>44030</c:v>
                </c:pt>
                <c:pt idx="200">
                  <c:v>44031</c:v>
                </c:pt>
                <c:pt idx="201">
                  <c:v>44032</c:v>
                </c:pt>
                <c:pt idx="202">
                  <c:v>44033</c:v>
                </c:pt>
                <c:pt idx="203">
                  <c:v>44034</c:v>
                </c:pt>
                <c:pt idx="204">
                  <c:v>44035</c:v>
                </c:pt>
                <c:pt idx="205">
                  <c:v>44036</c:v>
                </c:pt>
                <c:pt idx="206">
                  <c:v>44037</c:v>
                </c:pt>
                <c:pt idx="207">
                  <c:v>44038</c:v>
                </c:pt>
                <c:pt idx="208">
                  <c:v>44039</c:v>
                </c:pt>
                <c:pt idx="209">
                  <c:v>44040</c:v>
                </c:pt>
                <c:pt idx="210">
                  <c:v>44041</c:v>
                </c:pt>
                <c:pt idx="211">
                  <c:v>44042</c:v>
                </c:pt>
                <c:pt idx="212">
                  <c:v>44043</c:v>
                </c:pt>
                <c:pt idx="213">
                  <c:v>44044</c:v>
                </c:pt>
                <c:pt idx="214">
                  <c:v>44045</c:v>
                </c:pt>
                <c:pt idx="215">
                  <c:v>44046</c:v>
                </c:pt>
                <c:pt idx="216">
                  <c:v>44047</c:v>
                </c:pt>
                <c:pt idx="217">
                  <c:v>44048</c:v>
                </c:pt>
                <c:pt idx="218">
                  <c:v>44049</c:v>
                </c:pt>
                <c:pt idx="219">
                  <c:v>44050</c:v>
                </c:pt>
                <c:pt idx="220">
                  <c:v>44051</c:v>
                </c:pt>
                <c:pt idx="221">
                  <c:v>44052</c:v>
                </c:pt>
                <c:pt idx="222">
                  <c:v>44053</c:v>
                </c:pt>
                <c:pt idx="223">
                  <c:v>44054</c:v>
                </c:pt>
                <c:pt idx="224">
                  <c:v>44055</c:v>
                </c:pt>
                <c:pt idx="225">
                  <c:v>44056</c:v>
                </c:pt>
                <c:pt idx="226">
                  <c:v>44057</c:v>
                </c:pt>
                <c:pt idx="227">
                  <c:v>44058</c:v>
                </c:pt>
                <c:pt idx="228">
                  <c:v>44059</c:v>
                </c:pt>
                <c:pt idx="229">
                  <c:v>44060</c:v>
                </c:pt>
                <c:pt idx="230">
                  <c:v>44061</c:v>
                </c:pt>
                <c:pt idx="231">
                  <c:v>44062</c:v>
                </c:pt>
                <c:pt idx="232">
                  <c:v>44063</c:v>
                </c:pt>
                <c:pt idx="233">
                  <c:v>44064</c:v>
                </c:pt>
                <c:pt idx="234">
                  <c:v>44065</c:v>
                </c:pt>
                <c:pt idx="235">
                  <c:v>44066</c:v>
                </c:pt>
                <c:pt idx="236">
                  <c:v>44067</c:v>
                </c:pt>
                <c:pt idx="237">
                  <c:v>44068</c:v>
                </c:pt>
                <c:pt idx="238">
                  <c:v>44069</c:v>
                </c:pt>
                <c:pt idx="239">
                  <c:v>44070</c:v>
                </c:pt>
                <c:pt idx="240">
                  <c:v>44071</c:v>
                </c:pt>
                <c:pt idx="241">
                  <c:v>44072</c:v>
                </c:pt>
                <c:pt idx="242">
                  <c:v>44073</c:v>
                </c:pt>
                <c:pt idx="243">
                  <c:v>44074</c:v>
                </c:pt>
                <c:pt idx="244">
                  <c:v>44075</c:v>
                </c:pt>
                <c:pt idx="245">
                  <c:v>44076</c:v>
                </c:pt>
                <c:pt idx="246">
                  <c:v>44077</c:v>
                </c:pt>
                <c:pt idx="247">
                  <c:v>44078</c:v>
                </c:pt>
                <c:pt idx="248">
                  <c:v>44079</c:v>
                </c:pt>
                <c:pt idx="249">
                  <c:v>44080</c:v>
                </c:pt>
                <c:pt idx="250">
                  <c:v>44081</c:v>
                </c:pt>
                <c:pt idx="251">
                  <c:v>44082</c:v>
                </c:pt>
                <c:pt idx="252">
                  <c:v>44083</c:v>
                </c:pt>
                <c:pt idx="253">
                  <c:v>44084</c:v>
                </c:pt>
                <c:pt idx="254">
                  <c:v>44085</c:v>
                </c:pt>
                <c:pt idx="255">
                  <c:v>44086</c:v>
                </c:pt>
                <c:pt idx="256">
                  <c:v>44087</c:v>
                </c:pt>
                <c:pt idx="257">
                  <c:v>44088</c:v>
                </c:pt>
                <c:pt idx="258">
                  <c:v>44089</c:v>
                </c:pt>
                <c:pt idx="259">
                  <c:v>44090</c:v>
                </c:pt>
                <c:pt idx="260">
                  <c:v>44091</c:v>
                </c:pt>
                <c:pt idx="261">
                  <c:v>44092</c:v>
                </c:pt>
                <c:pt idx="262">
                  <c:v>44093</c:v>
                </c:pt>
                <c:pt idx="263">
                  <c:v>44094</c:v>
                </c:pt>
                <c:pt idx="264">
                  <c:v>44095</c:v>
                </c:pt>
                <c:pt idx="265">
                  <c:v>44096</c:v>
                </c:pt>
                <c:pt idx="266">
                  <c:v>44097</c:v>
                </c:pt>
                <c:pt idx="267">
                  <c:v>44098</c:v>
                </c:pt>
                <c:pt idx="268">
                  <c:v>44099</c:v>
                </c:pt>
                <c:pt idx="269">
                  <c:v>44100</c:v>
                </c:pt>
                <c:pt idx="270">
                  <c:v>44101</c:v>
                </c:pt>
                <c:pt idx="271">
                  <c:v>44102</c:v>
                </c:pt>
                <c:pt idx="272">
                  <c:v>44103</c:v>
                </c:pt>
                <c:pt idx="273">
                  <c:v>44104</c:v>
                </c:pt>
                <c:pt idx="274">
                  <c:v>44105</c:v>
                </c:pt>
                <c:pt idx="275">
                  <c:v>44106</c:v>
                </c:pt>
                <c:pt idx="276">
                  <c:v>44107</c:v>
                </c:pt>
                <c:pt idx="277">
                  <c:v>44108</c:v>
                </c:pt>
                <c:pt idx="278">
                  <c:v>44109</c:v>
                </c:pt>
                <c:pt idx="279">
                  <c:v>44110</c:v>
                </c:pt>
                <c:pt idx="280">
                  <c:v>44111</c:v>
                </c:pt>
                <c:pt idx="281">
                  <c:v>44112</c:v>
                </c:pt>
                <c:pt idx="282">
                  <c:v>44113</c:v>
                </c:pt>
                <c:pt idx="283">
                  <c:v>44114</c:v>
                </c:pt>
                <c:pt idx="284">
                  <c:v>44115</c:v>
                </c:pt>
                <c:pt idx="285">
                  <c:v>44116</c:v>
                </c:pt>
                <c:pt idx="286">
                  <c:v>44117</c:v>
                </c:pt>
                <c:pt idx="287">
                  <c:v>44118</c:v>
                </c:pt>
                <c:pt idx="288">
                  <c:v>44119</c:v>
                </c:pt>
                <c:pt idx="289">
                  <c:v>44120</c:v>
                </c:pt>
                <c:pt idx="290">
                  <c:v>44121</c:v>
                </c:pt>
                <c:pt idx="291">
                  <c:v>44122</c:v>
                </c:pt>
                <c:pt idx="292">
                  <c:v>44123</c:v>
                </c:pt>
                <c:pt idx="293">
                  <c:v>44124</c:v>
                </c:pt>
                <c:pt idx="294">
                  <c:v>44125</c:v>
                </c:pt>
                <c:pt idx="295">
                  <c:v>44126</c:v>
                </c:pt>
                <c:pt idx="296">
                  <c:v>44127</c:v>
                </c:pt>
                <c:pt idx="297">
                  <c:v>44128</c:v>
                </c:pt>
                <c:pt idx="298">
                  <c:v>44129</c:v>
                </c:pt>
                <c:pt idx="299">
                  <c:v>44130</c:v>
                </c:pt>
                <c:pt idx="300">
                  <c:v>44131</c:v>
                </c:pt>
                <c:pt idx="301">
                  <c:v>44132</c:v>
                </c:pt>
                <c:pt idx="302">
                  <c:v>44133</c:v>
                </c:pt>
                <c:pt idx="303">
                  <c:v>44134</c:v>
                </c:pt>
                <c:pt idx="304">
                  <c:v>44135</c:v>
                </c:pt>
                <c:pt idx="305">
                  <c:v>44136</c:v>
                </c:pt>
                <c:pt idx="306">
                  <c:v>44137</c:v>
                </c:pt>
                <c:pt idx="307">
                  <c:v>44138</c:v>
                </c:pt>
                <c:pt idx="308">
                  <c:v>44139</c:v>
                </c:pt>
                <c:pt idx="309">
                  <c:v>44140</c:v>
                </c:pt>
                <c:pt idx="310">
                  <c:v>44141</c:v>
                </c:pt>
                <c:pt idx="311">
                  <c:v>44142</c:v>
                </c:pt>
                <c:pt idx="312">
                  <c:v>44143</c:v>
                </c:pt>
                <c:pt idx="313">
                  <c:v>44144</c:v>
                </c:pt>
                <c:pt idx="314">
                  <c:v>44145</c:v>
                </c:pt>
                <c:pt idx="315">
                  <c:v>44146</c:v>
                </c:pt>
                <c:pt idx="316">
                  <c:v>44147</c:v>
                </c:pt>
                <c:pt idx="317">
                  <c:v>44148</c:v>
                </c:pt>
                <c:pt idx="318">
                  <c:v>44149</c:v>
                </c:pt>
                <c:pt idx="319">
                  <c:v>44150</c:v>
                </c:pt>
                <c:pt idx="320">
                  <c:v>44151</c:v>
                </c:pt>
                <c:pt idx="321">
                  <c:v>44152</c:v>
                </c:pt>
                <c:pt idx="322">
                  <c:v>44153</c:v>
                </c:pt>
                <c:pt idx="323">
                  <c:v>44154</c:v>
                </c:pt>
                <c:pt idx="324">
                  <c:v>44155</c:v>
                </c:pt>
                <c:pt idx="325">
                  <c:v>44156</c:v>
                </c:pt>
                <c:pt idx="326">
                  <c:v>44157</c:v>
                </c:pt>
                <c:pt idx="327">
                  <c:v>44158</c:v>
                </c:pt>
                <c:pt idx="328">
                  <c:v>44159</c:v>
                </c:pt>
                <c:pt idx="329">
                  <c:v>44160</c:v>
                </c:pt>
                <c:pt idx="330">
                  <c:v>44161</c:v>
                </c:pt>
                <c:pt idx="331">
                  <c:v>44162</c:v>
                </c:pt>
                <c:pt idx="332">
                  <c:v>44163</c:v>
                </c:pt>
                <c:pt idx="333">
                  <c:v>44164</c:v>
                </c:pt>
                <c:pt idx="334">
                  <c:v>44165</c:v>
                </c:pt>
                <c:pt idx="335">
                  <c:v>44166</c:v>
                </c:pt>
                <c:pt idx="336">
                  <c:v>44167</c:v>
                </c:pt>
                <c:pt idx="337">
                  <c:v>44168</c:v>
                </c:pt>
                <c:pt idx="338">
                  <c:v>44169</c:v>
                </c:pt>
                <c:pt idx="339">
                  <c:v>44170</c:v>
                </c:pt>
                <c:pt idx="340">
                  <c:v>44171</c:v>
                </c:pt>
                <c:pt idx="341">
                  <c:v>44172</c:v>
                </c:pt>
                <c:pt idx="342">
                  <c:v>44173</c:v>
                </c:pt>
                <c:pt idx="343">
                  <c:v>44174</c:v>
                </c:pt>
                <c:pt idx="344">
                  <c:v>44175</c:v>
                </c:pt>
                <c:pt idx="345">
                  <c:v>44176</c:v>
                </c:pt>
                <c:pt idx="346">
                  <c:v>44177</c:v>
                </c:pt>
                <c:pt idx="347">
                  <c:v>44178</c:v>
                </c:pt>
                <c:pt idx="348">
                  <c:v>44179</c:v>
                </c:pt>
                <c:pt idx="349">
                  <c:v>44180</c:v>
                </c:pt>
                <c:pt idx="350">
                  <c:v>44181</c:v>
                </c:pt>
                <c:pt idx="351">
                  <c:v>44182</c:v>
                </c:pt>
                <c:pt idx="352">
                  <c:v>44183</c:v>
                </c:pt>
                <c:pt idx="353">
                  <c:v>44184</c:v>
                </c:pt>
                <c:pt idx="354">
                  <c:v>44185</c:v>
                </c:pt>
                <c:pt idx="355">
                  <c:v>44186</c:v>
                </c:pt>
                <c:pt idx="356">
                  <c:v>44187</c:v>
                </c:pt>
                <c:pt idx="357">
                  <c:v>44188</c:v>
                </c:pt>
                <c:pt idx="358">
                  <c:v>44189</c:v>
                </c:pt>
                <c:pt idx="359">
                  <c:v>44190</c:v>
                </c:pt>
                <c:pt idx="360">
                  <c:v>44191</c:v>
                </c:pt>
                <c:pt idx="361">
                  <c:v>44192</c:v>
                </c:pt>
                <c:pt idx="362">
                  <c:v>44193</c:v>
                </c:pt>
                <c:pt idx="363">
                  <c:v>44194</c:v>
                </c:pt>
                <c:pt idx="364">
                  <c:v>44195</c:v>
                </c:pt>
                <c:pt idx="365">
                  <c:v>44196</c:v>
                </c:pt>
                <c:pt idx="366">
                  <c:v>44197</c:v>
                </c:pt>
                <c:pt idx="367">
                  <c:v>44198</c:v>
                </c:pt>
                <c:pt idx="368">
                  <c:v>44199</c:v>
                </c:pt>
                <c:pt idx="369">
                  <c:v>44200</c:v>
                </c:pt>
                <c:pt idx="370">
                  <c:v>44201</c:v>
                </c:pt>
                <c:pt idx="371">
                  <c:v>44202</c:v>
                </c:pt>
                <c:pt idx="372">
                  <c:v>44203</c:v>
                </c:pt>
                <c:pt idx="373">
                  <c:v>44204</c:v>
                </c:pt>
                <c:pt idx="374">
                  <c:v>44205</c:v>
                </c:pt>
                <c:pt idx="375">
                  <c:v>44206</c:v>
                </c:pt>
                <c:pt idx="376">
                  <c:v>44207</c:v>
                </c:pt>
                <c:pt idx="377">
                  <c:v>44208</c:v>
                </c:pt>
                <c:pt idx="378">
                  <c:v>44209</c:v>
                </c:pt>
                <c:pt idx="379">
                  <c:v>44210</c:v>
                </c:pt>
                <c:pt idx="380">
                  <c:v>44211</c:v>
                </c:pt>
                <c:pt idx="381">
                  <c:v>44212</c:v>
                </c:pt>
                <c:pt idx="382">
                  <c:v>44213</c:v>
                </c:pt>
                <c:pt idx="383">
                  <c:v>44214</c:v>
                </c:pt>
                <c:pt idx="384">
                  <c:v>44215</c:v>
                </c:pt>
                <c:pt idx="385">
                  <c:v>44216</c:v>
                </c:pt>
                <c:pt idx="386">
                  <c:v>44217</c:v>
                </c:pt>
                <c:pt idx="387">
                  <c:v>44218</c:v>
                </c:pt>
                <c:pt idx="388">
                  <c:v>44219</c:v>
                </c:pt>
                <c:pt idx="389">
                  <c:v>44220</c:v>
                </c:pt>
                <c:pt idx="390">
                  <c:v>44221</c:v>
                </c:pt>
                <c:pt idx="391">
                  <c:v>44222</c:v>
                </c:pt>
                <c:pt idx="392">
                  <c:v>44223</c:v>
                </c:pt>
                <c:pt idx="393">
                  <c:v>44224</c:v>
                </c:pt>
                <c:pt idx="394">
                  <c:v>44225</c:v>
                </c:pt>
                <c:pt idx="395">
                  <c:v>44226</c:v>
                </c:pt>
                <c:pt idx="396">
                  <c:v>44227</c:v>
                </c:pt>
                <c:pt idx="397">
                  <c:v>44228</c:v>
                </c:pt>
                <c:pt idx="398">
                  <c:v>44229</c:v>
                </c:pt>
                <c:pt idx="399">
                  <c:v>44230</c:v>
                </c:pt>
                <c:pt idx="400">
                  <c:v>44231</c:v>
                </c:pt>
                <c:pt idx="401">
                  <c:v>44232</c:v>
                </c:pt>
                <c:pt idx="402">
                  <c:v>44233</c:v>
                </c:pt>
                <c:pt idx="403">
                  <c:v>44234</c:v>
                </c:pt>
                <c:pt idx="404">
                  <c:v>44235</c:v>
                </c:pt>
                <c:pt idx="405">
                  <c:v>44236</c:v>
                </c:pt>
                <c:pt idx="406">
                  <c:v>44237</c:v>
                </c:pt>
                <c:pt idx="407">
                  <c:v>44238</c:v>
                </c:pt>
                <c:pt idx="408">
                  <c:v>44239</c:v>
                </c:pt>
                <c:pt idx="409">
                  <c:v>44240</c:v>
                </c:pt>
                <c:pt idx="410">
                  <c:v>44241</c:v>
                </c:pt>
                <c:pt idx="411">
                  <c:v>44242</c:v>
                </c:pt>
                <c:pt idx="412">
                  <c:v>44243</c:v>
                </c:pt>
                <c:pt idx="413">
                  <c:v>44244</c:v>
                </c:pt>
                <c:pt idx="414">
                  <c:v>44245</c:v>
                </c:pt>
                <c:pt idx="415">
                  <c:v>44246</c:v>
                </c:pt>
                <c:pt idx="416">
                  <c:v>44247</c:v>
                </c:pt>
                <c:pt idx="417">
                  <c:v>44248</c:v>
                </c:pt>
                <c:pt idx="418">
                  <c:v>44249</c:v>
                </c:pt>
                <c:pt idx="419">
                  <c:v>44250</c:v>
                </c:pt>
                <c:pt idx="420">
                  <c:v>44251</c:v>
                </c:pt>
                <c:pt idx="421">
                  <c:v>44252</c:v>
                </c:pt>
                <c:pt idx="422">
                  <c:v>44253</c:v>
                </c:pt>
                <c:pt idx="423">
                  <c:v>44254</c:v>
                </c:pt>
                <c:pt idx="424">
                  <c:v>44255</c:v>
                </c:pt>
                <c:pt idx="425">
                  <c:v>44256</c:v>
                </c:pt>
                <c:pt idx="426">
                  <c:v>44257</c:v>
                </c:pt>
                <c:pt idx="427">
                  <c:v>44258</c:v>
                </c:pt>
                <c:pt idx="428">
                  <c:v>44259</c:v>
                </c:pt>
                <c:pt idx="429">
                  <c:v>44260</c:v>
                </c:pt>
                <c:pt idx="430">
                  <c:v>44261</c:v>
                </c:pt>
                <c:pt idx="431">
                  <c:v>44262</c:v>
                </c:pt>
                <c:pt idx="432">
                  <c:v>44263</c:v>
                </c:pt>
                <c:pt idx="433">
                  <c:v>44264</c:v>
                </c:pt>
                <c:pt idx="434">
                  <c:v>44265</c:v>
                </c:pt>
                <c:pt idx="435">
                  <c:v>44266</c:v>
                </c:pt>
                <c:pt idx="436">
                  <c:v>44267</c:v>
                </c:pt>
                <c:pt idx="437">
                  <c:v>44268</c:v>
                </c:pt>
                <c:pt idx="438">
                  <c:v>44269</c:v>
                </c:pt>
                <c:pt idx="439">
                  <c:v>44270</c:v>
                </c:pt>
                <c:pt idx="440">
                  <c:v>44271</c:v>
                </c:pt>
                <c:pt idx="441">
                  <c:v>44272</c:v>
                </c:pt>
                <c:pt idx="442">
                  <c:v>44273</c:v>
                </c:pt>
                <c:pt idx="443">
                  <c:v>44274</c:v>
                </c:pt>
                <c:pt idx="444">
                  <c:v>44275</c:v>
                </c:pt>
                <c:pt idx="445">
                  <c:v>44276</c:v>
                </c:pt>
                <c:pt idx="446">
                  <c:v>44277</c:v>
                </c:pt>
                <c:pt idx="447">
                  <c:v>44278</c:v>
                </c:pt>
                <c:pt idx="448">
                  <c:v>44279</c:v>
                </c:pt>
                <c:pt idx="449">
                  <c:v>44280</c:v>
                </c:pt>
                <c:pt idx="450">
                  <c:v>44281</c:v>
                </c:pt>
                <c:pt idx="451">
                  <c:v>44282</c:v>
                </c:pt>
                <c:pt idx="452">
                  <c:v>44283</c:v>
                </c:pt>
                <c:pt idx="453">
                  <c:v>44284</c:v>
                </c:pt>
                <c:pt idx="454">
                  <c:v>44285</c:v>
                </c:pt>
                <c:pt idx="455">
                  <c:v>44286</c:v>
                </c:pt>
                <c:pt idx="456">
                  <c:v>44287</c:v>
                </c:pt>
                <c:pt idx="457">
                  <c:v>44288</c:v>
                </c:pt>
                <c:pt idx="458">
                  <c:v>44289</c:v>
                </c:pt>
                <c:pt idx="459">
                  <c:v>44290</c:v>
                </c:pt>
                <c:pt idx="460">
                  <c:v>44291</c:v>
                </c:pt>
                <c:pt idx="461">
                  <c:v>44292</c:v>
                </c:pt>
                <c:pt idx="462">
                  <c:v>44293</c:v>
                </c:pt>
                <c:pt idx="463">
                  <c:v>44294</c:v>
                </c:pt>
                <c:pt idx="464">
                  <c:v>44295</c:v>
                </c:pt>
                <c:pt idx="465">
                  <c:v>44296</c:v>
                </c:pt>
                <c:pt idx="466">
                  <c:v>44297</c:v>
                </c:pt>
                <c:pt idx="467">
                  <c:v>44298</c:v>
                </c:pt>
                <c:pt idx="468">
                  <c:v>44299</c:v>
                </c:pt>
                <c:pt idx="469">
                  <c:v>44300</c:v>
                </c:pt>
                <c:pt idx="470">
                  <c:v>44301</c:v>
                </c:pt>
                <c:pt idx="471">
                  <c:v>44302</c:v>
                </c:pt>
                <c:pt idx="472">
                  <c:v>44303</c:v>
                </c:pt>
                <c:pt idx="473">
                  <c:v>44304</c:v>
                </c:pt>
                <c:pt idx="474">
                  <c:v>44305</c:v>
                </c:pt>
                <c:pt idx="475">
                  <c:v>44306</c:v>
                </c:pt>
                <c:pt idx="476">
                  <c:v>44307</c:v>
                </c:pt>
                <c:pt idx="477">
                  <c:v>44308</c:v>
                </c:pt>
                <c:pt idx="478">
                  <c:v>44309</c:v>
                </c:pt>
                <c:pt idx="479">
                  <c:v>44310</c:v>
                </c:pt>
                <c:pt idx="480">
                  <c:v>44311</c:v>
                </c:pt>
                <c:pt idx="481">
                  <c:v>44312</c:v>
                </c:pt>
                <c:pt idx="482">
                  <c:v>44313</c:v>
                </c:pt>
                <c:pt idx="483">
                  <c:v>44314</c:v>
                </c:pt>
                <c:pt idx="484">
                  <c:v>44315</c:v>
                </c:pt>
                <c:pt idx="485">
                  <c:v>44316</c:v>
                </c:pt>
                <c:pt idx="486">
                  <c:v>44317</c:v>
                </c:pt>
                <c:pt idx="487">
                  <c:v>44318</c:v>
                </c:pt>
                <c:pt idx="488">
                  <c:v>44319</c:v>
                </c:pt>
                <c:pt idx="489">
                  <c:v>44320</c:v>
                </c:pt>
                <c:pt idx="490">
                  <c:v>44321</c:v>
                </c:pt>
                <c:pt idx="491">
                  <c:v>44322</c:v>
                </c:pt>
                <c:pt idx="492">
                  <c:v>44323</c:v>
                </c:pt>
                <c:pt idx="493">
                  <c:v>44324</c:v>
                </c:pt>
                <c:pt idx="494">
                  <c:v>44325</c:v>
                </c:pt>
                <c:pt idx="495">
                  <c:v>44326</c:v>
                </c:pt>
                <c:pt idx="496">
                  <c:v>44327</c:v>
                </c:pt>
                <c:pt idx="497">
                  <c:v>44328</c:v>
                </c:pt>
                <c:pt idx="498">
                  <c:v>44329</c:v>
                </c:pt>
                <c:pt idx="499">
                  <c:v>44330</c:v>
                </c:pt>
                <c:pt idx="500">
                  <c:v>44331</c:v>
                </c:pt>
                <c:pt idx="501">
                  <c:v>44332</c:v>
                </c:pt>
                <c:pt idx="502">
                  <c:v>44333</c:v>
                </c:pt>
                <c:pt idx="503">
                  <c:v>44334</c:v>
                </c:pt>
                <c:pt idx="504">
                  <c:v>44335</c:v>
                </c:pt>
                <c:pt idx="505">
                  <c:v>44336</c:v>
                </c:pt>
                <c:pt idx="506">
                  <c:v>44337</c:v>
                </c:pt>
                <c:pt idx="507">
                  <c:v>44338</c:v>
                </c:pt>
                <c:pt idx="508">
                  <c:v>44339</c:v>
                </c:pt>
                <c:pt idx="509">
                  <c:v>44340</c:v>
                </c:pt>
                <c:pt idx="510">
                  <c:v>44341</c:v>
                </c:pt>
                <c:pt idx="511">
                  <c:v>44342</c:v>
                </c:pt>
                <c:pt idx="512">
                  <c:v>44343</c:v>
                </c:pt>
                <c:pt idx="513">
                  <c:v>44344</c:v>
                </c:pt>
                <c:pt idx="514">
                  <c:v>44345</c:v>
                </c:pt>
                <c:pt idx="515">
                  <c:v>44346</c:v>
                </c:pt>
                <c:pt idx="516">
                  <c:v>44347</c:v>
                </c:pt>
                <c:pt idx="517">
                  <c:v>44348</c:v>
                </c:pt>
                <c:pt idx="518">
                  <c:v>44349</c:v>
                </c:pt>
                <c:pt idx="519">
                  <c:v>44350</c:v>
                </c:pt>
                <c:pt idx="520">
                  <c:v>44351</c:v>
                </c:pt>
                <c:pt idx="521">
                  <c:v>44352</c:v>
                </c:pt>
                <c:pt idx="522">
                  <c:v>44353</c:v>
                </c:pt>
                <c:pt idx="523">
                  <c:v>44354</c:v>
                </c:pt>
                <c:pt idx="524">
                  <c:v>44355</c:v>
                </c:pt>
                <c:pt idx="525">
                  <c:v>44356</c:v>
                </c:pt>
                <c:pt idx="526">
                  <c:v>44357</c:v>
                </c:pt>
                <c:pt idx="527">
                  <c:v>44358</c:v>
                </c:pt>
                <c:pt idx="528">
                  <c:v>44359</c:v>
                </c:pt>
                <c:pt idx="529">
                  <c:v>44360</c:v>
                </c:pt>
                <c:pt idx="530">
                  <c:v>44361</c:v>
                </c:pt>
                <c:pt idx="531">
                  <c:v>44362</c:v>
                </c:pt>
                <c:pt idx="532">
                  <c:v>44363</c:v>
                </c:pt>
                <c:pt idx="533">
                  <c:v>44364</c:v>
                </c:pt>
                <c:pt idx="534">
                  <c:v>44365</c:v>
                </c:pt>
                <c:pt idx="535">
                  <c:v>44366</c:v>
                </c:pt>
                <c:pt idx="536">
                  <c:v>44367</c:v>
                </c:pt>
                <c:pt idx="537">
                  <c:v>44368</c:v>
                </c:pt>
                <c:pt idx="538">
                  <c:v>44369</c:v>
                </c:pt>
                <c:pt idx="539">
                  <c:v>44370</c:v>
                </c:pt>
                <c:pt idx="540">
                  <c:v>44371</c:v>
                </c:pt>
                <c:pt idx="541">
                  <c:v>44372</c:v>
                </c:pt>
                <c:pt idx="542">
                  <c:v>44373</c:v>
                </c:pt>
                <c:pt idx="543">
                  <c:v>44374</c:v>
                </c:pt>
                <c:pt idx="544">
                  <c:v>44375</c:v>
                </c:pt>
                <c:pt idx="545">
                  <c:v>44376</c:v>
                </c:pt>
              </c:numCache>
            </c:numRef>
          </c:cat>
          <c:val>
            <c:numRef>
              <c:f>Sheet3!$AR$3:$AR$548</c:f>
              <c:numCache>
                <c:formatCode>General</c:formatCode>
                <c:ptCount val="546"/>
                <c:pt idx="162">
                  <c:v>500</c:v>
                </c:pt>
                <c:pt idx="163">
                  <c:v>500</c:v>
                </c:pt>
                <c:pt idx="164">
                  <c:v>500</c:v>
                </c:pt>
                <c:pt idx="165">
                  <c:v>500</c:v>
                </c:pt>
                <c:pt idx="166">
                  <c:v>500</c:v>
                </c:pt>
                <c:pt idx="167">
                  <c:v>500</c:v>
                </c:pt>
                <c:pt idx="168">
                  <c:v>500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A-9CC8-4140-B968-02DA341257F4}"/>
            </c:ext>
          </c:extLst>
        </c:ser>
        <c:ser>
          <c:idx val="43"/>
          <c:order val="43"/>
          <c:tx>
            <c:strRef>
              <c:f>Sheet3!$AS$2</c:f>
              <c:strCache>
                <c:ptCount val="1"/>
                <c:pt idx="0">
                  <c:v>动等趴趴go</c:v>
                </c:pt>
              </c:strCache>
            </c:strRef>
          </c:tx>
          <c:spPr>
            <a:ln w="28575" cap="rnd">
              <a:solidFill>
                <a:schemeClr val="accent2">
                  <a:lumMod val="7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Sheet3!$A$3:$A$548</c:f>
              <c:numCache>
                <c:formatCode>m/d/yyyy</c:formatCode>
                <c:ptCount val="546"/>
                <c:pt idx="0">
                  <c:v>43831</c:v>
                </c:pt>
                <c:pt idx="1">
                  <c:v>43832</c:v>
                </c:pt>
                <c:pt idx="2">
                  <c:v>43833</c:v>
                </c:pt>
                <c:pt idx="3">
                  <c:v>43834</c:v>
                </c:pt>
                <c:pt idx="4">
                  <c:v>43835</c:v>
                </c:pt>
                <c:pt idx="5">
                  <c:v>43836</c:v>
                </c:pt>
                <c:pt idx="6">
                  <c:v>43837</c:v>
                </c:pt>
                <c:pt idx="7">
                  <c:v>43838</c:v>
                </c:pt>
                <c:pt idx="8">
                  <c:v>43839</c:v>
                </c:pt>
                <c:pt idx="9">
                  <c:v>43840</c:v>
                </c:pt>
                <c:pt idx="10">
                  <c:v>43841</c:v>
                </c:pt>
                <c:pt idx="11">
                  <c:v>43842</c:v>
                </c:pt>
                <c:pt idx="12">
                  <c:v>43843</c:v>
                </c:pt>
                <c:pt idx="13">
                  <c:v>43844</c:v>
                </c:pt>
                <c:pt idx="14">
                  <c:v>43845</c:v>
                </c:pt>
                <c:pt idx="15">
                  <c:v>43846</c:v>
                </c:pt>
                <c:pt idx="16">
                  <c:v>43847</c:v>
                </c:pt>
                <c:pt idx="17">
                  <c:v>43848</c:v>
                </c:pt>
                <c:pt idx="18">
                  <c:v>43849</c:v>
                </c:pt>
                <c:pt idx="19">
                  <c:v>43850</c:v>
                </c:pt>
                <c:pt idx="20">
                  <c:v>43851</c:v>
                </c:pt>
                <c:pt idx="21">
                  <c:v>43852</c:v>
                </c:pt>
                <c:pt idx="22">
                  <c:v>43853</c:v>
                </c:pt>
                <c:pt idx="23">
                  <c:v>43854</c:v>
                </c:pt>
                <c:pt idx="24">
                  <c:v>43855</c:v>
                </c:pt>
                <c:pt idx="25">
                  <c:v>43856</c:v>
                </c:pt>
                <c:pt idx="26">
                  <c:v>43857</c:v>
                </c:pt>
                <c:pt idx="27">
                  <c:v>43858</c:v>
                </c:pt>
                <c:pt idx="28">
                  <c:v>43859</c:v>
                </c:pt>
                <c:pt idx="29">
                  <c:v>43860</c:v>
                </c:pt>
                <c:pt idx="30">
                  <c:v>43861</c:v>
                </c:pt>
                <c:pt idx="31">
                  <c:v>43862</c:v>
                </c:pt>
                <c:pt idx="32">
                  <c:v>43863</c:v>
                </c:pt>
                <c:pt idx="33">
                  <c:v>43864</c:v>
                </c:pt>
                <c:pt idx="34">
                  <c:v>43865</c:v>
                </c:pt>
                <c:pt idx="35">
                  <c:v>43866</c:v>
                </c:pt>
                <c:pt idx="36">
                  <c:v>43867</c:v>
                </c:pt>
                <c:pt idx="37">
                  <c:v>43868</c:v>
                </c:pt>
                <c:pt idx="38">
                  <c:v>43869</c:v>
                </c:pt>
                <c:pt idx="39">
                  <c:v>43870</c:v>
                </c:pt>
                <c:pt idx="40">
                  <c:v>43871</c:v>
                </c:pt>
                <c:pt idx="41">
                  <c:v>43872</c:v>
                </c:pt>
                <c:pt idx="42">
                  <c:v>43873</c:v>
                </c:pt>
                <c:pt idx="43">
                  <c:v>43874</c:v>
                </c:pt>
                <c:pt idx="44">
                  <c:v>43875</c:v>
                </c:pt>
                <c:pt idx="45">
                  <c:v>43876</c:v>
                </c:pt>
                <c:pt idx="46">
                  <c:v>43877</c:v>
                </c:pt>
                <c:pt idx="47">
                  <c:v>43878</c:v>
                </c:pt>
                <c:pt idx="48">
                  <c:v>43879</c:v>
                </c:pt>
                <c:pt idx="49">
                  <c:v>43880</c:v>
                </c:pt>
                <c:pt idx="50">
                  <c:v>43881</c:v>
                </c:pt>
                <c:pt idx="51">
                  <c:v>43882</c:v>
                </c:pt>
                <c:pt idx="52">
                  <c:v>43883</c:v>
                </c:pt>
                <c:pt idx="53">
                  <c:v>43884</c:v>
                </c:pt>
                <c:pt idx="54">
                  <c:v>43885</c:v>
                </c:pt>
                <c:pt idx="55">
                  <c:v>43886</c:v>
                </c:pt>
                <c:pt idx="56">
                  <c:v>43887</c:v>
                </c:pt>
                <c:pt idx="57">
                  <c:v>43888</c:v>
                </c:pt>
                <c:pt idx="58">
                  <c:v>43889</c:v>
                </c:pt>
                <c:pt idx="59">
                  <c:v>43890</c:v>
                </c:pt>
                <c:pt idx="60">
                  <c:v>43891</c:v>
                </c:pt>
                <c:pt idx="61">
                  <c:v>43892</c:v>
                </c:pt>
                <c:pt idx="62">
                  <c:v>43893</c:v>
                </c:pt>
                <c:pt idx="63">
                  <c:v>43894</c:v>
                </c:pt>
                <c:pt idx="64">
                  <c:v>43895</c:v>
                </c:pt>
                <c:pt idx="65">
                  <c:v>43896</c:v>
                </c:pt>
                <c:pt idx="66">
                  <c:v>43897</c:v>
                </c:pt>
                <c:pt idx="67">
                  <c:v>43898</c:v>
                </c:pt>
                <c:pt idx="68">
                  <c:v>43899</c:v>
                </c:pt>
                <c:pt idx="69">
                  <c:v>43900</c:v>
                </c:pt>
                <c:pt idx="70">
                  <c:v>43901</c:v>
                </c:pt>
                <c:pt idx="71">
                  <c:v>43902</c:v>
                </c:pt>
                <c:pt idx="72">
                  <c:v>43903</c:v>
                </c:pt>
                <c:pt idx="73">
                  <c:v>43904</c:v>
                </c:pt>
                <c:pt idx="74">
                  <c:v>43905</c:v>
                </c:pt>
                <c:pt idx="75">
                  <c:v>43906</c:v>
                </c:pt>
                <c:pt idx="76">
                  <c:v>43907</c:v>
                </c:pt>
                <c:pt idx="77">
                  <c:v>43908</c:v>
                </c:pt>
                <c:pt idx="78">
                  <c:v>43909</c:v>
                </c:pt>
                <c:pt idx="79">
                  <c:v>43910</c:v>
                </c:pt>
                <c:pt idx="80">
                  <c:v>43911</c:v>
                </c:pt>
                <c:pt idx="81">
                  <c:v>43912</c:v>
                </c:pt>
                <c:pt idx="82">
                  <c:v>43913</c:v>
                </c:pt>
                <c:pt idx="83">
                  <c:v>43914</c:v>
                </c:pt>
                <c:pt idx="84">
                  <c:v>43915</c:v>
                </c:pt>
                <c:pt idx="85">
                  <c:v>43916</c:v>
                </c:pt>
                <c:pt idx="86">
                  <c:v>43917</c:v>
                </c:pt>
                <c:pt idx="87">
                  <c:v>43918</c:v>
                </c:pt>
                <c:pt idx="88">
                  <c:v>43919</c:v>
                </c:pt>
                <c:pt idx="89">
                  <c:v>43920</c:v>
                </c:pt>
                <c:pt idx="90">
                  <c:v>43921</c:v>
                </c:pt>
                <c:pt idx="91">
                  <c:v>43922</c:v>
                </c:pt>
                <c:pt idx="92">
                  <c:v>43923</c:v>
                </c:pt>
                <c:pt idx="93">
                  <c:v>43924</c:v>
                </c:pt>
                <c:pt idx="94">
                  <c:v>43925</c:v>
                </c:pt>
                <c:pt idx="95">
                  <c:v>43926</c:v>
                </c:pt>
                <c:pt idx="96">
                  <c:v>43927</c:v>
                </c:pt>
                <c:pt idx="97">
                  <c:v>43928</c:v>
                </c:pt>
                <c:pt idx="98">
                  <c:v>43929</c:v>
                </c:pt>
                <c:pt idx="99">
                  <c:v>43930</c:v>
                </c:pt>
                <c:pt idx="100">
                  <c:v>43931</c:v>
                </c:pt>
                <c:pt idx="101">
                  <c:v>43932</c:v>
                </c:pt>
                <c:pt idx="102">
                  <c:v>43933</c:v>
                </c:pt>
                <c:pt idx="103">
                  <c:v>43934</c:v>
                </c:pt>
                <c:pt idx="104">
                  <c:v>43935</c:v>
                </c:pt>
                <c:pt idx="105">
                  <c:v>43936</c:v>
                </c:pt>
                <c:pt idx="106">
                  <c:v>43937</c:v>
                </c:pt>
                <c:pt idx="107">
                  <c:v>43938</c:v>
                </c:pt>
                <c:pt idx="108">
                  <c:v>43939</c:v>
                </c:pt>
                <c:pt idx="109">
                  <c:v>43940</c:v>
                </c:pt>
                <c:pt idx="110">
                  <c:v>43941</c:v>
                </c:pt>
                <c:pt idx="111">
                  <c:v>43942</c:v>
                </c:pt>
                <c:pt idx="112">
                  <c:v>43943</c:v>
                </c:pt>
                <c:pt idx="113">
                  <c:v>43944</c:v>
                </c:pt>
                <c:pt idx="114">
                  <c:v>43945</c:v>
                </c:pt>
                <c:pt idx="115">
                  <c:v>43946</c:v>
                </c:pt>
                <c:pt idx="116">
                  <c:v>43947</c:v>
                </c:pt>
                <c:pt idx="117">
                  <c:v>43948</c:v>
                </c:pt>
                <c:pt idx="118">
                  <c:v>43949</c:v>
                </c:pt>
                <c:pt idx="119">
                  <c:v>43950</c:v>
                </c:pt>
                <c:pt idx="120">
                  <c:v>43951</c:v>
                </c:pt>
                <c:pt idx="121">
                  <c:v>43952</c:v>
                </c:pt>
                <c:pt idx="122">
                  <c:v>43953</c:v>
                </c:pt>
                <c:pt idx="123">
                  <c:v>43954</c:v>
                </c:pt>
                <c:pt idx="124">
                  <c:v>43955</c:v>
                </c:pt>
                <c:pt idx="125">
                  <c:v>43956</c:v>
                </c:pt>
                <c:pt idx="126">
                  <c:v>43957</c:v>
                </c:pt>
                <c:pt idx="127">
                  <c:v>43958</c:v>
                </c:pt>
                <c:pt idx="128">
                  <c:v>43959</c:v>
                </c:pt>
                <c:pt idx="129">
                  <c:v>43960</c:v>
                </c:pt>
                <c:pt idx="130">
                  <c:v>43961</c:v>
                </c:pt>
                <c:pt idx="131">
                  <c:v>43962</c:v>
                </c:pt>
                <c:pt idx="132">
                  <c:v>43963</c:v>
                </c:pt>
                <c:pt idx="133">
                  <c:v>43964</c:v>
                </c:pt>
                <c:pt idx="134">
                  <c:v>43965</c:v>
                </c:pt>
                <c:pt idx="135">
                  <c:v>43966</c:v>
                </c:pt>
                <c:pt idx="136">
                  <c:v>43967</c:v>
                </c:pt>
                <c:pt idx="137">
                  <c:v>43968</c:v>
                </c:pt>
                <c:pt idx="138">
                  <c:v>43969</c:v>
                </c:pt>
                <c:pt idx="139">
                  <c:v>43970</c:v>
                </c:pt>
                <c:pt idx="140">
                  <c:v>43971</c:v>
                </c:pt>
                <c:pt idx="141">
                  <c:v>43972</c:v>
                </c:pt>
                <c:pt idx="142">
                  <c:v>43973</c:v>
                </c:pt>
                <c:pt idx="143">
                  <c:v>43974</c:v>
                </c:pt>
                <c:pt idx="144">
                  <c:v>43975</c:v>
                </c:pt>
                <c:pt idx="145">
                  <c:v>43976</c:v>
                </c:pt>
                <c:pt idx="146">
                  <c:v>43977</c:v>
                </c:pt>
                <c:pt idx="147">
                  <c:v>43978</c:v>
                </c:pt>
                <c:pt idx="148">
                  <c:v>43979</c:v>
                </c:pt>
                <c:pt idx="149">
                  <c:v>43980</c:v>
                </c:pt>
                <c:pt idx="150">
                  <c:v>43981</c:v>
                </c:pt>
                <c:pt idx="151">
                  <c:v>43982</c:v>
                </c:pt>
                <c:pt idx="152">
                  <c:v>43983</c:v>
                </c:pt>
                <c:pt idx="153">
                  <c:v>43984</c:v>
                </c:pt>
                <c:pt idx="154">
                  <c:v>43985</c:v>
                </c:pt>
                <c:pt idx="155">
                  <c:v>43986</c:v>
                </c:pt>
                <c:pt idx="156">
                  <c:v>43987</c:v>
                </c:pt>
                <c:pt idx="157">
                  <c:v>43988</c:v>
                </c:pt>
                <c:pt idx="158">
                  <c:v>43989</c:v>
                </c:pt>
                <c:pt idx="159">
                  <c:v>43990</c:v>
                </c:pt>
                <c:pt idx="160">
                  <c:v>43991</c:v>
                </c:pt>
                <c:pt idx="161">
                  <c:v>43992</c:v>
                </c:pt>
                <c:pt idx="162">
                  <c:v>43993</c:v>
                </c:pt>
                <c:pt idx="163">
                  <c:v>43994</c:v>
                </c:pt>
                <c:pt idx="164">
                  <c:v>43995</c:v>
                </c:pt>
                <c:pt idx="165">
                  <c:v>43996</c:v>
                </c:pt>
                <c:pt idx="166">
                  <c:v>43997</c:v>
                </c:pt>
                <c:pt idx="167">
                  <c:v>43998</c:v>
                </c:pt>
                <c:pt idx="168">
                  <c:v>43999</c:v>
                </c:pt>
                <c:pt idx="169">
                  <c:v>44000</c:v>
                </c:pt>
                <c:pt idx="170">
                  <c:v>44001</c:v>
                </c:pt>
                <c:pt idx="171">
                  <c:v>44002</c:v>
                </c:pt>
                <c:pt idx="172">
                  <c:v>44003</c:v>
                </c:pt>
                <c:pt idx="173">
                  <c:v>44004</c:v>
                </c:pt>
                <c:pt idx="174">
                  <c:v>44005</c:v>
                </c:pt>
                <c:pt idx="175">
                  <c:v>44006</c:v>
                </c:pt>
                <c:pt idx="176">
                  <c:v>44007</c:v>
                </c:pt>
                <c:pt idx="177">
                  <c:v>44008</c:v>
                </c:pt>
                <c:pt idx="178">
                  <c:v>44009</c:v>
                </c:pt>
                <c:pt idx="179">
                  <c:v>44010</c:v>
                </c:pt>
                <c:pt idx="180">
                  <c:v>44011</c:v>
                </c:pt>
                <c:pt idx="181">
                  <c:v>44012</c:v>
                </c:pt>
                <c:pt idx="182">
                  <c:v>44013</c:v>
                </c:pt>
                <c:pt idx="183">
                  <c:v>44014</c:v>
                </c:pt>
                <c:pt idx="184">
                  <c:v>44015</c:v>
                </c:pt>
                <c:pt idx="185">
                  <c:v>44016</c:v>
                </c:pt>
                <c:pt idx="186">
                  <c:v>44017</c:v>
                </c:pt>
                <c:pt idx="187">
                  <c:v>44018</c:v>
                </c:pt>
                <c:pt idx="188">
                  <c:v>44019</c:v>
                </c:pt>
                <c:pt idx="189">
                  <c:v>44020</c:v>
                </c:pt>
                <c:pt idx="190">
                  <c:v>44021</c:v>
                </c:pt>
                <c:pt idx="191">
                  <c:v>44022</c:v>
                </c:pt>
                <c:pt idx="192">
                  <c:v>44023</c:v>
                </c:pt>
                <c:pt idx="193">
                  <c:v>44024</c:v>
                </c:pt>
                <c:pt idx="194">
                  <c:v>44025</c:v>
                </c:pt>
                <c:pt idx="195">
                  <c:v>44026</c:v>
                </c:pt>
                <c:pt idx="196">
                  <c:v>44027</c:v>
                </c:pt>
                <c:pt idx="197">
                  <c:v>44028</c:v>
                </c:pt>
                <c:pt idx="198">
                  <c:v>44029</c:v>
                </c:pt>
                <c:pt idx="199">
                  <c:v>44030</c:v>
                </c:pt>
                <c:pt idx="200">
                  <c:v>44031</c:v>
                </c:pt>
                <c:pt idx="201">
                  <c:v>44032</c:v>
                </c:pt>
                <c:pt idx="202">
                  <c:v>44033</c:v>
                </c:pt>
                <c:pt idx="203">
                  <c:v>44034</c:v>
                </c:pt>
                <c:pt idx="204">
                  <c:v>44035</c:v>
                </c:pt>
                <c:pt idx="205">
                  <c:v>44036</c:v>
                </c:pt>
                <c:pt idx="206">
                  <c:v>44037</c:v>
                </c:pt>
                <c:pt idx="207">
                  <c:v>44038</c:v>
                </c:pt>
                <c:pt idx="208">
                  <c:v>44039</c:v>
                </c:pt>
                <c:pt idx="209">
                  <c:v>44040</c:v>
                </c:pt>
                <c:pt idx="210">
                  <c:v>44041</c:v>
                </c:pt>
                <c:pt idx="211">
                  <c:v>44042</c:v>
                </c:pt>
                <c:pt idx="212">
                  <c:v>44043</c:v>
                </c:pt>
                <c:pt idx="213">
                  <c:v>44044</c:v>
                </c:pt>
                <c:pt idx="214">
                  <c:v>44045</c:v>
                </c:pt>
                <c:pt idx="215">
                  <c:v>44046</c:v>
                </c:pt>
                <c:pt idx="216">
                  <c:v>44047</c:v>
                </c:pt>
                <c:pt idx="217">
                  <c:v>44048</c:v>
                </c:pt>
                <c:pt idx="218">
                  <c:v>44049</c:v>
                </c:pt>
                <c:pt idx="219">
                  <c:v>44050</c:v>
                </c:pt>
                <c:pt idx="220">
                  <c:v>44051</c:v>
                </c:pt>
                <c:pt idx="221">
                  <c:v>44052</c:v>
                </c:pt>
                <c:pt idx="222">
                  <c:v>44053</c:v>
                </c:pt>
                <c:pt idx="223">
                  <c:v>44054</c:v>
                </c:pt>
                <c:pt idx="224">
                  <c:v>44055</c:v>
                </c:pt>
                <c:pt idx="225">
                  <c:v>44056</c:v>
                </c:pt>
                <c:pt idx="226">
                  <c:v>44057</c:v>
                </c:pt>
                <c:pt idx="227">
                  <c:v>44058</c:v>
                </c:pt>
                <c:pt idx="228">
                  <c:v>44059</c:v>
                </c:pt>
                <c:pt idx="229">
                  <c:v>44060</c:v>
                </c:pt>
                <c:pt idx="230">
                  <c:v>44061</c:v>
                </c:pt>
                <c:pt idx="231">
                  <c:v>44062</c:v>
                </c:pt>
                <c:pt idx="232">
                  <c:v>44063</c:v>
                </c:pt>
                <c:pt idx="233">
                  <c:v>44064</c:v>
                </c:pt>
                <c:pt idx="234">
                  <c:v>44065</c:v>
                </c:pt>
                <c:pt idx="235">
                  <c:v>44066</c:v>
                </c:pt>
                <c:pt idx="236">
                  <c:v>44067</c:v>
                </c:pt>
                <c:pt idx="237">
                  <c:v>44068</c:v>
                </c:pt>
                <c:pt idx="238">
                  <c:v>44069</c:v>
                </c:pt>
                <c:pt idx="239">
                  <c:v>44070</c:v>
                </c:pt>
                <c:pt idx="240">
                  <c:v>44071</c:v>
                </c:pt>
                <c:pt idx="241">
                  <c:v>44072</c:v>
                </c:pt>
                <c:pt idx="242">
                  <c:v>44073</c:v>
                </c:pt>
                <c:pt idx="243">
                  <c:v>44074</c:v>
                </c:pt>
                <c:pt idx="244">
                  <c:v>44075</c:v>
                </c:pt>
                <c:pt idx="245">
                  <c:v>44076</c:v>
                </c:pt>
                <c:pt idx="246">
                  <c:v>44077</c:v>
                </c:pt>
                <c:pt idx="247">
                  <c:v>44078</c:v>
                </c:pt>
                <c:pt idx="248">
                  <c:v>44079</c:v>
                </c:pt>
                <c:pt idx="249">
                  <c:v>44080</c:v>
                </c:pt>
                <c:pt idx="250">
                  <c:v>44081</c:v>
                </c:pt>
                <c:pt idx="251">
                  <c:v>44082</c:v>
                </c:pt>
                <c:pt idx="252">
                  <c:v>44083</c:v>
                </c:pt>
                <c:pt idx="253">
                  <c:v>44084</c:v>
                </c:pt>
                <c:pt idx="254">
                  <c:v>44085</c:v>
                </c:pt>
                <c:pt idx="255">
                  <c:v>44086</c:v>
                </c:pt>
                <c:pt idx="256">
                  <c:v>44087</c:v>
                </c:pt>
                <c:pt idx="257">
                  <c:v>44088</c:v>
                </c:pt>
                <c:pt idx="258">
                  <c:v>44089</c:v>
                </c:pt>
                <c:pt idx="259">
                  <c:v>44090</c:v>
                </c:pt>
                <c:pt idx="260">
                  <c:v>44091</c:v>
                </c:pt>
                <c:pt idx="261">
                  <c:v>44092</c:v>
                </c:pt>
                <c:pt idx="262">
                  <c:v>44093</c:v>
                </c:pt>
                <c:pt idx="263">
                  <c:v>44094</c:v>
                </c:pt>
                <c:pt idx="264">
                  <c:v>44095</c:v>
                </c:pt>
                <c:pt idx="265">
                  <c:v>44096</c:v>
                </c:pt>
                <c:pt idx="266">
                  <c:v>44097</c:v>
                </c:pt>
                <c:pt idx="267">
                  <c:v>44098</c:v>
                </c:pt>
                <c:pt idx="268">
                  <c:v>44099</c:v>
                </c:pt>
                <c:pt idx="269">
                  <c:v>44100</c:v>
                </c:pt>
                <c:pt idx="270">
                  <c:v>44101</c:v>
                </c:pt>
                <c:pt idx="271">
                  <c:v>44102</c:v>
                </c:pt>
                <c:pt idx="272">
                  <c:v>44103</c:v>
                </c:pt>
                <c:pt idx="273">
                  <c:v>44104</c:v>
                </c:pt>
                <c:pt idx="274">
                  <c:v>44105</c:v>
                </c:pt>
                <c:pt idx="275">
                  <c:v>44106</c:v>
                </c:pt>
                <c:pt idx="276">
                  <c:v>44107</c:v>
                </c:pt>
                <c:pt idx="277">
                  <c:v>44108</c:v>
                </c:pt>
                <c:pt idx="278">
                  <c:v>44109</c:v>
                </c:pt>
                <c:pt idx="279">
                  <c:v>44110</c:v>
                </c:pt>
                <c:pt idx="280">
                  <c:v>44111</c:v>
                </c:pt>
                <c:pt idx="281">
                  <c:v>44112</c:v>
                </c:pt>
                <c:pt idx="282">
                  <c:v>44113</c:v>
                </c:pt>
                <c:pt idx="283">
                  <c:v>44114</c:v>
                </c:pt>
                <c:pt idx="284">
                  <c:v>44115</c:v>
                </c:pt>
                <c:pt idx="285">
                  <c:v>44116</c:v>
                </c:pt>
                <c:pt idx="286">
                  <c:v>44117</c:v>
                </c:pt>
                <c:pt idx="287">
                  <c:v>44118</c:v>
                </c:pt>
                <c:pt idx="288">
                  <c:v>44119</c:v>
                </c:pt>
                <c:pt idx="289">
                  <c:v>44120</c:v>
                </c:pt>
                <c:pt idx="290">
                  <c:v>44121</c:v>
                </c:pt>
                <c:pt idx="291">
                  <c:v>44122</c:v>
                </c:pt>
                <c:pt idx="292">
                  <c:v>44123</c:v>
                </c:pt>
                <c:pt idx="293">
                  <c:v>44124</c:v>
                </c:pt>
                <c:pt idx="294">
                  <c:v>44125</c:v>
                </c:pt>
                <c:pt idx="295">
                  <c:v>44126</c:v>
                </c:pt>
                <c:pt idx="296">
                  <c:v>44127</c:v>
                </c:pt>
                <c:pt idx="297">
                  <c:v>44128</c:v>
                </c:pt>
                <c:pt idx="298">
                  <c:v>44129</c:v>
                </c:pt>
                <c:pt idx="299">
                  <c:v>44130</c:v>
                </c:pt>
                <c:pt idx="300">
                  <c:v>44131</c:v>
                </c:pt>
                <c:pt idx="301">
                  <c:v>44132</c:v>
                </c:pt>
                <c:pt idx="302">
                  <c:v>44133</c:v>
                </c:pt>
                <c:pt idx="303">
                  <c:v>44134</c:v>
                </c:pt>
                <c:pt idx="304">
                  <c:v>44135</c:v>
                </c:pt>
                <c:pt idx="305">
                  <c:v>44136</c:v>
                </c:pt>
                <c:pt idx="306">
                  <c:v>44137</c:v>
                </c:pt>
                <c:pt idx="307">
                  <c:v>44138</c:v>
                </c:pt>
                <c:pt idx="308">
                  <c:v>44139</c:v>
                </c:pt>
                <c:pt idx="309">
                  <c:v>44140</c:v>
                </c:pt>
                <c:pt idx="310">
                  <c:v>44141</c:v>
                </c:pt>
                <c:pt idx="311">
                  <c:v>44142</c:v>
                </c:pt>
                <c:pt idx="312">
                  <c:v>44143</c:v>
                </c:pt>
                <c:pt idx="313">
                  <c:v>44144</c:v>
                </c:pt>
                <c:pt idx="314">
                  <c:v>44145</c:v>
                </c:pt>
                <c:pt idx="315">
                  <c:v>44146</c:v>
                </c:pt>
                <c:pt idx="316">
                  <c:v>44147</c:v>
                </c:pt>
                <c:pt idx="317">
                  <c:v>44148</c:v>
                </c:pt>
                <c:pt idx="318">
                  <c:v>44149</c:v>
                </c:pt>
                <c:pt idx="319">
                  <c:v>44150</c:v>
                </c:pt>
                <c:pt idx="320">
                  <c:v>44151</c:v>
                </c:pt>
                <c:pt idx="321">
                  <c:v>44152</c:v>
                </c:pt>
                <c:pt idx="322">
                  <c:v>44153</c:v>
                </c:pt>
                <c:pt idx="323">
                  <c:v>44154</c:v>
                </c:pt>
                <c:pt idx="324">
                  <c:v>44155</c:v>
                </c:pt>
                <c:pt idx="325">
                  <c:v>44156</c:v>
                </c:pt>
                <c:pt idx="326">
                  <c:v>44157</c:v>
                </c:pt>
                <c:pt idx="327">
                  <c:v>44158</c:v>
                </c:pt>
                <c:pt idx="328">
                  <c:v>44159</c:v>
                </c:pt>
                <c:pt idx="329">
                  <c:v>44160</c:v>
                </c:pt>
                <c:pt idx="330">
                  <c:v>44161</c:v>
                </c:pt>
                <c:pt idx="331">
                  <c:v>44162</c:v>
                </c:pt>
                <c:pt idx="332">
                  <c:v>44163</c:v>
                </c:pt>
                <c:pt idx="333">
                  <c:v>44164</c:v>
                </c:pt>
                <c:pt idx="334">
                  <c:v>44165</c:v>
                </c:pt>
                <c:pt idx="335">
                  <c:v>44166</c:v>
                </c:pt>
                <c:pt idx="336">
                  <c:v>44167</c:v>
                </c:pt>
                <c:pt idx="337">
                  <c:v>44168</c:v>
                </c:pt>
                <c:pt idx="338">
                  <c:v>44169</c:v>
                </c:pt>
                <c:pt idx="339">
                  <c:v>44170</c:v>
                </c:pt>
                <c:pt idx="340">
                  <c:v>44171</c:v>
                </c:pt>
                <c:pt idx="341">
                  <c:v>44172</c:v>
                </c:pt>
                <c:pt idx="342">
                  <c:v>44173</c:v>
                </c:pt>
                <c:pt idx="343">
                  <c:v>44174</c:v>
                </c:pt>
                <c:pt idx="344">
                  <c:v>44175</c:v>
                </c:pt>
                <c:pt idx="345">
                  <c:v>44176</c:v>
                </c:pt>
                <c:pt idx="346">
                  <c:v>44177</c:v>
                </c:pt>
                <c:pt idx="347">
                  <c:v>44178</c:v>
                </c:pt>
                <c:pt idx="348">
                  <c:v>44179</c:v>
                </c:pt>
                <c:pt idx="349">
                  <c:v>44180</c:v>
                </c:pt>
                <c:pt idx="350">
                  <c:v>44181</c:v>
                </c:pt>
                <c:pt idx="351">
                  <c:v>44182</c:v>
                </c:pt>
                <c:pt idx="352">
                  <c:v>44183</c:v>
                </c:pt>
                <c:pt idx="353">
                  <c:v>44184</c:v>
                </c:pt>
                <c:pt idx="354">
                  <c:v>44185</c:v>
                </c:pt>
                <c:pt idx="355">
                  <c:v>44186</c:v>
                </c:pt>
                <c:pt idx="356">
                  <c:v>44187</c:v>
                </c:pt>
                <c:pt idx="357">
                  <c:v>44188</c:v>
                </c:pt>
                <c:pt idx="358">
                  <c:v>44189</c:v>
                </c:pt>
                <c:pt idx="359">
                  <c:v>44190</c:v>
                </c:pt>
                <c:pt idx="360">
                  <c:v>44191</c:v>
                </c:pt>
                <c:pt idx="361">
                  <c:v>44192</c:v>
                </c:pt>
                <c:pt idx="362">
                  <c:v>44193</c:v>
                </c:pt>
                <c:pt idx="363">
                  <c:v>44194</c:v>
                </c:pt>
                <c:pt idx="364">
                  <c:v>44195</c:v>
                </c:pt>
                <c:pt idx="365">
                  <c:v>44196</c:v>
                </c:pt>
                <c:pt idx="366">
                  <c:v>44197</c:v>
                </c:pt>
                <c:pt idx="367">
                  <c:v>44198</c:v>
                </c:pt>
                <c:pt idx="368">
                  <c:v>44199</c:v>
                </c:pt>
                <c:pt idx="369">
                  <c:v>44200</c:v>
                </c:pt>
                <c:pt idx="370">
                  <c:v>44201</c:v>
                </c:pt>
                <c:pt idx="371">
                  <c:v>44202</c:v>
                </c:pt>
                <c:pt idx="372">
                  <c:v>44203</c:v>
                </c:pt>
                <c:pt idx="373">
                  <c:v>44204</c:v>
                </c:pt>
                <c:pt idx="374">
                  <c:v>44205</c:v>
                </c:pt>
                <c:pt idx="375">
                  <c:v>44206</c:v>
                </c:pt>
                <c:pt idx="376">
                  <c:v>44207</c:v>
                </c:pt>
                <c:pt idx="377">
                  <c:v>44208</c:v>
                </c:pt>
                <c:pt idx="378">
                  <c:v>44209</c:v>
                </c:pt>
                <c:pt idx="379">
                  <c:v>44210</c:v>
                </c:pt>
                <c:pt idx="380">
                  <c:v>44211</c:v>
                </c:pt>
                <c:pt idx="381">
                  <c:v>44212</c:v>
                </c:pt>
                <c:pt idx="382">
                  <c:v>44213</c:v>
                </c:pt>
                <c:pt idx="383">
                  <c:v>44214</c:v>
                </c:pt>
                <c:pt idx="384">
                  <c:v>44215</c:v>
                </c:pt>
                <c:pt idx="385">
                  <c:v>44216</c:v>
                </c:pt>
                <c:pt idx="386">
                  <c:v>44217</c:v>
                </c:pt>
                <c:pt idx="387">
                  <c:v>44218</c:v>
                </c:pt>
                <c:pt idx="388">
                  <c:v>44219</c:v>
                </c:pt>
                <c:pt idx="389">
                  <c:v>44220</c:v>
                </c:pt>
                <c:pt idx="390">
                  <c:v>44221</c:v>
                </c:pt>
                <c:pt idx="391">
                  <c:v>44222</c:v>
                </c:pt>
                <c:pt idx="392">
                  <c:v>44223</c:v>
                </c:pt>
                <c:pt idx="393">
                  <c:v>44224</c:v>
                </c:pt>
                <c:pt idx="394">
                  <c:v>44225</c:v>
                </c:pt>
                <c:pt idx="395">
                  <c:v>44226</c:v>
                </c:pt>
                <c:pt idx="396">
                  <c:v>44227</c:v>
                </c:pt>
                <c:pt idx="397">
                  <c:v>44228</c:v>
                </c:pt>
                <c:pt idx="398">
                  <c:v>44229</c:v>
                </c:pt>
                <c:pt idx="399">
                  <c:v>44230</c:v>
                </c:pt>
                <c:pt idx="400">
                  <c:v>44231</c:v>
                </c:pt>
                <c:pt idx="401">
                  <c:v>44232</c:v>
                </c:pt>
                <c:pt idx="402">
                  <c:v>44233</c:v>
                </c:pt>
                <c:pt idx="403">
                  <c:v>44234</c:v>
                </c:pt>
                <c:pt idx="404">
                  <c:v>44235</c:v>
                </c:pt>
                <c:pt idx="405">
                  <c:v>44236</c:v>
                </c:pt>
                <c:pt idx="406">
                  <c:v>44237</c:v>
                </c:pt>
                <c:pt idx="407">
                  <c:v>44238</c:v>
                </c:pt>
                <c:pt idx="408">
                  <c:v>44239</c:v>
                </c:pt>
                <c:pt idx="409">
                  <c:v>44240</c:v>
                </c:pt>
                <c:pt idx="410">
                  <c:v>44241</c:v>
                </c:pt>
                <c:pt idx="411">
                  <c:v>44242</c:v>
                </c:pt>
                <c:pt idx="412">
                  <c:v>44243</c:v>
                </c:pt>
                <c:pt idx="413">
                  <c:v>44244</c:v>
                </c:pt>
                <c:pt idx="414">
                  <c:v>44245</c:v>
                </c:pt>
                <c:pt idx="415">
                  <c:v>44246</c:v>
                </c:pt>
                <c:pt idx="416">
                  <c:v>44247</c:v>
                </c:pt>
                <c:pt idx="417">
                  <c:v>44248</c:v>
                </c:pt>
                <c:pt idx="418">
                  <c:v>44249</c:v>
                </c:pt>
                <c:pt idx="419">
                  <c:v>44250</c:v>
                </c:pt>
                <c:pt idx="420">
                  <c:v>44251</c:v>
                </c:pt>
                <c:pt idx="421">
                  <c:v>44252</c:v>
                </c:pt>
                <c:pt idx="422">
                  <c:v>44253</c:v>
                </c:pt>
                <c:pt idx="423">
                  <c:v>44254</c:v>
                </c:pt>
                <c:pt idx="424">
                  <c:v>44255</c:v>
                </c:pt>
                <c:pt idx="425">
                  <c:v>44256</c:v>
                </c:pt>
                <c:pt idx="426">
                  <c:v>44257</c:v>
                </c:pt>
                <c:pt idx="427">
                  <c:v>44258</c:v>
                </c:pt>
                <c:pt idx="428">
                  <c:v>44259</c:v>
                </c:pt>
                <c:pt idx="429">
                  <c:v>44260</c:v>
                </c:pt>
                <c:pt idx="430">
                  <c:v>44261</c:v>
                </c:pt>
                <c:pt idx="431">
                  <c:v>44262</c:v>
                </c:pt>
                <c:pt idx="432">
                  <c:v>44263</c:v>
                </c:pt>
                <c:pt idx="433">
                  <c:v>44264</c:v>
                </c:pt>
                <c:pt idx="434">
                  <c:v>44265</c:v>
                </c:pt>
                <c:pt idx="435">
                  <c:v>44266</c:v>
                </c:pt>
                <c:pt idx="436">
                  <c:v>44267</c:v>
                </c:pt>
                <c:pt idx="437">
                  <c:v>44268</c:v>
                </c:pt>
                <c:pt idx="438">
                  <c:v>44269</c:v>
                </c:pt>
                <c:pt idx="439">
                  <c:v>44270</c:v>
                </c:pt>
                <c:pt idx="440">
                  <c:v>44271</c:v>
                </c:pt>
                <c:pt idx="441">
                  <c:v>44272</c:v>
                </c:pt>
                <c:pt idx="442">
                  <c:v>44273</c:v>
                </c:pt>
                <c:pt idx="443">
                  <c:v>44274</c:v>
                </c:pt>
                <c:pt idx="444">
                  <c:v>44275</c:v>
                </c:pt>
                <c:pt idx="445">
                  <c:v>44276</c:v>
                </c:pt>
                <c:pt idx="446">
                  <c:v>44277</c:v>
                </c:pt>
                <c:pt idx="447">
                  <c:v>44278</c:v>
                </c:pt>
                <c:pt idx="448">
                  <c:v>44279</c:v>
                </c:pt>
                <c:pt idx="449">
                  <c:v>44280</c:v>
                </c:pt>
                <c:pt idx="450">
                  <c:v>44281</c:v>
                </c:pt>
                <c:pt idx="451">
                  <c:v>44282</c:v>
                </c:pt>
                <c:pt idx="452">
                  <c:v>44283</c:v>
                </c:pt>
                <c:pt idx="453">
                  <c:v>44284</c:v>
                </c:pt>
                <c:pt idx="454">
                  <c:v>44285</c:v>
                </c:pt>
                <c:pt idx="455">
                  <c:v>44286</c:v>
                </c:pt>
                <c:pt idx="456">
                  <c:v>44287</c:v>
                </c:pt>
                <c:pt idx="457">
                  <c:v>44288</c:v>
                </c:pt>
                <c:pt idx="458">
                  <c:v>44289</c:v>
                </c:pt>
                <c:pt idx="459">
                  <c:v>44290</c:v>
                </c:pt>
                <c:pt idx="460">
                  <c:v>44291</c:v>
                </c:pt>
                <c:pt idx="461">
                  <c:v>44292</c:v>
                </c:pt>
                <c:pt idx="462">
                  <c:v>44293</c:v>
                </c:pt>
                <c:pt idx="463">
                  <c:v>44294</c:v>
                </c:pt>
                <c:pt idx="464">
                  <c:v>44295</c:v>
                </c:pt>
                <c:pt idx="465">
                  <c:v>44296</c:v>
                </c:pt>
                <c:pt idx="466">
                  <c:v>44297</c:v>
                </c:pt>
                <c:pt idx="467">
                  <c:v>44298</c:v>
                </c:pt>
                <c:pt idx="468">
                  <c:v>44299</c:v>
                </c:pt>
                <c:pt idx="469">
                  <c:v>44300</c:v>
                </c:pt>
                <c:pt idx="470">
                  <c:v>44301</c:v>
                </c:pt>
                <c:pt idx="471">
                  <c:v>44302</c:v>
                </c:pt>
                <c:pt idx="472">
                  <c:v>44303</c:v>
                </c:pt>
                <c:pt idx="473">
                  <c:v>44304</c:v>
                </c:pt>
                <c:pt idx="474">
                  <c:v>44305</c:v>
                </c:pt>
                <c:pt idx="475">
                  <c:v>44306</c:v>
                </c:pt>
                <c:pt idx="476">
                  <c:v>44307</c:v>
                </c:pt>
                <c:pt idx="477">
                  <c:v>44308</c:v>
                </c:pt>
                <c:pt idx="478">
                  <c:v>44309</c:v>
                </c:pt>
                <c:pt idx="479">
                  <c:v>44310</c:v>
                </c:pt>
                <c:pt idx="480">
                  <c:v>44311</c:v>
                </c:pt>
                <c:pt idx="481">
                  <c:v>44312</c:v>
                </c:pt>
                <c:pt idx="482">
                  <c:v>44313</c:v>
                </c:pt>
                <c:pt idx="483">
                  <c:v>44314</c:v>
                </c:pt>
                <c:pt idx="484">
                  <c:v>44315</c:v>
                </c:pt>
                <c:pt idx="485">
                  <c:v>44316</c:v>
                </c:pt>
                <c:pt idx="486">
                  <c:v>44317</c:v>
                </c:pt>
                <c:pt idx="487">
                  <c:v>44318</c:v>
                </c:pt>
                <c:pt idx="488">
                  <c:v>44319</c:v>
                </c:pt>
                <c:pt idx="489">
                  <c:v>44320</c:v>
                </c:pt>
                <c:pt idx="490">
                  <c:v>44321</c:v>
                </c:pt>
                <c:pt idx="491">
                  <c:v>44322</c:v>
                </c:pt>
                <c:pt idx="492">
                  <c:v>44323</c:v>
                </c:pt>
                <c:pt idx="493">
                  <c:v>44324</c:v>
                </c:pt>
                <c:pt idx="494">
                  <c:v>44325</c:v>
                </c:pt>
                <c:pt idx="495">
                  <c:v>44326</c:v>
                </c:pt>
                <c:pt idx="496">
                  <c:v>44327</c:v>
                </c:pt>
                <c:pt idx="497">
                  <c:v>44328</c:v>
                </c:pt>
                <c:pt idx="498">
                  <c:v>44329</c:v>
                </c:pt>
                <c:pt idx="499">
                  <c:v>44330</c:v>
                </c:pt>
                <c:pt idx="500">
                  <c:v>44331</c:v>
                </c:pt>
                <c:pt idx="501">
                  <c:v>44332</c:v>
                </c:pt>
                <c:pt idx="502">
                  <c:v>44333</c:v>
                </c:pt>
                <c:pt idx="503">
                  <c:v>44334</c:v>
                </c:pt>
                <c:pt idx="504">
                  <c:v>44335</c:v>
                </c:pt>
                <c:pt idx="505">
                  <c:v>44336</c:v>
                </c:pt>
                <c:pt idx="506">
                  <c:v>44337</c:v>
                </c:pt>
                <c:pt idx="507">
                  <c:v>44338</c:v>
                </c:pt>
                <c:pt idx="508">
                  <c:v>44339</c:v>
                </c:pt>
                <c:pt idx="509">
                  <c:v>44340</c:v>
                </c:pt>
                <c:pt idx="510">
                  <c:v>44341</c:v>
                </c:pt>
                <c:pt idx="511">
                  <c:v>44342</c:v>
                </c:pt>
                <c:pt idx="512">
                  <c:v>44343</c:v>
                </c:pt>
                <c:pt idx="513">
                  <c:v>44344</c:v>
                </c:pt>
                <c:pt idx="514">
                  <c:v>44345</c:v>
                </c:pt>
                <c:pt idx="515">
                  <c:v>44346</c:v>
                </c:pt>
                <c:pt idx="516">
                  <c:v>44347</c:v>
                </c:pt>
                <c:pt idx="517">
                  <c:v>44348</c:v>
                </c:pt>
                <c:pt idx="518">
                  <c:v>44349</c:v>
                </c:pt>
                <c:pt idx="519">
                  <c:v>44350</c:v>
                </c:pt>
                <c:pt idx="520">
                  <c:v>44351</c:v>
                </c:pt>
                <c:pt idx="521">
                  <c:v>44352</c:v>
                </c:pt>
                <c:pt idx="522">
                  <c:v>44353</c:v>
                </c:pt>
                <c:pt idx="523">
                  <c:v>44354</c:v>
                </c:pt>
                <c:pt idx="524">
                  <c:v>44355</c:v>
                </c:pt>
                <c:pt idx="525">
                  <c:v>44356</c:v>
                </c:pt>
                <c:pt idx="526">
                  <c:v>44357</c:v>
                </c:pt>
                <c:pt idx="527">
                  <c:v>44358</c:v>
                </c:pt>
                <c:pt idx="528">
                  <c:v>44359</c:v>
                </c:pt>
                <c:pt idx="529">
                  <c:v>44360</c:v>
                </c:pt>
                <c:pt idx="530">
                  <c:v>44361</c:v>
                </c:pt>
                <c:pt idx="531">
                  <c:v>44362</c:v>
                </c:pt>
                <c:pt idx="532">
                  <c:v>44363</c:v>
                </c:pt>
                <c:pt idx="533">
                  <c:v>44364</c:v>
                </c:pt>
                <c:pt idx="534">
                  <c:v>44365</c:v>
                </c:pt>
                <c:pt idx="535">
                  <c:v>44366</c:v>
                </c:pt>
                <c:pt idx="536">
                  <c:v>44367</c:v>
                </c:pt>
                <c:pt idx="537">
                  <c:v>44368</c:v>
                </c:pt>
                <c:pt idx="538">
                  <c:v>44369</c:v>
                </c:pt>
                <c:pt idx="539">
                  <c:v>44370</c:v>
                </c:pt>
                <c:pt idx="540">
                  <c:v>44371</c:v>
                </c:pt>
                <c:pt idx="541">
                  <c:v>44372</c:v>
                </c:pt>
                <c:pt idx="542">
                  <c:v>44373</c:v>
                </c:pt>
                <c:pt idx="543">
                  <c:v>44374</c:v>
                </c:pt>
                <c:pt idx="544">
                  <c:v>44375</c:v>
                </c:pt>
                <c:pt idx="545">
                  <c:v>44376</c:v>
                </c:pt>
              </c:numCache>
            </c:numRef>
          </c:cat>
          <c:val>
            <c:numRef>
              <c:f>Sheet3!$AS$3:$AS$548</c:f>
              <c:numCache>
                <c:formatCode>General</c:formatCode>
                <c:ptCount val="546"/>
                <c:pt idx="166">
                  <c:v>600</c:v>
                </c:pt>
                <c:pt idx="167">
                  <c:v>600</c:v>
                </c:pt>
                <c:pt idx="168">
                  <c:v>600</c:v>
                </c:pt>
                <c:pt idx="169">
                  <c:v>600</c:v>
                </c:pt>
                <c:pt idx="170">
                  <c:v>600</c:v>
                </c:pt>
                <c:pt idx="171">
                  <c:v>600</c:v>
                </c:pt>
                <c:pt idx="172">
                  <c:v>600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B-9CC8-4140-B968-02DA341257F4}"/>
            </c:ext>
          </c:extLst>
        </c:ser>
        <c:ser>
          <c:idx val="44"/>
          <c:order val="44"/>
          <c:tx>
            <c:strRef>
              <c:f>Sheet3!$AT$2</c:f>
              <c:strCache>
                <c:ptCount val="1"/>
                <c:pt idx="0">
                  <c:v>钻黑新纪元</c:v>
                </c:pt>
              </c:strCache>
            </c:strRef>
          </c:tx>
          <c:spPr>
            <a:ln w="28575" cap="rnd">
              <a:solidFill>
                <a:schemeClr val="accent3">
                  <a:lumMod val="7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Sheet3!$A$3:$A$548</c:f>
              <c:numCache>
                <c:formatCode>m/d/yyyy</c:formatCode>
                <c:ptCount val="546"/>
                <c:pt idx="0">
                  <c:v>43831</c:v>
                </c:pt>
                <c:pt idx="1">
                  <c:v>43832</c:v>
                </c:pt>
                <c:pt idx="2">
                  <c:v>43833</c:v>
                </c:pt>
                <c:pt idx="3">
                  <c:v>43834</c:v>
                </c:pt>
                <c:pt idx="4">
                  <c:v>43835</c:v>
                </c:pt>
                <c:pt idx="5">
                  <c:v>43836</c:v>
                </c:pt>
                <c:pt idx="6">
                  <c:v>43837</c:v>
                </c:pt>
                <c:pt idx="7">
                  <c:v>43838</c:v>
                </c:pt>
                <c:pt idx="8">
                  <c:v>43839</c:v>
                </c:pt>
                <c:pt idx="9">
                  <c:v>43840</c:v>
                </c:pt>
                <c:pt idx="10">
                  <c:v>43841</c:v>
                </c:pt>
                <c:pt idx="11">
                  <c:v>43842</c:v>
                </c:pt>
                <c:pt idx="12">
                  <c:v>43843</c:v>
                </c:pt>
                <c:pt idx="13">
                  <c:v>43844</c:v>
                </c:pt>
                <c:pt idx="14">
                  <c:v>43845</c:v>
                </c:pt>
                <c:pt idx="15">
                  <c:v>43846</c:v>
                </c:pt>
                <c:pt idx="16">
                  <c:v>43847</c:v>
                </c:pt>
                <c:pt idx="17">
                  <c:v>43848</c:v>
                </c:pt>
                <c:pt idx="18">
                  <c:v>43849</c:v>
                </c:pt>
                <c:pt idx="19">
                  <c:v>43850</c:v>
                </c:pt>
                <c:pt idx="20">
                  <c:v>43851</c:v>
                </c:pt>
                <c:pt idx="21">
                  <c:v>43852</c:v>
                </c:pt>
                <c:pt idx="22">
                  <c:v>43853</c:v>
                </c:pt>
                <c:pt idx="23">
                  <c:v>43854</c:v>
                </c:pt>
                <c:pt idx="24">
                  <c:v>43855</c:v>
                </c:pt>
                <c:pt idx="25">
                  <c:v>43856</c:v>
                </c:pt>
                <c:pt idx="26">
                  <c:v>43857</c:v>
                </c:pt>
                <c:pt idx="27">
                  <c:v>43858</c:v>
                </c:pt>
                <c:pt idx="28">
                  <c:v>43859</c:v>
                </c:pt>
                <c:pt idx="29">
                  <c:v>43860</c:v>
                </c:pt>
                <c:pt idx="30">
                  <c:v>43861</c:v>
                </c:pt>
                <c:pt idx="31">
                  <c:v>43862</c:v>
                </c:pt>
                <c:pt idx="32">
                  <c:v>43863</c:v>
                </c:pt>
                <c:pt idx="33">
                  <c:v>43864</c:v>
                </c:pt>
                <c:pt idx="34">
                  <c:v>43865</c:v>
                </c:pt>
                <c:pt idx="35">
                  <c:v>43866</c:v>
                </c:pt>
                <c:pt idx="36">
                  <c:v>43867</c:v>
                </c:pt>
                <c:pt idx="37">
                  <c:v>43868</c:v>
                </c:pt>
                <c:pt idx="38">
                  <c:v>43869</c:v>
                </c:pt>
                <c:pt idx="39">
                  <c:v>43870</c:v>
                </c:pt>
                <c:pt idx="40">
                  <c:v>43871</c:v>
                </c:pt>
                <c:pt idx="41">
                  <c:v>43872</c:v>
                </c:pt>
                <c:pt idx="42">
                  <c:v>43873</c:v>
                </c:pt>
                <c:pt idx="43">
                  <c:v>43874</c:v>
                </c:pt>
                <c:pt idx="44">
                  <c:v>43875</c:v>
                </c:pt>
                <c:pt idx="45">
                  <c:v>43876</c:v>
                </c:pt>
                <c:pt idx="46">
                  <c:v>43877</c:v>
                </c:pt>
                <c:pt idx="47">
                  <c:v>43878</c:v>
                </c:pt>
                <c:pt idx="48">
                  <c:v>43879</c:v>
                </c:pt>
                <c:pt idx="49">
                  <c:v>43880</c:v>
                </c:pt>
                <c:pt idx="50">
                  <c:v>43881</c:v>
                </c:pt>
                <c:pt idx="51">
                  <c:v>43882</c:v>
                </c:pt>
                <c:pt idx="52">
                  <c:v>43883</c:v>
                </c:pt>
                <c:pt idx="53">
                  <c:v>43884</c:v>
                </c:pt>
                <c:pt idx="54">
                  <c:v>43885</c:v>
                </c:pt>
                <c:pt idx="55">
                  <c:v>43886</c:v>
                </c:pt>
                <c:pt idx="56">
                  <c:v>43887</c:v>
                </c:pt>
                <c:pt idx="57">
                  <c:v>43888</c:v>
                </c:pt>
                <c:pt idx="58">
                  <c:v>43889</c:v>
                </c:pt>
                <c:pt idx="59">
                  <c:v>43890</c:v>
                </c:pt>
                <c:pt idx="60">
                  <c:v>43891</c:v>
                </c:pt>
                <c:pt idx="61">
                  <c:v>43892</c:v>
                </c:pt>
                <c:pt idx="62">
                  <c:v>43893</c:v>
                </c:pt>
                <c:pt idx="63">
                  <c:v>43894</c:v>
                </c:pt>
                <c:pt idx="64">
                  <c:v>43895</c:v>
                </c:pt>
                <c:pt idx="65">
                  <c:v>43896</c:v>
                </c:pt>
                <c:pt idx="66">
                  <c:v>43897</c:v>
                </c:pt>
                <c:pt idx="67">
                  <c:v>43898</c:v>
                </c:pt>
                <c:pt idx="68">
                  <c:v>43899</c:v>
                </c:pt>
                <c:pt idx="69">
                  <c:v>43900</c:v>
                </c:pt>
                <c:pt idx="70">
                  <c:v>43901</c:v>
                </c:pt>
                <c:pt idx="71">
                  <c:v>43902</c:v>
                </c:pt>
                <c:pt idx="72">
                  <c:v>43903</c:v>
                </c:pt>
                <c:pt idx="73">
                  <c:v>43904</c:v>
                </c:pt>
                <c:pt idx="74">
                  <c:v>43905</c:v>
                </c:pt>
                <c:pt idx="75">
                  <c:v>43906</c:v>
                </c:pt>
                <c:pt idx="76">
                  <c:v>43907</c:v>
                </c:pt>
                <c:pt idx="77">
                  <c:v>43908</c:v>
                </c:pt>
                <c:pt idx="78">
                  <c:v>43909</c:v>
                </c:pt>
                <c:pt idx="79">
                  <c:v>43910</c:v>
                </c:pt>
                <c:pt idx="80">
                  <c:v>43911</c:v>
                </c:pt>
                <c:pt idx="81">
                  <c:v>43912</c:v>
                </c:pt>
                <c:pt idx="82">
                  <c:v>43913</c:v>
                </c:pt>
                <c:pt idx="83">
                  <c:v>43914</c:v>
                </c:pt>
                <c:pt idx="84">
                  <c:v>43915</c:v>
                </c:pt>
                <c:pt idx="85">
                  <c:v>43916</c:v>
                </c:pt>
                <c:pt idx="86">
                  <c:v>43917</c:v>
                </c:pt>
                <c:pt idx="87">
                  <c:v>43918</c:v>
                </c:pt>
                <c:pt idx="88">
                  <c:v>43919</c:v>
                </c:pt>
                <c:pt idx="89">
                  <c:v>43920</c:v>
                </c:pt>
                <c:pt idx="90">
                  <c:v>43921</c:v>
                </c:pt>
                <c:pt idx="91">
                  <c:v>43922</c:v>
                </c:pt>
                <c:pt idx="92">
                  <c:v>43923</c:v>
                </c:pt>
                <c:pt idx="93">
                  <c:v>43924</c:v>
                </c:pt>
                <c:pt idx="94">
                  <c:v>43925</c:v>
                </c:pt>
                <c:pt idx="95">
                  <c:v>43926</c:v>
                </c:pt>
                <c:pt idx="96">
                  <c:v>43927</c:v>
                </c:pt>
                <c:pt idx="97">
                  <c:v>43928</c:v>
                </c:pt>
                <c:pt idx="98">
                  <c:v>43929</c:v>
                </c:pt>
                <c:pt idx="99">
                  <c:v>43930</c:v>
                </c:pt>
                <c:pt idx="100">
                  <c:v>43931</c:v>
                </c:pt>
                <c:pt idx="101">
                  <c:v>43932</c:v>
                </c:pt>
                <c:pt idx="102">
                  <c:v>43933</c:v>
                </c:pt>
                <c:pt idx="103">
                  <c:v>43934</c:v>
                </c:pt>
                <c:pt idx="104">
                  <c:v>43935</c:v>
                </c:pt>
                <c:pt idx="105">
                  <c:v>43936</c:v>
                </c:pt>
                <c:pt idx="106">
                  <c:v>43937</c:v>
                </c:pt>
                <c:pt idx="107">
                  <c:v>43938</c:v>
                </c:pt>
                <c:pt idx="108">
                  <c:v>43939</c:v>
                </c:pt>
                <c:pt idx="109">
                  <c:v>43940</c:v>
                </c:pt>
                <c:pt idx="110">
                  <c:v>43941</c:v>
                </c:pt>
                <c:pt idx="111">
                  <c:v>43942</c:v>
                </c:pt>
                <c:pt idx="112">
                  <c:v>43943</c:v>
                </c:pt>
                <c:pt idx="113">
                  <c:v>43944</c:v>
                </c:pt>
                <c:pt idx="114">
                  <c:v>43945</c:v>
                </c:pt>
                <c:pt idx="115">
                  <c:v>43946</c:v>
                </c:pt>
                <c:pt idx="116">
                  <c:v>43947</c:v>
                </c:pt>
                <c:pt idx="117">
                  <c:v>43948</c:v>
                </c:pt>
                <c:pt idx="118">
                  <c:v>43949</c:v>
                </c:pt>
                <c:pt idx="119">
                  <c:v>43950</c:v>
                </c:pt>
                <c:pt idx="120">
                  <c:v>43951</c:v>
                </c:pt>
                <c:pt idx="121">
                  <c:v>43952</c:v>
                </c:pt>
                <c:pt idx="122">
                  <c:v>43953</c:v>
                </c:pt>
                <c:pt idx="123">
                  <c:v>43954</c:v>
                </c:pt>
                <c:pt idx="124">
                  <c:v>43955</c:v>
                </c:pt>
                <c:pt idx="125">
                  <c:v>43956</c:v>
                </c:pt>
                <c:pt idx="126">
                  <c:v>43957</c:v>
                </c:pt>
                <c:pt idx="127">
                  <c:v>43958</c:v>
                </c:pt>
                <c:pt idx="128">
                  <c:v>43959</c:v>
                </c:pt>
                <c:pt idx="129">
                  <c:v>43960</c:v>
                </c:pt>
                <c:pt idx="130">
                  <c:v>43961</c:v>
                </c:pt>
                <c:pt idx="131">
                  <c:v>43962</c:v>
                </c:pt>
                <c:pt idx="132">
                  <c:v>43963</c:v>
                </c:pt>
                <c:pt idx="133">
                  <c:v>43964</c:v>
                </c:pt>
                <c:pt idx="134">
                  <c:v>43965</c:v>
                </c:pt>
                <c:pt idx="135">
                  <c:v>43966</c:v>
                </c:pt>
                <c:pt idx="136">
                  <c:v>43967</c:v>
                </c:pt>
                <c:pt idx="137">
                  <c:v>43968</c:v>
                </c:pt>
                <c:pt idx="138">
                  <c:v>43969</c:v>
                </c:pt>
                <c:pt idx="139">
                  <c:v>43970</c:v>
                </c:pt>
                <c:pt idx="140">
                  <c:v>43971</c:v>
                </c:pt>
                <c:pt idx="141">
                  <c:v>43972</c:v>
                </c:pt>
                <c:pt idx="142">
                  <c:v>43973</c:v>
                </c:pt>
                <c:pt idx="143">
                  <c:v>43974</c:v>
                </c:pt>
                <c:pt idx="144">
                  <c:v>43975</c:v>
                </c:pt>
                <c:pt idx="145">
                  <c:v>43976</c:v>
                </c:pt>
                <c:pt idx="146">
                  <c:v>43977</c:v>
                </c:pt>
                <c:pt idx="147">
                  <c:v>43978</c:v>
                </c:pt>
                <c:pt idx="148">
                  <c:v>43979</c:v>
                </c:pt>
                <c:pt idx="149">
                  <c:v>43980</c:v>
                </c:pt>
                <c:pt idx="150">
                  <c:v>43981</c:v>
                </c:pt>
                <c:pt idx="151">
                  <c:v>43982</c:v>
                </c:pt>
                <c:pt idx="152">
                  <c:v>43983</c:v>
                </c:pt>
                <c:pt idx="153">
                  <c:v>43984</c:v>
                </c:pt>
                <c:pt idx="154">
                  <c:v>43985</c:v>
                </c:pt>
                <c:pt idx="155">
                  <c:v>43986</c:v>
                </c:pt>
                <c:pt idx="156">
                  <c:v>43987</c:v>
                </c:pt>
                <c:pt idx="157">
                  <c:v>43988</c:v>
                </c:pt>
                <c:pt idx="158">
                  <c:v>43989</c:v>
                </c:pt>
                <c:pt idx="159">
                  <c:v>43990</c:v>
                </c:pt>
                <c:pt idx="160">
                  <c:v>43991</c:v>
                </c:pt>
                <c:pt idx="161">
                  <c:v>43992</c:v>
                </c:pt>
                <c:pt idx="162">
                  <c:v>43993</c:v>
                </c:pt>
                <c:pt idx="163">
                  <c:v>43994</c:v>
                </c:pt>
                <c:pt idx="164">
                  <c:v>43995</c:v>
                </c:pt>
                <c:pt idx="165">
                  <c:v>43996</c:v>
                </c:pt>
                <c:pt idx="166">
                  <c:v>43997</c:v>
                </c:pt>
                <c:pt idx="167">
                  <c:v>43998</c:v>
                </c:pt>
                <c:pt idx="168">
                  <c:v>43999</c:v>
                </c:pt>
                <c:pt idx="169">
                  <c:v>44000</c:v>
                </c:pt>
                <c:pt idx="170">
                  <c:v>44001</c:v>
                </c:pt>
                <c:pt idx="171">
                  <c:v>44002</c:v>
                </c:pt>
                <c:pt idx="172">
                  <c:v>44003</c:v>
                </c:pt>
                <c:pt idx="173">
                  <c:v>44004</c:v>
                </c:pt>
                <c:pt idx="174">
                  <c:v>44005</c:v>
                </c:pt>
                <c:pt idx="175">
                  <c:v>44006</c:v>
                </c:pt>
                <c:pt idx="176">
                  <c:v>44007</c:v>
                </c:pt>
                <c:pt idx="177">
                  <c:v>44008</c:v>
                </c:pt>
                <c:pt idx="178">
                  <c:v>44009</c:v>
                </c:pt>
                <c:pt idx="179">
                  <c:v>44010</c:v>
                </c:pt>
                <c:pt idx="180">
                  <c:v>44011</c:v>
                </c:pt>
                <c:pt idx="181">
                  <c:v>44012</c:v>
                </c:pt>
                <c:pt idx="182">
                  <c:v>44013</c:v>
                </c:pt>
                <c:pt idx="183">
                  <c:v>44014</c:v>
                </c:pt>
                <c:pt idx="184">
                  <c:v>44015</c:v>
                </c:pt>
                <c:pt idx="185">
                  <c:v>44016</c:v>
                </c:pt>
                <c:pt idx="186">
                  <c:v>44017</c:v>
                </c:pt>
                <c:pt idx="187">
                  <c:v>44018</c:v>
                </c:pt>
                <c:pt idx="188">
                  <c:v>44019</c:v>
                </c:pt>
                <c:pt idx="189">
                  <c:v>44020</c:v>
                </c:pt>
                <c:pt idx="190">
                  <c:v>44021</c:v>
                </c:pt>
                <c:pt idx="191">
                  <c:v>44022</c:v>
                </c:pt>
                <c:pt idx="192">
                  <c:v>44023</c:v>
                </c:pt>
                <c:pt idx="193">
                  <c:v>44024</c:v>
                </c:pt>
                <c:pt idx="194">
                  <c:v>44025</c:v>
                </c:pt>
                <c:pt idx="195">
                  <c:v>44026</c:v>
                </c:pt>
                <c:pt idx="196">
                  <c:v>44027</c:v>
                </c:pt>
                <c:pt idx="197">
                  <c:v>44028</c:v>
                </c:pt>
                <c:pt idx="198">
                  <c:v>44029</c:v>
                </c:pt>
                <c:pt idx="199">
                  <c:v>44030</c:v>
                </c:pt>
                <c:pt idx="200">
                  <c:v>44031</c:v>
                </c:pt>
                <c:pt idx="201">
                  <c:v>44032</c:v>
                </c:pt>
                <c:pt idx="202">
                  <c:v>44033</c:v>
                </c:pt>
                <c:pt idx="203">
                  <c:v>44034</c:v>
                </c:pt>
                <c:pt idx="204">
                  <c:v>44035</c:v>
                </c:pt>
                <c:pt idx="205">
                  <c:v>44036</c:v>
                </c:pt>
                <c:pt idx="206">
                  <c:v>44037</c:v>
                </c:pt>
                <c:pt idx="207">
                  <c:v>44038</c:v>
                </c:pt>
                <c:pt idx="208">
                  <c:v>44039</c:v>
                </c:pt>
                <c:pt idx="209">
                  <c:v>44040</c:v>
                </c:pt>
                <c:pt idx="210">
                  <c:v>44041</c:v>
                </c:pt>
                <c:pt idx="211">
                  <c:v>44042</c:v>
                </c:pt>
                <c:pt idx="212">
                  <c:v>44043</c:v>
                </c:pt>
                <c:pt idx="213">
                  <c:v>44044</c:v>
                </c:pt>
                <c:pt idx="214">
                  <c:v>44045</c:v>
                </c:pt>
                <c:pt idx="215">
                  <c:v>44046</c:v>
                </c:pt>
                <c:pt idx="216">
                  <c:v>44047</c:v>
                </c:pt>
                <c:pt idx="217">
                  <c:v>44048</c:v>
                </c:pt>
                <c:pt idx="218">
                  <c:v>44049</c:v>
                </c:pt>
                <c:pt idx="219">
                  <c:v>44050</c:v>
                </c:pt>
                <c:pt idx="220">
                  <c:v>44051</c:v>
                </c:pt>
                <c:pt idx="221">
                  <c:v>44052</c:v>
                </c:pt>
                <c:pt idx="222">
                  <c:v>44053</c:v>
                </c:pt>
                <c:pt idx="223">
                  <c:v>44054</c:v>
                </c:pt>
                <c:pt idx="224">
                  <c:v>44055</c:v>
                </c:pt>
                <c:pt idx="225">
                  <c:v>44056</c:v>
                </c:pt>
                <c:pt idx="226">
                  <c:v>44057</c:v>
                </c:pt>
                <c:pt idx="227">
                  <c:v>44058</c:v>
                </c:pt>
                <c:pt idx="228">
                  <c:v>44059</c:v>
                </c:pt>
                <c:pt idx="229">
                  <c:v>44060</c:v>
                </c:pt>
                <c:pt idx="230">
                  <c:v>44061</c:v>
                </c:pt>
                <c:pt idx="231">
                  <c:v>44062</c:v>
                </c:pt>
                <c:pt idx="232">
                  <c:v>44063</c:v>
                </c:pt>
                <c:pt idx="233">
                  <c:v>44064</c:v>
                </c:pt>
                <c:pt idx="234">
                  <c:v>44065</c:v>
                </c:pt>
                <c:pt idx="235">
                  <c:v>44066</c:v>
                </c:pt>
                <c:pt idx="236">
                  <c:v>44067</c:v>
                </c:pt>
                <c:pt idx="237">
                  <c:v>44068</c:v>
                </c:pt>
                <c:pt idx="238">
                  <c:v>44069</c:v>
                </c:pt>
                <c:pt idx="239">
                  <c:v>44070</c:v>
                </c:pt>
                <c:pt idx="240">
                  <c:v>44071</c:v>
                </c:pt>
                <c:pt idx="241">
                  <c:v>44072</c:v>
                </c:pt>
                <c:pt idx="242">
                  <c:v>44073</c:v>
                </c:pt>
                <c:pt idx="243">
                  <c:v>44074</c:v>
                </c:pt>
                <c:pt idx="244">
                  <c:v>44075</c:v>
                </c:pt>
                <c:pt idx="245">
                  <c:v>44076</c:v>
                </c:pt>
                <c:pt idx="246">
                  <c:v>44077</c:v>
                </c:pt>
                <c:pt idx="247">
                  <c:v>44078</c:v>
                </c:pt>
                <c:pt idx="248">
                  <c:v>44079</c:v>
                </c:pt>
                <c:pt idx="249">
                  <c:v>44080</c:v>
                </c:pt>
                <c:pt idx="250">
                  <c:v>44081</c:v>
                </c:pt>
                <c:pt idx="251">
                  <c:v>44082</c:v>
                </c:pt>
                <c:pt idx="252">
                  <c:v>44083</c:v>
                </c:pt>
                <c:pt idx="253">
                  <c:v>44084</c:v>
                </c:pt>
                <c:pt idx="254">
                  <c:v>44085</c:v>
                </c:pt>
                <c:pt idx="255">
                  <c:v>44086</c:v>
                </c:pt>
                <c:pt idx="256">
                  <c:v>44087</c:v>
                </c:pt>
                <c:pt idx="257">
                  <c:v>44088</c:v>
                </c:pt>
                <c:pt idx="258">
                  <c:v>44089</c:v>
                </c:pt>
                <c:pt idx="259">
                  <c:v>44090</c:v>
                </c:pt>
                <c:pt idx="260">
                  <c:v>44091</c:v>
                </c:pt>
                <c:pt idx="261">
                  <c:v>44092</c:v>
                </c:pt>
                <c:pt idx="262">
                  <c:v>44093</c:v>
                </c:pt>
                <c:pt idx="263">
                  <c:v>44094</c:v>
                </c:pt>
                <c:pt idx="264">
                  <c:v>44095</c:v>
                </c:pt>
                <c:pt idx="265">
                  <c:v>44096</c:v>
                </c:pt>
                <c:pt idx="266">
                  <c:v>44097</c:v>
                </c:pt>
                <c:pt idx="267">
                  <c:v>44098</c:v>
                </c:pt>
                <c:pt idx="268">
                  <c:v>44099</c:v>
                </c:pt>
                <c:pt idx="269">
                  <c:v>44100</c:v>
                </c:pt>
                <c:pt idx="270">
                  <c:v>44101</c:v>
                </c:pt>
                <c:pt idx="271">
                  <c:v>44102</c:v>
                </c:pt>
                <c:pt idx="272">
                  <c:v>44103</c:v>
                </c:pt>
                <c:pt idx="273">
                  <c:v>44104</c:v>
                </c:pt>
                <c:pt idx="274">
                  <c:v>44105</c:v>
                </c:pt>
                <c:pt idx="275">
                  <c:v>44106</c:v>
                </c:pt>
                <c:pt idx="276">
                  <c:v>44107</c:v>
                </c:pt>
                <c:pt idx="277">
                  <c:v>44108</c:v>
                </c:pt>
                <c:pt idx="278">
                  <c:v>44109</c:v>
                </c:pt>
                <c:pt idx="279">
                  <c:v>44110</c:v>
                </c:pt>
                <c:pt idx="280">
                  <c:v>44111</c:v>
                </c:pt>
                <c:pt idx="281">
                  <c:v>44112</c:v>
                </c:pt>
                <c:pt idx="282">
                  <c:v>44113</c:v>
                </c:pt>
                <c:pt idx="283">
                  <c:v>44114</c:v>
                </c:pt>
                <c:pt idx="284">
                  <c:v>44115</c:v>
                </c:pt>
                <c:pt idx="285">
                  <c:v>44116</c:v>
                </c:pt>
                <c:pt idx="286">
                  <c:v>44117</c:v>
                </c:pt>
                <c:pt idx="287">
                  <c:v>44118</c:v>
                </c:pt>
                <c:pt idx="288">
                  <c:v>44119</c:v>
                </c:pt>
                <c:pt idx="289">
                  <c:v>44120</c:v>
                </c:pt>
                <c:pt idx="290">
                  <c:v>44121</c:v>
                </c:pt>
                <c:pt idx="291">
                  <c:v>44122</c:v>
                </c:pt>
                <c:pt idx="292">
                  <c:v>44123</c:v>
                </c:pt>
                <c:pt idx="293">
                  <c:v>44124</c:v>
                </c:pt>
                <c:pt idx="294">
                  <c:v>44125</c:v>
                </c:pt>
                <c:pt idx="295">
                  <c:v>44126</c:v>
                </c:pt>
                <c:pt idx="296">
                  <c:v>44127</c:v>
                </c:pt>
                <c:pt idx="297">
                  <c:v>44128</c:v>
                </c:pt>
                <c:pt idx="298">
                  <c:v>44129</c:v>
                </c:pt>
                <c:pt idx="299">
                  <c:v>44130</c:v>
                </c:pt>
                <c:pt idx="300">
                  <c:v>44131</c:v>
                </c:pt>
                <c:pt idx="301">
                  <c:v>44132</c:v>
                </c:pt>
                <c:pt idx="302">
                  <c:v>44133</c:v>
                </c:pt>
                <c:pt idx="303">
                  <c:v>44134</c:v>
                </c:pt>
                <c:pt idx="304">
                  <c:v>44135</c:v>
                </c:pt>
                <c:pt idx="305">
                  <c:v>44136</c:v>
                </c:pt>
                <c:pt idx="306">
                  <c:v>44137</c:v>
                </c:pt>
                <c:pt idx="307">
                  <c:v>44138</c:v>
                </c:pt>
                <c:pt idx="308">
                  <c:v>44139</c:v>
                </c:pt>
                <c:pt idx="309">
                  <c:v>44140</c:v>
                </c:pt>
                <c:pt idx="310">
                  <c:v>44141</c:v>
                </c:pt>
                <c:pt idx="311">
                  <c:v>44142</c:v>
                </c:pt>
                <c:pt idx="312">
                  <c:v>44143</c:v>
                </c:pt>
                <c:pt idx="313">
                  <c:v>44144</c:v>
                </c:pt>
                <c:pt idx="314">
                  <c:v>44145</c:v>
                </c:pt>
                <c:pt idx="315">
                  <c:v>44146</c:v>
                </c:pt>
                <c:pt idx="316">
                  <c:v>44147</c:v>
                </c:pt>
                <c:pt idx="317">
                  <c:v>44148</c:v>
                </c:pt>
                <c:pt idx="318">
                  <c:v>44149</c:v>
                </c:pt>
                <c:pt idx="319">
                  <c:v>44150</c:v>
                </c:pt>
                <c:pt idx="320">
                  <c:v>44151</c:v>
                </c:pt>
                <c:pt idx="321">
                  <c:v>44152</c:v>
                </c:pt>
                <c:pt idx="322">
                  <c:v>44153</c:v>
                </c:pt>
                <c:pt idx="323">
                  <c:v>44154</c:v>
                </c:pt>
                <c:pt idx="324">
                  <c:v>44155</c:v>
                </c:pt>
                <c:pt idx="325">
                  <c:v>44156</c:v>
                </c:pt>
                <c:pt idx="326">
                  <c:v>44157</c:v>
                </c:pt>
                <c:pt idx="327">
                  <c:v>44158</c:v>
                </c:pt>
                <c:pt idx="328">
                  <c:v>44159</c:v>
                </c:pt>
                <c:pt idx="329">
                  <c:v>44160</c:v>
                </c:pt>
                <c:pt idx="330">
                  <c:v>44161</c:v>
                </c:pt>
                <c:pt idx="331">
                  <c:v>44162</c:v>
                </c:pt>
                <c:pt idx="332">
                  <c:v>44163</c:v>
                </c:pt>
                <c:pt idx="333">
                  <c:v>44164</c:v>
                </c:pt>
                <c:pt idx="334">
                  <c:v>44165</c:v>
                </c:pt>
                <c:pt idx="335">
                  <c:v>44166</c:v>
                </c:pt>
                <c:pt idx="336">
                  <c:v>44167</c:v>
                </c:pt>
                <c:pt idx="337">
                  <c:v>44168</c:v>
                </c:pt>
                <c:pt idx="338">
                  <c:v>44169</c:v>
                </c:pt>
                <c:pt idx="339">
                  <c:v>44170</c:v>
                </c:pt>
                <c:pt idx="340">
                  <c:v>44171</c:v>
                </c:pt>
                <c:pt idx="341">
                  <c:v>44172</c:v>
                </c:pt>
                <c:pt idx="342">
                  <c:v>44173</c:v>
                </c:pt>
                <c:pt idx="343">
                  <c:v>44174</c:v>
                </c:pt>
                <c:pt idx="344">
                  <c:v>44175</c:v>
                </c:pt>
                <c:pt idx="345">
                  <c:v>44176</c:v>
                </c:pt>
                <c:pt idx="346">
                  <c:v>44177</c:v>
                </c:pt>
                <c:pt idx="347">
                  <c:v>44178</c:v>
                </c:pt>
                <c:pt idx="348">
                  <c:v>44179</c:v>
                </c:pt>
                <c:pt idx="349">
                  <c:v>44180</c:v>
                </c:pt>
                <c:pt idx="350">
                  <c:v>44181</c:v>
                </c:pt>
                <c:pt idx="351">
                  <c:v>44182</c:v>
                </c:pt>
                <c:pt idx="352">
                  <c:v>44183</c:v>
                </c:pt>
                <c:pt idx="353">
                  <c:v>44184</c:v>
                </c:pt>
                <c:pt idx="354">
                  <c:v>44185</c:v>
                </c:pt>
                <c:pt idx="355">
                  <c:v>44186</c:v>
                </c:pt>
                <c:pt idx="356">
                  <c:v>44187</c:v>
                </c:pt>
                <c:pt idx="357">
                  <c:v>44188</c:v>
                </c:pt>
                <c:pt idx="358">
                  <c:v>44189</c:v>
                </c:pt>
                <c:pt idx="359">
                  <c:v>44190</c:v>
                </c:pt>
                <c:pt idx="360">
                  <c:v>44191</c:v>
                </c:pt>
                <c:pt idx="361">
                  <c:v>44192</c:v>
                </c:pt>
                <c:pt idx="362">
                  <c:v>44193</c:v>
                </c:pt>
                <c:pt idx="363">
                  <c:v>44194</c:v>
                </c:pt>
                <c:pt idx="364">
                  <c:v>44195</c:v>
                </c:pt>
                <c:pt idx="365">
                  <c:v>44196</c:v>
                </c:pt>
                <c:pt idx="366">
                  <c:v>44197</c:v>
                </c:pt>
                <c:pt idx="367">
                  <c:v>44198</c:v>
                </c:pt>
                <c:pt idx="368">
                  <c:v>44199</c:v>
                </c:pt>
                <c:pt idx="369">
                  <c:v>44200</c:v>
                </c:pt>
                <c:pt idx="370">
                  <c:v>44201</c:v>
                </c:pt>
                <c:pt idx="371">
                  <c:v>44202</c:v>
                </c:pt>
                <c:pt idx="372">
                  <c:v>44203</c:v>
                </c:pt>
                <c:pt idx="373">
                  <c:v>44204</c:v>
                </c:pt>
                <c:pt idx="374">
                  <c:v>44205</c:v>
                </c:pt>
                <c:pt idx="375">
                  <c:v>44206</c:v>
                </c:pt>
                <c:pt idx="376">
                  <c:v>44207</c:v>
                </c:pt>
                <c:pt idx="377">
                  <c:v>44208</c:v>
                </c:pt>
                <c:pt idx="378">
                  <c:v>44209</c:v>
                </c:pt>
                <c:pt idx="379">
                  <c:v>44210</c:v>
                </c:pt>
                <c:pt idx="380">
                  <c:v>44211</c:v>
                </c:pt>
                <c:pt idx="381">
                  <c:v>44212</c:v>
                </c:pt>
                <c:pt idx="382">
                  <c:v>44213</c:v>
                </c:pt>
                <c:pt idx="383">
                  <c:v>44214</c:v>
                </c:pt>
                <c:pt idx="384">
                  <c:v>44215</c:v>
                </c:pt>
                <c:pt idx="385">
                  <c:v>44216</c:v>
                </c:pt>
                <c:pt idx="386">
                  <c:v>44217</c:v>
                </c:pt>
                <c:pt idx="387">
                  <c:v>44218</c:v>
                </c:pt>
                <c:pt idx="388">
                  <c:v>44219</c:v>
                </c:pt>
                <c:pt idx="389">
                  <c:v>44220</c:v>
                </c:pt>
                <c:pt idx="390">
                  <c:v>44221</c:v>
                </c:pt>
                <c:pt idx="391">
                  <c:v>44222</c:v>
                </c:pt>
                <c:pt idx="392">
                  <c:v>44223</c:v>
                </c:pt>
                <c:pt idx="393">
                  <c:v>44224</c:v>
                </c:pt>
                <c:pt idx="394">
                  <c:v>44225</c:v>
                </c:pt>
                <c:pt idx="395">
                  <c:v>44226</c:v>
                </c:pt>
                <c:pt idx="396">
                  <c:v>44227</c:v>
                </c:pt>
                <c:pt idx="397">
                  <c:v>44228</c:v>
                </c:pt>
                <c:pt idx="398">
                  <c:v>44229</c:v>
                </c:pt>
                <c:pt idx="399">
                  <c:v>44230</c:v>
                </c:pt>
                <c:pt idx="400">
                  <c:v>44231</c:v>
                </c:pt>
                <c:pt idx="401">
                  <c:v>44232</c:v>
                </c:pt>
                <c:pt idx="402">
                  <c:v>44233</c:v>
                </c:pt>
                <c:pt idx="403">
                  <c:v>44234</c:v>
                </c:pt>
                <c:pt idx="404">
                  <c:v>44235</c:v>
                </c:pt>
                <c:pt idx="405">
                  <c:v>44236</c:v>
                </c:pt>
                <c:pt idx="406">
                  <c:v>44237</c:v>
                </c:pt>
                <c:pt idx="407">
                  <c:v>44238</c:v>
                </c:pt>
                <c:pt idx="408">
                  <c:v>44239</c:v>
                </c:pt>
                <c:pt idx="409">
                  <c:v>44240</c:v>
                </c:pt>
                <c:pt idx="410">
                  <c:v>44241</c:v>
                </c:pt>
                <c:pt idx="411">
                  <c:v>44242</c:v>
                </c:pt>
                <c:pt idx="412">
                  <c:v>44243</c:v>
                </c:pt>
                <c:pt idx="413">
                  <c:v>44244</c:v>
                </c:pt>
                <c:pt idx="414">
                  <c:v>44245</c:v>
                </c:pt>
                <c:pt idx="415">
                  <c:v>44246</c:v>
                </c:pt>
                <c:pt idx="416">
                  <c:v>44247</c:v>
                </c:pt>
                <c:pt idx="417">
                  <c:v>44248</c:v>
                </c:pt>
                <c:pt idx="418">
                  <c:v>44249</c:v>
                </c:pt>
                <c:pt idx="419">
                  <c:v>44250</c:v>
                </c:pt>
                <c:pt idx="420">
                  <c:v>44251</c:v>
                </c:pt>
                <c:pt idx="421">
                  <c:v>44252</c:v>
                </c:pt>
                <c:pt idx="422">
                  <c:v>44253</c:v>
                </c:pt>
                <c:pt idx="423">
                  <c:v>44254</c:v>
                </c:pt>
                <c:pt idx="424">
                  <c:v>44255</c:v>
                </c:pt>
                <c:pt idx="425">
                  <c:v>44256</c:v>
                </c:pt>
                <c:pt idx="426">
                  <c:v>44257</c:v>
                </c:pt>
                <c:pt idx="427">
                  <c:v>44258</c:v>
                </c:pt>
                <c:pt idx="428">
                  <c:v>44259</c:v>
                </c:pt>
                <c:pt idx="429">
                  <c:v>44260</c:v>
                </c:pt>
                <c:pt idx="430">
                  <c:v>44261</c:v>
                </c:pt>
                <c:pt idx="431">
                  <c:v>44262</c:v>
                </c:pt>
                <c:pt idx="432">
                  <c:v>44263</c:v>
                </c:pt>
                <c:pt idx="433">
                  <c:v>44264</c:v>
                </c:pt>
                <c:pt idx="434">
                  <c:v>44265</c:v>
                </c:pt>
                <c:pt idx="435">
                  <c:v>44266</c:v>
                </c:pt>
                <c:pt idx="436">
                  <c:v>44267</c:v>
                </c:pt>
                <c:pt idx="437">
                  <c:v>44268</c:v>
                </c:pt>
                <c:pt idx="438">
                  <c:v>44269</c:v>
                </c:pt>
                <c:pt idx="439">
                  <c:v>44270</c:v>
                </c:pt>
                <c:pt idx="440">
                  <c:v>44271</c:v>
                </c:pt>
                <c:pt idx="441">
                  <c:v>44272</c:v>
                </c:pt>
                <c:pt idx="442">
                  <c:v>44273</c:v>
                </c:pt>
                <c:pt idx="443">
                  <c:v>44274</c:v>
                </c:pt>
                <c:pt idx="444">
                  <c:v>44275</c:v>
                </c:pt>
                <c:pt idx="445">
                  <c:v>44276</c:v>
                </c:pt>
                <c:pt idx="446">
                  <c:v>44277</c:v>
                </c:pt>
                <c:pt idx="447">
                  <c:v>44278</c:v>
                </c:pt>
                <c:pt idx="448">
                  <c:v>44279</c:v>
                </c:pt>
                <c:pt idx="449">
                  <c:v>44280</c:v>
                </c:pt>
                <c:pt idx="450">
                  <c:v>44281</c:v>
                </c:pt>
                <c:pt idx="451">
                  <c:v>44282</c:v>
                </c:pt>
                <c:pt idx="452">
                  <c:v>44283</c:v>
                </c:pt>
                <c:pt idx="453">
                  <c:v>44284</c:v>
                </c:pt>
                <c:pt idx="454">
                  <c:v>44285</c:v>
                </c:pt>
                <c:pt idx="455">
                  <c:v>44286</c:v>
                </c:pt>
                <c:pt idx="456">
                  <c:v>44287</c:v>
                </c:pt>
                <c:pt idx="457">
                  <c:v>44288</c:v>
                </c:pt>
                <c:pt idx="458">
                  <c:v>44289</c:v>
                </c:pt>
                <c:pt idx="459">
                  <c:v>44290</c:v>
                </c:pt>
                <c:pt idx="460">
                  <c:v>44291</c:v>
                </c:pt>
                <c:pt idx="461">
                  <c:v>44292</c:v>
                </c:pt>
                <c:pt idx="462">
                  <c:v>44293</c:v>
                </c:pt>
                <c:pt idx="463">
                  <c:v>44294</c:v>
                </c:pt>
                <c:pt idx="464">
                  <c:v>44295</c:v>
                </c:pt>
                <c:pt idx="465">
                  <c:v>44296</c:v>
                </c:pt>
                <c:pt idx="466">
                  <c:v>44297</c:v>
                </c:pt>
                <c:pt idx="467">
                  <c:v>44298</c:v>
                </c:pt>
                <c:pt idx="468">
                  <c:v>44299</c:v>
                </c:pt>
                <c:pt idx="469">
                  <c:v>44300</c:v>
                </c:pt>
                <c:pt idx="470">
                  <c:v>44301</c:v>
                </c:pt>
                <c:pt idx="471">
                  <c:v>44302</c:v>
                </c:pt>
                <c:pt idx="472">
                  <c:v>44303</c:v>
                </c:pt>
                <c:pt idx="473">
                  <c:v>44304</c:v>
                </c:pt>
                <c:pt idx="474">
                  <c:v>44305</c:v>
                </c:pt>
                <c:pt idx="475">
                  <c:v>44306</c:v>
                </c:pt>
                <c:pt idx="476">
                  <c:v>44307</c:v>
                </c:pt>
                <c:pt idx="477">
                  <c:v>44308</c:v>
                </c:pt>
                <c:pt idx="478">
                  <c:v>44309</c:v>
                </c:pt>
                <c:pt idx="479">
                  <c:v>44310</c:v>
                </c:pt>
                <c:pt idx="480">
                  <c:v>44311</c:v>
                </c:pt>
                <c:pt idx="481">
                  <c:v>44312</c:v>
                </c:pt>
                <c:pt idx="482">
                  <c:v>44313</c:v>
                </c:pt>
                <c:pt idx="483">
                  <c:v>44314</c:v>
                </c:pt>
                <c:pt idx="484">
                  <c:v>44315</c:v>
                </c:pt>
                <c:pt idx="485">
                  <c:v>44316</c:v>
                </c:pt>
                <c:pt idx="486">
                  <c:v>44317</c:v>
                </c:pt>
                <c:pt idx="487">
                  <c:v>44318</c:v>
                </c:pt>
                <c:pt idx="488">
                  <c:v>44319</c:v>
                </c:pt>
                <c:pt idx="489">
                  <c:v>44320</c:v>
                </c:pt>
                <c:pt idx="490">
                  <c:v>44321</c:v>
                </c:pt>
                <c:pt idx="491">
                  <c:v>44322</c:v>
                </c:pt>
                <c:pt idx="492">
                  <c:v>44323</c:v>
                </c:pt>
                <c:pt idx="493">
                  <c:v>44324</c:v>
                </c:pt>
                <c:pt idx="494">
                  <c:v>44325</c:v>
                </c:pt>
                <c:pt idx="495">
                  <c:v>44326</c:v>
                </c:pt>
                <c:pt idx="496">
                  <c:v>44327</c:v>
                </c:pt>
                <c:pt idx="497">
                  <c:v>44328</c:v>
                </c:pt>
                <c:pt idx="498">
                  <c:v>44329</c:v>
                </c:pt>
                <c:pt idx="499">
                  <c:v>44330</c:v>
                </c:pt>
                <c:pt idx="500">
                  <c:v>44331</c:v>
                </c:pt>
                <c:pt idx="501">
                  <c:v>44332</c:v>
                </c:pt>
                <c:pt idx="502">
                  <c:v>44333</c:v>
                </c:pt>
                <c:pt idx="503">
                  <c:v>44334</c:v>
                </c:pt>
                <c:pt idx="504">
                  <c:v>44335</c:v>
                </c:pt>
                <c:pt idx="505">
                  <c:v>44336</c:v>
                </c:pt>
                <c:pt idx="506">
                  <c:v>44337</c:v>
                </c:pt>
                <c:pt idx="507">
                  <c:v>44338</c:v>
                </c:pt>
                <c:pt idx="508">
                  <c:v>44339</c:v>
                </c:pt>
                <c:pt idx="509">
                  <c:v>44340</c:v>
                </c:pt>
                <c:pt idx="510">
                  <c:v>44341</c:v>
                </c:pt>
                <c:pt idx="511">
                  <c:v>44342</c:v>
                </c:pt>
                <c:pt idx="512">
                  <c:v>44343</c:v>
                </c:pt>
                <c:pt idx="513">
                  <c:v>44344</c:v>
                </c:pt>
                <c:pt idx="514">
                  <c:v>44345</c:v>
                </c:pt>
                <c:pt idx="515">
                  <c:v>44346</c:v>
                </c:pt>
                <c:pt idx="516">
                  <c:v>44347</c:v>
                </c:pt>
                <c:pt idx="517">
                  <c:v>44348</c:v>
                </c:pt>
                <c:pt idx="518">
                  <c:v>44349</c:v>
                </c:pt>
                <c:pt idx="519">
                  <c:v>44350</c:v>
                </c:pt>
                <c:pt idx="520">
                  <c:v>44351</c:v>
                </c:pt>
                <c:pt idx="521">
                  <c:v>44352</c:v>
                </c:pt>
                <c:pt idx="522">
                  <c:v>44353</c:v>
                </c:pt>
                <c:pt idx="523">
                  <c:v>44354</c:v>
                </c:pt>
                <c:pt idx="524">
                  <c:v>44355</c:v>
                </c:pt>
                <c:pt idx="525">
                  <c:v>44356</c:v>
                </c:pt>
                <c:pt idx="526">
                  <c:v>44357</c:v>
                </c:pt>
                <c:pt idx="527">
                  <c:v>44358</c:v>
                </c:pt>
                <c:pt idx="528">
                  <c:v>44359</c:v>
                </c:pt>
                <c:pt idx="529">
                  <c:v>44360</c:v>
                </c:pt>
                <c:pt idx="530">
                  <c:v>44361</c:v>
                </c:pt>
                <c:pt idx="531">
                  <c:v>44362</c:v>
                </c:pt>
                <c:pt idx="532">
                  <c:v>44363</c:v>
                </c:pt>
                <c:pt idx="533">
                  <c:v>44364</c:v>
                </c:pt>
                <c:pt idx="534">
                  <c:v>44365</c:v>
                </c:pt>
                <c:pt idx="535">
                  <c:v>44366</c:v>
                </c:pt>
                <c:pt idx="536">
                  <c:v>44367</c:v>
                </c:pt>
                <c:pt idx="537">
                  <c:v>44368</c:v>
                </c:pt>
                <c:pt idx="538">
                  <c:v>44369</c:v>
                </c:pt>
                <c:pt idx="539">
                  <c:v>44370</c:v>
                </c:pt>
                <c:pt idx="540">
                  <c:v>44371</c:v>
                </c:pt>
                <c:pt idx="541">
                  <c:v>44372</c:v>
                </c:pt>
                <c:pt idx="542">
                  <c:v>44373</c:v>
                </c:pt>
                <c:pt idx="543">
                  <c:v>44374</c:v>
                </c:pt>
                <c:pt idx="544">
                  <c:v>44375</c:v>
                </c:pt>
                <c:pt idx="545">
                  <c:v>44376</c:v>
                </c:pt>
              </c:numCache>
            </c:numRef>
          </c:cat>
          <c:val>
            <c:numRef>
              <c:f>Sheet3!$AT$3:$AT$548</c:f>
              <c:numCache>
                <c:formatCode>General</c:formatCode>
                <c:ptCount val="546"/>
                <c:pt idx="166">
                  <c:v>700</c:v>
                </c:pt>
                <c:pt idx="167">
                  <c:v>700</c:v>
                </c:pt>
                <c:pt idx="168">
                  <c:v>700</c:v>
                </c:pt>
                <c:pt idx="169">
                  <c:v>700</c:v>
                </c:pt>
                <c:pt idx="170">
                  <c:v>700</c:v>
                </c:pt>
                <c:pt idx="171">
                  <c:v>700</c:v>
                </c:pt>
                <c:pt idx="172">
                  <c:v>700</c:v>
                </c:pt>
                <c:pt idx="173">
                  <c:v>700</c:v>
                </c:pt>
                <c:pt idx="174">
                  <c:v>700</c:v>
                </c:pt>
                <c:pt idx="175">
                  <c:v>700</c:v>
                </c:pt>
                <c:pt idx="176">
                  <c:v>700</c:v>
                </c:pt>
                <c:pt idx="177">
                  <c:v>700</c:v>
                </c:pt>
                <c:pt idx="178">
                  <c:v>700</c:v>
                </c:pt>
                <c:pt idx="179">
                  <c:v>700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C-9CC8-4140-B968-02DA341257F4}"/>
            </c:ext>
          </c:extLst>
        </c:ser>
        <c:ser>
          <c:idx val="45"/>
          <c:order val="45"/>
          <c:tx>
            <c:strRef>
              <c:f>Sheet3!$AU$2</c:f>
              <c:strCache>
                <c:ptCount val="1"/>
                <c:pt idx="0">
                  <c:v>决战深海捕鱼王</c:v>
                </c:pt>
              </c:strCache>
            </c:strRef>
          </c:tx>
          <c:spPr>
            <a:ln w="28575" cap="rnd">
              <a:solidFill>
                <a:schemeClr val="accent4">
                  <a:lumMod val="7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Sheet3!$A$3:$A$548</c:f>
              <c:numCache>
                <c:formatCode>m/d/yyyy</c:formatCode>
                <c:ptCount val="546"/>
                <c:pt idx="0">
                  <c:v>43831</c:v>
                </c:pt>
                <c:pt idx="1">
                  <c:v>43832</c:v>
                </c:pt>
                <c:pt idx="2">
                  <c:v>43833</c:v>
                </c:pt>
                <c:pt idx="3">
                  <c:v>43834</c:v>
                </c:pt>
                <c:pt idx="4">
                  <c:v>43835</c:v>
                </c:pt>
                <c:pt idx="5">
                  <c:v>43836</c:v>
                </c:pt>
                <c:pt idx="6">
                  <c:v>43837</c:v>
                </c:pt>
                <c:pt idx="7">
                  <c:v>43838</c:v>
                </c:pt>
                <c:pt idx="8">
                  <c:v>43839</c:v>
                </c:pt>
                <c:pt idx="9">
                  <c:v>43840</c:v>
                </c:pt>
                <c:pt idx="10">
                  <c:v>43841</c:v>
                </c:pt>
                <c:pt idx="11">
                  <c:v>43842</c:v>
                </c:pt>
                <c:pt idx="12">
                  <c:v>43843</c:v>
                </c:pt>
                <c:pt idx="13">
                  <c:v>43844</c:v>
                </c:pt>
                <c:pt idx="14">
                  <c:v>43845</c:v>
                </c:pt>
                <c:pt idx="15">
                  <c:v>43846</c:v>
                </c:pt>
                <c:pt idx="16">
                  <c:v>43847</c:v>
                </c:pt>
                <c:pt idx="17">
                  <c:v>43848</c:v>
                </c:pt>
                <c:pt idx="18">
                  <c:v>43849</c:v>
                </c:pt>
                <c:pt idx="19">
                  <c:v>43850</c:v>
                </c:pt>
                <c:pt idx="20">
                  <c:v>43851</c:v>
                </c:pt>
                <c:pt idx="21">
                  <c:v>43852</c:v>
                </c:pt>
                <c:pt idx="22">
                  <c:v>43853</c:v>
                </c:pt>
                <c:pt idx="23">
                  <c:v>43854</c:v>
                </c:pt>
                <c:pt idx="24">
                  <c:v>43855</c:v>
                </c:pt>
                <c:pt idx="25">
                  <c:v>43856</c:v>
                </c:pt>
                <c:pt idx="26">
                  <c:v>43857</c:v>
                </c:pt>
                <c:pt idx="27">
                  <c:v>43858</c:v>
                </c:pt>
                <c:pt idx="28">
                  <c:v>43859</c:v>
                </c:pt>
                <c:pt idx="29">
                  <c:v>43860</c:v>
                </c:pt>
                <c:pt idx="30">
                  <c:v>43861</c:v>
                </c:pt>
                <c:pt idx="31">
                  <c:v>43862</c:v>
                </c:pt>
                <c:pt idx="32">
                  <c:v>43863</c:v>
                </c:pt>
                <c:pt idx="33">
                  <c:v>43864</c:v>
                </c:pt>
                <c:pt idx="34">
                  <c:v>43865</c:v>
                </c:pt>
                <c:pt idx="35">
                  <c:v>43866</c:v>
                </c:pt>
                <c:pt idx="36">
                  <c:v>43867</c:v>
                </c:pt>
                <c:pt idx="37">
                  <c:v>43868</c:v>
                </c:pt>
                <c:pt idx="38">
                  <c:v>43869</c:v>
                </c:pt>
                <c:pt idx="39">
                  <c:v>43870</c:v>
                </c:pt>
                <c:pt idx="40">
                  <c:v>43871</c:v>
                </c:pt>
                <c:pt idx="41">
                  <c:v>43872</c:v>
                </c:pt>
                <c:pt idx="42">
                  <c:v>43873</c:v>
                </c:pt>
                <c:pt idx="43">
                  <c:v>43874</c:v>
                </c:pt>
                <c:pt idx="44">
                  <c:v>43875</c:v>
                </c:pt>
                <c:pt idx="45">
                  <c:v>43876</c:v>
                </c:pt>
                <c:pt idx="46">
                  <c:v>43877</c:v>
                </c:pt>
                <c:pt idx="47">
                  <c:v>43878</c:v>
                </c:pt>
                <c:pt idx="48">
                  <c:v>43879</c:v>
                </c:pt>
                <c:pt idx="49">
                  <c:v>43880</c:v>
                </c:pt>
                <c:pt idx="50">
                  <c:v>43881</c:v>
                </c:pt>
                <c:pt idx="51">
                  <c:v>43882</c:v>
                </c:pt>
                <c:pt idx="52">
                  <c:v>43883</c:v>
                </c:pt>
                <c:pt idx="53">
                  <c:v>43884</c:v>
                </c:pt>
                <c:pt idx="54">
                  <c:v>43885</c:v>
                </c:pt>
                <c:pt idx="55">
                  <c:v>43886</c:v>
                </c:pt>
                <c:pt idx="56">
                  <c:v>43887</c:v>
                </c:pt>
                <c:pt idx="57">
                  <c:v>43888</c:v>
                </c:pt>
                <c:pt idx="58">
                  <c:v>43889</c:v>
                </c:pt>
                <c:pt idx="59">
                  <c:v>43890</c:v>
                </c:pt>
                <c:pt idx="60">
                  <c:v>43891</c:v>
                </c:pt>
                <c:pt idx="61">
                  <c:v>43892</c:v>
                </c:pt>
                <c:pt idx="62">
                  <c:v>43893</c:v>
                </c:pt>
                <c:pt idx="63">
                  <c:v>43894</c:v>
                </c:pt>
                <c:pt idx="64">
                  <c:v>43895</c:v>
                </c:pt>
                <c:pt idx="65">
                  <c:v>43896</c:v>
                </c:pt>
                <c:pt idx="66">
                  <c:v>43897</c:v>
                </c:pt>
                <c:pt idx="67">
                  <c:v>43898</c:v>
                </c:pt>
                <c:pt idx="68">
                  <c:v>43899</c:v>
                </c:pt>
                <c:pt idx="69">
                  <c:v>43900</c:v>
                </c:pt>
                <c:pt idx="70">
                  <c:v>43901</c:v>
                </c:pt>
                <c:pt idx="71">
                  <c:v>43902</c:v>
                </c:pt>
                <c:pt idx="72">
                  <c:v>43903</c:v>
                </c:pt>
                <c:pt idx="73">
                  <c:v>43904</c:v>
                </c:pt>
                <c:pt idx="74">
                  <c:v>43905</c:v>
                </c:pt>
                <c:pt idx="75">
                  <c:v>43906</c:v>
                </c:pt>
                <c:pt idx="76">
                  <c:v>43907</c:v>
                </c:pt>
                <c:pt idx="77">
                  <c:v>43908</c:v>
                </c:pt>
                <c:pt idx="78">
                  <c:v>43909</c:v>
                </c:pt>
                <c:pt idx="79">
                  <c:v>43910</c:v>
                </c:pt>
                <c:pt idx="80">
                  <c:v>43911</c:v>
                </c:pt>
                <c:pt idx="81">
                  <c:v>43912</c:v>
                </c:pt>
                <c:pt idx="82">
                  <c:v>43913</c:v>
                </c:pt>
                <c:pt idx="83">
                  <c:v>43914</c:v>
                </c:pt>
                <c:pt idx="84">
                  <c:v>43915</c:v>
                </c:pt>
                <c:pt idx="85">
                  <c:v>43916</c:v>
                </c:pt>
                <c:pt idx="86">
                  <c:v>43917</c:v>
                </c:pt>
                <c:pt idx="87">
                  <c:v>43918</c:v>
                </c:pt>
                <c:pt idx="88">
                  <c:v>43919</c:v>
                </c:pt>
                <c:pt idx="89">
                  <c:v>43920</c:v>
                </c:pt>
                <c:pt idx="90">
                  <c:v>43921</c:v>
                </c:pt>
                <c:pt idx="91">
                  <c:v>43922</c:v>
                </c:pt>
                <c:pt idx="92">
                  <c:v>43923</c:v>
                </c:pt>
                <c:pt idx="93">
                  <c:v>43924</c:v>
                </c:pt>
                <c:pt idx="94">
                  <c:v>43925</c:v>
                </c:pt>
                <c:pt idx="95">
                  <c:v>43926</c:v>
                </c:pt>
                <c:pt idx="96">
                  <c:v>43927</c:v>
                </c:pt>
                <c:pt idx="97">
                  <c:v>43928</c:v>
                </c:pt>
                <c:pt idx="98">
                  <c:v>43929</c:v>
                </c:pt>
                <c:pt idx="99">
                  <c:v>43930</c:v>
                </c:pt>
                <c:pt idx="100">
                  <c:v>43931</c:v>
                </c:pt>
                <c:pt idx="101">
                  <c:v>43932</c:v>
                </c:pt>
                <c:pt idx="102">
                  <c:v>43933</c:v>
                </c:pt>
                <c:pt idx="103">
                  <c:v>43934</c:v>
                </c:pt>
                <c:pt idx="104">
                  <c:v>43935</c:v>
                </c:pt>
                <c:pt idx="105">
                  <c:v>43936</c:v>
                </c:pt>
                <c:pt idx="106">
                  <c:v>43937</c:v>
                </c:pt>
                <c:pt idx="107">
                  <c:v>43938</c:v>
                </c:pt>
                <c:pt idx="108">
                  <c:v>43939</c:v>
                </c:pt>
                <c:pt idx="109">
                  <c:v>43940</c:v>
                </c:pt>
                <c:pt idx="110">
                  <c:v>43941</c:v>
                </c:pt>
                <c:pt idx="111">
                  <c:v>43942</c:v>
                </c:pt>
                <c:pt idx="112">
                  <c:v>43943</c:v>
                </c:pt>
                <c:pt idx="113">
                  <c:v>43944</c:v>
                </c:pt>
                <c:pt idx="114">
                  <c:v>43945</c:v>
                </c:pt>
                <c:pt idx="115">
                  <c:v>43946</c:v>
                </c:pt>
                <c:pt idx="116">
                  <c:v>43947</c:v>
                </c:pt>
                <c:pt idx="117">
                  <c:v>43948</c:v>
                </c:pt>
                <c:pt idx="118">
                  <c:v>43949</c:v>
                </c:pt>
                <c:pt idx="119">
                  <c:v>43950</c:v>
                </c:pt>
                <c:pt idx="120">
                  <c:v>43951</c:v>
                </c:pt>
                <c:pt idx="121">
                  <c:v>43952</c:v>
                </c:pt>
                <c:pt idx="122">
                  <c:v>43953</c:v>
                </c:pt>
                <c:pt idx="123">
                  <c:v>43954</c:v>
                </c:pt>
                <c:pt idx="124">
                  <c:v>43955</c:v>
                </c:pt>
                <c:pt idx="125">
                  <c:v>43956</c:v>
                </c:pt>
                <c:pt idx="126">
                  <c:v>43957</c:v>
                </c:pt>
                <c:pt idx="127">
                  <c:v>43958</c:v>
                </c:pt>
                <c:pt idx="128">
                  <c:v>43959</c:v>
                </c:pt>
                <c:pt idx="129">
                  <c:v>43960</c:v>
                </c:pt>
                <c:pt idx="130">
                  <c:v>43961</c:v>
                </c:pt>
                <c:pt idx="131">
                  <c:v>43962</c:v>
                </c:pt>
                <c:pt idx="132">
                  <c:v>43963</c:v>
                </c:pt>
                <c:pt idx="133">
                  <c:v>43964</c:v>
                </c:pt>
                <c:pt idx="134">
                  <c:v>43965</c:v>
                </c:pt>
                <c:pt idx="135">
                  <c:v>43966</c:v>
                </c:pt>
                <c:pt idx="136">
                  <c:v>43967</c:v>
                </c:pt>
                <c:pt idx="137">
                  <c:v>43968</c:v>
                </c:pt>
                <c:pt idx="138">
                  <c:v>43969</c:v>
                </c:pt>
                <c:pt idx="139">
                  <c:v>43970</c:v>
                </c:pt>
                <c:pt idx="140">
                  <c:v>43971</c:v>
                </c:pt>
                <c:pt idx="141">
                  <c:v>43972</c:v>
                </c:pt>
                <c:pt idx="142">
                  <c:v>43973</c:v>
                </c:pt>
                <c:pt idx="143">
                  <c:v>43974</c:v>
                </c:pt>
                <c:pt idx="144">
                  <c:v>43975</c:v>
                </c:pt>
                <c:pt idx="145">
                  <c:v>43976</c:v>
                </c:pt>
                <c:pt idx="146">
                  <c:v>43977</c:v>
                </c:pt>
                <c:pt idx="147">
                  <c:v>43978</c:v>
                </c:pt>
                <c:pt idx="148">
                  <c:v>43979</c:v>
                </c:pt>
                <c:pt idx="149">
                  <c:v>43980</c:v>
                </c:pt>
                <c:pt idx="150">
                  <c:v>43981</c:v>
                </c:pt>
                <c:pt idx="151">
                  <c:v>43982</c:v>
                </c:pt>
                <c:pt idx="152">
                  <c:v>43983</c:v>
                </c:pt>
                <c:pt idx="153">
                  <c:v>43984</c:v>
                </c:pt>
                <c:pt idx="154">
                  <c:v>43985</c:v>
                </c:pt>
                <c:pt idx="155">
                  <c:v>43986</c:v>
                </c:pt>
                <c:pt idx="156">
                  <c:v>43987</c:v>
                </c:pt>
                <c:pt idx="157">
                  <c:v>43988</c:v>
                </c:pt>
                <c:pt idx="158">
                  <c:v>43989</c:v>
                </c:pt>
                <c:pt idx="159">
                  <c:v>43990</c:v>
                </c:pt>
                <c:pt idx="160">
                  <c:v>43991</c:v>
                </c:pt>
                <c:pt idx="161">
                  <c:v>43992</c:v>
                </c:pt>
                <c:pt idx="162">
                  <c:v>43993</c:v>
                </c:pt>
                <c:pt idx="163">
                  <c:v>43994</c:v>
                </c:pt>
                <c:pt idx="164">
                  <c:v>43995</c:v>
                </c:pt>
                <c:pt idx="165">
                  <c:v>43996</c:v>
                </c:pt>
                <c:pt idx="166">
                  <c:v>43997</c:v>
                </c:pt>
                <c:pt idx="167">
                  <c:v>43998</c:v>
                </c:pt>
                <c:pt idx="168">
                  <c:v>43999</c:v>
                </c:pt>
                <c:pt idx="169">
                  <c:v>44000</c:v>
                </c:pt>
                <c:pt idx="170">
                  <c:v>44001</c:v>
                </c:pt>
                <c:pt idx="171">
                  <c:v>44002</c:v>
                </c:pt>
                <c:pt idx="172">
                  <c:v>44003</c:v>
                </c:pt>
                <c:pt idx="173">
                  <c:v>44004</c:v>
                </c:pt>
                <c:pt idx="174">
                  <c:v>44005</c:v>
                </c:pt>
                <c:pt idx="175">
                  <c:v>44006</c:v>
                </c:pt>
                <c:pt idx="176">
                  <c:v>44007</c:v>
                </c:pt>
                <c:pt idx="177">
                  <c:v>44008</c:v>
                </c:pt>
                <c:pt idx="178">
                  <c:v>44009</c:v>
                </c:pt>
                <c:pt idx="179">
                  <c:v>44010</c:v>
                </c:pt>
                <c:pt idx="180">
                  <c:v>44011</c:v>
                </c:pt>
                <c:pt idx="181">
                  <c:v>44012</c:v>
                </c:pt>
                <c:pt idx="182">
                  <c:v>44013</c:v>
                </c:pt>
                <c:pt idx="183">
                  <c:v>44014</c:v>
                </c:pt>
                <c:pt idx="184">
                  <c:v>44015</c:v>
                </c:pt>
                <c:pt idx="185">
                  <c:v>44016</c:v>
                </c:pt>
                <c:pt idx="186">
                  <c:v>44017</c:v>
                </c:pt>
                <c:pt idx="187">
                  <c:v>44018</c:v>
                </c:pt>
                <c:pt idx="188">
                  <c:v>44019</c:v>
                </c:pt>
                <c:pt idx="189">
                  <c:v>44020</c:v>
                </c:pt>
                <c:pt idx="190">
                  <c:v>44021</c:v>
                </c:pt>
                <c:pt idx="191">
                  <c:v>44022</c:v>
                </c:pt>
                <c:pt idx="192">
                  <c:v>44023</c:v>
                </c:pt>
                <c:pt idx="193">
                  <c:v>44024</c:v>
                </c:pt>
                <c:pt idx="194">
                  <c:v>44025</c:v>
                </c:pt>
                <c:pt idx="195">
                  <c:v>44026</c:v>
                </c:pt>
                <c:pt idx="196">
                  <c:v>44027</c:v>
                </c:pt>
                <c:pt idx="197">
                  <c:v>44028</c:v>
                </c:pt>
                <c:pt idx="198">
                  <c:v>44029</c:v>
                </c:pt>
                <c:pt idx="199">
                  <c:v>44030</c:v>
                </c:pt>
                <c:pt idx="200">
                  <c:v>44031</c:v>
                </c:pt>
                <c:pt idx="201">
                  <c:v>44032</c:v>
                </c:pt>
                <c:pt idx="202">
                  <c:v>44033</c:v>
                </c:pt>
                <c:pt idx="203">
                  <c:v>44034</c:v>
                </c:pt>
                <c:pt idx="204">
                  <c:v>44035</c:v>
                </c:pt>
                <c:pt idx="205">
                  <c:v>44036</c:v>
                </c:pt>
                <c:pt idx="206">
                  <c:v>44037</c:v>
                </c:pt>
                <c:pt idx="207">
                  <c:v>44038</c:v>
                </c:pt>
                <c:pt idx="208">
                  <c:v>44039</c:v>
                </c:pt>
                <c:pt idx="209">
                  <c:v>44040</c:v>
                </c:pt>
                <c:pt idx="210">
                  <c:v>44041</c:v>
                </c:pt>
                <c:pt idx="211">
                  <c:v>44042</c:v>
                </c:pt>
                <c:pt idx="212">
                  <c:v>44043</c:v>
                </c:pt>
                <c:pt idx="213">
                  <c:v>44044</c:v>
                </c:pt>
                <c:pt idx="214">
                  <c:v>44045</c:v>
                </c:pt>
                <c:pt idx="215">
                  <c:v>44046</c:v>
                </c:pt>
                <c:pt idx="216">
                  <c:v>44047</c:v>
                </c:pt>
                <c:pt idx="217">
                  <c:v>44048</c:v>
                </c:pt>
                <c:pt idx="218">
                  <c:v>44049</c:v>
                </c:pt>
                <c:pt idx="219">
                  <c:v>44050</c:v>
                </c:pt>
                <c:pt idx="220">
                  <c:v>44051</c:v>
                </c:pt>
                <c:pt idx="221">
                  <c:v>44052</c:v>
                </c:pt>
                <c:pt idx="222">
                  <c:v>44053</c:v>
                </c:pt>
                <c:pt idx="223">
                  <c:v>44054</c:v>
                </c:pt>
                <c:pt idx="224">
                  <c:v>44055</c:v>
                </c:pt>
                <c:pt idx="225">
                  <c:v>44056</c:v>
                </c:pt>
                <c:pt idx="226">
                  <c:v>44057</c:v>
                </c:pt>
                <c:pt idx="227">
                  <c:v>44058</c:v>
                </c:pt>
                <c:pt idx="228">
                  <c:v>44059</c:v>
                </c:pt>
                <c:pt idx="229">
                  <c:v>44060</c:v>
                </c:pt>
                <c:pt idx="230">
                  <c:v>44061</c:v>
                </c:pt>
                <c:pt idx="231">
                  <c:v>44062</c:v>
                </c:pt>
                <c:pt idx="232">
                  <c:v>44063</c:v>
                </c:pt>
                <c:pt idx="233">
                  <c:v>44064</c:v>
                </c:pt>
                <c:pt idx="234">
                  <c:v>44065</c:v>
                </c:pt>
                <c:pt idx="235">
                  <c:v>44066</c:v>
                </c:pt>
                <c:pt idx="236">
                  <c:v>44067</c:v>
                </c:pt>
                <c:pt idx="237">
                  <c:v>44068</c:v>
                </c:pt>
                <c:pt idx="238">
                  <c:v>44069</c:v>
                </c:pt>
                <c:pt idx="239">
                  <c:v>44070</c:v>
                </c:pt>
                <c:pt idx="240">
                  <c:v>44071</c:v>
                </c:pt>
                <c:pt idx="241">
                  <c:v>44072</c:v>
                </c:pt>
                <c:pt idx="242">
                  <c:v>44073</c:v>
                </c:pt>
                <c:pt idx="243">
                  <c:v>44074</c:v>
                </c:pt>
                <c:pt idx="244">
                  <c:v>44075</c:v>
                </c:pt>
                <c:pt idx="245">
                  <c:v>44076</c:v>
                </c:pt>
                <c:pt idx="246">
                  <c:v>44077</c:v>
                </c:pt>
                <c:pt idx="247">
                  <c:v>44078</c:v>
                </c:pt>
                <c:pt idx="248">
                  <c:v>44079</c:v>
                </c:pt>
                <c:pt idx="249">
                  <c:v>44080</c:v>
                </c:pt>
                <c:pt idx="250">
                  <c:v>44081</c:v>
                </c:pt>
                <c:pt idx="251">
                  <c:v>44082</c:v>
                </c:pt>
                <c:pt idx="252">
                  <c:v>44083</c:v>
                </c:pt>
                <c:pt idx="253">
                  <c:v>44084</c:v>
                </c:pt>
                <c:pt idx="254">
                  <c:v>44085</c:v>
                </c:pt>
                <c:pt idx="255">
                  <c:v>44086</c:v>
                </c:pt>
                <c:pt idx="256">
                  <c:v>44087</c:v>
                </c:pt>
                <c:pt idx="257">
                  <c:v>44088</c:v>
                </c:pt>
                <c:pt idx="258">
                  <c:v>44089</c:v>
                </c:pt>
                <c:pt idx="259">
                  <c:v>44090</c:v>
                </c:pt>
                <c:pt idx="260">
                  <c:v>44091</c:v>
                </c:pt>
                <c:pt idx="261">
                  <c:v>44092</c:v>
                </c:pt>
                <c:pt idx="262">
                  <c:v>44093</c:v>
                </c:pt>
                <c:pt idx="263">
                  <c:v>44094</c:v>
                </c:pt>
                <c:pt idx="264">
                  <c:v>44095</c:v>
                </c:pt>
                <c:pt idx="265">
                  <c:v>44096</c:v>
                </c:pt>
                <c:pt idx="266">
                  <c:v>44097</c:v>
                </c:pt>
                <c:pt idx="267">
                  <c:v>44098</c:v>
                </c:pt>
                <c:pt idx="268">
                  <c:v>44099</c:v>
                </c:pt>
                <c:pt idx="269">
                  <c:v>44100</c:v>
                </c:pt>
                <c:pt idx="270">
                  <c:v>44101</c:v>
                </c:pt>
                <c:pt idx="271">
                  <c:v>44102</c:v>
                </c:pt>
                <c:pt idx="272">
                  <c:v>44103</c:v>
                </c:pt>
                <c:pt idx="273">
                  <c:v>44104</c:v>
                </c:pt>
                <c:pt idx="274">
                  <c:v>44105</c:v>
                </c:pt>
                <c:pt idx="275">
                  <c:v>44106</c:v>
                </c:pt>
                <c:pt idx="276">
                  <c:v>44107</c:v>
                </c:pt>
                <c:pt idx="277">
                  <c:v>44108</c:v>
                </c:pt>
                <c:pt idx="278">
                  <c:v>44109</c:v>
                </c:pt>
                <c:pt idx="279">
                  <c:v>44110</c:v>
                </c:pt>
                <c:pt idx="280">
                  <c:v>44111</c:v>
                </c:pt>
                <c:pt idx="281">
                  <c:v>44112</c:v>
                </c:pt>
                <c:pt idx="282">
                  <c:v>44113</c:v>
                </c:pt>
                <c:pt idx="283">
                  <c:v>44114</c:v>
                </c:pt>
                <c:pt idx="284">
                  <c:v>44115</c:v>
                </c:pt>
                <c:pt idx="285">
                  <c:v>44116</c:v>
                </c:pt>
                <c:pt idx="286">
                  <c:v>44117</c:v>
                </c:pt>
                <c:pt idx="287">
                  <c:v>44118</c:v>
                </c:pt>
                <c:pt idx="288">
                  <c:v>44119</c:v>
                </c:pt>
                <c:pt idx="289">
                  <c:v>44120</c:v>
                </c:pt>
                <c:pt idx="290">
                  <c:v>44121</c:v>
                </c:pt>
                <c:pt idx="291">
                  <c:v>44122</c:v>
                </c:pt>
                <c:pt idx="292">
                  <c:v>44123</c:v>
                </c:pt>
                <c:pt idx="293">
                  <c:v>44124</c:v>
                </c:pt>
                <c:pt idx="294">
                  <c:v>44125</c:v>
                </c:pt>
                <c:pt idx="295">
                  <c:v>44126</c:v>
                </c:pt>
                <c:pt idx="296">
                  <c:v>44127</c:v>
                </c:pt>
                <c:pt idx="297">
                  <c:v>44128</c:v>
                </c:pt>
                <c:pt idx="298">
                  <c:v>44129</c:v>
                </c:pt>
                <c:pt idx="299">
                  <c:v>44130</c:v>
                </c:pt>
                <c:pt idx="300">
                  <c:v>44131</c:v>
                </c:pt>
                <c:pt idx="301">
                  <c:v>44132</c:v>
                </c:pt>
                <c:pt idx="302">
                  <c:v>44133</c:v>
                </c:pt>
                <c:pt idx="303">
                  <c:v>44134</c:v>
                </c:pt>
                <c:pt idx="304">
                  <c:v>44135</c:v>
                </c:pt>
                <c:pt idx="305">
                  <c:v>44136</c:v>
                </c:pt>
                <c:pt idx="306">
                  <c:v>44137</c:v>
                </c:pt>
                <c:pt idx="307">
                  <c:v>44138</c:v>
                </c:pt>
                <c:pt idx="308">
                  <c:v>44139</c:v>
                </c:pt>
                <c:pt idx="309">
                  <c:v>44140</c:v>
                </c:pt>
                <c:pt idx="310">
                  <c:v>44141</c:v>
                </c:pt>
                <c:pt idx="311">
                  <c:v>44142</c:v>
                </c:pt>
                <c:pt idx="312">
                  <c:v>44143</c:v>
                </c:pt>
                <c:pt idx="313">
                  <c:v>44144</c:v>
                </c:pt>
                <c:pt idx="314">
                  <c:v>44145</c:v>
                </c:pt>
                <c:pt idx="315">
                  <c:v>44146</c:v>
                </c:pt>
                <c:pt idx="316">
                  <c:v>44147</c:v>
                </c:pt>
                <c:pt idx="317">
                  <c:v>44148</c:v>
                </c:pt>
                <c:pt idx="318">
                  <c:v>44149</c:v>
                </c:pt>
                <c:pt idx="319">
                  <c:v>44150</c:v>
                </c:pt>
                <c:pt idx="320">
                  <c:v>44151</c:v>
                </c:pt>
                <c:pt idx="321">
                  <c:v>44152</c:v>
                </c:pt>
                <c:pt idx="322">
                  <c:v>44153</c:v>
                </c:pt>
                <c:pt idx="323">
                  <c:v>44154</c:v>
                </c:pt>
                <c:pt idx="324">
                  <c:v>44155</c:v>
                </c:pt>
                <c:pt idx="325">
                  <c:v>44156</c:v>
                </c:pt>
                <c:pt idx="326">
                  <c:v>44157</c:v>
                </c:pt>
                <c:pt idx="327">
                  <c:v>44158</c:v>
                </c:pt>
                <c:pt idx="328">
                  <c:v>44159</c:v>
                </c:pt>
                <c:pt idx="329">
                  <c:v>44160</c:v>
                </c:pt>
                <c:pt idx="330">
                  <c:v>44161</c:v>
                </c:pt>
                <c:pt idx="331">
                  <c:v>44162</c:v>
                </c:pt>
                <c:pt idx="332">
                  <c:v>44163</c:v>
                </c:pt>
                <c:pt idx="333">
                  <c:v>44164</c:v>
                </c:pt>
                <c:pt idx="334">
                  <c:v>44165</c:v>
                </c:pt>
                <c:pt idx="335">
                  <c:v>44166</c:v>
                </c:pt>
                <c:pt idx="336">
                  <c:v>44167</c:v>
                </c:pt>
                <c:pt idx="337">
                  <c:v>44168</c:v>
                </c:pt>
                <c:pt idx="338">
                  <c:v>44169</c:v>
                </c:pt>
                <c:pt idx="339">
                  <c:v>44170</c:v>
                </c:pt>
                <c:pt idx="340">
                  <c:v>44171</c:v>
                </c:pt>
                <c:pt idx="341">
                  <c:v>44172</c:v>
                </c:pt>
                <c:pt idx="342">
                  <c:v>44173</c:v>
                </c:pt>
                <c:pt idx="343">
                  <c:v>44174</c:v>
                </c:pt>
                <c:pt idx="344">
                  <c:v>44175</c:v>
                </c:pt>
                <c:pt idx="345">
                  <c:v>44176</c:v>
                </c:pt>
                <c:pt idx="346">
                  <c:v>44177</c:v>
                </c:pt>
                <c:pt idx="347">
                  <c:v>44178</c:v>
                </c:pt>
                <c:pt idx="348">
                  <c:v>44179</c:v>
                </c:pt>
                <c:pt idx="349">
                  <c:v>44180</c:v>
                </c:pt>
                <c:pt idx="350">
                  <c:v>44181</c:v>
                </c:pt>
                <c:pt idx="351">
                  <c:v>44182</c:v>
                </c:pt>
                <c:pt idx="352">
                  <c:v>44183</c:v>
                </c:pt>
                <c:pt idx="353">
                  <c:v>44184</c:v>
                </c:pt>
                <c:pt idx="354">
                  <c:v>44185</c:v>
                </c:pt>
                <c:pt idx="355">
                  <c:v>44186</c:v>
                </c:pt>
                <c:pt idx="356">
                  <c:v>44187</c:v>
                </c:pt>
                <c:pt idx="357">
                  <c:v>44188</c:v>
                </c:pt>
                <c:pt idx="358">
                  <c:v>44189</c:v>
                </c:pt>
                <c:pt idx="359">
                  <c:v>44190</c:v>
                </c:pt>
                <c:pt idx="360">
                  <c:v>44191</c:v>
                </c:pt>
                <c:pt idx="361">
                  <c:v>44192</c:v>
                </c:pt>
                <c:pt idx="362">
                  <c:v>44193</c:v>
                </c:pt>
                <c:pt idx="363">
                  <c:v>44194</c:v>
                </c:pt>
                <c:pt idx="364">
                  <c:v>44195</c:v>
                </c:pt>
                <c:pt idx="365">
                  <c:v>44196</c:v>
                </c:pt>
                <c:pt idx="366">
                  <c:v>44197</c:v>
                </c:pt>
                <c:pt idx="367">
                  <c:v>44198</c:v>
                </c:pt>
                <c:pt idx="368">
                  <c:v>44199</c:v>
                </c:pt>
                <c:pt idx="369">
                  <c:v>44200</c:v>
                </c:pt>
                <c:pt idx="370">
                  <c:v>44201</c:v>
                </c:pt>
                <c:pt idx="371">
                  <c:v>44202</c:v>
                </c:pt>
                <c:pt idx="372">
                  <c:v>44203</c:v>
                </c:pt>
                <c:pt idx="373">
                  <c:v>44204</c:v>
                </c:pt>
                <c:pt idx="374">
                  <c:v>44205</c:v>
                </c:pt>
                <c:pt idx="375">
                  <c:v>44206</c:v>
                </c:pt>
                <c:pt idx="376">
                  <c:v>44207</c:v>
                </c:pt>
                <c:pt idx="377">
                  <c:v>44208</c:v>
                </c:pt>
                <c:pt idx="378">
                  <c:v>44209</c:v>
                </c:pt>
                <c:pt idx="379">
                  <c:v>44210</c:v>
                </c:pt>
                <c:pt idx="380">
                  <c:v>44211</c:v>
                </c:pt>
                <c:pt idx="381">
                  <c:v>44212</c:v>
                </c:pt>
                <c:pt idx="382">
                  <c:v>44213</c:v>
                </c:pt>
                <c:pt idx="383">
                  <c:v>44214</c:v>
                </c:pt>
                <c:pt idx="384">
                  <c:v>44215</c:v>
                </c:pt>
                <c:pt idx="385">
                  <c:v>44216</c:v>
                </c:pt>
                <c:pt idx="386">
                  <c:v>44217</c:v>
                </c:pt>
                <c:pt idx="387">
                  <c:v>44218</c:v>
                </c:pt>
                <c:pt idx="388">
                  <c:v>44219</c:v>
                </c:pt>
                <c:pt idx="389">
                  <c:v>44220</c:v>
                </c:pt>
                <c:pt idx="390">
                  <c:v>44221</c:v>
                </c:pt>
                <c:pt idx="391">
                  <c:v>44222</c:v>
                </c:pt>
                <c:pt idx="392">
                  <c:v>44223</c:v>
                </c:pt>
                <c:pt idx="393">
                  <c:v>44224</c:v>
                </c:pt>
                <c:pt idx="394">
                  <c:v>44225</c:v>
                </c:pt>
                <c:pt idx="395">
                  <c:v>44226</c:v>
                </c:pt>
                <c:pt idx="396">
                  <c:v>44227</c:v>
                </c:pt>
                <c:pt idx="397">
                  <c:v>44228</c:v>
                </c:pt>
                <c:pt idx="398">
                  <c:v>44229</c:v>
                </c:pt>
                <c:pt idx="399">
                  <c:v>44230</c:v>
                </c:pt>
                <c:pt idx="400">
                  <c:v>44231</c:v>
                </c:pt>
                <c:pt idx="401">
                  <c:v>44232</c:v>
                </c:pt>
                <c:pt idx="402">
                  <c:v>44233</c:v>
                </c:pt>
                <c:pt idx="403">
                  <c:v>44234</c:v>
                </c:pt>
                <c:pt idx="404">
                  <c:v>44235</c:v>
                </c:pt>
                <c:pt idx="405">
                  <c:v>44236</c:v>
                </c:pt>
                <c:pt idx="406">
                  <c:v>44237</c:v>
                </c:pt>
                <c:pt idx="407">
                  <c:v>44238</c:v>
                </c:pt>
                <c:pt idx="408">
                  <c:v>44239</c:v>
                </c:pt>
                <c:pt idx="409">
                  <c:v>44240</c:v>
                </c:pt>
                <c:pt idx="410">
                  <c:v>44241</c:v>
                </c:pt>
                <c:pt idx="411">
                  <c:v>44242</c:v>
                </c:pt>
                <c:pt idx="412">
                  <c:v>44243</c:v>
                </c:pt>
                <c:pt idx="413">
                  <c:v>44244</c:v>
                </c:pt>
                <c:pt idx="414">
                  <c:v>44245</c:v>
                </c:pt>
                <c:pt idx="415">
                  <c:v>44246</c:v>
                </c:pt>
                <c:pt idx="416">
                  <c:v>44247</c:v>
                </c:pt>
                <c:pt idx="417">
                  <c:v>44248</c:v>
                </c:pt>
                <c:pt idx="418">
                  <c:v>44249</c:v>
                </c:pt>
                <c:pt idx="419">
                  <c:v>44250</c:v>
                </c:pt>
                <c:pt idx="420">
                  <c:v>44251</c:v>
                </c:pt>
                <c:pt idx="421">
                  <c:v>44252</c:v>
                </c:pt>
                <c:pt idx="422">
                  <c:v>44253</c:v>
                </c:pt>
                <c:pt idx="423">
                  <c:v>44254</c:v>
                </c:pt>
                <c:pt idx="424">
                  <c:v>44255</c:v>
                </c:pt>
                <c:pt idx="425">
                  <c:v>44256</c:v>
                </c:pt>
                <c:pt idx="426">
                  <c:v>44257</c:v>
                </c:pt>
                <c:pt idx="427">
                  <c:v>44258</c:v>
                </c:pt>
                <c:pt idx="428">
                  <c:v>44259</c:v>
                </c:pt>
                <c:pt idx="429">
                  <c:v>44260</c:v>
                </c:pt>
                <c:pt idx="430">
                  <c:v>44261</c:v>
                </c:pt>
                <c:pt idx="431">
                  <c:v>44262</c:v>
                </c:pt>
                <c:pt idx="432">
                  <c:v>44263</c:v>
                </c:pt>
                <c:pt idx="433">
                  <c:v>44264</c:v>
                </c:pt>
                <c:pt idx="434">
                  <c:v>44265</c:v>
                </c:pt>
                <c:pt idx="435">
                  <c:v>44266</c:v>
                </c:pt>
                <c:pt idx="436">
                  <c:v>44267</c:v>
                </c:pt>
                <c:pt idx="437">
                  <c:v>44268</c:v>
                </c:pt>
                <c:pt idx="438">
                  <c:v>44269</c:v>
                </c:pt>
                <c:pt idx="439">
                  <c:v>44270</c:v>
                </c:pt>
                <c:pt idx="440">
                  <c:v>44271</c:v>
                </c:pt>
                <c:pt idx="441">
                  <c:v>44272</c:v>
                </c:pt>
                <c:pt idx="442">
                  <c:v>44273</c:v>
                </c:pt>
                <c:pt idx="443">
                  <c:v>44274</c:v>
                </c:pt>
                <c:pt idx="444">
                  <c:v>44275</c:v>
                </c:pt>
                <c:pt idx="445">
                  <c:v>44276</c:v>
                </c:pt>
                <c:pt idx="446">
                  <c:v>44277</c:v>
                </c:pt>
                <c:pt idx="447">
                  <c:v>44278</c:v>
                </c:pt>
                <c:pt idx="448">
                  <c:v>44279</c:v>
                </c:pt>
                <c:pt idx="449">
                  <c:v>44280</c:v>
                </c:pt>
                <c:pt idx="450">
                  <c:v>44281</c:v>
                </c:pt>
                <c:pt idx="451">
                  <c:v>44282</c:v>
                </c:pt>
                <c:pt idx="452">
                  <c:v>44283</c:v>
                </c:pt>
                <c:pt idx="453">
                  <c:v>44284</c:v>
                </c:pt>
                <c:pt idx="454">
                  <c:v>44285</c:v>
                </c:pt>
                <c:pt idx="455">
                  <c:v>44286</c:v>
                </c:pt>
                <c:pt idx="456">
                  <c:v>44287</c:v>
                </c:pt>
                <c:pt idx="457">
                  <c:v>44288</c:v>
                </c:pt>
                <c:pt idx="458">
                  <c:v>44289</c:v>
                </c:pt>
                <c:pt idx="459">
                  <c:v>44290</c:v>
                </c:pt>
                <c:pt idx="460">
                  <c:v>44291</c:v>
                </c:pt>
                <c:pt idx="461">
                  <c:v>44292</c:v>
                </c:pt>
                <c:pt idx="462">
                  <c:v>44293</c:v>
                </c:pt>
                <c:pt idx="463">
                  <c:v>44294</c:v>
                </c:pt>
                <c:pt idx="464">
                  <c:v>44295</c:v>
                </c:pt>
                <c:pt idx="465">
                  <c:v>44296</c:v>
                </c:pt>
                <c:pt idx="466">
                  <c:v>44297</c:v>
                </c:pt>
                <c:pt idx="467">
                  <c:v>44298</c:v>
                </c:pt>
                <c:pt idx="468">
                  <c:v>44299</c:v>
                </c:pt>
                <c:pt idx="469">
                  <c:v>44300</c:v>
                </c:pt>
                <c:pt idx="470">
                  <c:v>44301</c:v>
                </c:pt>
                <c:pt idx="471">
                  <c:v>44302</c:v>
                </c:pt>
                <c:pt idx="472">
                  <c:v>44303</c:v>
                </c:pt>
                <c:pt idx="473">
                  <c:v>44304</c:v>
                </c:pt>
                <c:pt idx="474">
                  <c:v>44305</c:v>
                </c:pt>
                <c:pt idx="475">
                  <c:v>44306</c:v>
                </c:pt>
                <c:pt idx="476">
                  <c:v>44307</c:v>
                </c:pt>
                <c:pt idx="477">
                  <c:v>44308</c:v>
                </c:pt>
                <c:pt idx="478">
                  <c:v>44309</c:v>
                </c:pt>
                <c:pt idx="479">
                  <c:v>44310</c:v>
                </c:pt>
                <c:pt idx="480">
                  <c:v>44311</c:v>
                </c:pt>
                <c:pt idx="481">
                  <c:v>44312</c:v>
                </c:pt>
                <c:pt idx="482">
                  <c:v>44313</c:v>
                </c:pt>
                <c:pt idx="483">
                  <c:v>44314</c:v>
                </c:pt>
                <c:pt idx="484">
                  <c:v>44315</c:v>
                </c:pt>
                <c:pt idx="485">
                  <c:v>44316</c:v>
                </c:pt>
                <c:pt idx="486">
                  <c:v>44317</c:v>
                </c:pt>
                <c:pt idx="487">
                  <c:v>44318</c:v>
                </c:pt>
                <c:pt idx="488">
                  <c:v>44319</c:v>
                </c:pt>
                <c:pt idx="489">
                  <c:v>44320</c:v>
                </c:pt>
                <c:pt idx="490">
                  <c:v>44321</c:v>
                </c:pt>
                <c:pt idx="491">
                  <c:v>44322</c:v>
                </c:pt>
                <c:pt idx="492">
                  <c:v>44323</c:v>
                </c:pt>
                <c:pt idx="493">
                  <c:v>44324</c:v>
                </c:pt>
                <c:pt idx="494">
                  <c:v>44325</c:v>
                </c:pt>
                <c:pt idx="495">
                  <c:v>44326</c:v>
                </c:pt>
                <c:pt idx="496">
                  <c:v>44327</c:v>
                </c:pt>
                <c:pt idx="497">
                  <c:v>44328</c:v>
                </c:pt>
                <c:pt idx="498">
                  <c:v>44329</c:v>
                </c:pt>
                <c:pt idx="499">
                  <c:v>44330</c:v>
                </c:pt>
                <c:pt idx="500">
                  <c:v>44331</c:v>
                </c:pt>
                <c:pt idx="501">
                  <c:v>44332</c:v>
                </c:pt>
                <c:pt idx="502">
                  <c:v>44333</c:v>
                </c:pt>
                <c:pt idx="503">
                  <c:v>44334</c:v>
                </c:pt>
                <c:pt idx="504">
                  <c:v>44335</c:v>
                </c:pt>
                <c:pt idx="505">
                  <c:v>44336</c:v>
                </c:pt>
                <c:pt idx="506">
                  <c:v>44337</c:v>
                </c:pt>
                <c:pt idx="507">
                  <c:v>44338</c:v>
                </c:pt>
                <c:pt idx="508">
                  <c:v>44339</c:v>
                </c:pt>
                <c:pt idx="509">
                  <c:v>44340</c:v>
                </c:pt>
                <c:pt idx="510">
                  <c:v>44341</c:v>
                </c:pt>
                <c:pt idx="511">
                  <c:v>44342</c:v>
                </c:pt>
                <c:pt idx="512">
                  <c:v>44343</c:v>
                </c:pt>
                <c:pt idx="513">
                  <c:v>44344</c:v>
                </c:pt>
                <c:pt idx="514">
                  <c:v>44345</c:v>
                </c:pt>
                <c:pt idx="515">
                  <c:v>44346</c:v>
                </c:pt>
                <c:pt idx="516">
                  <c:v>44347</c:v>
                </c:pt>
                <c:pt idx="517">
                  <c:v>44348</c:v>
                </c:pt>
                <c:pt idx="518">
                  <c:v>44349</c:v>
                </c:pt>
                <c:pt idx="519">
                  <c:v>44350</c:v>
                </c:pt>
                <c:pt idx="520">
                  <c:v>44351</c:v>
                </c:pt>
                <c:pt idx="521">
                  <c:v>44352</c:v>
                </c:pt>
                <c:pt idx="522">
                  <c:v>44353</c:v>
                </c:pt>
                <c:pt idx="523">
                  <c:v>44354</c:v>
                </c:pt>
                <c:pt idx="524">
                  <c:v>44355</c:v>
                </c:pt>
                <c:pt idx="525">
                  <c:v>44356</c:v>
                </c:pt>
                <c:pt idx="526">
                  <c:v>44357</c:v>
                </c:pt>
                <c:pt idx="527">
                  <c:v>44358</c:v>
                </c:pt>
                <c:pt idx="528">
                  <c:v>44359</c:v>
                </c:pt>
                <c:pt idx="529">
                  <c:v>44360</c:v>
                </c:pt>
                <c:pt idx="530">
                  <c:v>44361</c:v>
                </c:pt>
                <c:pt idx="531">
                  <c:v>44362</c:v>
                </c:pt>
                <c:pt idx="532">
                  <c:v>44363</c:v>
                </c:pt>
                <c:pt idx="533">
                  <c:v>44364</c:v>
                </c:pt>
                <c:pt idx="534">
                  <c:v>44365</c:v>
                </c:pt>
                <c:pt idx="535">
                  <c:v>44366</c:v>
                </c:pt>
                <c:pt idx="536">
                  <c:v>44367</c:v>
                </c:pt>
                <c:pt idx="537">
                  <c:v>44368</c:v>
                </c:pt>
                <c:pt idx="538">
                  <c:v>44369</c:v>
                </c:pt>
                <c:pt idx="539">
                  <c:v>44370</c:v>
                </c:pt>
                <c:pt idx="540">
                  <c:v>44371</c:v>
                </c:pt>
                <c:pt idx="541">
                  <c:v>44372</c:v>
                </c:pt>
                <c:pt idx="542">
                  <c:v>44373</c:v>
                </c:pt>
                <c:pt idx="543">
                  <c:v>44374</c:v>
                </c:pt>
                <c:pt idx="544">
                  <c:v>44375</c:v>
                </c:pt>
                <c:pt idx="545">
                  <c:v>44376</c:v>
                </c:pt>
              </c:numCache>
            </c:numRef>
          </c:cat>
          <c:val>
            <c:numRef>
              <c:f>Sheet3!$AU$3:$AU$548</c:f>
              <c:numCache>
                <c:formatCode>General</c:formatCode>
                <c:ptCount val="546"/>
                <c:pt idx="166">
                  <c:v>800</c:v>
                </c:pt>
                <c:pt idx="167">
                  <c:v>800</c:v>
                </c:pt>
                <c:pt idx="168">
                  <c:v>800</c:v>
                </c:pt>
                <c:pt idx="169">
                  <c:v>800</c:v>
                </c:pt>
                <c:pt idx="170">
                  <c:v>800</c:v>
                </c:pt>
                <c:pt idx="171">
                  <c:v>800</c:v>
                </c:pt>
                <c:pt idx="172">
                  <c:v>800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D-9CC8-4140-B968-02DA341257F4}"/>
            </c:ext>
          </c:extLst>
        </c:ser>
        <c:ser>
          <c:idx val="46"/>
          <c:order val="46"/>
          <c:tx>
            <c:strRef>
              <c:f>Sheet3!$AV$2</c:f>
              <c:strCache>
                <c:ptCount val="1"/>
                <c:pt idx="0">
                  <c:v>端午鸿运刮刮乐</c:v>
                </c:pt>
              </c:strCache>
            </c:strRef>
          </c:tx>
          <c:spPr>
            <a:ln w="28575" cap="rnd">
              <a:solidFill>
                <a:schemeClr val="accent5">
                  <a:lumMod val="7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Sheet3!$A$3:$A$548</c:f>
              <c:numCache>
                <c:formatCode>m/d/yyyy</c:formatCode>
                <c:ptCount val="546"/>
                <c:pt idx="0">
                  <c:v>43831</c:v>
                </c:pt>
                <c:pt idx="1">
                  <c:v>43832</c:v>
                </c:pt>
                <c:pt idx="2">
                  <c:v>43833</c:v>
                </c:pt>
                <c:pt idx="3">
                  <c:v>43834</c:v>
                </c:pt>
                <c:pt idx="4">
                  <c:v>43835</c:v>
                </c:pt>
                <c:pt idx="5">
                  <c:v>43836</c:v>
                </c:pt>
                <c:pt idx="6">
                  <c:v>43837</c:v>
                </c:pt>
                <c:pt idx="7">
                  <c:v>43838</c:v>
                </c:pt>
                <c:pt idx="8">
                  <c:v>43839</c:v>
                </c:pt>
                <c:pt idx="9">
                  <c:v>43840</c:v>
                </c:pt>
                <c:pt idx="10">
                  <c:v>43841</c:v>
                </c:pt>
                <c:pt idx="11">
                  <c:v>43842</c:v>
                </c:pt>
                <c:pt idx="12">
                  <c:v>43843</c:v>
                </c:pt>
                <c:pt idx="13">
                  <c:v>43844</c:v>
                </c:pt>
                <c:pt idx="14">
                  <c:v>43845</c:v>
                </c:pt>
                <c:pt idx="15">
                  <c:v>43846</c:v>
                </c:pt>
                <c:pt idx="16">
                  <c:v>43847</c:v>
                </c:pt>
                <c:pt idx="17">
                  <c:v>43848</c:v>
                </c:pt>
                <c:pt idx="18">
                  <c:v>43849</c:v>
                </c:pt>
                <c:pt idx="19">
                  <c:v>43850</c:v>
                </c:pt>
                <c:pt idx="20">
                  <c:v>43851</c:v>
                </c:pt>
                <c:pt idx="21">
                  <c:v>43852</c:v>
                </c:pt>
                <c:pt idx="22">
                  <c:v>43853</c:v>
                </c:pt>
                <c:pt idx="23">
                  <c:v>43854</c:v>
                </c:pt>
                <c:pt idx="24">
                  <c:v>43855</c:v>
                </c:pt>
                <c:pt idx="25">
                  <c:v>43856</c:v>
                </c:pt>
                <c:pt idx="26">
                  <c:v>43857</c:v>
                </c:pt>
                <c:pt idx="27">
                  <c:v>43858</c:v>
                </c:pt>
                <c:pt idx="28">
                  <c:v>43859</c:v>
                </c:pt>
                <c:pt idx="29">
                  <c:v>43860</c:v>
                </c:pt>
                <c:pt idx="30">
                  <c:v>43861</c:v>
                </c:pt>
                <c:pt idx="31">
                  <c:v>43862</c:v>
                </c:pt>
                <c:pt idx="32">
                  <c:v>43863</c:v>
                </c:pt>
                <c:pt idx="33">
                  <c:v>43864</c:v>
                </c:pt>
                <c:pt idx="34">
                  <c:v>43865</c:v>
                </c:pt>
                <c:pt idx="35">
                  <c:v>43866</c:v>
                </c:pt>
                <c:pt idx="36">
                  <c:v>43867</c:v>
                </c:pt>
                <c:pt idx="37">
                  <c:v>43868</c:v>
                </c:pt>
                <c:pt idx="38">
                  <c:v>43869</c:v>
                </c:pt>
                <c:pt idx="39">
                  <c:v>43870</c:v>
                </c:pt>
                <c:pt idx="40">
                  <c:v>43871</c:v>
                </c:pt>
                <c:pt idx="41">
                  <c:v>43872</c:v>
                </c:pt>
                <c:pt idx="42">
                  <c:v>43873</c:v>
                </c:pt>
                <c:pt idx="43">
                  <c:v>43874</c:v>
                </c:pt>
                <c:pt idx="44">
                  <c:v>43875</c:v>
                </c:pt>
                <c:pt idx="45">
                  <c:v>43876</c:v>
                </c:pt>
                <c:pt idx="46">
                  <c:v>43877</c:v>
                </c:pt>
                <c:pt idx="47">
                  <c:v>43878</c:v>
                </c:pt>
                <c:pt idx="48">
                  <c:v>43879</c:v>
                </c:pt>
                <c:pt idx="49">
                  <c:v>43880</c:v>
                </c:pt>
                <c:pt idx="50">
                  <c:v>43881</c:v>
                </c:pt>
                <c:pt idx="51">
                  <c:v>43882</c:v>
                </c:pt>
                <c:pt idx="52">
                  <c:v>43883</c:v>
                </c:pt>
                <c:pt idx="53">
                  <c:v>43884</c:v>
                </c:pt>
                <c:pt idx="54">
                  <c:v>43885</c:v>
                </c:pt>
                <c:pt idx="55">
                  <c:v>43886</c:v>
                </c:pt>
                <c:pt idx="56">
                  <c:v>43887</c:v>
                </c:pt>
                <c:pt idx="57">
                  <c:v>43888</c:v>
                </c:pt>
                <c:pt idx="58">
                  <c:v>43889</c:v>
                </c:pt>
                <c:pt idx="59">
                  <c:v>43890</c:v>
                </c:pt>
                <c:pt idx="60">
                  <c:v>43891</c:v>
                </c:pt>
                <c:pt idx="61">
                  <c:v>43892</c:v>
                </c:pt>
                <c:pt idx="62">
                  <c:v>43893</c:v>
                </c:pt>
                <c:pt idx="63">
                  <c:v>43894</c:v>
                </c:pt>
                <c:pt idx="64">
                  <c:v>43895</c:v>
                </c:pt>
                <c:pt idx="65">
                  <c:v>43896</c:v>
                </c:pt>
                <c:pt idx="66">
                  <c:v>43897</c:v>
                </c:pt>
                <c:pt idx="67">
                  <c:v>43898</c:v>
                </c:pt>
                <c:pt idx="68">
                  <c:v>43899</c:v>
                </c:pt>
                <c:pt idx="69">
                  <c:v>43900</c:v>
                </c:pt>
                <c:pt idx="70">
                  <c:v>43901</c:v>
                </c:pt>
                <c:pt idx="71">
                  <c:v>43902</c:v>
                </c:pt>
                <c:pt idx="72">
                  <c:v>43903</c:v>
                </c:pt>
                <c:pt idx="73">
                  <c:v>43904</c:v>
                </c:pt>
                <c:pt idx="74">
                  <c:v>43905</c:v>
                </c:pt>
                <c:pt idx="75">
                  <c:v>43906</c:v>
                </c:pt>
                <c:pt idx="76">
                  <c:v>43907</c:v>
                </c:pt>
                <c:pt idx="77">
                  <c:v>43908</c:v>
                </c:pt>
                <c:pt idx="78">
                  <c:v>43909</c:v>
                </c:pt>
                <c:pt idx="79">
                  <c:v>43910</c:v>
                </c:pt>
                <c:pt idx="80">
                  <c:v>43911</c:v>
                </c:pt>
                <c:pt idx="81">
                  <c:v>43912</c:v>
                </c:pt>
                <c:pt idx="82">
                  <c:v>43913</c:v>
                </c:pt>
                <c:pt idx="83">
                  <c:v>43914</c:v>
                </c:pt>
                <c:pt idx="84">
                  <c:v>43915</c:v>
                </c:pt>
                <c:pt idx="85">
                  <c:v>43916</c:v>
                </c:pt>
                <c:pt idx="86">
                  <c:v>43917</c:v>
                </c:pt>
                <c:pt idx="87">
                  <c:v>43918</c:v>
                </c:pt>
                <c:pt idx="88">
                  <c:v>43919</c:v>
                </c:pt>
                <c:pt idx="89">
                  <c:v>43920</c:v>
                </c:pt>
                <c:pt idx="90">
                  <c:v>43921</c:v>
                </c:pt>
                <c:pt idx="91">
                  <c:v>43922</c:v>
                </c:pt>
                <c:pt idx="92">
                  <c:v>43923</c:v>
                </c:pt>
                <c:pt idx="93">
                  <c:v>43924</c:v>
                </c:pt>
                <c:pt idx="94">
                  <c:v>43925</c:v>
                </c:pt>
                <c:pt idx="95">
                  <c:v>43926</c:v>
                </c:pt>
                <c:pt idx="96">
                  <c:v>43927</c:v>
                </c:pt>
                <c:pt idx="97">
                  <c:v>43928</c:v>
                </c:pt>
                <c:pt idx="98">
                  <c:v>43929</c:v>
                </c:pt>
                <c:pt idx="99">
                  <c:v>43930</c:v>
                </c:pt>
                <c:pt idx="100">
                  <c:v>43931</c:v>
                </c:pt>
                <c:pt idx="101">
                  <c:v>43932</c:v>
                </c:pt>
                <c:pt idx="102">
                  <c:v>43933</c:v>
                </c:pt>
                <c:pt idx="103">
                  <c:v>43934</c:v>
                </c:pt>
                <c:pt idx="104">
                  <c:v>43935</c:v>
                </c:pt>
                <c:pt idx="105">
                  <c:v>43936</c:v>
                </c:pt>
                <c:pt idx="106">
                  <c:v>43937</c:v>
                </c:pt>
                <c:pt idx="107">
                  <c:v>43938</c:v>
                </c:pt>
                <c:pt idx="108">
                  <c:v>43939</c:v>
                </c:pt>
                <c:pt idx="109">
                  <c:v>43940</c:v>
                </c:pt>
                <c:pt idx="110">
                  <c:v>43941</c:v>
                </c:pt>
                <c:pt idx="111">
                  <c:v>43942</c:v>
                </c:pt>
                <c:pt idx="112">
                  <c:v>43943</c:v>
                </c:pt>
                <c:pt idx="113">
                  <c:v>43944</c:v>
                </c:pt>
                <c:pt idx="114">
                  <c:v>43945</c:v>
                </c:pt>
                <c:pt idx="115">
                  <c:v>43946</c:v>
                </c:pt>
                <c:pt idx="116">
                  <c:v>43947</c:v>
                </c:pt>
                <c:pt idx="117">
                  <c:v>43948</c:v>
                </c:pt>
                <c:pt idx="118">
                  <c:v>43949</c:v>
                </c:pt>
                <c:pt idx="119">
                  <c:v>43950</c:v>
                </c:pt>
                <c:pt idx="120">
                  <c:v>43951</c:v>
                </c:pt>
                <c:pt idx="121">
                  <c:v>43952</c:v>
                </c:pt>
                <c:pt idx="122">
                  <c:v>43953</c:v>
                </c:pt>
                <c:pt idx="123">
                  <c:v>43954</c:v>
                </c:pt>
                <c:pt idx="124">
                  <c:v>43955</c:v>
                </c:pt>
                <c:pt idx="125">
                  <c:v>43956</c:v>
                </c:pt>
                <c:pt idx="126">
                  <c:v>43957</c:v>
                </c:pt>
                <c:pt idx="127">
                  <c:v>43958</c:v>
                </c:pt>
                <c:pt idx="128">
                  <c:v>43959</c:v>
                </c:pt>
                <c:pt idx="129">
                  <c:v>43960</c:v>
                </c:pt>
                <c:pt idx="130">
                  <c:v>43961</c:v>
                </c:pt>
                <c:pt idx="131">
                  <c:v>43962</c:v>
                </c:pt>
                <c:pt idx="132">
                  <c:v>43963</c:v>
                </c:pt>
                <c:pt idx="133">
                  <c:v>43964</c:v>
                </c:pt>
                <c:pt idx="134">
                  <c:v>43965</c:v>
                </c:pt>
                <c:pt idx="135">
                  <c:v>43966</c:v>
                </c:pt>
                <c:pt idx="136">
                  <c:v>43967</c:v>
                </c:pt>
                <c:pt idx="137">
                  <c:v>43968</c:v>
                </c:pt>
                <c:pt idx="138">
                  <c:v>43969</c:v>
                </c:pt>
                <c:pt idx="139">
                  <c:v>43970</c:v>
                </c:pt>
                <c:pt idx="140">
                  <c:v>43971</c:v>
                </c:pt>
                <c:pt idx="141">
                  <c:v>43972</c:v>
                </c:pt>
                <c:pt idx="142">
                  <c:v>43973</c:v>
                </c:pt>
                <c:pt idx="143">
                  <c:v>43974</c:v>
                </c:pt>
                <c:pt idx="144">
                  <c:v>43975</c:v>
                </c:pt>
                <c:pt idx="145">
                  <c:v>43976</c:v>
                </c:pt>
                <c:pt idx="146">
                  <c:v>43977</c:v>
                </c:pt>
                <c:pt idx="147">
                  <c:v>43978</c:v>
                </c:pt>
                <c:pt idx="148">
                  <c:v>43979</c:v>
                </c:pt>
                <c:pt idx="149">
                  <c:v>43980</c:v>
                </c:pt>
                <c:pt idx="150">
                  <c:v>43981</c:v>
                </c:pt>
                <c:pt idx="151">
                  <c:v>43982</c:v>
                </c:pt>
                <c:pt idx="152">
                  <c:v>43983</c:v>
                </c:pt>
                <c:pt idx="153">
                  <c:v>43984</c:v>
                </c:pt>
                <c:pt idx="154">
                  <c:v>43985</c:v>
                </c:pt>
                <c:pt idx="155">
                  <c:v>43986</c:v>
                </c:pt>
                <c:pt idx="156">
                  <c:v>43987</c:v>
                </c:pt>
                <c:pt idx="157">
                  <c:v>43988</c:v>
                </c:pt>
                <c:pt idx="158">
                  <c:v>43989</c:v>
                </c:pt>
                <c:pt idx="159">
                  <c:v>43990</c:v>
                </c:pt>
                <c:pt idx="160">
                  <c:v>43991</c:v>
                </c:pt>
                <c:pt idx="161">
                  <c:v>43992</c:v>
                </c:pt>
                <c:pt idx="162">
                  <c:v>43993</c:v>
                </c:pt>
                <c:pt idx="163">
                  <c:v>43994</c:v>
                </c:pt>
                <c:pt idx="164">
                  <c:v>43995</c:v>
                </c:pt>
                <c:pt idx="165">
                  <c:v>43996</c:v>
                </c:pt>
                <c:pt idx="166">
                  <c:v>43997</c:v>
                </c:pt>
                <c:pt idx="167">
                  <c:v>43998</c:v>
                </c:pt>
                <c:pt idx="168">
                  <c:v>43999</c:v>
                </c:pt>
                <c:pt idx="169">
                  <c:v>44000</c:v>
                </c:pt>
                <c:pt idx="170">
                  <c:v>44001</c:v>
                </c:pt>
                <c:pt idx="171">
                  <c:v>44002</c:v>
                </c:pt>
                <c:pt idx="172">
                  <c:v>44003</c:v>
                </c:pt>
                <c:pt idx="173">
                  <c:v>44004</c:v>
                </c:pt>
                <c:pt idx="174">
                  <c:v>44005</c:v>
                </c:pt>
                <c:pt idx="175">
                  <c:v>44006</c:v>
                </c:pt>
                <c:pt idx="176">
                  <c:v>44007</c:v>
                </c:pt>
                <c:pt idx="177">
                  <c:v>44008</c:v>
                </c:pt>
                <c:pt idx="178">
                  <c:v>44009</c:v>
                </c:pt>
                <c:pt idx="179">
                  <c:v>44010</c:v>
                </c:pt>
                <c:pt idx="180">
                  <c:v>44011</c:v>
                </c:pt>
                <c:pt idx="181">
                  <c:v>44012</c:v>
                </c:pt>
                <c:pt idx="182">
                  <c:v>44013</c:v>
                </c:pt>
                <c:pt idx="183">
                  <c:v>44014</c:v>
                </c:pt>
                <c:pt idx="184">
                  <c:v>44015</c:v>
                </c:pt>
                <c:pt idx="185">
                  <c:v>44016</c:v>
                </c:pt>
                <c:pt idx="186">
                  <c:v>44017</c:v>
                </c:pt>
                <c:pt idx="187">
                  <c:v>44018</c:v>
                </c:pt>
                <c:pt idx="188">
                  <c:v>44019</c:v>
                </c:pt>
                <c:pt idx="189">
                  <c:v>44020</c:v>
                </c:pt>
                <c:pt idx="190">
                  <c:v>44021</c:v>
                </c:pt>
                <c:pt idx="191">
                  <c:v>44022</c:v>
                </c:pt>
                <c:pt idx="192">
                  <c:v>44023</c:v>
                </c:pt>
                <c:pt idx="193">
                  <c:v>44024</c:v>
                </c:pt>
                <c:pt idx="194">
                  <c:v>44025</c:v>
                </c:pt>
                <c:pt idx="195">
                  <c:v>44026</c:v>
                </c:pt>
                <c:pt idx="196">
                  <c:v>44027</c:v>
                </c:pt>
                <c:pt idx="197">
                  <c:v>44028</c:v>
                </c:pt>
                <c:pt idx="198">
                  <c:v>44029</c:v>
                </c:pt>
                <c:pt idx="199">
                  <c:v>44030</c:v>
                </c:pt>
                <c:pt idx="200">
                  <c:v>44031</c:v>
                </c:pt>
                <c:pt idx="201">
                  <c:v>44032</c:v>
                </c:pt>
                <c:pt idx="202">
                  <c:v>44033</c:v>
                </c:pt>
                <c:pt idx="203">
                  <c:v>44034</c:v>
                </c:pt>
                <c:pt idx="204">
                  <c:v>44035</c:v>
                </c:pt>
                <c:pt idx="205">
                  <c:v>44036</c:v>
                </c:pt>
                <c:pt idx="206">
                  <c:v>44037</c:v>
                </c:pt>
                <c:pt idx="207">
                  <c:v>44038</c:v>
                </c:pt>
                <c:pt idx="208">
                  <c:v>44039</c:v>
                </c:pt>
                <c:pt idx="209">
                  <c:v>44040</c:v>
                </c:pt>
                <c:pt idx="210">
                  <c:v>44041</c:v>
                </c:pt>
                <c:pt idx="211">
                  <c:v>44042</c:v>
                </c:pt>
                <c:pt idx="212">
                  <c:v>44043</c:v>
                </c:pt>
                <c:pt idx="213">
                  <c:v>44044</c:v>
                </c:pt>
                <c:pt idx="214">
                  <c:v>44045</c:v>
                </c:pt>
                <c:pt idx="215">
                  <c:v>44046</c:v>
                </c:pt>
                <c:pt idx="216">
                  <c:v>44047</c:v>
                </c:pt>
                <c:pt idx="217">
                  <c:v>44048</c:v>
                </c:pt>
                <c:pt idx="218">
                  <c:v>44049</c:v>
                </c:pt>
                <c:pt idx="219">
                  <c:v>44050</c:v>
                </c:pt>
                <c:pt idx="220">
                  <c:v>44051</c:v>
                </c:pt>
                <c:pt idx="221">
                  <c:v>44052</c:v>
                </c:pt>
                <c:pt idx="222">
                  <c:v>44053</c:v>
                </c:pt>
                <c:pt idx="223">
                  <c:v>44054</c:v>
                </c:pt>
                <c:pt idx="224">
                  <c:v>44055</c:v>
                </c:pt>
                <c:pt idx="225">
                  <c:v>44056</c:v>
                </c:pt>
                <c:pt idx="226">
                  <c:v>44057</c:v>
                </c:pt>
                <c:pt idx="227">
                  <c:v>44058</c:v>
                </c:pt>
                <c:pt idx="228">
                  <c:v>44059</c:v>
                </c:pt>
                <c:pt idx="229">
                  <c:v>44060</c:v>
                </c:pt>
                <c:pt idx="230">
                  <c:v>44061</c:v>
                </c:pt>
                <c:pt idx="231">
                  <c:v>44062</c:v>
                </c:pt>
                <c:pt idx="232">
                  <c:v>44063</c:v>
                </c:pt>
                <c:pt idx="233">
                  <c:v>44064</c:v>
                </c:pt>
                <c:pt idx="234">
                  <c:v>44065</c:v>
                </c:pt>
                <c:pt idx="235">
                  <c:v>44066</c:v>
                </c:pt>
                <c:pt idx="236">
                  <c:v>44067</c:v>
                </c:pt>
                <c:pt idx="237">
                  <c:v>44068</c:v>
                </c:pt>
                <c:pt idx="238">
                  <c:v>44069</c:v>
                </c:pt>
                <c:pt idx="239">
                  <c:v>44070</c:v>
                </c:pt>
                <c:pt idx="240">
                  <c:v>44071</c:v>
                </c:pt>
                <c:pt idx="241">
                  <c:v>44072</c:v>
                </c:pt>
                <c:pt idx="242">
                  <c:v>44073</c:v>
                </c:pt>
                <c:pt idx="243">
                  <c:v>44074</c:v>
                </c:pt>
                <c:pt idx="244">
                  <c:v>44075</c:v>
                </c:pt>
                <c:pt idx="245">
                  <c:v>44076</c:v>
                </c:pt>
                <c:pt idx="246">
                  <c:v>44077</c:v>
                </c:pt>
                <c:pt idx="247">
                  <c:v>44078</c:v>
                </c:pt>
                <c:pt idx="248">
                  <c:v>44079</c:v>
                </c:pt>
                <c:pt idx="249">
                  <c:v>44080</c:v>
                </c:pt>
                <c:pt idx="250">
                  <c:v>44081</c:v>
                </c:pt>
                <c:pt idx="251">
                  <c:v>44082</c:v>
                </c:pt>
                <c:pt idx="252">
                  <c:v>44083</c:v>
                </c:pt>
                <c:pt idx="253">
                  <c:v>44084</c:v>
                </c:pt>
                <c:pt idx="254">
                  <c:v>44085</c:v>
                </c:pt>
                <c:pt idx="255">
                  <c:v>44086</c:v>
                </c:pt>
                <c:pt idx="256">
                  <c:v>44087</c:v>
                </c:pt>
                <c:pt idx="257">
                  <c:v>44088</c:v>
                </c:pt>
                <c:pt idx="258">
                  <c:v>44089</c:v>
                </c:pt>
                <c:pt idx="259">
                  <c:v>44090</c:v>
                </c:pt>
                <c:pt idx="260">
                  <c:v>44091</c:v>
                </c:pt>
                <c:pt idx="261">
                  <c:v>44092</c:v>
                </c:pt>
                <c:pt idx="262">
                  <c:v>44093</c:v>
                </c:pt>
                <c:pt idx="263">
                  <c:v>44094</c:v>
                </c:pt>
                <c:pt idx="264">
                  <c:v>44095</c:v>
                </c:pt>
                <c:pt idx="265">
                  <c:v>44096</c:v>
                </c:pt>
                <c:pt idx="266">
                  <c:v>44097</c:v>
                </c:pt>
                <c:pt idx="267">
                  <c:v>44098</c:v>
                </c:pt>
                <c:pt idx="268">
                  <c:v>44099</c:v>
                </c:pt>
                <c:pt idx="269">
                  <c:v>44100</c:v>
                </c:pt>
                <c:pt idx="270">
                  <c:v>44101</c:v>
                </c:pt>
                <c:pt idx="271">
                  <c:v>44102</c:v>
                </c:pt>
                <c:pt idx="272">
                  <c:v>44103</c:v>
                </c:pt>
                <c:pt idx="273">
                  <c:v>44104</c:v>
                </c:pt>
                <c:pt idx="274">
                  <c:v>44105</c:v>
                </c:pt>
                <c:pt idx="275">
                  <c:v>44106</c:v>
                </c:pt>
                <c:pt idx="276">
                  <c:v>44107</c:v>
                </c:pt>
                <c:pt idx="277">
                  <c:v>44108</c:v>
                </c:pt>
                <c:pt idx="278">
                  <c:v>44109</c:v>
                </c:pt>
                <c:pt idx="279">
                  <c:v>44110</c:v>
                </c:pt>
                <c:pt idx="280">
                  <c:v>44111</c:v>
                </c:pt>
                <c:pt idx="281">
                  <c:v>44112</c:v>
                </c:pt>
                <c:pt idx="282">
                  <c:v>44113</c:v>
                </c:pt>
                <c:pt idx="283">
                  <c:v>44114</c:v>
                </c:pt>
                <c:pt idx="284">
                  <c:v>44115</c:v>
                </c:pt>
                <c:pt idx="285">
                  <c:v>44116</c:v>
                </c:pt>
                <c:pt idx="286">
                  <c:v>44117</c:v>
                </c:pt>
                <c:pt idx="287">
                  <c:v>44118</c:v>
                </c:pt>
                <c:pt idx="288">
                  <c:v>44119</c:v>
                </c:pt>
                <c:pt idx="289">
                  <c:v>44120</c:v>
                </c:pt>
                <c:pt idx="290">
                  <c:v>44121</c:v>
                </c:pt>
                <c:pt idx="291">
                  <c:v>44122</c:v>
                </c:pt>
                <c:pt idx="292">
                  <c:v>44123</c:v>
                </c:pt>
                <c:pt idx="293">
                  <c:v>44124</c:v>
                </c:pt>
                <c:pt idx="294">
                  <c:v>44125</c:v>
                </c:pt>
                <c:pt idx="295">
                  <c:v>44126</c:v>
                </c:pt>
                <c:pt idx="296">
                  <c:v>44127</c:v>
                </c:pt>
                <c:pt idx="297">
                  <c:v>44128</c:v>
                </c:pt>
                <c:pt idx="298">
                  <c:v>44129</c:v>
                </c:pt>
                <c:pt idx="299">
                  <c:v>44130</c:v>
                </c:pt>
                <c:pt idx="300">
                  <c:v>44131</c:v>
                </c:pt>
                <c:pt idx="301">
                  <c:v>44132</c:v>
                </c:pt>
                <c:pt idx="302">
                  <c:v>44133</c:v>
                </c:pt>
                <c:pt idx="303">
                  <c:v>44134</c:v>
                </c:pt>
                <c:pt idx="304">
                  <c:v>44135</c:v>
                </c:pt>
                <c:pt idx="305">
                  <c:v>44136</c:v>
                </c:pt>
                <c:pt idx="306">
                  <c:v>44137</c:v>
                </c:pt>
                <c:pt idx="307">
                  <c:v>44138</c:v>
                </c:pt>
                <c:pt idx="308">
                  <c:v>44139</c:v>
                </c:pt>
                <c:pt idx="309">
                  <c:v>44140</c:v>
                </c:pt>
                <c:pt idx="310">
                  <c:v>44141</c:v>
                </c:pt>
                <c:pt idx="311">
                  <c:v>44142</c:v>
                </c:pt>
                <c:pt idx="312">
                  <c:v>44143</c:v>
                </c:pt>
                <c:pt idx="313">
                  <c:v>44144</c:v>
                </c:pt>
                <c:pt idx="314">
                  <c:v>44145</c:v>
                </c:pt>
                <c:pt idx="315">
                  <c:v>44146</c:v>
                </c:pt>
                <c:pt idx="316">
                  <c:v>44147</c:v>
                </c:pt>
                <c:pt idx="317">
                  <c:v>44148</c:v>
                </c:pt>
                <c:pt idx="318">
                  <c:v>44149</c:v>
                </c:pt>
                <c:pt idx="319">
                  <c:v>44150</c:v>
                </c:pt>
                <c:pt idx="320">
                  <c:v>44151</c:v>
                </c:pt>
                <c:pt idx="321">
                  <c:v>44152</c:v>
                </c:pt>
                <c:pt idx="322">
                  <c:v>44153</c:v>
                </c:pt>
                <c:pt idx="323">
                  <c:v>44154</c:v>
                </c:pt>
                <c:pt idx="324">
                  <c:v>44155</c:v>
                </c:pt>
                <c:pt idx="325">
                  <c:v>44156</c:v>
                </c:pt>
                <c:pt idx="326">
                  <c:v>44157</c:v>
                </c:pt>
                <c:pt idx="327">
                  <c:v>44158</c:v>
                </c:pt>
                <c:pt idx="328">
                  <c:v>44159</c:v>
                </c:pt>
                <c:pt idx="329">
                  <c:v>44160</c:v>
                </c:pt>
                <c:pt idx="330">
                  <c:v>44161</c:v>
                </c:pt>
                <c:pt idx="331">
                  <c:v>44162</c:v>
                </c:pt>
                <c:pt idx="332">
                  <c:v>44163</c:v>
                </c:pt>
                <c:pt idx="333">
                  <c:v>44164</c:v>
                </c:pt>
                <c:pt idx="334">
                  <c:v>44165</c:v>
                </c:pt>
                <c:pt idx="335">
                  <c:v>44166</c:v>
                </c:pt>
                <c:pt idx="336">
                  <c:v>44167</c:v>
                </c:pt>
                <c:pt idx="337">
                  <c:v>44168</c:v>
                </c:pt>
                <c:pt idx="338">
                  <c:v>44169</c:v>
                </c:pt>
                <c:pt idx="339">
                  <c:v>44170</c:v>
                </c:pt>
                <c:pt idx="340">
                  <c:v>44171</c:v>
                </c:pt>
                <c:pt idx="341">
                  <c:v>44172</c:v>
                </c:pt>
                <c:pt idx="342">
                  <c:v>44173</c:v>
                </c:pt>
                <c:pt idx="343">
                  <c:v>44174</c:v>
                </c:pt>
                <c:pt idx="344">
                  <c:v>44175</c:v>
                </c:pt>
                <c:pt idx="345">
                  <c:v>44176</c:v>
                </c:pt>
                <c:pt idx="346">
                  <c:v>44177</c:v>
                </c:pt>
                <c:pt idx="347">
                  <c:v>44178</c:v>
                </c:pt>
                <c:pt idx="348">
                  <c:v>44179</c:v>
                </c:pt>
                <c:pt idx="349">
                  <c:v>44180</c:v>
                </c:pt>
                <c:pt idx="350">
                  <c:v>44181</c:v>
                </c:pt>
                <c:pt idx="351">
                  <c:v>44182</c:v>
                </c:pt>
                <c:pt idx="352">
                  <c:v>44183</c:v>
                </c:pt>
                <c:pt idx="353">
                  <c:v>44184</c:v>
                </c:pt>
                <c:pt idx="354">
                  <c:v>44185</c:v>
                </c:pt>
                <c:pt idx="355">
                  <c:v>44186</c:v>
                </c:pt>
                <c:pt idx="356">
                  <c:v>44187</c:v>
                </c:pt>
                <c:pt idx="357">
                  <c:v>44188</c:v>
                </c:pt>
                <c:pt idx="358">
                  <c:v>44189</c:v>
                </c:pt>
                <c:pt idx="359">
                  <c:v>44190</c:v>
                </c:pt>
                <c:pt idx="360">
                  <c:v>44191</c:v>
                </c:pt>
                <c:pt idx="361">
                  <c:v>44192</c:v>
                </c:pt>
                <c:pt idx="362">
                  <c:v>44193</c:v>
                </c:pt>
                <c:pt idx="363">
                  <c:v>44194</c:v>
                </c:pt>
                <c:pt idx="364">
                  <c:v>44195</c:v>
                </c:pt>
                <c:pt idx="365">
                  <c:v>44196</c:v>
                </c:pt>
                <c:pt idx="366">
                  <c:v>44197</c:v>
                </c:pt>
                <c:pt idx="367">
                  <c:v>44198</c:v>
                </c:pt>
                <c:pt idx="368">
                  <c:v>44199</c:v>
                </c:pt>
                <c:pt idx="369">
                  <c:v>44200</c:v>
                </c:pt>
                <c:pt idx="370">
                  <c:v>44201</c:v>
                </c:pt>
                <c:pt idx="371">
                  <c:v>44202</c:v>
                </c:pt>
                <c:pt idx="372">
                  <c:v>44203</c:v>
                </c:pt>
                <c:pt idx="373">
                  <c:v>44204</c:v>
                </c:pt>
                <c:pt idx="374">
                  <c:v>44205</c:v>
                </c:pt>
                <c:pt idx="375">
                  <c:v>44206</c:v>
                </c:pt>
                <c:pt idx="376">
                  <c:v>44207</c:v>
                </c:pt>
                <c:pt idx="377">
                  <c:v>44208</c:v>
                </c:pt>
                <c:pt idx="378">
                  <c:v>44209</c:v>
                </c:pt>
                <c:pt idx="379">
                  <c:v>44210</c:v>
                </c:pt>
                <c:pt idx="380">
                  <c:v>44211</c:v>
                </c:pt>
                <c:pt idx="381">
                  <c:v>44212</c:v>
                </c:pt>
                <c:pt idx="382">
                  <c:v>44213</c:v>
                </c:pt>
                <c:pt idx="383">
                  <c:v>44214</c:v>
                </c:pt>
                <c:pt idx="384">
                  <c:v>44215</c:v>
                </c:pt>
                <c:pt idx="385">
                  <c:v>44216</c:v>
                </c:pt>
                <c:pt idx="386">
                  <c:v>44217</c:v>
                </c:pt>
                <c:pt idx="387">
                  <c:v>44218</c:v>
                </c:pt>
                <c:pt idx="388">
                  <c:v>44219</c:v>
                </c:pt>
                <c:pt idx="389">
                  <c:v>44220</c:v>
                </c:pt>
                <c:pt idx="390">
                  <c:v>44221</c:v>
                </c:pt>
                <c:pt idx="391">
                  <c:v>44222</c:v>
                </c:pt>
                <c:pt idx="392">
                  <c:v>44223</c:v>
                </c:pt>
                <c:pt idx="393">
                  <c:v>44224</c:v>
                </c:pt>
                <c:pt idx="394">
                  <c:v>44225</c:v>
                </c:pt>
                <c:pt idx="395">
                  <c:v>44226</c:v>
                </c:pt>
                <c:pt idx="396">
                  <c:v>44227</c:v>
                </c:pt>
                <c:pt idx="397">
                  <c:v>44228</c:v>
                </c:pt>
                <c:pt idx="398">
                  <c:v>44229</c:v>
                </c:pt>
                <c:pt idx="399">
                  <c:v>44230</c:v>
                </c:pt>
                <c:pt idx="400">
                  <c:v>44231</c:v>
                </c:pt>
                <c:pt idx="401">
                  <c:v>44232</c:v>
                </c:pt>
                <c:pt idx="402">
                  <c:v>44233</c:v>
                </c:pt>
                <c:pt idx="403">
                  <c:v>44234</c:v>
                </c:pt>
                <c:pt idx="404">
                  <c:v>44235</c:v>
                </c:pt>
                <c:pt idx="405">
                  <c:v>44236</c:v>
                </c:pt>
                <c:pt idx="406">
                  <c:v>44237</c:v>
                </c:pt>
                <c:pt idx="407">
                  <c:v>44238</c:v>
                </c:pt>
                <c:pt idx="408">
                  <c:v>44239</c:v>
                </c:pt>
                <c:pt idx="409">
                  <c:v>44240</c:v>
                </c:pt>
                <c:pt idx="410">
                  <c:v>44241</c:v>
                </c:pt>
                <c:pt idx="411">
                  <c:v>44242</c:v>
                </c:pt>
                <c:pt idx="412">
                  <c:v>44243</c:v>
                </c:pt>
                <c:pt idx="413">
                  <c:v>44244</c:v>
                </c:pt>
                <c:pt idx="414">
                  <c:v>44245</c:v>
                </c:pt>
                <c:pt idx="415">
                  <c:v>44246</c:v>
                </c:pt>
                <c:pt idx="416">
                  <c:v>44247</c:v>
                </c:pt>
                <c:pt idx="417">
                  <c:v>44248</c:v>
                </c:pt>
                <c:pt idx="418">
                  <c:v>44249</c:v>
                </c:pt>
                <c:pt idx="419">
                  <c:v>44250</c:v>
                </c:pt>
                <c:pt idx="420">
                  <c:v>44251</c:v>
                </c:pt>
                <c:pt idx="421">
                  <c:v>44252</c:v>
                </c:pt>
                <c:pt idx="422">
                  <c:v>44253</c:v>
                </c:pt>
                <c:pt idx="423">
                  <c:v>44254</c:v>
                </c:pt>
                <c:pt idx="424">
                  <c:v>44255</c:v>
                </c:pt>
                <c:pt idx="425">
                  <c:v>44256</c:v>
                </c:pt>
                <c:pt idx="426">
                  <c:v>44257</c:v>
                </c:pt>
                <c:pt idx="427">
                  <c:v>44258</c:v>
                </c:pt>
                <c:pt idx="428">
                  <c:v>44259</c:v>
                </c:pt>
                <c:pt idx="429">
                  <c:v>44260</c:v>
                </c:pt>
                <c:pt idx="430">
                  <c:v>44261</c:v>
                </c:pt>
                <c:pt idx="431">
                  <c:v>44262</c:v>
                </c:pt>
                <c:pt idx="432">
                  <c:v>44263</c:v>
                </c:pt>
                <c:pt idx="433">
                  <c:v>44264</c:v>
                </c:pt>
                <c:pt idx="434">
                  <c:v>44265</c:v>
                </c:pt>
                <c:pt idx="435">
                  <c:v>44266</c:v>
                </c:pt>
                <c:pt idx="436">
                  <c:v>44267</c:v>
                </c:pt>
                <c:pt idx="437">
                  <c:v>44268</c:v>
                </c:pt>
                <c:pt idx="438">
                  <c:v>44269</c:v>
                </c:pt>
                <c:pt idx="439">
                  <c:v>44270</c:v>
                </c:pt>
                <c:pt idx="440">
                  <c:v>44271</c:v>
                </c:pt>
                <c:pt idx="441">
                  <c:v>44272</c:v>
                </c:pt>
                <c:pt idx="442">
                  <c:v>44273</c:v>
                </c:pt>
                <c:pt idx="443">
                  <c:v>44274</c:v>
                </c:pt>
                <c:pt idx="444">
                  <c:v>44275</c:v>
                </c:pt>
                <c:pt idx="445">
                  <c:v>44276</c:v>
                </c:pt>
                <c:pt idx="446">
                  <c:v>44277</c:v>
                </c:pt>
                <c:pt idx="447">
                  <c:v>44278</c:v>
                </c:pt>
                <c:pt idx="448">
                  <c:v>44279</c:v>
                </c:pt>
                <c:pt idx="449">
                  <c:v>44280</c:v>
                </c:pt>
                <c:pt idx="450">
                  <c:v>44281</c:v>
                </c:pt>
                <c:pt idx="451">
                  <c:v>44282</c:v>
                </c:pt>
                <c:pt idx="452">
                  <c:v>44283</c:v>
                </c:pt>
                <c:pt idx="453">
                  <c:v>44284</c:v>
                </c:pt>
                <c:pt idx="454">
                  <c:v>44285</c:v>
                </c:pt>
                <c:pt idx="455">
                  <c:v>44286</c:v>
                </c:pt>
                <c:pt idx="456">
                  <c:v>44287</c:v>
                </c:pt>
                <c:pt idx="457">
                  <c:v>44288</c:v>
                </c:pt>
                <c:pt idx="458">
                  <c:v>44289</c:v>
                </c:pt>
                <c:pt idx="459">
                  <c:v>44290</c:v>
                </c:pt>
                <c:pt idx="460">
                  <c:v>44291</c:v>
                </c:pt>
                <c:pt idx="461">
                  <c:v>44292</c:v>
                </c:pt>
                <c:pt idx="462">
                  <c:v>44293</c:v>
                </c:pt>
                <c:pt idx="463">
                  <c:v>44294</c:v>
                </c:pt>
                <c:pt idx="464">
                  <c:v>44295</c:v>
                </c:pt>
                <c:pt idx="465">
                  <c:v>44296</c:v>
                </c:pt>
                <c:pt idx="466">
                  <c:v>44297</c:v>
                </c:pt>
                <c:pt idx="467">
                  <c:v>44298</c:v>
                </c:pt>
                <c:pt idx="468">
                  <c:v>44299</c:v>
                </c:pt>
                <c:pt idx="469">
                  <c:v>44300</c:v>
                </c:pt>
                <c:pt idx="470">
                  <c:v>44301</c:v>
                </c:pt>
                <c:pt idx="471">
                  <c:v>44302</c:v>
                </c:pt>
                <c:pt idx="472">
                  <c:v>44303</c:v>
                </c:pt>
                <c:pt idx="473">
                  <c:v>44304</c:v>
                </c:pt>
                <c:pt idx="474">
                  <c:v>44305</c:v>
                </c:pt>
                <c:pt idx="475">
                  <c:v>44306</c:v>
                </c:pt>
                <c:pt idx="476">
                  <c:v>44307</c:v>
                </c:pt>
                <c:pt idx="477">
                  <c:v>44308</c:v>
                </c:pt>
                <c:pt idx="478">
                  <c:v>44309</c:v>
                </c:pt>
                <c:pt idx="479">
                  <c:v>44310</c:v>
                </c:pt>
                <c:pt idx="480">
                  <c:v>44311</c:v>
                </c:pt>
                <c:pt idx="481">
                  <c:v>44312</c:v>
                </c:pt>
                <c:pt idx="482">
                  <c:v>44313</c:v>
                </c:pt>
                <c:pt idx="483">
                  <c:v>44314</c:v>
                </c:pt>
                <c:pt idx="484">
                  <c:v>44315</c:v>
                </c:pt>
                <c:pt idx="485">
                  <c:v>44316</c:v>
                </c:pt>
                <c:pt idx="486">
                  <c:v>44317</c:v>
                </c:pt>
                <c:pt idx="487">
                  <c:v>44318</c:v>
                </c:pt>
                <c:pt idx="488">
                  <c:v>44319</c:v>
                </c:pt>
                <c:pt idx="489">
                  <c:v>44320</c:v>
                </c:pt>
                <c:pt idx="490">
                  <c:v>44321</c:v>
                </c:pt>
                <c:pt idx="491">
                  <c:v>44322</c:v>
                </c:pt>
                <c:pt idx="492">
                  <c:v>44323</c:v>
                </c:pt>
                <c:pt idx="493">
                  <c:v>44324</c:v>
                </c:pt>
                <c:pt idx="494">
                  <c:v>44325</c:v>
                </c:pt>
                <c:pt idx="495">
                  <c:v>44326</c:v>
                </c:pt>
                <c:pt idx="496">
                  <c:v>44327</c:v>
                </c:pt>
                <c:pt idx="497">
                  <c:v>44328</c:v>
                </c:pt>
                <c:pt idx="498">
                  <c:v>44329</c:v>
                </c:pt>
                <c:pt idx="499">
                  <c:v>44330</c:v>
                </c:pt>
                <c:pt idx="500">
                  <c:v>44331</c:v>
                </c:pt>
                <c:pt idx="501">
                  <c:v>44332</c:v>
                </c:pt>
                <c:pt idx="502">
                  <c:v>44333</c:v>
                </c:pt>
                <c:pt idx="503">
                  <c:v>44334</c:v>
                </c:pt>
                <c:pt idx="504">
                  <c:v>44335</c:v>
                </c:pt>
                <c:pt idx="505">
                  <c:v>44336</c:v>
                </c:pt>
                <c:pt idx="506">
                  <c:v>44337</c:v>
                </c:pt>
                <c:pt idx="507">
                  <c:v>44338</c:v>
                </c:pt>
                <c:pt idx="508">
                  <c:v>44339</c:v>
                </c:pt>
                <c:pt idx="509">
                  <c:v>44340</c:v>
                </c:pt>
                <c:pt idx="510">
                  <c:v>44341</c:v>
                </c:pt>
                <c:pt idx="511">
                  <c:v>44342</c:v>
                </c:pt>
                <c:pt idx="512">
                  <c:v>44343</c:v>
                </c:pt>
                <c:pt idx="513">
                  <c:v>44344</c:v>
                </c:pt>
                <c:pt idx="514">
                  <c:v>44345</c:v>
                </c:pt>
                <c:pt idx="515">
                  <c:v>44346</c:v>
                </c:pt>
                <c:pt idx="516">
                  <c:v>44347</c:v>
                </c:pt>
                <c:pt idx="517">
                  <c:v>44348</c:v>
                </c:pt>
                <c:pt idx="518">
                  <c:v>44349</c:v>
                </c:pt>
                <c:pt idx="519">
                  <c:v>44350</c:v>
                </c:pt>
                <c:pt idx="520">
                  <c:v>44351</c:v>
                </c:pt>
                <c:pt idx="521">
                  <c:v>44352</c:v>
                </c:pt>
                <c:pt idx="522">
                  <c:v>44353</c:v>
                </c:pt>
                <c:pt idx="523">
                  <c:v>44354</c:v>
                </c:pt>
                <c:pt idx="524">
                  <c:v>44355</c:v>
                </c:pt>
                <c:pt idx="525">
                  <c:v>44356</c:v>
                </c:pt>
                <c:pt idx="526">
                  <c:v>44357</c:v>
                </c:pt>
                <c:pt idx="527">
                  <c:v>44358</c:v>
                </c:pt>
                <c:pt idx="528">
                  <c:v>44359</c:v>
                </c:pt>
                <c:pt idx="529">
                  <c:v>44360</c:v>
                </c:pt>
                <c:pt idx="530">
                  <c:v>44361</c:v>
                </c:pt>
                <c:pt idx="531">
                  <c:v>44362</c:v>
                </c:pt>
                <c:pt idx="532">
                  <c:v>44363</c:v>
                </c:pt>
                <c:pt idx="533">
                  <c:v>44364</c:v>
                </c:pt>
                <c:pt idx="534">
                  <c:v>44365</c:v>
                </c:pt>
                <c:pt idx="535">
                  <c:v>44366</c:v>
                </c:pt>
                <c:pt idx="536">
                  <c:v>44367</c:v>
                </c:pt>
                <c:pt idx="537">
                  <c:v>44368</c:v>
                </c:pt>
                <c:pt idx="538">
                  <c:v>44369</c:v>
                </c:pt>
                <c:pt idx="539">
                  <c:v>44370</c:v>
                </c:pt>
                <c:pt idx="540">
                  <c:v>44371</c:v>
                </c:pt>
                <c:pt idx="541">
                  <c:v>44372</c:v>
                </c:pt>
                <c:pt idx="542">
                  <c:v>44373</c:v>
                </c:pt>
                <c:pt idx="543">
                  <c:v>44374</c:v>
                </c:pt>
                <c:pt idx="544">
                  <c:v>44375</c:v>
                </c:pt>
                <c:pt idx="545">
                  <c:v>44376</c:v>
                </c:pt>
              </c:numCache>
            </c:numRef>
          </c:cat>
          <c:val>
            <c:numRef>
              <c:f>Sheet3!$AV$3:$AV$548</c:f>
              <c:numCache>
                <c:formatCode>General</c:formatCode>
                <c:ptCount val="546"/>
                <c:pt idx="173">
                  <c:v>1200</c:v>
                </c:pt>
                <c:pt idx="174">
                  <c:v>1200</c:v>
                </c:pt>
                <c:pt idx="175">
                  <c:v>1200</c:v>
                </c:pt>
                <c:pt idx="176">
                  <c:v>1200</c:v>
                </c:pt>
                <c:pt idx="177">
                  <c:v>1200</c:v>
                </c:pt>
                <c:pt idx="178">
                  <c:v>1200</c:v>
                </c:pt>
                <c:pt idx="179">
                  <c:v>1200</c:v>
                </c:pt>
                <c:pt idx="180">
                  <c:v>1200</c:v>
                </c:pt>
                <c:pt idx="181">
                  <c:v>1200</c:v>
                </c:pt>
                <c:pt idx="182">
                  <c:v>1200</c:v>
                </c:pt>
                <c:pt idx="183">
                  <c:v>1200</c:v>
                </c:pt>
                <c:pt idx="184">
                  <c:v>1200</c:v>
                </c:pt>
                <c:pt idx="185">
                  <c:v>1200</c:v>
                </c:pt>
                <c:pt idx="186">
                  <c:v>1200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E-9CC8-4140-B968-02DA341257F4}"/>
            </c:ext>
          </c:extLst>
        </c:ser>
        <c:ser>
          <c:idx val="47"/>
          <c:order val="47"/>
          <c:tx>
            <c:strRef>
              <c:f>Sheet3!$AW$2</c:f>
              <c:strCache>
                <c:ptCount val="1"/>
                <c:pt idx="0">
                  <c:v>端午包粽乐飘香</c:v>
                </c:pt>
              </c:strCache>
            </c:strRef>
          </c:tx>
          <c:spPr>
            <a:ln w="28575" cap="rnd">
              <a:solidFill>
                <a:schemeClr val="accent6">
                  <a:lumMod val="7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Sheet3!$A$3:$A$548</c:f>
              <c:numCache>
                <c:formatCode>m/d/yyyy</c:formatCode>
                <c:ptCount val="546"/>
                <c:pt idx="0">
                  <c:v>43831</c:v>
                </c:pt>
                <c:pt idx="1">
                  <c:v>43832</c:v>
                </c:pt>
                <c:pt idx="2">
                  <c:v>43833</c:v>
                </c:pt>
                <c:pt idx="3">
                  <c:v>43834</c:v>
                </c:pt>
                <c:pt idx="4">
                  <c:v>43835</c:v>
                </c:pt>
                <c:pt idx="5">
                  <c:v>43836</c:v>
                </c:pt>
                <c:pt idx="6">
                  <c:v>43837</c:v>
                </c:pt>
                <c:pt idx="7">
                  <c:v>43838</c:v>
                </c:pt>
                <c:pt idx="8">
                  <c:v>43839</c:v>
                </c:pt>
                <c:pt idx="9">
                  <c:v>43840</c:v>
                </c:pt>
                <c:pt idx="10">
                  <c:v>43841</c:v>
                </c:pt>
                <c:pt idx="11">
                  <c:v>43842</c:v>
                </c:pt>
                <c:pt idx="12">
                  <c:v>43843</c:v>
                </c:pt>
                <c:pt idx="13">
                  <c:v>43844</c:v>
                </c:pt>
                <c:pt idx="14">
                  <c:v>43845</c:v>
                </c:pt>
                <c:pt idx="15">
                  <c:v>43846</c:v>
                </c:pt>
                <c:pt idx="16">
                  <c:v>43847</c:v>
                </c:pt>
                <c:pt idx="17">
                  <c:v>43848</c:v>
                </c:pt>
                <c:pt idx="18">
                  <c:v>43849</c:v>
                </c:pt>
                <c:pt idx="19">
                  <c:v>43850</c:v>
                </c:pt>
                <c:pt idx="20">
                  <c:v>43851</c:v>
                </c:pt>
                <c:pt idx="21">
                  <c:v>43852</c:v>
                </c:pt>
                <c:pt idx="22">
                  <c:v>43853</c:v>
                </c:pt>
                <c:pt idx="23">
                  <c:v>43854</c:v>
                </c:pt>
                <c:pt idx="24">
                  <c:v>43855</c:v>
                </c:pt>
                <c:pt idx="25">
                  <c:v>43856</c:v>
                </c:pt>
                <c:pt idx="26">
                  <c:v>43857</c:v>
                </c:pt>
                <c:pt idx="27">
                  <c:v>43858</c:v>
                </c:pt>
                <c:pt idx="28">
                  <c:v>43859</c:v>
                </c:pt>
                <c:pt idx="29">
                  <c:v>43860</c:v>
                </c:pt>
                <c:pt idx="30">
                  <c:v>43861</c:v>
                </c:pt>
                <c:pt idx="31">
                  <c:v>43862</c:v>
                </c:pt>
                <c:pt idx="32">
                  <c:v>43863</c:v>
                </c:pt>
                <c:pt idx="33">
                  <c:v>43864</c:v>
                </c:pt>
                <c:pt idx="34">
                  <c:v>43865</c:v>
                </c:pt>
                <c:pt idx="35">
                  <c:v>43866</c:v>
                </c:pt>
                <c:pt idx="36">
                  <c:v>43867</c:v>
                </c:pt>
                <c:pt idx="37">
                  <c:v>43868</c:v>
                </c:pt>
                <c:pt idx="38">
                  <c:v>43869</c:v>
                </c:pt>
                <c:pt idx="39">
                  <c:v>43870</c:v>
                </c:pt>
                <c:pt idx="40">
                  <c:v>43871</c:v>
                </c:pt>
                <c:pt idx="41">
                  <c:v>43872</c:v>
                </c:pt>
                <c:pt idx="42">
                  <c:v>43873</c:v>
                </c:pt>
                <c:pt idx="43">
                  <c:v>43874</c:v>
                </c:pt>
                <c:pt idx="44">
                  <c:v>43875</c:v>
                </c:pt>
                <c:pt idx="45">
                  <c:v>43876</c:v>
                </c:pt>
                <c:pt idx="46">
                  <c:v>43877</c:v>
                </c:pt>
                <c:pt idx="47">
                  <c:v>43878</c:v>
                </c:pt>
                <c:pt idx="48">
                  <c:v>43879</c:v>
                </c:pt>
                <c:pt idx="49">
                  <c:v>43880</c:v>
                </c:pt>
                <c:pt idx="50">
                  <c:v>43881</c:v>
                </c:pt>
                <c:pt idx="51">
                  <c:v>43882</c:v>
                </c:pt>
                <c:pt idx="52">
                  <c:v>43883</c:v>
                </c:pt>
                <c:pt idx="53">
                  <c:v>43884</c:v>
                </c:pt>
                <c:pt idx="54">
                  <c:v>43885</c:v>
                </c:pt>
                <c:pt idx="55">
                  <c:v>43886</c:v>
                </c:pt>
                <c:pt idx="56">
                  <c:v>43887</c:v>
                </c:pt>
                <c:pt idx="57">
                  <c:v>43888</c:v>
                </c:pt>
                <c:pt idx="58">
                  <c:v>43889</c:v>
                </c:pt>
                <c:pt idx="59">
                  <c:v>43890</c:v>
                </c:pt>
                <c:pt idx="60">
                  <c:v>43891</c:v>
                </c:pt>
                <c:pt idx="61">
                  <c:v>43892</c:v>
                </c:pt>
                <c:pt idx="62">
                  <c:v>43893</c:v>
                </c:pt>
                <c:pt idx="63">
                  <c:v>43894</c:v>
                </c:pt>
                <c:pt idx="64">
                  <c:v>43895</c:v>
                </c:pt>
                <c:pt idx="65">
                  <c:v>43896</c:v>
                </c:pt>
                <c:pt idx="66">
                  <c:v>43897</c:v>
                </c:pt>
                <c:pt idx="67">
                  <c:v>43898</c:v>
                </c:pt>
                <c:pt idx="68">
                  <c:v>43899</c:v>
                </c:pt>
                <c:pt idx="69">
                  <c:v>43900</c:v>
                </c:pt>
                <c:pt idx="70">
                  <c:v>43901</c:v>
                </c:pt>
                <c:pt idx="71">
                  <c:v>43902</c:v>
                </c:pt>
                <c:pt idx="72">
                  <c:v>43903</c:v>
                </c:pt>
                <c:pt idx="73">
                  <c:v>43904</c:v>
                </c:pt>
                <c:pt idx="74">
                  <c:v>43905</c:v>
                </c:pt>
                <c:pt idx="75">
                  <c:v>43906</c:v>
                </c:pt>
                <c:pt idx="76">
                  <c:v>43907</c:v>
                </c:pt>
                <c:pt idx="77">
                  <c:v>43908</c:v>
                </c:pt>
                <c:pt idx="78">
                  <c:v>43909</c:v>
                </c:pt>
                <c:pt idx="79">
                  <c:v>43910</c:v>
                </c:pt>
                <c:pt idx="80">
                  <c:v>43911</c:v>
                </c:pt>
                <c:pt idx="81">
                  <c:v>43912</c:v>
                </c:pt>
                <c:pt idx="82">
                  <c:v>43913</c:v>
                </c:pt>
                <c:pt idx="83">
                  <c:v>43914</c:v>
                </c:pt>
                <c:pt idx="84">
                  <c:v>43915</c:v>
                </c:pt>
                <c:pt idx="85">
                  <c:v>43916</c:v>
                </c:pt>
                <c:pt idx="86">
                  <c:v>43917</c:v>
                </c:pt>
                <c:pt idx="87">
                  <c:v>43918</c:v>
                </c:pt>
                <c:pt idx="88">
                  <c:v>43919</c:v>
                </c:pt>
                <c:pt idx="89">
                  <c:v>43920</c:v>
                </c:pt>
                <c:pt idx="90">
                  <c:v>43921</c:v>
                </c:pt>
                <c:pt idx="91">
                  <c:v>43922</c:v>
                </c:pt>
                <c:pt idx="92">
                  <c:v>43923</c:v>
                </c:pt>
                <c:pt idx="93">
                  <c:v>43924</c:v>
                </c:pt>
                <c:pt idx="94">
                  <c:v>43925</c:v>
                </c:pt>
                <c:pt idx="95">
                  <c:v>43926</c:v>
                </c:pt>
                <c:pt idx="96">
                  <c:v>43927</c:v>
                </c:pt>
                <c:pt idx="97">
                  <c:v>43928</c:v>
                </c:pt>
                <c:pt idx="98">
                  <c:v>43929</c:v>
                </c:pt>
                <c:pt idx="99">
                  <c:v>43930</c:v>
                </c:pt>
                <c:pt idx="100">
                  <c:v>43931</c:v>
                </c:pt>
                <c:pt idx="101">
                  <c:v>43932</c:v>
                </c:pt>
                <c:pt idx="102">
                  <c:v>43933</c:v>
                </c:pt>
                <c:pt idx="103">
                  <c:v>43934</c:v>
                </c:pt>
                <c:pt idx="104">
                  <c:v>43935</c:v>
                </c:pt>
                <c:pt idx="105">
                  <c:v>43936</c:v>
                </c:pt>
                <c:pt idx="106">
                  <c:v>43937</c:v>
                </c:pt>
                <c:pt idx="107">
                  <c:v>43938</c:v>
                </c:pt>
                <c:pt idx="108">
                  <c:v>43939</c:v>
                </c:pt>
                <c:pt idx="109">
                  <c:v>43940</c:v>
                </c:pt>
                <c:pt idx="110">
                  <c:v>43941</c:v>
                </c:pt>
                <c:pt idx="111">
                  <c:v>43942</c:v>
                </c:pt>
                <c:pt idx="112">
                  <c:v>43943</c:v>
                </c:pt>
                <c:pt idx="113">
                  <c:v>43944</c:v>
                </c:pt>
                <c:pt idx="114">
                  <c:v>43945</c:v>
                </c:pt>
                <c:pt idx="115">
                  <c:v>43946</c:v>
                </c:pt>
                <c:pt idx="116">
                  <c:v>43947</c:v>
                </c:pt>
                <c:pt idx="117">
                  <c:v>43948</c:v>
                </c:pt>
                <c:pt idx="118">
                  <c:v>43949</c:v>
                </c:pt>
                <c:pt idx="119">
                  <c:v>43950</c:v>
                </c:pt>
                <c:pt idx="120">
                  <c:v>43951</c:v>
                </c:pt>
                <c:pt idx="121">
                  <c:v>43952</c:v>
                </c:pt>
                <c:pt idx="122">
                  <c:v>43953</c:v>
                </c:pt>
                <c:pt idx="123">
                  <c:v>43954</c:v>
                </c:pt>
                <c:pt idx="124">
                  <c:v>43955</c:v>
                </c:pt>
                <c:pt idx="125">
                  <c:v>43956</c:v>
                </c:pt>
                <c:pt idx="126">
                  <c:v>43957</c:v>
                </c:pt>
                <c:pt idx="127">
                  <c:v>43958</c:v>
                </c:pt>
                <c:pt idx="128">
                  <c:v>43959</c:v>
                </c:pt>
                <c:pt idx="129">
                  <c:v>43960</c:v>
                </c:pt>
                <c:pt idx="130">
                  <c:v>43961</c:v>
                </c:pt>
                <c:pt idx="131">
                  <c:v>43962</c:v>
                </c:pt>
                <c:pt idx="132">
                  <c:v>43963</c:v>
                </c:pt>
                <c:pt idx="133">
                  <c:v>43964</c:v>
                </c:pt>
                <c:pt idx="134">
                  <c:v>43965</c:v>
                </c:pt>
                <c:pt idx="135">
                  <c:v>43966</c:v>
                </c:pt>
                <c:pt idx="136">
                  <c:v>43967</c:v>
                </c:pt>
                <c:pt idx="137">
                  <c:v>43968</c:v>
                </c:pt>
                <c:pt idx="138">
                  <c:v>43969</c:v>
                </c:pt>
                <c:pt idx="139">
                  <c:v>43970</c:v>
                </c:pt>
                <c:pt idx="140">
                  <c:v>43971</c:v>
                </c:pt>
                <c:pt idx="141">
                  <c:v>43972</c:v>
                </c:pt>
                <c:pt idx="142">
                  <c:v>43973</c:v>
                </c:pt>
                <c:pt idx="143">
                  <c:v>43974</c:v>
                </c:pt>
                <c:pt idx="144">
                  <c:v>43975</c:v>
                </c:pt>
                <c:pt idx="145">
                  <c:v>43976</c:v>
                </c:pt>
                <c:pt idx="146">
                  <c:v>43977</c:v>
                </c:pt>
                <c:pt idx="147">
                  <c:v>43978</c:v>
                </c:pt>
                <c:pt idx="148">
                  <c:v>43979</c:v>
                </c:pt>
                <c:pt idx="149">
                  <c:v>43980</c:v>
                </c:pt>
                <c:pt idx="150">
                  <c:v>43981</c:v>
                </c:pt>
                <c:pt idx="151">
                  <c:v>43982</c:v>
                </c:pt>
                <c:pt idx="152">
                  <c:v>43983</c:v>
                </c:pt>
                <c:pt idx="153">
                  <c:v>43984</c:v>
                </c:pt>
                <c:pt idx="154">
                  <c:v>43985</c:v>
                </c:pt>
                <c:pt idx="155">
                  <c:v>43986</c:v>
                </c:pt>
                <c:pt idx="156">
                  <c:v>43987</c:v>
                </c:pt>
                <c:pt idx="157">
                  <c:v>43988</c:v>
                </c:pt>
                <c:pt idx="158">
                  <c:v>43989</c:v>
                </c:pt>
                <c:pt idx="159">
                  <c:v>43990</c:v>
                </c:pt>
                <c:pt idx="160">
                  <c:v>43991</c:v>
                </c:pt>
                <c:pt idx="161">
                  <c:v>43992</c:v>
                </c:pt>
                <c:pt idx="162">
                  <c:v>43993</c:v>
                </c:pt>
                <c:pt idx="163">
                  <c:v>43994</c:v>
                </c:pt>
                <c:pt idx="164">
                  <c:v>43995</c:v>
                </c:pt>
                <c:pt idx="165">
                  <c:v>43996</c:v>
                </c:pt>
                <c:pt idx="166">
                  <c:v>43997</c:v>
                </c:pt>
                <c:pt idx="167">
                  <c:v>43998</c:v>
                </c:pt>
                <c:pt idx="168">
                  <c:v>43999</c:v>
                </c:pt>
                <c:pt idx="169">
                  <c:v>44000</c:v>
                </c:pt>
                <c:pt idx="170">
                  <c:v>44001</c:v>
                </c:pt>
                <c:pt idx="171">
                  <c:v>44002</c:v>
                </c:pt>
                <c:pt idx="172">
                  <c:v>44003</c:v>
                </c:pt>
                <c:pt idx="173">
                  <c:v>44004</c:v>
                </c:pt>
                <c:pt idx="174">
                  <c:v>44005</c:v>
                </c:pt>
                <c:pt idx="175">
                  <c:v>44006</c:v>
                </c:pt>
                <c:pt idx="176">
                  <c:v>44007</c:v>
                </c:pt>
                <c:pt idx="177">
                  <c:v>44008</c:v>
                </c:pt>
                <c:pt idx="178">
                  <c:v>44009</c:v>
                </c:pt>
                <c:pt idx="179">
                  <c:v>44010</c:v>
                </c:pt>
                <c:pt idx="180">
                  <c:v>44011</c:v>
                </c:pt>
                <c:pt idx="181">
                  <c:v>44012</c:v>
                </c:pt>
                <c:pt idx="182">
                  <c:v>44013</c:v>
                </c:pt>
                <c:pt idx="183">
                  <c:v>44014</c:v>
                </c:pt>
                <c:pt idx="184">
                  <c:v>44015</c:v>
                </c:pt>
                <c:pt idx="185">
                  <c:v>44016</c:v>
                </c:pt>
                <c:pt idx="186">
                  <c:v>44017</c:v>
                </c:pt>
                <c:pt idx="187">
                  <c:v>44018</c:v>
                </c:pt>
                <c:pt idx="188">
                  <c:v>44019</c:v>
                </c:pt>
                <c:pt idx="189">
                  <c:v>44020</c:v>
                </c:pt>
                <c:pt idx="190">
                  <c:v>44021</c:v>
                </c:pt>
                <c:pt idx="191">
                  <c:v>44022</c:v>
                </c:pt>
                <c:pt idx="192">
                  <c:v>44023</c:v>
                </c:pt>
                <c:pt idx="193">
                  <c:v>44024</c:v>
                </c:pt>
                <c:pt idx="194">
                  <c:v>44025</c:v>
                </c:pt>
                <c:pt idx="195">
                  <c:v>44026</c:v>
                </c:pt>
                <c:pt idx="196">
                  <c:v>44027</c:v>
                </c:pt>
                <c:pt idx="197">
                  <c:v>44028</c:v>
                </c:pt>
                <c:pt idx="198">
                  <c:v>44029</c:v>
                </c:pt>
                <c:pt idx="199">
                  <c:v>44030</c:v>
                </c:pt>
                <c:pt idx="200">
                  <c:v>44031</c:v>
                </c:pt>
                <c:pt idx="201">
                  <c:v>44032</c:v>
                </c:pt>
                <c:pt idx="202">
                  <c:v>44033</c:v>
                </c:pt>
                <c:pt idx="203">
                  <c:v>44034</c:v>
                </c:pt>
                <c:pt idx="204">
                  <c:v>44035</c:v>
                </c:pt>
                <c:pt idx="205">
                  <c:v>44036</c:v>
                </c:pt>
                <c:pt idx="206">
                  <c:v>44037</c:v>
                </c:pt>
                <c:pt idx="207">
                  <c:v>44038</c:v>
                </c:pt>
                <c:pt idx="208">
                  <c:v>44039</c:v>
                </c:pt>
                <c:pt idx="209">
                  <c:v>44040</c:v>
                </c:pt>
                <c:pt idx="210">
                  <c:v>44041</c:v>
                </c:pt>
                <c:pt idx="211">
                  <c:v>44042</c:v>
                </c:pt>
                <c:pt idx="212">
                  <c:v>44043</c:v>
                </c:pt>
                <c:pt idx="213">
                  <c:v>44044</c:v>
                </c:pt>
                <c:pt idx="214">
                  <c:v>44045</c:v>
                </c:pt>
                <c:pt idx="215">
                  <c:v>44046</c:v>
                </c:pt>
                <c:pt idx="216">
                  <c:v>44047</c:v>
                </c:pt>
                <c:pt idx="217">
                  <c:v>44048</c:v>
                </c:pt>
                <c:pt idx="218">
                  <c:v>44049</c:v>
                </c:pt>
                <c:pt idx="219">
                  <c:v>44050</c:v>
                </c:pt>
                <c:pt idx="220">
                  <c:v>44051</c:v>
                </c:pt>
                <c:pt idx="221">
                  <c:v>44052</c:v>
                </c:pt>
                <c:pt idx="222">
                  <c:v>44053</c:v>
                </c:pt>
                <c:pt idx="223">
                  <c:v>44054</c:v>
                </c:pt>
                <c:pt idx="224">
                  <c:v>44055</c:v>
                </c:pt>
                <c:pt idx="225">
                  <c:v>44056</c:v>
                </c:pt>
                <c:pt idx="226">
                  <c:v>44057</c:v>
                </c:pt>
                <c:pt idx="227">
                  <c:v>44058</c:v>
                </c:pt>
                <c:pt idx="228">
                  <c:v>44059</c:v>
                </c:pt>
                <c:pt idx="229">
                  <c:v>44060</c:v>
                </c:pt>
                <c:pt idx="230">
                  <c:v>44061</c:v>
                </c:pt>
                <c:pt idx="231">
                  <c:v>44062</c:v>
                </c:pt>
                <c:pt idx="232">
                  <c:v>44063</c:v>
                </c:pt>
                <c:pt idx="233">
                  <c:v>44064</c:v>
                </c:pt>
                <c:pt idx="234">
                  <c:v>44065</c:v>
                </c:pt>
                <c:pt idx="235">
                  <c:v>44066</c:v>
                </c:pt>
                <c:pt idx="236">
                  <c:v>44067</c:v>
                </c:pt>
                <c:pt idx="237">
                  <c:v>44068</c:v>
                </c:pt>
                <c:pt idx="238">
                  <c:v>44069</c:v>
                </c:pt>
                <c:pt idx="239">
                  <c:v>44070</c:v>
                </c:pt>
                <c:pt idx="240">
                  <c:v>44071</c:v>
                </c:pt>
                <c:pt idx="241">
                  <c:v>44072</c:v>
                </c:pt>
                <c:pt idx="242">
                  <c:v>44073</c:v>
                </c:pt>
                <c:pt idx="243">
                  <c:v>44074</c:v>
                </c:pt>
                <c:pt idx="244">
                  <c:v>44075</c:v>
                </c:pt>
                <c:pt idx="245">
                  <c:v>44076</c:v>
                </c:pt>
                <c:pt idx="246">
                  <c:v>44077</c:v>
                </c:pt>
                <c:pt idx="247">
                  <c:v>44078</c:v>
                </c:pt>
                <c:pt idx="248">
                  <c:v>44079</c:v>
                </c:pt>
                <c:pt idx="249">
                  <c:v>44080</c:v>
                </c:pt>
                <c:pt idx="250">
                  <c:v>44081</c:v>
                </c:pt>
                <c:pt idx="251">
                  <c:v>44082</c:v>
                </c:pt>
                <c:pt idx="252">
                  <c:v>44083</c:v>
                </c:pt>
                <c:pt idx="253">
                  <c:v>44084</c:v>
                </c:pt>
                <c:pt idx="254">
                  <c:v>44085</c:v>
                </c:pt>
                <c:pt idx="255">
                  <c:v>44086</c:v>
                </c:pt>
                <c:pt idx="256">
                  <c:v>44087</c:v>
                </c:pt>
                <c:pt idx="257">
                  <c:v>44088</c:v>
                </c:pt>
                <c:pt idx="258">
                  <c:v>44089</c:v>
                </c:pt>
                <c:pt idx="259">
                  <c:v>44090</c:v>
                </c:pt>
                <c:pt idx="260">
                  <c:v>44091</c:v>
                </c:pt>
                <c:pt idx="261">
                  <c:v>44092</c:v>
                </c:pt>
                <c:pt idx="262">
                  <c:v>44093</c:v>
                </c:pt>
                <c:pt idx="263">
                  <c:v>44094</c:v>
                </c:pt>
                <c:pt idx="264">
                  <c:v>44095</c:v>
                </c:pt>
                <c:pt idx="265">
                  <c:v>44096</c:v>
                </c:pt>
                <c:pt idx="266">
                  <c:v>44097</c:v>
                </c:pt>
                <c:pt idx="267">
                  <c:v>44098</c:v>
                </c:pt>
                <c:pt idx="268">
                  <c:v>44099</c:v>
                </c:pt>
                <c:pt idx="269">
                  <c:v>44100</c:v>
                </c:pt>
                <c:pt idx="270">
                  <c:v>44101</c:v>
                </c:pt>
                <c:pt idx="271">
                  <c:v>44102</c:v>
                </c:pt>
                <c:pt idx="272">
                  <c:v>44103</c:v>
                </c:pt>
                <c:pt idx="273">
                  <c:v>44104</c:v>
                </c:pt>
                <c:pt idx="274">
                  <c:v>44105</c:v>
                </c:pt>
                <c:pt idx="275">
                  <c:v>44106</c:v>
                </c:pt>
                <c:pt idx="276">
                  <c:v>44107</c:v>
                </c:pt>
                <c:pt idx="277">
                  <c:v>44108</c:v>
                </c:pt>
                <c:pt idx="278">
                  <c:v>44109</c:v>
                </c:pt>
                <c:pt idx="279">
                  <c:v>44110</c:v>
                </c:pt>
                <c:pt idx="280">
                  <c:v>44111</c:v>
                </c:pt>
                <c:pt idx="281">
                  <c:v>44112</c:v>
                </c:pt>
                <c:pt idx="282">
                  <c:v>44113</c:v>
                </c:pt>
                <c:pt idx="283">
                  <c:v>44114</c:v>
                </c:pt>
                <c:pt idx="284">
                  <c:v>44115</c:v>
                </c:pt>
                <c:pt idx="285">
                  <c:v>44116</c:v>
                </c:pt>
                <c:pt idx="286">
                  <c:v>44117</c:v>
                </c:pt>
                <c:pt idx="287">
                  <c:v>44118</c:v>
                </c:pt>
                <c:pt idx="288">
                  <c:v>44119</c:v>
                </c:pt>
                <c:pt idx="289">
                  <c:v>44120</c:v>
                </c:pt>
                <c:pt idx="290">
                  <c:v>44121</c:v>
                </c:pt>
                <c:pt idx="291">
                  <c:v>44122</c:v>
                </c:pt>
                <c:pt idx="292">
                  <c:v>44123</c:v>
                </c:pt>
                <c:pt idx="293">
                  <c:v>44124</c:v>
                </c:pt>
                <c:pt idx="294">
                  <c:v>44125</c:v>
                </c:pt>
                <c:pt idx="295">
                  <c:v>44126</c:v>
                </c:pt>
                <c:pt idx="296">
                  <c:v>44127</c:v>
                </c:pt>
                <c:pt idx="297">
                  <c:v>44128</c:v>
                </c:pt>
                <c:pt idx="298">
                  <c:v>44129</c:v>
                </c:pt>
                <c:pt idx="299">
                  <c:v>44130</c:v>
                </c:pt>
                <c:pt idx="300">
                  <c:v>44131</c:v>
                </c:pt>
                <c:pt idx="301">
                  <c:v>44132</c:v>
                </c:pt>
                <c:pt idx="302">
                  <c:v>44133</c:v>
                </c:pt>
                <c:pt idx="303">
                  <c:v>44134</c:v>
                </c:pt>
                <c:pt idx="304">
                  <c:v>44135</c:v>
                </c:pt>
                <c:pt idx="305">
                  <c:v>44136</c:v>
                </c:pt>
                <c:pt idx="306">
                  <c:v>44137</c:v>
                </c:pt>
                <c:pt idx="307">
                  <c:v>44138</c:v>
                </c:pt>
                <c:pt idx="308">
                  <c:v>44139</c:v>
                </c:pt>
                <c:pt idx="309">
                  <c:v>44140</c:v>
                </c:pt>
                <c:pt idx="310">
                  <c:v>44141</c:v>
                </c:pt>
                <c:pt idx="311">
                  <c:v>44142</c:v>
                </c:pt>
                <c:pt idx="312">
                  <c:v>44143</c:v>
                </c:pt>
                <c:pt idx="313">
                  <c:v>44144</c:v>
                </c:pt>
                <c:pt idx="314">
                  <c:v>44145</c:v>
                </c:pt>
                <c:pt idx="315">
                  <c:v>44146</c:v>
                </c:pt>
                <c:pt idx="316">
                  <c:v>44147</c:v>
                </c:pt>
                <c:pt idx="317">
                  <c:v>44148</c:v>
                </c:pt>
                <c:pt idx="318">
                  <c:v>44149</c:v>
                </c:pt>
                <c:pt idx="319">
                  <c:v>44150</c:v>
                </c:pt>
                <c:pt idx="320">
                  <c:v>44151</c:v>
                </c:pt>
                <c:pt idx="321">
                  <c:v>44152</c:v>
                </c:pt>
                <c:pt idx="322">
                  <c:v>44153</c:v>
                </c:pt>
                <c:pt idx="323">
                  <c:v>44154</c:v>
                </c:pt>
                <c:pt idx="324">
                  <c:v>44155</c:v>
                </c:pt>
                <c:pt idx="325">
                  <c:v>44156</c:v>
                </c:pt>
                <c:pt idx="326">
                  <c:v>44157</c:v>
                </c:pt>
                <c:pt idx="327">
                  <c:v>44158</c:v>
                </c:pt>
                <c:pt idx="328">
                  <c:v>44159</c:v>
                </c:pt>
                <c:pt idx="329">
                  <c:v>44160</c:v>
                </c:pt>
                <c:pt idx="330">
                  <c:v>44161</c:v>
                </c:pt>
                <c:pt idx="331">
                  <c:v>44162</c:v>
                </c:pt>
                <c:pt idx="332">
                  <c:v>44163</c:v>
                </c:pt>
                <c:pt idx="333">
                  <c:v>44164</c:v>
                </c:pt>
                <c:pt idx="334">
                  <c:v>44165</c:v>
                </c:pt>
                <c:pt idx="335">
                  <c:v>44166</c:v>
                </c:pt>
                <c:pt idx="336">
                  <c:v>44167</c:v>
                </c:pt>
                <c:pt idx="337">
                  <c:v>44168</c:v>
                </c:pt>
                <c:pt idx="338">
                  <c:v>44169</c:v>
                </c:pt>
                <c:pt idx="339">
                  <c:v>44170</c:v>
                </c:pt>
                <c:pt idx="340">
                  <c:v>44171</c:v>
                </c:pt>
                <c:pt idx="341">
                  <c:v>44172</c:v>
                </c:pt>
                <c:pt idx="342">
                  <c:v>44173</c:v>
                </c:pt>
                <c:pt idx="343">
                  <c:v>44174</c:v>
                </c:pt>
                <c:pt idx="344">
                  <c:v>44175</c:v>
                </c:pt>
                <c:pt idx="345">
                  <c:v>44176</c:v>
                </c:pt>
                <c:pt idx="346">
                  <c:v>44177</c:v>
                </c:pt>
                <c:pt idx="347">
                  <c:v>44178</c:v>
                </c:pt>
                <c:pt idx="348">
                  <c:v>44179</c:v>
                </c:pt>
                <c:pt idx="349">
                  <c:v>44180</c:v>
                </c:pt>
                <c:pt idx="350">
                  <c:v>44181</c:v>
                </c:pt>
                <c:pt idx="351">
                  <c:v>44182</c:v>
                </c:pt>
                <c:pt idx="352">
                  <c:v>44183</c:v>
                </c:pt>
                <c:pt idx="353">
                  <c:v>44184</c:v>
                </c:pt>
                <c:pt idx="354">
                  <c:v>44185</c:v>
                </c:pt>
                <c:pt idx="355">
                  <c:v>44186</c:v>
                </c:pt>
                <c:pt idx="356">
                  <c:v>44187</c:v>
                </c:pt>
                <c:pt idx="357">
                  <c:v>44188</c:v>
                </c:pt>
                <c:pt idx="358">
                  <c:v>44189</c:v>
                </c:pt>
                <c:pt idx="359">
                  <c:v>44190</c:v>
                </c:pt>
                <c:pt idx="360">
                  <c:v>44191</c:v>
                </c:pt>
                <c:pt idx="361">
                  <c:v>44192</c:v>
                </c:pt>
                <c:pt idx="362">
                  <c:v>44193</c:v>
                </c:pt>
                <c:pt idx="363">
                  <c:v>44194</c:v>
                </c:pt>
                <c:pt idx="364">
                  <c:v>44195</c:v>
                </c:pt>
                <c:pt idx="365">
                  <c:v>44196</c:v>
                </c:pt>
                <c:pt idx="366">
                  <c:v>44197</c:v>
                </c:pt>
                <c:pt idx="367">
                  <c:v>44198</c:v>
                </c:pt>
                <c:pt idx="368">
                  <c:v>44199</c:v>
                </c:pt>
                <c:pt idx="369">
                  <c:v>44200</c:v>
                </c:pt>
                <c:pt idx="370">
                  <c:v>44201</c:v>
                </c:pt>
                <c:pt idx="371">
                  <c:v>44202</c:v>
                </c:pt>
                <c:pt idx="372">
                  <c:v>44203</c:v>
                </c:pt>
                <c:pt idx="373">
                  <c:v>44204</c:v>
                </c:pt>
                <c:pt idx="374">
                  <c:v>44205</c:v>
                </c:pt>
                <c:pt idx="375">
                  <c:v>44206</c:v>
                </c:pt>
                <c:pt idx="376">
                  <c:v>44207</c:v>
                </c:pt>
                <c:pt idx="377">
                  <c:v>44208</c:v>
                </c:pt>
                <c:pt idx="378">
                  <c:v>44209</c:v>
                </c:pt>
                <c:pt idx="379">
                  <c:v>44210</c:v>
                </c:pt>
                <c:pt idx="380">
                  <c:v>44211</c:v>
                </c:pt>
                <c:pt idx="381">
                  <c:v>44212</c:v>
                </c:pt>
                <c:pt idx="382">
                  <c:v>44213</c:v>
                </c:pt>
                <c:pt idx="383">
                  <c:v>44214</c:v>
                </c:pt>
                <c:pt idx="384">
                  <c:v>44215</c:v>
                </c:pt>
                <c:pt idx="385">
                  <c:v>44216</c:v>
                </c:pt>
                <c:pt idx="386">
                  <c:v>44217</c:v>
                </c:pt>
                <c:pt idx="387">
                  <c:v>44218</c:v>
                </c:pt>
                <c:pt idx="388">
                  <c:v>44219</c:v>
                </c:pt>
                <c:pt idx="389">
                  <c:v>44220</c:v>
                </c:pt>
                <c:pt idx="390">
                  <c:v>44221</c:v>
                </c:pt>
                <c:pt idx="391">
                  <c:v>44222</c:v>
                </c:pt>
                <c:pt idx="392">
                  <c:v>44223</c:v>
                </c:pt>
                <c:pt idx="393">
                  <c:v>44224</c:v>
                </c:pt>
                <c:pt idx="394">
                  <c:v>44225</c:v>
                </c:pt>
                <c:pt idx="395">
                  <c:v>44226</c:v>
                </c:pt>
                <c:pt idx="396">
                  <c:v>44227</c:v>
                </c:pt>
                <c:pt idx="397">
                  <c:v>44228</c:v>
                </c:pt>
                <c:pt idx="398">
                  <c:v>44229</c:v>
                </c:pt>
                <c:pt idx="399">
                  <c:v>44230</c:v>
                </c:pt>
                <c:pt idx="400">
                  <c:v>44231</c:v>
                </c:pt>
                <c:pt idx="401">
                  <c:v>44232</c:v>
                </c:pt>
                <c:pt idx="402">
                  <c:v>44233</c:v>
                </c:pt>
                <c:pt idx="403">
                  <c:v>44234</c:v>
                </c:pt>
                <c:pt idx="404">
                  <c:v>44235</c:v>
                </c:pt>
                <c:pt idx="405">
                  <c:v>44236</c:v>
                </c:pt>
                <c:pt idx="406">
                  <c:v>44237</c:v>
                </c:pt>
                <c:pt idx="407">
                  <c:v>44238</c:v>
                </c:pt>
                <c:pt idx="408">
                  <c:v>44239</c:v>
                </c:pt>
                <c:pt idx="409">
                  <c:v>44240</c:v>
                </c:pt>
                <c:pt idx="410">
                  <c:v>44241</c:v>
                </c:pt>
                <c:pt idx="411">
                  <c:v>44242</c:v>
                </c:pt>
                <c:pt idx="412">
                  <c:v>44243</c:v>
                </c:pt>
                <c:pt idx="413">
                  <c:v>44244</c:v>
                </c:pt>
                <c:pt idx="414">
                  <c:v>44245</c:v>
                </c:pt>
                <c:pt idx="415">
                  <c:v>44246</c:v>
                </c:pt>
                <c:pt idx="416">
                  <c:v>44247</c:v>
                </c:pt>
                <c:pt idx="417">
                  <c:v>44248</c:v>
                </c:pt>
                <c:pt idx="418">
                  <c:v>44249</c:v>
                </c:pt>
                <c:pt idx="419">
                  <c:v>44250</c:v>
                </c:pt>
                <c:pt idx="420">
                  <c:v>44251</c:v>
                </c:pt>
                <c:pt idx="421">
                  <c:v>44252</c:v>
                </c:pt>
                <c:pt idx="422">
                  <c:v>44253</c:v>
                </c:pt>
                <c:pt idx="423">
                  <c:v>44254</c:v>
                </c:pt>
                <c:pt idx="424">
                  <c:v>44255</c:v>
                </c:pt>
                <c:pt idx="425">
                  <c:v>44256</c:v>
                </c:pt>
                <c:pt idx="426">
                  <c:v>44257</c:v>
                </c:pt>
                <c:pt idx="427">
                  <c:v>44258</c:v>
                </c:pt>
                <c:pt idx="428">
                  <c:v>44259</c:v>
                </c:pt>
                <c:pt idx="429">
                  <c:v>44260</c:v>
                </c:pt>
                <c:pt idx="430">
                  <c:v>44261</c:v>
                </c:pt>
                <c:pt idx="431">
                  <c:v>44262</c:v>
                </c:pt>
                <c:pt idx="432">
                  <c:v>44263</c:v>
                </c:pt>
                <c:pt idx="433">
                  <c:v>44264</c:v>
                </c:pt>
                <c:pt idx="434">
                  <c:v>44265</c:v>
                </c:pt>
                <c:pt idx="435">
                  <c:v>44266</c:v>
                </c:pt>
                <c:pt idx="436">
                  <c:v>44267</c:v>
                </c:pt>
                <c:pt idx="437">
                  <c:v>44268</c:v>
                </c:pt>
                <c:pt idx="438">
                  <c:v>44269</c:v>
                </c:pt>
                <c:pt idx="439">
                  <c:v>44270</c:v>
                </c:pt>
                <c:pt idx="440">
                  <c:v>44271</c:v>
                </c:pt>
                <c:pt idx="441">
                  <c:v>44272</c:v>
                </c:pt>
                <c:pt idx="442">
                  <c:v>44273</c:v>
                </c:pt>
                <c:pt idx="443">
                  <c:v>44274</c:v>
                </c:pt>
                <c:pt idx="444">
                  <c:v>44275</c:v>
                </c:pt>
                <c:pt idx="445">
                  <c:v>44276</c:v>
                </c:pt>
                <c:pt idx="446">
                  <c:v>44277</c:v>
                </c:pt>
                <c:pt idx="447">
                  <c:v>44278</c:v>
                </c:pt>
                <c:pt idx="448">
                  <c:v>44279</c:v>
                </c:pt>
                <c:pt idx="449">
                  <c:v>44280</c:v>
                </c:pt>
                <c:pt idx="450">
                  <c:v>44281</c:v>
                </c:pt>
                <c:pt idx="451">
                  <c:v>44282</c:v>
                </c:pt>
                <c:pt idx="452">
                  <c:v>44283</c:v>
                </c:pt>
                <c:pt idx="453">
                  <c:v>44284</c:v>
                </c:pt>
                <c:pt idx="454">
                  <c:v>44285</c:v>
                </c:pt>
                <c:pt idx="455">
                  <c:v>44286</c:v>
                </c:pt>
                <c:pt idx="456">
                  <c:v>44287</c:v>
                </c:pt>
                <c:pt idx="457">
                  <c:v>44288</c:v>
                </c:pt>
                <c:pt idx="458">
                  <c:v>44289</c:v>
                </c:pt>
                <c:pt idx="459">
                  <c:v>44290</c:v>
                </c:pt>
                <c:pt idx="460">
                  <c:v>44291</c:v>
                </c:pt>
                <c:pt idx="461">
                  <c:v>44292</c:v>
                </c:pt>
                <c:pt idx="462">
                  <c:v>44293</c:v>
                </c:pt>
                <c:pt idx="463">
                  <c:v>44294</c:v>
                </c:pt>
                <c:pt idx="464">
                  <c:v>44295</c:v>
                </c:pt>
                <c:pt idx="465">
                  <c:v>44296</c:v>
                </c:pt>
                <c:pt idx="466">
                  <c:v>44297</c:v>
                </c:pt>
                <c:pt idx="467">
                  <c:v>44298</c:v>
                </c:pt>
                <c:pt idx="468">
                  <c:v>44299</c:v>
                </c:pt>
                <c:pt idx="469">
                  <c:v>44300</c:v>
                </c:pt>
                <c:pt idx="470">
                  <c:v>44301</c:v>
                </c:pt>
                <c:pt idx="471">
                  <c:v>44302</c:v>
                </c:pt>
                <c:pt idx="472">
                  <c:v>44303</c:v>
                </c:pt>
                <c:pt idx="473">
                  <c:v>44304</c:v>
                </c:pt>
                <c:pt idx="474">
                  <c:v>44305</c:v>
                </c:pt>
                <c:pt idx="475">
                  <c:v>44306</c:v>
                </c:pt>
                <c:pt idx="476">
                  <c:v>44307</c:v>
                </c:pt>
                <c:pt idx="477">
                  <c:v>44308</c:v>
                </c:pt>
                <c:pt idx="478">
                  <c:v>44309</c:v>
                </c:pt>
                <c:pt idx="479">
                  <c:v>44310</c:v>
                </c:pt>
                <c:pt idx="480">
                  <c:v>44311</c:v>
                </c:pt>
                <c:pt idx="481">
                  <c:v>44312</c:v>
                </c:pt>
                <c:pt idx="482">
                  <c:v>44313</c:v>
                </c:pt>
                <c:pt idx="483">
                  <c:v>44314</c:v>
                </c:pt>
                <c:pt idx="484">
                  <c:v>44315</c:v>
                </c:pt>
                <c:pt idx="485">
                  <c:v>44316</c:v>
                </c:pt>
                <c:pt idx="486">
                  <c:v>44317</c:v>
                </c:pt>
                <c:pt idx="487">
                  <c:v>44318</c:v>
                </c:pt>
                <c:pt idx="488">
                  <c:v>44319</c:v>
                </c:pt>
                <c:pt idx="489">
                  <c:v>44320</c:v>
                </c:pt>
                <c:pt idx="490">
                  <c:v>44321</c:v>
                </c:pt>
                <c:pt idx="491">
                  <c:v>44322</c:v>
                </c:pt>
                <c:pt idx="492">
                  <c:v>44323</c:v>
                </c:pt>
                <c:pt idx="493">
                  <c:v>44324</c:v>
                </c:pt>
                <c:pt idx="494">
                  <c:v>44325</c:v>
                </c:pt>
                <c:pt idx="495">
                  <c:v>44326</c:v>
                </c:pt>
                <c:pt idx="496">
                  <c:v>44327</c:v>
                </c:pt>
                <c:pt idx="497">
                  <c:v>44328</c:v>
                </c:pt>
                <c:pt idx="498">
                  <c:v>44329</c:v>
                </c:pt>
                <c:pt idx="499">
                  <c:v>44330</c:v>
                </c:pt>
                <c:pt idx="500">
                  <c:v>44331</c:v>
                </c:pt>
                <c:pt idx="501">
                  <c:v>44332</c:v>
                </c:pt>
                <c:pt idx="502">
                  <c:v>44333</c:v>
                </c:pt>
                <c:pt idx="503">
                  <c:v>44334</c:v>
                </c:pt>
                <c:pt idx="504">
                  <c:v>44335</c:v>
                </c:pt>
                <c:pt idx="505">
                  <c:v>44336</c:v>
                </c:pt>
                <c:pt idx="506">
                  <c:v>44337</c:v>
                </c:pt>
                <c:pt idx="507">
                  <c:v>44338</c:v>
                </c:pt>
                <c:pt idx="508">
                  <c:v>44339</c:v>
                </c:pt>
                <c:pt idx="509">
                  <c:v>44340</c:v>
                </c:pt>
                <c:pt idx="510">
                  <c:v>44341</c:v>
                </c:pt>
                <c:pt idx="511">
                  <c:v>44342</c:v>
                </c:pt>
                <c:pt idx="512">
                  <c:v>44343</c:v>
                </c:pt>
                <c:pt idx="513">
                  <c:v>44344</c:v>
                </c:pt>
                <c:pt idx="514">
                  <c:v>44345</c:v>
                </c:pt>
                <c:pt idx="515">
                  <c:v>44346</c:v>
                </c:pt>
                <c:pt idx="516">
                  <c:v>44347</c:v>
                </c:pt>
                <c:pt idx="517">
                  <c:v>44348</c:v>
                </c:pt>
                <c:pt idx="518">
                  <c:v>44349</c:v>
                </c:pt>
                <c:pt idx="519">
                  <c:v>44350</c:v>
                </c:pt>
                <c:pt idx="520">
                  <c:v>44351</c:v>
                </c:pt>
                <c:pt idx="521">
                  <c:v>44352</c:v>
                </c:pt>
                <c:pt idx="522">
                  <c:v>44353</c:v>
                </c:pt>
                <c:pt idx="523">
                  <c:v>44354</c:v>
                </c:pt>
                <c:pt idx="524">
                  <c:v>44355</c:v>
                </c:pt>
                <c:pt idx="525">
                  <c:v>44356</c:v>
                </c:pt>
                <c:pt idx="526">
                  <c:v>44357</c:v>
                </c:pt>
                <c:pt idx="527">
                  <c:v>44358</c:v>
                </c:pt>
                <c:pt idx="528">
                  <c:v>44359</c:v>
                </c:pt>
                <c:pt idx="529">
                  <c:v>44360</c:v>
                </c:pt>
                <c:pt idx="530">
                  <c:v>44361</c:v>
                </c:pt>
                <c:pt idx="531">
                  <c:v>44362</c:v>
                </c:pt>
                <c:pt idx="532">
                  <c:v>44363</c:v>
                </c:pt>
                <c:pt idx="533">
                  <c:v>44364</c:v>
                </c:pt>
                <c:pt idx="534">
                  <c:v>44365</c:v>
                </c:pt>
                <c:pt idx="535">
                  <c:v>44366</c:v>
                </c:pt>
                <c:pt idx="536">
                  <c:v>44367</c:v>
                </c:pt>
                <c:pt idx="537">
                  <c:v>44368</c:v>
                </c:pt>
                <c:pt idx="538">
                  <c:v>44369</c:v>
                </c:pt>
                <c:pt idx="539">
                  <c:v>44370</c:v>
                </c:pt>
                <c:pt idx="540">
                  <c:v>44371</c:v>
                </c:pt>
                <c:pt idx="541">
                  <c:v>44372</c:v>
                </c:pt>
                <c:pt idx="542">
                  <c:v>44373</c:v>
                </c:pt>
                <c:pt idx="543">
                  <c:v>44374</c:v>
                </c:pt>
                <c:pt idx="544">
                  <c:v>44375</c:v>
                </c:pt>
                <c:pt idx="545">
                  <c:v>44376</c:v>
                </c:pt>
              </c:numCache>
            </c:numRef>
          </c:cat>
          <c:val>
            <c:numRef>
              <c:f>Sheet3!$AW$3:$AW$548</c:f>
              <c:numCache>
                <c:formatCode>General</c:formatCode>
                <c:ptCount val="546"/>
                <c:pt idx="173">
                  <c:v>1300</c:v>
                </c:pt>
                <c:pt idx="174">
                  <c:v>1300</c:v>
                </c:pt>
                <c:pt idx="175">
                  <c:v>1300</c:v>
                </c:pt>
                <c:pt idx="176">
                  <c:v>1300</c:v>
                </c:pt>
                <c:pt idx="177">
                  <c:v>1300</c:v>
                </c:pt>
                <c:pt idx="178">
                  <c:v>1300</c:v>
                </c:pt>
                <c:pt idx="179">
                  <c:v>1300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F-9CC8-4140-B968-02DA341257F4}"/>
            </c:ext>
          </c:extLst>
        </c:ser>
        <c:ser>
          <c:idx val="48"/>
          <c:order val="48"/>
          <c:tx>
            <c:strRef>
              <c:f>Sheet3!$AX$2</c:f>
              <c:strCache>
                <c:ptCount val="1"/>
                <c:pt idx="0">
                  <c:v>豪华变脸秀·莱尔富超商</c:v>
                </c:pt>
              </c:strCache>
            </c:strRef>
          </c:tx>
          <c:spPr>
            <a:ln w="28575" cap="rnd">
              <a:solidFill>
                <a:schemeClr val="accent1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Sheet3!$A$3:$A$548</c:f>
              <c:numCache>
                <c:formatCode>m/d/yyyy</c:formatCode>
                <c:ptCount val="546"/>
                <c:pt idx="0">
                  <c:v>43831</c:v>
                </c:pt>
                <c:pt idx="1">
                  <c:v>43832</c:v>
                </c:pt>
                <c:pt idx="2">
                  <c:v>43833</c:v>
                </c:pt>
                <c:pt idx="3">
                  <c:v>43834</c:v>
                </c:pt>
                <c:pt idx="4">
                  <c:v>43835</c:v>
                </c:pt>
                <c:pt idx="5">
                  <c:v>43836</c:v>
                </c:pt>
                <c:pt idx="6">
                  <c:v>43837</c:v>
                </c:pt>
                <c:pt idx="7">
                  <c:v>43838</c:v>
                </c:pt>
                <c:pt idx="8">
                  <c:v>43839</c:v>
                </c:pt>
                <c:pt idx="9">
                  <c:v>43840</c:v>
                </c:pt>
                <c:pt idx="10">
                  <c:v>43841</c:v>
                </c:pt>
                <c:pt idx="11">
                  <c:v>43842</c:v>
                </c:pt>
                <c:pt idx="12">
                  <c:v>43843</c:v>
                </c:pt>
                <c:pt idx="13">
                  <c:v>43844</c:v>
                </c:pt>
                <c:pt idx="14">
                  <c:v>43845</c:v>
                </c:pt>
                <c:pt idx="15">
                  <c:v>43846</c:v>
                </c:pt>
                <c:pt idx="16">
                  <c:v>43847</c:v>
                </c:pt>
                <c:pt idx="17">
                  <c:v>43848</c:v>
                </c:pt>
                <c:pt idx="18">
                  <c:v>43849</c:v>
                </c:pt>
                <c:pt idx="19">
                  <c:v>43850</c:v>
                </c:pt>
                <c:pt idx="20">
                  <c:v>43851</c:v>
                </c:pt>
                <c:pt idx="21">
                  <c:v>43852</c:v>
                </c:pt>
                <c:pt idx="22">
                  <c:v>43853</c:v>
                </c:pt>
                <c:pt idx="23">
                  <c:v>43854</c:v>
                </c:pt>
                <c:pt idx="24">
                  <c:v>43855</c:v>
                </c:pt>
                <c:pt idx="25">
                  <c:v>43856</c:v>
                </c:pt>
                <c:pt idx="26">
                  <c:v>43857</c:v>
                </c:pt>
                <c:pt idx="27">
                  <c:v>43858</c:v>
                </c:pt>
                <c:pt idx="28">
                  <c:v>43859</c:v>
                </c:pt>
                <c:pt idx="29">
                  <c:v>43860</c:v>
                </c:pt>
                <c:pt idx="30">
                  <c:v>43861</c:v>
                </c:pt>
                <c:pt idx="31">
                  <c:v>43862</c:v>
                </c:pt>
                <c:pt idx="32">
                  <c:v>43863</c:v>
                </c:pt>
                <c:pt idx="33">
                  <c:v>43864</c:v>
                </c:pt>
                <c:pt idx="34">
                  <c:v>43865</c:v>
                </c:pt>
                <c:pt idx="35">
                  <c:v>43866</c:v>
                </c:pt>
                <c:pt idx="36">
                  <c:v>43867</c:v>
                </c:pt>
                <c:pt idx="37">
                  <c:v>43868</c:v>
                </c:pt>
                <c:pt idx="38">
                  <c:v>43869</c:v>
                </c:pt>
                <c:pt idx="39">
                  <c:v>43870</c:v>
                </c:pt>
                <c:pt idx="40">
                  <c:v>43871</c:v>
                </c:pt>
                <c:pt idx="41">
                  <c:v>43872</c:v>
                </c:pt>
                <c:pt idx="42">
                  <c:v>43873</c:v>
                </c:pt>
                <c:pt idx="43">
                  <c:v>43874</c:v>
                </c:pt>
                <c:pt idx="44">
                  <c:v>43875</c:v>
                </c:pt>
                <c:pt idx="45">
                  <c:v>43876</c:v>
                </c:pt>
                <c:pt idx="46">
                  <c:v>43877</c:v>
                </c:pt>
                <c:pt idx="47">
                  <c:v>43878</c:v>
                </c:pt>
                <c:pt idx="48">
                  <c:v>43879</c:v>
                </c:pt>
                <c:pt idx="49">
                  <c:v>43880</c:v>
                </c:pt>
                <c:pt idx="50">
                  <c:v>43881</c:v>
                </c:pt>
                <c:pt idx="51">
                  <c:v>43882</c:v>
                </c:pt>
                <c:pt idx="52">
                  <c:v>43883</c:v>
                </c:pt>
                <c:pt idx="53">
                  <c:v>43884</c:v>
                </c:pt>
                <c:pt idx="54">
                  <c:v>43885</c:v>
                </c:pt>
                <c:pt idx="55">
                  <c:v>43886</c:v>
                </c:pt>
                <c:pt idx="56">
                  <c:v>43887</c:v>
                </c:pt>
                <c:pt idx="57">
                  <c:v>43888</c:v>
                </c:pt>
                <c:pt idx="58">
                  <c:v>43889</c:v>
                </c:pt>
                <c:pt idx="59">
                  <c:v>43890</c:v>
                </c:pt>
                <c:pt idx="60">
                  <c:v>43891</c:v>
                </c:pt>
                <c:pt idx="61">
                  <c:v>43892</c:v>
                </c:pt>
                <c:pt idx="62">
                  <c:v>43893</c:v>
                </c:pt>
                <c:pt idx="63">
                  <c:v>43894</c:v>
                </c:pt>
                <c:pt idx="64">
                  <c:v>43895</c:v>
                </c:pt>
                <c:pt idx="65">
                  <c:v>43896</c:v>
                </c:pt>
                <c:pt idx="66">
                  <c:v>43897</c:v>
                </c:pt>
                <c:pt idx="67">
                  <c:v>43898</c:v>
                </c:pt>
                <c:pt idx="68">
                  <c:v>43899</c:v>
                </c:pt>
                <c:pt idx="69">
                  <c:v>43900</c:v>
                </c:pt>
                <c:pt idx="70">
                  <c:v>43901</c:v>
                </c:pt>
                <c:pt idx="71">
                  <c:v>43902</c:v>
                </c:pt>
                <c:pt idx="72">
                  <c:v>43903</c:v>
                </c:pt>
                <c:pt idx="73">
                  <c:v>43904</c:v>
                </c:pt>
                <c:pt idx="74">
                  <c:v>43905</c:v>
                </c:pt>
                <c:pt idx="75">
                  <c:v>43906</c:v>
                </c:pt>
                <c:pt idx="76">
                  <c:v>43907</c:v>
                </c:pt>
                <c:pt idx="77">
                  <c:v>43908</c:v>
                </c:pt>
                <c:pt idx="78">
                  <c:v>43909</c:v>
                </c:pt>
                <c:pt idx="79">
                  <c:v>43910</c:v>
                </c:pt>
                <c:pt idx="80">
                  <c:v>43911</c:v>
                </c:pt>
                <c:pt idx="81">
                  <c:v>43912</c:v>
                </c:pt>
                <c:pt idx="82">
                  <c:v>43913</c:v>
                </c:pt>
                <c:pt idx="83">
                  <c:v>43914</c:v>
                </c:pt>
                <c:pt idx="84">
                  <c:v>43915</c:v>
                </c:pt>
                <c:pt idx="85">
                  <c:v>43916</c:v>
                </c:pt>
                <c:pt idx="86">
                  <c:v>43917</c:v>
                </c:pt>
                <c:pt idx="87">
                  <c:v>43918</c:v>
                </c:pt>
                <c:pt idx="88">
                  <c:v>43919</c:v>
                </c:pt>
                <c:pt idx="89">
                  <c:v>43920</c:v>
                </c:pt>
                <c:pt idx="90">
                  <c:v>43921</c:v>
                </c:pt>
                <c:pt idx="91">
                  <c:v>43922</c:v>
                </c:pt>
                <c:pt idx="92">
                  <c:v>43923</c:v>
                </c:pt>
                <c:pt idx="93">
                  <c:v>43924</c:v>
                </c:pt>
                <c:pt idx="94">
                  <c:v>43925</c:v>
                </c:pt>
                <c:pt idx="95">
                  <c:v>43926</c:v>
                </c:pt>
                <c:pt idx="96">
                  <c:v>43927</c:v>
                </c:pt>
                <c:pt idx="97">
                  <c:v>43928</c:v>
                </c:pt>
                <c:pt idx="98">
                  <c:v>43929</c:v>
                </c:pt>
                <c:pt idx="99">
                  <c:v>43930</c:v>
                </c:pt>
                <c:pt idx="100">
                  <c:v>43931</c:v>
                </c:pt>
                <c:pt idx="101">
                  <c:v>43932</c:v>
                </c:pt>
                <c:pt idx="102">
                  <c:v>43933</c:v>
                </c:pt>
                <c:pt idx="103">
                  <c:v>43934</c:v>
                </c:pt>
                <c:pt idx="104">
                  <c:v>43935</c:v>
                </c:pt>
                <c:pt idx="105">
                  <c:v>43936</c:v>
                </c:pt>
                <c:pt idx="106">
                  <c:v>43937</c:v>
                </c:pt>
                <c:pt idx="107">
                  <c:v>43938</c:v>
                </c:pt>
                <c:pt idx="108">
                  <c:v>43939</c:v>
                </c:pt>
                <c:pt idx="109">
                  <c:v>43940</c:v>
                </c:pt>
                <c:pt idx="110">
                  <c:v>43941</c:v>
                </c:pt>
                <c:pt idx="111">
                  <c:v>43942</c:v>
                </c:pt>
                <c:pt idx="112">
                  <c:v>43943</c:v>
                </c:pt>
                <c:pt idx="113">
                  <c:v>43944</c:v>
                </c:pt>
                <c:pt idx="114">
                  <c:v>43945</c:v>
                </c:pt>
                <c:pt idx="115">
                  <c:v>43946</c:v>
                </c:pt>
                <c:pt idx="116">
                  <c:v>43947</c:v>
                </c:pt>
                <c:pt idx="117">
                  <c:v>43948</c:v>
                </c:pt>
                <c:pt idx="118">
                  <c:v>43949</c:v>
                </c:pt>
                <c:pt idx="119">
                  <c:v>43950</c:v>
                </c:pt>
                <c:pt idx="120">
                  <c:v>43951</c:v>
                </c:pt>
                <c:pt idx="121">
                  <c:v>43952</c:v>
                </c:pt>
                <c:pt idx="122">
                  <c:v>43953</c:v>
                </c:pt>
                <c:pt idx="123">
                  <c:v>43954</c:v>
                </c:pt>
                <c:pt idx="124">
                  <c:v>43955</c:v>
                </c:pt>
                <c:pt idx="125">
                  <c:v>43956</c:v>
                </c:pt>
                <c:pt idx="126">
                  <c:v>43957</c:v>
                </c:pt>
                <c:pt idx="127">
                  <c:v>43958</c:v>
                </c:pt>
                <c:pt idx="128">
                  <c:v>43959</c:v>
                </c:pt>
                <c:pt idx="129">
                  <c:v>43960</c:v>
                </c:pt>
                <c:pt idx="130">
                  <c:v>43961</c:v>
                </c:pt>
                <c:pt idx="131">
                  <c:v>43962</c:v>
                </c:pt>
                <c:pt idx="132">
                  <c:v>43963</c:v>
                </c:pt>
                <c:pt idx="133">
                  <c:v>43964</c:v>
                </c:pt>
                <c:pt idx="134">
                  <c:v>43965</c:v>
                </c:pt>
                <c:pt idx="135">
                  <c:v>43966</c:v>
                </c:pt>
                <c:pt idx="136">
                  <c:v>43967</c:v>
                </c:pt>
                <c:pt idx="137">
                  <c:v>43968</c:v>
                </c:pt>
                <c:pt idx="138">
                  <c:v>43969</c:v>
                </c:pt>
                <c:pt idx="139">
                  <c:v>43970</c:v>
                </c:pt>
                <c:pt idx="140">
                  <c:v>43971</c:v>
                </c:pt>
                <c:pt idx="141">
                  <c:v>43972</c:v>
                </c:pt>
                <c:pt idx="142">
                  <c:v>43973</c:v>
                </c:pt>
                <c:pt idx="143">
                  <c:v>43974</c:v>
                </c:pt>
                <c:pt idx="144">
                  <c:v>43975</c:v>
                </c:pt>
                <c:pt idx="145">
                  <c:v>43976</c:v>
                </c:pt>
                <c:pt idx="146">
                  <c:v>43977</c:v>
                </c:pt>
                <c:pt idx="147">
                  <c:v>43978</c:v>
                </c:pt>
                <c:pt idx="148">
                  <c:v>43979</c:v>
                </c:pt>
                <c:pt idx="149">
                  <c:v>43980</c:v>
                </c:pt>
                <c:pt idx="150">
                  <c:v>43981</c:v>
                </c:pt>
                <c:pt idx="151">
                  <c:v>43982</c:v>
                </c:pt>
                <c:pt idx="152">
                  <c:v>43983</c:v>
                </c:pt>
                <c:pt idx="153">
                  <c:v>43984</c:v>
                </c:pt>
                <c:pt idx="154">
                  <c:v>43985</c:v>
                </c:pt>
                <c:pt idx="155">
                  <c:v>43986</c:v>
                </c:pt>
                <c:pt idx="156">
                  <c:v>43987</c:v>
                </c:pt>
                <c:pt idx="157">
                  <c:v>43988</c:v>
                </c:pt>
                <c:pt idx="158">
                  <c:v>43989</c:v>
                </c:pt>
                <c:pt idx="159">
                  <c:v>43990</c:v>
                </c:pt>
                <c:pt idx="160">
                  <c:v>43991</c:v>
                </c:pt>
                <c:pt idx="161">
                  <c:v>43992</c:v>
                </c:pt>
                <c:pt idx="162">
                  <c:v>43993</c:v>
                </c:pt>
                <c:pt idx="163">
                  <c:v>43994</c:v>
                </c:pt>
                <c:pt idx="164">
                  <c:v>43995</c:v>
                </c:pt>
                <c:pt idx="165">
                  <c:v>43996</c:v>
                </c:pt>
                <c:pt idx="166">
                  <c:v>43997</c:v>
                </c:pt>
                <c:pt idx="167">
                  <c:v>43998</c:v>
                </c:pt>
                <c:pt idx="168">
                  <c:v>43999</c:v>
                </c:pt>
                <c:pt idx="169">
                  <c:v>44000</c:v>
                </c:pt>
                <c:pt idx="170">
                  <c:v>44001</c:v>
                </c:pt>
                <c:pt idx="171">
                  <c:v>44002</c:v>
                </c:pt>
                <c:pt idx="172">
                  <c:v>44003</c:v>
                </c:pt>
                <c:pt idx="173">
                  <c:v>44004</c:v>
                </c:pt>
                <c:pt idx="174">
                  <c:v>44005</c:v>
                </c:pt>
                <c:pt idx="175">
                  <c:v>44006</c:v>
                </c:pt>
                <c:pt idx="176">
                  <c:v>44007</c:v>
                </c:pt>
                <c:pt idx="177">
                  <c:v>44008</c:v>
                </c:pt>
                <c:pt idx="178">
                  <c:v>44009</c:v>
                </c:pt>
                <c:pt idx="179">
                  <c:v>44010</c:v>
                </c:pt>
                <c:pt idx="180">
                  <c:v>44011</c:v>
                </c:pt>
                <c:pt idx="181">
                  <c:v>44012</c:v>
                </c:pt>
                <c:pt idx="182">
                  <c:v>44013</c:v>
                </c:pt>
                <c:pt idx="183">
                  <c:v>44014</c:v>
                </c:pt>
                <c:pt idx="184">
                  <c:v>44015</c:v>
                </c:pt>
                <c:pt idx="185">
                  <c:v>44016</c:v>
                </c:pt>
                <c:pt idx="186">
                  <c:v>44017</c:v>
                </c:pt>
                <c:pt idx="187">
                  <c:v>44018</c:v>
                </c:pt>
                <c:pt idx="188">
                  <c:v>44019</c:v>
                </c:pt>
                <c:pt idx="189">
                  <c:v>44020</c:v>
                </c:pt>
                <c:pt idx="190">
                  <c:v>44021</c:v>
                </c:pt>
                <c:pt idx="191">
                  <c:v>44022</c:v>
                </c:pt>
                <c:pt idx="192">
                  <c:v>44023</c:v>
                </c:pt>
                <c:pt idx="193">
                  <c:v>44024</c:v>
                </c:pt>
                <c:pt idx="194">
                  <c:v>44025</c:v>
                </c:pt>
                <c:pt idx="195">
                  <c:v>44026</c:v>
                </c:pt>
                <c:pt idx="196">
                  <c:v>44027</c:v>
                </c:pt>
                <c:pt idx="197">
                  <c:v>44028</c:v>
                </c:pt>
                <c:pt idx="198">
                  <c:v>44029</c:v>
                </c:pt>
                <c:pt idx="199">
                  <c:v>44030</c:v>
                </c:pt>
                <c:pt idx="200">
                  <c:v>44031</c:v>
                </c:pt>
                <c:pt idx="201">
                  <c:v>44032</c:v>
                </c:pt>
                <c:pt idx="202">
                  <c:v>44033</c:v>
                </c:pt>
                <c:pt idx="203">
                  <c:v>44034</c:v>
                </c:pt>
                <c:pt idx="204">
                  <c:v>44035</c:v>
                </c:pt>
                <c:pt idx="205">
                  <c:v>44036</c:v>
                </c:pt>
                <c:pt idx="206">
                  <c:v>44037</c:v>
                </c:pt>
                <c:pt idx="207">
                  <c:v>44038</c:v>
                </c:pt>
                <c:pt idx="208">
                  <c:v>44039</c:v>
                </c:pt>
                <c:pt idx="209">
                  <c:v>44040</c:v>
                </c:pt>
                <c:pt idx="210">
                  <c:v>44041</c:v>
                </c:pt>
                <c:pt idx="211">
                  <c:v>44042</c:v>
                </c:pt>
                <c:pt idx="212">
                  <c:v>44043</c:v>
                </c:pt>
                <c:pt idx="213">
                  <c:v>44044</c:v>
                </c:pt>
                <c:pt idx="214">
                  <c:v>44045</c:v>
                </c:pt>
                <c:pt idx="215">
                  <c:v>44046</c:v>
                </c:pt>
                <c:pt idx="216">
                  <c:v>44047</c:v>
                </c:pt>
                <c:pt idx="217">
                  <c:v>44048</c:v>
                </c:pt>
                <c:pt idx="218">
                  <c:v>44049</c:v>
                </c:pt>
                <c:pt idx="219">
                  <c:v>44050</c:v>
                </c:pt>
                <c:pt idx="220">
                  <c:v>44051</c:v>
                </c:pt>
                <c:pt idx="221">
                  <c:v>44052</c:v>
                </c:pt>
                <c:pt idx="222">
                  <c:v>44053</c:v>
                </c:pt>
                <c:pt idx="223">
                  <c:v>44054</c:v>
                </c:pt>
                <c:pt idx="224">
                  <c:v>44055</c:v>
                </c:pt>
                <c:pt idx="225">
                  <c:v>44056</c:v>
                </c:pt>
                <c:pt idx="226">
                  <c:v>44057</c:v>
                </c:pt>
                <c:pt idx="227">
                  <c:v>44058</c:v>
                </c:pt>
                <c:pt idx="228">
                  <c:v>44059</c:v>
                </c:pt>
                <c:pt idx="229">
                  <c:v>44060</c:v>
                </c:pt>
                <c:pt idx="230">
                  <c:v>44061</c:v>
                </c:pt>
                <c:pt idx="231">
                  <c:v>44062</c:v>
                </c:pt>
                <c:pt idx="232">
                  <c:v>44063</c:v>
                </c:pt>
                <c:pt idx="233">
                  <c:v>44064</c:v>
                </c:pt>
                <c:pt idx="234">
                  <c:v>44065</c:v>
                </c:pt>
                <c:pt idx="235">
                  <c:v>44066</c:v>
                </c:pt>
                <c:pt idx="236">
                  <c:v>44067</c:v>
                </c:pt>
                <c:pt idx="237">
                  <c:v>44068</c:v>
                </c:pt>
                <c:pt idx="238">
                  <c:v>44069</c:v>
                </c:pt>
                <c:pt idx="239">
                  <c:v>44070</c:v>
                </c:pt>
                <c:pt idx="240">
                  <c:v>44071</c:v>
                </c:pt>
                <c:pt idx="241">
                  <c:v>44072</c:v>
                </c:pt>
                <c:pt idx="242">
                  <c:v>44073</c:v>
                </c:pt>
                <c:pt idx="243">
                  <c:v>44074</c:v>
                </c:pt>
                <c:pt idx="244">
                  <c:v>44075</c:v>
                </c:pt>
                <c:pt idx="245">
                  <c:v>44076</c:v>
                </c:pt>
                <c:pt idx="246">
                  <c:v>44077</c:v>
                </c:pt>
                <c:pt idx="247">
                  <c:v>44078</c:v>
                </c:pt>
                <c:pt idx="248">
                  <c:v>44079</c:v>
                </c:pt>
                <c:pt idx="249">
                  <c:v>44080</c:v>
                </c:pt>
                <c:pt idx="250">
                  <c:v>44081</c:v>
                </c:pt>
                <c:pt idx="251">
                  <c:v>44082</c:v>
                </c:pt>
                <c:pt idx="252">
                  <c:v>44083</c:v>
                </c:pt>
                <c:pt idx="253">
                  <c:v>44084</c:v>
                </c:pt>
                <c:pt idx="254">
                  <c:v>44085</c:v>
                </c:pt>
                <c:pt idx="255">
                  <c:v>44086</c:v>
                </c:pt>
                <c:pt idx="256">
                  <c:v>44087</c:v>
                </c:pt>
                <c:pt idx="257">
                  <c:v>44088</c:v>
                </c:pt>
                <c:pt idx="258">
                  <c:v>44089</c:v>
                </c:pt>
                <c:pt idx="259">
                  <c:v>44090</c:v>
                </c:pt>
                <c:pt idx="260">
                  <c:v>44091</c:v>
                </c:pt>
                <c:pt idx="261">
                  <c:v>44092</c:v>
                </c:pt>
                <c:pt idx="262">
                  <c:v>44093</c:v>
                </c:pt>
                <c:pt idx="263">
                  <c:v>44094</c:v>
                </c:pt>
                <c:pt idx="264">
                  <c:v>44095</c:v>
                </c:pt>
                <c:pt idx="265">
                  <c:v>44096</c:v>
                </c:pt>
                <c:pt idx="266">
                  <c:v>44097</c:v>
                </c:pt>
                <c:pt idx="267">
                  <c:v>44098</c:v>
                </c:pt>
                <c:pt idx="268">
                  <c:v>44099</c:v>
                </c:pt>
                <c:pt idx="269">
                  <c:v>44100</c:v>
                </c:pt>
                <c:pt idx="270">
                  <c:v>44101</c:v>
                </c:pt>
                <c:pt idx="271">
                  <c:v>44102</c:v>
                </c:pt>
                <c:pt idx="272">
                  <c:v>44103</c:v>
                </c:pt>
                <c:pt idx="273">
                  <c:v>44104</c:v>
                </c:pt>
                <c:pt idx="274">
                  <c:v>44105</c:v>
                </c:pt>
                <c:pt idx="275">
                  <c:v>44106</c:v>
                </c:pt>
                <c:pt idx="276">
                  <c:v>44107</c:v>
                </c:pt>
                <c:pt idx="277">
                  <c:v>44108</c:v>
                </c:pt>
                <c:pt idx="278">
                  <c:v>44109</c:v>
                </c:pt>
                <c:pt idx="279">
                  <c:v>44110</c:v>
                </c:pt>
                <c:pt idx="280">
                  <c:v>44111</c:v>
                </c:pt>
                <c:pt idx="281">
                  <c:v>44112</c:v>
                </c:pt>
                <c:pt idx="282">
                  <c:v>44113</c:v>
                </c:pt>
                <c:pt idx="283">
                  <c:v>44114</c:v>
                </c:pt>
                <c:pt idx="284">
                  <c:v>44115</c:v>
                </c:pt>
                <c:pt idx="285">
                  <c:v>44116</c:v>
                </c:pt>
                <c:pt idx="286">
                  <c:v>44117</c:v>
                </c:pt>
                <c:pt idx="287">
                  <c:v>44118</c:v>
                </c:pt>
                <c:pt idx="288">
                  <c:v>44119</c:v>
                </c:pt>
                <c:pt idx="289">
                  <c:v>44120</c:v>
                </c:pt>
                <c:pt idx="290">
                  <c:v>44121</c:v>
                </c:pt>
                <c:pt idx="291">
                  <c:v>44122</c:v>
                </c:pt>
                <c:pt idx="292">
                  <c:v>44123</c:v>
                </c:pt>
                <c:pt idx="293">
                  <c:v>44124</c:v>
                </c:pt>
                <c:pt idx="294">
                  <c:v>44125</c:v>
                </c:pt>
                <c:pt idx="295">
                  <c:v>44126</c:v>
                </c:pt>
                <c:pt idx="296">
                  <c:v>44127</c:v>
                </c:pt>
                <c:pt idx="297">
                  <c:v>44128</c:v>
                </c:pt>
                <c:pt idx="298">
                  <c:v>44129</c:v>
                </c:pt>
                <c:pt idx="299">
                  <c:v>44130</c:v>
                </c:pt>
                <c:pt idx="300">
                  <c:v>44131</c:v>
                </c:pt>
                <c:pt idx="301">
                  <c:v>44132</c:v>
                </c:pt>
                <c:pt idx="302">
                  <c:v>44133</c:v>
                </c:pt>
                <c:pt idx="303">
                  <c:v>44134</c:v>
                </c:pt>
                <c:pt idx="304">
                  <c:v>44135</c:v>
                </c:pt>
                <c:pt idx="305">
                  <c:v>44136</c:v>
                </c:pt>
                <c:pt idx="306">
                  <c:v>44137</c:v>
                </c:pt>
                <c:pt idx="307">
                  <c:v>44138</c:v>
                </c:pt>
                <c:pt idx="308">
                  <c:v>44139</c:v>
                </c:pt>
                <c:pt idx="309">
                  <c:v>44140</c:v>
                </c:pt>
                <c:pt idx="310">
                  <c:v>44141</c:v>
                </c:pt>
                <c:pt idx="311">
                  <c:v>44142</c:v>
                </c:pt>
                <c:pt idx="312">
                  <c:v>44143</c:v>
                </c:pt>
                <c:pt idx="313">
                  <c:v>44144</c:v>
                </c:pt>
                <c:pt idx="314">
                  <c:v>44145</c:v>
                </c:pt>
                <c:pt idx="315">
                  <c:v>44146</c:v>
                </c:pt>
                <c:pt idx="316">
                  <c:v>44147</c:v>
                </c:pt>
                <c:pt idx="317">
                  <c:v>44148</c:v>
                </c:pt>
                <c:pt idx="318">
                  <c:v>44149</c:v>
                </c:pt>
                <c:pt idx="319">
                  <c:v>44150</c:v>
                </c:pt>
                <c:pt idx="320">
                  <c:v>44151</c:v>
                </c:pt>
                <c:pt idx="321">
                  <c:v>44152</c:v>
                </c:pt>
                <c:pt idx="322">
                  <c:v>44153</c:v>
                </c:pt>
                <c:pt idx="323">
                  <c:v>44154</c:v>
                </c:pt>
                <c:pt idx="324">
                  <c:v>44155</c:v>
                </c:pt>
                <c:pt idx="325">
                  <c:v>44156</c:v>
                </c:pt>
                <c:pt idx="326">
                  <c:v>44157</c:v>
                </c:pt>
                <c:pt idx="327">
                  <c:v>44158</c:v>
                </c:pt>
                <c:pt idx="328">
                  <c:v>44159</c:v>
                </c:pt>
                <c:pt idx="329">
                  <c:v>44160</c:v>
                </c:pt>
                <c:pt idx="330">
                  <c:v>44161</c:v>
                </c:pt>
                <c:pt idx="331">
                  <c:v>44162</c:v>
                </c:pt>
                <c:pt idx="332">
                  <c:v>44163</c:v>
                </c:pt>
                <c:pt idx="333">
                  <c:v>44164</c:v>
                </c:pt>
                <c:pt idx="334">
                  <c:v>44165</c:v>
                </c:pt>
                <c:pt idx="335">
                  <c:v>44166</c:v>
                </c:pt>
                <c:pt idx="336">
                  <c:v>44167</c:v>
                </c:pt>
                <c:pt idx="337">
                  <c:v>44168</c:v>
                </c:pt>
                <c:pt idx="338">
                  <c:v>44169</c:v>
                </c:pt>
                <c:pt idx="339">
                  <c:v>44170</c:v>
                </c:pt>
                <c:pt idx="340">
                  <c:v>44171</c:v>
                </c:pt>
                <c:pt idx="341">
                  <c:v>44172</c:v>
                </c:pt>
                <c:pt idx="342">
                  <c:v>44173</c:v>
                </c:pt>
                <c:pt idx="343">
                  <c:v>44174</c:v>
                </c:pt>
                <c:pt idx="344">
                  <c:v>44175</c:v>
                </c:pt>
                <c:pt idx="345">
                  <c:v>44176</c:v>
                </c:pt>
                <c:pt idx="346">
                  <c:v>44177</c:v>
                </c:pt>
                <c:pt idx="347">
                  <c:v>44178</c:v>
                </c:pt>
                <c:pt idx="348">
                  <c:v>44179</c:v>
                </c:pt>
                <c:pt idx="349">
                  <c:v>44180</c:v>
                </c:pt>
                <c:pt idx="350">
                  <c:v>44181</c:v>
                </c:pt>
                <c:pt idx="351">
                  <c:v>44182</c:v>
                </c:pt>
                <c:pt idx="352">
                  <c:v>44183</c:v>
                </c:pt>
                <c:pt idx="353">
                  <c:v>44184</c:v>
                </c:pt>
                <c:pt idx="354">
                  <c:v>44185</c:v>
                </c:pt>
                <c:pt idx="355">
                  <c:v>44186</c:v>
                </c:pt>
                <c:pt idx="356">
                  <c:v>44187</c:v>
                </c:pt>
                <c:pt idx="357">
                  <c:v>44188</c:v>
                </c:pt>
                <c:pt idx="358">
                  <c:v>44189</c:v>
                </c:pt>
                <c:pt idx="359">
                  <c:v>44190</c:v>
                </c:pt>
                <c:pt idx="360">
                  <c:v>44191</c:v>
                </c:pt>
                <c:pt idx="361">
                  <c:v>44192</c:v>
                </c:pt>
                <c:pt idx="362">
                  <c:v>44193</c:v>
                </c:pt>
                <c:pt idx="363">
                  <c:v>44194</c:v>
                </c:pt>
                <c:pt idx="364">
                  <c:v>44195</c:v>
                </c:pt>
                <c:pt idx="365">
                  <c:v>44196</c:v>
                </c:pt>
                <c:pt idx="366">
                  <c:v>44197</c:v>
                </c:pt>
                <c:pt idx="367">
                  <c:v>44198</c:v>
                </c:pt>
                <c:pt idx="368">
                  <c:v>44199</c:v>
                </c:pt>
                <c:pt idx="369">
                  <c:v>44200</c:v>
                </c:pt>
                <c:pt idx="370">
                  <c:v>44201</c:v>
                </c:pt>
                <c:pt idx="371">
                  <c:v>44202</c:v>
                </c:pt>
                <c:pt idx="372">
                  <c:v>44203</c:v>
                </c:pt>
                <c:pt idx="373">
                  <c:v>44204</c:v>
                </c:pt>
                <c:pt idx="374">
                  <c:v>44205</c:v>
                </c:pt>
                <c:pt idx="375">
                  <c:v>44206</c:v>
                </c:pt>
                <c:pt idx="376">
                  <c:v>44207</c:v>
                </c:pt>
                <c:pt idx="377">
                  <c:v>44208</c:v>
                </c:pt>
                <c:pt idx="378">
                  <c:v>44209</c:v>
                </c:pt>
                <c:pt idx="379">
                  <c:v>44210</c:v>
                </c:pt>
                <c:pt idx="380">
                  <c:v>44211</c:v>
                </c:pt>
                <c:pt idx="381">
                  <c:v>44212</c:v>
                </c:pt>
                <c:pt idx="382">
                  <c:v>44213</c:v>
                </c:pt>
                <c:pt idx="383">
                  <c:v>44214</c:v>
                </c:pt>
                <c:pt idx="384">
                  <c:v>44215</c:v>
                </c:pt>
                <c:pt idx="385">
                  <c:v>44216</c:v>
                </c:pt>
                <c:pt idx="386">
                  <c:v>44217</c:v>
                </c:pt>
                <c:pt idx="387">
                  <c:v>44218</c:v>
                </c:pt>
                <c:pt idx="388">
                  <c:v>44219</c:v>
                </c:pt>
                <c:pt idx="389">
                  <c:v>44220</c:v>
                </c:pt>
                <c:pt idx="390">
                  <c:v>44221</c:v>
                </c:pt>
                <c:pt idx="391">
                  <c:v>44222</c:v>
                </c:pt>
                <c:pt idx="392">
                  <c:v>44223</c:v>
                </c:pt>
                <c:pt idx="393">
                  <c:v>44224</c:v>
                </c:pt>
                <c:pt idx="394">
                  <c:v>44225</c:v>
                </c:pt>
                <c:pt idx="395">
                  <c:v>44226</c:v>
                </c:pt>
                <c:pt idx="396">
                  <c:v>44227</c:v>
                </c:pt>
                <c:pt idx="397">
                  <c:v>44228</c:v>
                </c:pt>
                <c:pt idx="398">
                  <c:v>44229</c:v>
                </c:pt>
                <c:pt idx="399">
                  <c:v>44230</c:v>
                </c:pt>
                <c:pt idx="400">
                  <c:v>44231</c:v>
                </c:pt>
                <c:pt idx="401">
                  <c:v>44232</c:v>
                </c:pt>
                <c:pt idx="402">
                  <c:v>44233</c:v>
                </c:pt>
                <c:pt idx="403">
                  <c:v>44234</c:v>
                </c:pt>
                <c:pt idx="404">
                  <c:v>44235</c:v>
                </c:pt>
                <c:pt idx="405">
                  <c:v>44236</c:v>
                </c:pt>
                <c:pt idx="406">
                  <c:v>44237</c:v>
                </c:pt>
                <c:pt idx="407">
                  <c:v>44238</c:v>
                </c:pt>
                <c:pt idx="408">
                  <c:v>44239</c:v>
                </c:pt>
                <c:pt idx="409">
                  <c:v>44240</c:v>
                </c:pt>
                <c:pt idx="410">
                  <c:v>44241</c:v>
                </c:pt>
                <c:pt idx="411">
                  <c:v>44242</c:v>
                </c:pt>
                <c:pt idx="412">
                  <c:v>44243</c:v>
                </c:pt>
                <c:pt idx="413">
                  <c:v>44244</c:v>
                </c:pt>
                <c:pt idx="414">
                  <c:v>44245</c:v>
                </c:pt>
                <c:pt idx="415">
                  <c:v>44246</c:v>
                </c:pt>
                <c:pt idx="416">
                  <c:v>44247</c:v>
                </c:pt>
                <c:pt idx="417">
                  <c:v>44248</c:v>
                </c:pt>
                <c:pt idx="418">
                  <c:v>44249</c:v>
                </c:pt>
                <c:pt idx="419">
                  <c:v>44250</c:v>
                </c:pt>
                <c:pt idx="420">
                  <c:v>44251</c:v>
                </c:pt>
                <c:pt idx="421">
                  <c:v>44252</c:v>
                </c:pt>
                <c:pt idx="422">
                  <c:v>44253</c:v>
                </c:pt>
                <c:pt idx="423">
                  <c:v>44254</c:v>
                </c:pt>
                <c:pt idx="424">
                  <c:v>44255</c:v>
                </c:pt>
                <c:pt idx="425">
                  <c:v>44256</c:v>
                </c:pt>
                <c:pt idx="426">
                  <c:v>44257</c:v>
                </c:pt>
                <c:pt idx="427">
                  <c:v>44258</c:v>
                </c:pt>
                <c:pt idx="428">
                  <c:v>44259</c:v>
                </c:pt>
                <c:pt idx="429">
                  <c:v>44260</c:v>
                </c:pt>
                <c:pt idx="430">
                  <c:v>44261</c:v>
                </c:pt>
                <c:pt idx="431">
                  <c:v>44262</c:v>
                </c:pt>
                <c:pt idx="432">
                  <c:v>44263</c:v>
                </c:pt>
                <c:pt idx="433">
                  <c:v>44264</c:v>
                </c:pt>
                <c:pt idx="434">
                  <c:v>44265</c:v>
                </c:pt>
                <c:pt idx="435">
                  <c:v>44266</c:v>
                </c:pt>
                <c:pt idx="436">
                  <c:v>44267</c:v>
                </c:pt>
                <c:pt idx="437">
                  <c:v>44268</c:v>
                </c:pt>
                <c:pt idx="438">
                  <c:v>44269</c:v>
                </c:pt>
                <c:pt idx="439">
                  <c:v>44270</c:v>
                </c:pt>
                <c:pt idx="440">
                  <c:v>44271</c:v>
                </c:pt>
                <c:pt idx="441">
                  <c:v>44272</c:v>
                </c:pt>
                <c:pt idx="442">
                  <c:v>44273</c:v>
                </c:pt>
                <c:pt idx="443">
                  <c:v>44274</c:v>
                </c:pt>
                <c:pt idx="444">
                  <c:v>44275</c:v>
                </c:pt>
                <c:pt idx="445">
                  <c:v>44276</c:v>
                </c:pt>
                <c:pt idx="446">
                  <c:v>44277</c:v>
                </c:pt>
                <c:pt idx="447">
                  <c:v>44278</c:v>
                </c:pt>
                <c:pt idx="448">
                  <c:v>44279</c:v>
                </c:pt>
                <c:pt idx="449">
                  <c:v>44280</c:v>
                </c:pt>
                <c:pt idx="450">
                  <c:v>44281</c:v>
                </c:pt>
                <c:pt idx="451">
                  <c:v>44282</c:v>
                </c:pt>
                <c:pt idx="452">
                  <c:v>44283</c:v>
                </c:pt>
                <c:pt idx="453">
                  <c:v>44284</c:v>
                </c:pt>
                <c:pt idx="454">
                  <c:v>44285</c:v>
                </c:pt>
                <c:pt idx="455">
                  <c:v>44286</c:v>
                </c:pt>
                <c:pt idx="456">
                  <c:v>44287</c:v>
                </c:pt>
                <c:pt idx="457">
                  <c:v>44288</c:v>
                </c:pt>
                <c:pt idx="458">
                  <c:v>44289</c:v>
                </c:pt>
                <c:pt idx="459">
                  <c:v>44290</c:v>
                </c:pt>
                <c:pt idx="460">
                  <c:v>44291</c:v>
                </c:pt>
                <c:pt idx="461">
                  <c:v>44292</c:v>
                </c:pt>
                <c:pt idx="462">
                  <c:v>44293</c:v>
                </c:pt>
                <c:pt idx="463">
                  <c:v>44294</c:v>
                </c:pt>
                <c:pt idx="464">
                  <c:v>44295</c:v>
                </c:pt>
                <c:pt idx="465">
                  <c:v>44296</c:v>
                </c:pt>
                <c:pt idx="466">
                  <c:v>44297</c:v>
                </c:pt>
                <c:pt idx="467">
                  <c:v>44298</c:v>
                </c:pt>
                <c:pt idx="468">
                  <c:v>44299</c:v>
                </c:pt>
                <c:pt idx="469">
                  <c:v>44300</c:v>
                </c:pt>
                <c:pt idx="470">
                  <c:v>44301</c:v>
                </c:pt>
                <c:pt idx="471">
                  <c:v>44302</c:v>
                </c:pt>
                <c:pt idx="472">
                  <c:v>44303</c:v>
                </c:pt>
                <c:pt idx="473">
                  <c:v>44304</c:v>
                </c:pt>
                <c:pt idx="474">
                  <c:v>44305</c:v>
                </c:pt>
                <c:pt idx="475">
                  <c:v>44306</c:v>
                </c:pt>
                <c:pt idx="476">
                  <c:v>44307</c:v>
                </c:pt>
                <c:pt idx="477">
                  <c:v>44308</c:v>
                </c:pt>
                <c:pt idx="478">
                  <c:v>44309</c:v>
                </c:pt>
                <c:pt idx="479">
                  <c:v>44310</c:v>
                </c:pt>
                <c:pt idx="480">
                  <c:v>44311</c:v>
                </c:pt>
                <c:pt idx="481">
                  <c:v>44312</c:v>
                </c:pt>
                <c:pt idx="482">
                  <c:v>44313</c:v>
                </c:pt>
                <c:pt idx="483">
                  <c:v>44314</c:v>
                </c:pt>
                <c:pt idx="484">
                  <c:v>44315</c:v>
                </c:pt>
                <c:pt idx="485">
                  <c:v>44316</c:v>
                </c:pt>
                <c:pt idx="486">
                  <c:v>44317</c:v>
                </c:pt>
                <c:pt idx="487">
                  <c:v>44318</c:v>
                </c:pt>
                <c:pt idx="488">
                  <c:v>44319</c:v>
                </c:pt>
                <c:pt idx="489">
                  <c:v>44320</c:v>
                </c:pt>
                <c:pt idx="490">
                  <c:v>44321</c:v>
                </c:pt>
                <c:pt idx="491">
                  <c:v>44322</c:v>
                </c:pt>
                <c:pt idx="492">
                  <c:v>44323</c:v>
                </c:pt>
                <c:pt idx="493">
                  <c:v>44324</c:v>
                </c:pt>
                <c:pt idx="494">
                  <c:v>44325</c:v>
                </c:pt>
                <c:pt idx="495">
                  <c:v>44326</c:v>
                </c:pt>
                <c:pt idx="496">
                  <c:v>44327</c:v>
                </c:pt>
                <c:pt idx="497">
                  <c:v>44328</c:v>
                </c:pt>
                <c:pt idx="498">
                  <c:v>44329</c:v>
                </c:pt>
                <c:pt idx="499">
                  <c:v>44330</c:v>
                </c:pt>
                <c:pt idx="500">
                  <c:v>44331</c:v>
                </c:pt>
                <c:pt idx="501">
                  <c:v>44332</c:v>
                </c:pt>
                <c:pt idx="502">
                  <c:v>44333</c:v>
                </c:pt>
                <c:pt idx="503">
                  <c:v>44334</c:v>
                </c:pt>
                <c:pt idx="504">
                  <c:v>44335</c:v>
                </c:pt>
                <c:pt idx="505">
                  <c:v>44336</c:v>
                </c:pt>
                <c:pt idx="506">
                  <c:v>44337</c:v>
                </c:pt>
                <c:pt idx="507">
                  <c:v>44338</c:v>
                </c:pt>
                <c:pt idx="508">
                  <c:v>44339</c:v>
                </c:pt>
                <c:pt idx="509">
                  <c:v>44340</c:v>
                </c:pt>
                <c:pt idx="510">
                  <c:v>44341</c:v>
                </c:pt>
                <c:pt idx="511">
                  <c:v>44342</c:v>
                </c:pt>
                <c:pt idx="512">
                  <c:v>44343</c:v>
                </c:pt>
                <c:pt idx="513">
                  <c:v>44344</c:v>
                </c:pt>
                <c:pt idx="514">
                  <c:v>44345</c:v>
                </c:pt>
                <c:pt idx="515">
                  <c:v>44346</c:v>
                </c:pt>
                <c:pt idx="516">
                  <c:v>44347</c:v>
                </c:pt>
                <c:pt idx="517">
                  <c:v>44348</c:v>
                </c:pt>
                <c:pt idx="518">
                  <c:v>44349</c:v>
                </c:pt>
                <c:pt idx="519">
                  <c:v>44350</c:v>
                </c:pt>
                <c:pt idx="520">
                  <c:v>44351</c:v>
                </c:pt>
                <c:pt idx="521">
                  <c:v>44352</c:v>
                </c:pt>
                <c:pt idx="522">
                  <c:v>44353</c:v>
                </c:pt>
                <c:pt idx="523">
                  <c:v>44354</c:v>
                </c:pt>
                <c:pt idx="524">
                  <c:v>44355</c:v>
                </c:pt>
                <c:pt idx="525">
                  <c:v>44356</c:v>
                </c:pt>
                <c:pt idx="526">
                  <c:v>44357</c:v>
                </c:pt>
                <c:pt idx="527">
                  <c:v>44358</c:v>
                </c:pt>
                <c:pt idx="528">
                  <c:v>44359</c:v>
                </c:pt>
                <c:pt idx="529">
                  <c:v>44360</c:v>
                </c:pt>
                <c:pt idx="530">
                  <c:v>44361</c:v>
                </c:pt>
                <c:pt idx="531">
                  <c:v>44362</c:v>
                </c:pt>
                <c:pt idx="532">
                  <c:v>44363</c:v>
                </c:pt>
                <c:pt idx="533">
                  <c:v>44364</c:v>
                </c:pt>
                <c:pt idx="534">
                  <c:v>44365</c:v>
                </c:pt>
                <c:pt idx="535">
                  <c:v>44366</c:v>
                </c:pt>
                <c:pt idx="536">
                  <c:v>44367</c:v>
                </c:pt>
                <c:pt idx="537">
                  <c:v>44368</c:v>
                </c:pt>
                <c:pt idx="538">
                  <c:v>44369</c:v>
                </c:pt>
                <c:pt idx="539">
                  <c:v>44370</c:v>
                </c:pt>
                <c:pt idx="540">
                  <c:v>44371</c:v>
                </c:pt>
                <c:pt idx="541">
                  <c:v>44372</c:v>
                </c:pt>
                <c:pt idx="542">
                  <c:v>44373</c:v>
                </c:pt>
                <c:pt idx="543">
                  <c:v>44374</c:v>
                </c:pt>
                <c:pt idx="544">
                  <c:v>44375</c:v>
                </c:pt>
                <c:pt idx="545">
                  <c:v>44376</c:v>
                </c:pt>
              </c:numCache>
            </c:numRef>
          </c:cat>
          <c:val>
            <c:numRef>
              <c:f>Sheet3!$AX$3:$AX$548</c:f>
              <c:numCache>
                <c:formatCode>General</c:formatCode>
                <c:ptCount val="546"/>
                <c:pt idx="182">
                  <c:v>100</c:v>
                </c:pt>
                <c:pt idx="183">
                  <c:v>100</c:v>
                </c:pt>
                <c:pt idx="184">
                  <c:v>100</c:v>
                </c:pt>
                <c:pt idx="185">
                  <c:v>100</c:v>
                </c:pt>
                <c:pt idx="186">
                  <c:v>100</c:v>
                </c:pt>
                <c:pt idx="187">
                  <c:v>100</c:v>
                </c:pt>
                <c:pt idx="188">
                  <c:v>100</c:v>
                </c:pt>
                <c:pt idx="189">
                  <c:v>100</c:v>
                </c:pt>
                <c:pt idx="190">
                  <c:v>100</c:v>
                </c:pt>
                <c:pt idx="191">
                  <c:v>100</c:v>
                </c:pt>
                <c:pt idx="192">
                  <c:v>100</c:v>
                </c:pt>
                <c:pt idx="193">
                  <c:v>100</c:v>
                </c:pt>
                <c:pt idx="194">
                  <c:v>100</c:v>
                </c:pt>
                <c:pt idx="195">
                  <c:v>100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0-9CC8-4140-B968-02DA341257F4}"/>
            </c:ext>
          </c:extLst>
        </c:ser>
        <c:ser>
          <c:idx val="49"/>
          <c:order val="49"/>
          <c:tx>
            <c:strRef>
              <c:f>Sheet3!$AY$2</c:f>
              <c:strCache>
                <c:ptCount val="1"/>
                <c:pt idx="0">
                  <c:v>打宝旅行团</c:v>
                </c:pt>
              </c:strCache>
            </c:strRef>
          </c:tx>
          <c:spPr>
            <a:ln w="28575" cap="rnd">
              <a:solidFill>
                <a:schemeClr val="accent2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Sheet3!$A$3:$A$548</c:f>
              <c:numCache>
                <c:formatCode>m/d/yyyy</c:formatCode>
                <c:ptCount val="546"/>
                <c:pt idx="0">
                  <c:v>43831</c:v>
                </c:pt>
                <c:pt idx="1">
                  <c:v>43832</c:v>
                </c:pt>
                <c:pt idx="2">
                  <c:v>43833</c:v>
                </c:pt>
                <c:pt idx="3">
                  <c:v>43834</c:v>
                </c:pt>
                <c:pt idx="4">
                  <c:v>43835</c:v>
                </c:pt>
                <c:pt idx="5">
                  <c:v>43836</c:v>
                </c:pt>
                <c:pt idx="6">
                  <c:v>43837</c:v>
                </c:pt>
                <c:pt idx="7">
                  <c:v>43838</c:v>
                </c:pt>
                <c:pt idx="8">
                  <c:v>43839</c:v>
                </c:pt>
                <c:pt idx="9">
                  <c:v>43840</c:v>
                </c:pt>
                <c:pt idx="10">
                  <c:v>43841</c:v>
                </c:pt>
                <c:pt idx="11">
                  <c:v>43842</c:v>
                </c:pt>
                <c:pt idx="12">
                  <c:v>43843</c:v>
                </c:pt>
                <c:pt idx="13">
                  <c:v>43844</c:v>
                </c:pt>
                <c:pt idx="14">
                  <c:v>43845</c:v>
                </c:pt>
                <c:pt idx="15">
                  <c:v>43846</c:v>
                </c:pt>
                <c:pt idx="16">
                  <c:v>43847</c:v>
                </c:pt>
                <c:pt idx="17">
                  <c:v>43848</c:v>
                </c:pt>
                <c:pt idx="18">
                  <c:v>43849</c:v>
                </c:pt>
                <c:pt idx="19">
                  <c:v>43850</c:v>
                </c:pt>
                <c:pt idx="20">
                  <c:v>43851</c:v>
                </c:pt>
                <c:pt idx="21">
                  <c:v>43852</c:v>
                </c:pt>
                <c:pt idx="22">
                  <c:v>43853</c:v>
                </c:pt>
                <c:pt idx="23">
                  <c:v>43854</c:v>
                </c:pt>
                <c:pt idx="24">
                  <c:v>43855</c:v>
                </c:pt>
                <c:pt idx="25">
                  <c:v>43856</c:v>
                </c:pt>
                <c:pt idx="26">
                  <c:v>43857</c:v>
                </c:pt>
                <c:pt idx="27">
                  <c:v>43858</c:v>
                </c:pt>
                <c:pt idx="28">
                  <c:v>43859</c:v>
                </c:pt>
                <c:pt idx="29">
                  <c:v>43860</c:v>
                </c:pt>
                <c:pt idx="30">
                  <c:v>43861</c:v>
                </c:pt>
                <c:pt idx="31">
                  <c:v>43862</c:v>
                </c:pt>
                <c:pt idx="32">
                  <c:v>43863</c:v>
                </c:pt>
                <c:pt idx="33">
                  <c:v>43864</c:v>
                </c:pt>
                <c:pt idx="34">
                  <c:v>43865</c:v>
                </c:pt>
                <c:pt idx="35">
                  <c:v>43866</c:v>
                </c:pt>
                <c:pt idx="36">
                  <c:v>43867</c:v>
                </c:pt>
                <c:pt idx="37">
                  <c:v>43868</c:v>
                </c:pt>
                <c:pt idx="38">
                  <c:v>43869</c:v>
                </c:pt>
                <c:pt idx="39">
                  <c:v>43870</c:v>
                </c:pt>
                <c:pt idx="40">
                  <c:v>43871</c:v>
                </c:pt>
                <c:pt idx="41">
                  <c:v>43872</c:v>
                </c:pt>
                <c:pt idx="42">
                  <c:v>43873</c:v>
                </c:pt>
                <c:pt idx="43">
                  <c:v>43874</c:v>
                </c:pt>
                <c:pt idx="44">
                  <c:v>43875</c:v>
                </c:pt>
                <c:pt idx="45">
                  <c:v>43876</c:v>
                </c:pt>
                <c:pt idx="46">
                  <c:v>43877</c:v>
                </c:pt>
                <c:pt idx="47">
                  <c:v>43878</c:v>
                </c:pt>
                <c:pt idx="48">
                  <c:v>43879</c:v>
                </c:pt>
                <c:pt idx="49">
                  <c:v>43880</c:v>
                </c:pt>
                <c:pt idx="50">
                  <c:v>43881</c:v>
                </c:pt>
                <c:pt idx="51">
                  <c:v>43882</c:v>
                </c:pt>
                <c:pt idx="52">
                  <c:v>43883</c:v>
                </c:pt>
                <c:pt idx="53">
                  <c:v>43884</c:v>
                </c:pt>
                <c:pt idx="54">
                  <c:v>43885</c:v>
                </c:pt>
                <c:pt idx="55">
                  <c:v>43886</c:v>
                </c:pt>
                <c:pt idx="56">
                  <c:v>43887</c:v>
                </c:pt>
                <c:pt idx="57">
                  <c:v>43888</c:v>
                </c:pt>
                <c:pt idx="58">
                  <c:v>43889</c:v>
                </c:pt>
                <c:pt idx="59">
                  <c:v>43890</c:v>
                </c:pt>
                <c:pt idx="60">
                  <c:v>43891</c:v>
                </c:pt>
                <c:pt idx="61">
                  <c:v>43892</c:v>
                </c:pt>
                <c:pt idx="62">
                  <c:v>43893</c:v>
                </c:pt>
                <c:pt idx="63">
                  <c:v>43894</c:v>
                </c:pt>
                <c:pt idx="64">
                  <c:v>43895</c:v>
                </c:pt>
                <c:pt idx="65">
                  <c:v>43896</c:v>
                </c:pt>
                <c:pt idx="66">
                  <c:v>43897</c:v>
                </c:pt>
                <c:pt idx="67">
                  <c:v>43898</c:v>
                </c:pt>
                <c:pt idx="68">
                  <c:v>43899</c:v>
                </c:pt>
                <c:pt idx="69">
                  <c:v>43900</c:v>
                </c:pt>
                <c:pt idx="70">
                  <c:v>43901</c:v>
                </c:pt>
                <c:pt idx="71">
                  <c:v>43902</c:v>
                </c:pt>
                <c:pt idx="72">
                  <c:v>43903</c:v>
                </c:pt>
                <c:pt idx="73">
                  <c:v>43904</c:v>
                </c:pt>
                <c:pt idx="74">
                  <c:v>43905</c:v>
                </c:pt>
                <c:pt idx="75">
                  <c:v>43906</c:v>
                </c:pt>
                <c:pt idx="76">
                  <c:v>43907</c:v>
                </c:pt>
                <c:pt idx="77">
                  <c:v>43908</c:v>
                </c:pt>
                <c:pt idx="78">
                  <c:v>43909</c:v>
                </c:pt>
                <c:pt idx="79">
                  <c:v>43910</c:v>
                </c:pt>
                <c:pt idx="80">
                  <c:v>43911</c:v>
                </c:pt>
                <c:pt idx="81">
                  <c:v>43912</c:v>
                </c:pt>
                <c:pt idx="82">
                  <c:v>43913</c:v>
                </c:pt>
                <c:pt idx="83">
                  <c:v>43914</c:v>
                </c:pt>
                <c:pt idx="84">
                  <c:v>43915</c:v>
                </c:pt>
                <c:pt idx="85">
                  <c:v>43916</c:v>
                </c:pt>
                <c:pt idx="86">
                  <c:v>43917</c:v>
                </c:pt>
                <c:pt idx="87">
                  <c:v>43918</c:v>
                </c:pt>
                <c:pt idx="88">
                  <c:v>43919</c:v>
                </c:pt>
                <c:pt idx="89">
                  <c:v>43920</c:v>
                </c:pt>
                <c:pt idx="90">
                  <c:v>43921</c:v>
                </c:pt>
                <c:pt idx="91">
                  <c:v>43922</c:v>
                </c:pt>
                <c:pt idx="92">
                  <c:v>43923</c:v>
                </c:pt>
                <c:pt idx="93">
                  <c:v>43924</c:v>
                </c:pt>
                <c:pt idx="94">
                  <c:v>43925</c:v>
                </c:pt>
                <c:pt idx="95">
                  <c:v>43926</c:v>
                </c:pt>
                <c:pt idx="96">
                  <c:v>43927</c:v>
                </c:pt>
                <c:pt idx="97">
                  <c:v>43928</c:v>
                </c:pt>
                <c:pt idx="98">
                  <c:v>43929</c:v>
                </c:pt>
                <c:pt idx="99">
                  <c:v>43930</c:v>
                </c:pt>
                <c:pt idx="100">
                  <c:v>43931</c:v>
                </c:pt>
                <c:pt idx="101">
                  <c:v>43932</c:v>
                </c:pt>
                <c:pt idx="102">
                  <c:v>43933</c:v>
                </c:pt>
                <c:pt idx="103">
                  <c:v>43934</c:v>
                </c:pt>
                <c:pt idx="104">
                  <c:v>43935</c:v>
                </c:pt>
                <c:pt idx="105">
                  <c:v>43936</c:v>
                </c:pt>
                <c:pt idx="106">
                  <c:v>43937</c:v>
                </c:pt>
                <c:pt idx="107">
                  <c:v>43938</c:v>
                </c:pt>
                <c:pt idx="108">
                  <c:v>43939</c:v>
                </c:pt>
                <c:pt idx="109">
                  <c:v>43940</c:v>
                </c:pt>
                <c:pt idx="110">
                  <c:v>43941</c:v>
                </c:pt>
                <c:pt idx="111">
                  <c:v>43942</c:v>
                </c:pt>
                <c:pt idx="112">
                  <c:v>43943</c:v>
                </c:pt>
                <c:pt idx="113">
                  <c:v>43944</c:v>
                </c:pt>
                <c:pt idx="114">
                  <c:v>43945</c:v>
                </c:pt>
                <c:pt idx="115">
                  <c:v>43946</c:v>
                </c:pt>
                <c:pt idx="116">
                  <c:v>43947</c:v>
                </c:pt>
                <c:pt idx="117">
                  <c:v>43948</c:v>
                </c:pt>
                <c:pt idx="118">
                  <c:v>43949</c:v>
                </c:pt>
                <c:pt idx="119">
                  <c:v>43950</c:v>
                </c:pt>
                <c:pt idx="120">
                  <c:v>43951</c:v>
                </c:pt>
                <c:pt idx="121">
                  <c:v>43952</c:v>
                </c:pt>
                <c:pt idx="122">
                  <c:v>43953</c:v>
                </c:pt>
                <c:pt idx="123">
                  <c:v>43954</c:v>
                </c:pt>
                <c:pt idx="124">
                  <c:v>43955</c:v>
                </c:pt>
                <c:pt idx="125">
                  <c:v>43956</c:v>
                </c:pt>
                <c:pt idx="126">
                  <c:v>43957</c:v>
                </c:pt>
                <c:pt idx="127">
                  <c:v>43958</c:v>
                </c:pt>
                <c:pt idx="128">
                  <c:v>43959</c:v>
                </c:pt>
                <c:pt idx="129">
                  <c:v>43960</c:v>
                </c:pt>
                <c:pt idx="130">
                  <c:v>43961</c:v>
                </c:pt>
                <c:pt idx="131">
                  <c:v>43962</c:v>
                </c:pt>
                <c:pt idx="132">
                  <c:v>43963</c:v>
                </c:pt>
                <c:pt idx="133">
                  <c:v>43964</c:v>
                </c:pt>
                <c:pt idx="134">
                  <c:v>43965</c:v>
                </c:pt>
                <c:pt idx="135">
                  <c:v>43966</c:v>
                </c:pt>
                <c:pt idx="136">
                  <c:v>43967</c:v>
                </c:pt>
                <c:pt idx="137">
                  <c:v>43968</c:v>
                </c:pt>
                <c:pt idx="138">
                  <c:v>43969</c:v>
                </c:pt>
                <c:pt idx="139">
                  <c:v>43970</c:v>
                </c:pt>
                <c:pt idx="140">
                  <c:v>43971</c:v>
                </c:pt>
                <c:pt idx="141">
                  <c:v>43972</c:v>
                </c:pt>
                <c:pt idx="142">
                  <c:v>43973</c:v>
                </c:pt>
                <c:pt idx="143">
                  <c:v>43974</c:v>
                </c:pt>
                <c:pt idx="144">
                  <c:v>43975</c:v>
                </c:pt>
                <c:pt idx="145">
                  <c:v>43976</c:v>
                </c:pt>
                <c:pt idx="146">
                  <c:v>43977</c:v>
                </c:pt>
                <c:pt idx="147">
                  <c:v>43978</c:v>
                </c:pt>
                <c:pt idx="148">
                  <c:v>43979</c:v>
                </c:pt>
                <c:pt idx="149">
                  <c:v>43980</c:v>
                </c:pt>
                <c:pt idx="150">
                  <c:v>43981</c:v>
                </c:pt>
                <c:pt idx="151">
                  <c:v>43982</c:v>
                </c:pt>
                <c:pt idx="152">
                  <c:v>43983</c:v>
                </c:pt>
                <c:pt idx="153">
                  <c:v>43984</c:v>
                </c:pt>
                <c:pt idx="154">
                  <c:v>43985</c:v>
                </c:pt>
                <c:pt idx="155">
                  <c:v>43986</c:v>
                </c:pt>
                <c:pt idx="156">
                  <c:v>43987</c:v>
                </c:pt>
                <c:pt idx="157">
                  <c:v>43988</c:v>
                </c:pt>
                <c:pt idx="158">
                  <c:v>43989</c:v>
                </c:pt>
                <c:pt idx="159">
                  <c:v>43990</c:v>
                </c:pt>
                <c:pt idx="160">
                  <c:v>43991</c:v>
                </c:pt>
                <c:pt idx="161">
                  <c:v>43992</c:v>
                </c:pt>
                <c:pt idx="162">
                  <c:v>43993</c:v>
                </c:pt>
                <c:pt idx="163">
                  <c:v>43994</c:v>
                </c:pt>
                <c:pt idx="164">
                  <c:v>43995</c:v>
                </c:pt>
                <c:pt idx="165">
                  <c:v>43996</c:v>
                </c:pt>
                <c:pt idx="166">
                  <c:v>43997</c:v>
                </c:pt>
                <c:pt idx="167">
                  <c:v>43998</c:v>
                </c:pt>
                <c:pt idx="168">
                  <c:v>43999</c:v>
                </c:pt>
                <c:pt idx="169">
                  <c:v>44000</c:v>
                </c:pt>
                <c:pt idx="170">
                  <c:v>44001</c:v>
                </c:pt>
                <c:pt idx="171">
                  <c:v>44002</c:v>
                </c:pt>
                <c:pt idx="172">
                  <c:v>44003</c:v>
                </c:pt>
                <c:pt idx="173">
                  <c:v>44004</c:v>
                </c:pt>
                <c:pt idx="174">
                  <c:v>44005</c:v>
                </c:pt>
                <c:pt idx="175">
                  <c:v>44006</c:v>
                </c:pt>
                <c:pt idx="176">
                  <c:v>44007</c:v>
                </c:pt>
                <c:pt idx="177">
                  <c:v>44008</c:v>
                </c:pt>
                <c:pt idx="178">
                  <c:v>44009</c:v>
                </c:pt>
                <c:pt idx="179">
                  <c:v>44010</c:v>
                </c:pt>
                <c:pt idx="180">
                  <c:v>44011</c:v>
                </c:pt>
                <c:pt idx="181">
                  <c:v>44012</c:v>
                </c:pt>
                <c:pt idx="182">
                  <c:v>44013</c:v>
                </c:pt>
                <c:pt idx="183">
                  <c:v>44014</c:v>
                </c:pt>
                <c:pt idx="184">
                  <c:v>44015</c:v>
                </c:pt>
                <c:pt idx="185">
                  <c:v>44016</c:v>
                </c:pt>
                <c:pt idx="186">
                  <c:v>44017</c:v>
                </c:pt>
                <c:pt idx="187">
                  <c:v>44018</c:v>
                </c:pt>
                <c:pt idx="188">
                  <c:v>44019</c:v>
                </c:pt>
                <c:pt idx="189">
                  <c:v>44020</c:v>
                </c:pt>
                <c:pt idx="190">
                  <c:v>44021</c:v>
                </c:pt>
                <c:pt idx="191">
                  <c:v>44022</c:v>
                </c:pt>
                <c:pt idx="192">
                  <c:v>44023</c:v>
                </c:pt>
                <c:pt idx="193">
                  <c:v>44024</c:v>
                </c:pt>
                <c:pt idx="194">
                  <c:v>44025</c:v>
                </c:pt>
                <c:pt idx="195">
                  <c:v>44026</c:v>
                </c:pt>
                <c:pt idx="196">
                  <c:v>44027</c:v>
                </c:pt>
                <c:pt idx="197">
                  <c:v>44028</c:v>
                </c:pt>
                <c:pt idx="198">
                  <c:v>44029</c:v>
                </c:pt>
                <c:pt idx="199">
                  <c:v>44030</c:v>
                </c:pt>
                <c:pt idx="200">
                  <c:v>44031</c:v>
                </c:pt>
                <c:pt idx="201">
                  <c:v>44032</c:v>
                </c:pt>
                <c:pt idx="202">
                  <c:v>44033</c:v>
                </c:pt>
                <c:pt idx="203">
                  <c:v>44034</c:v>
                </c:pt>
                <c:pt idx="204">
                  <c:v>44035</c:v>
                </c:pt>
                <c:pt idx="205">
                  <c:v>44036</c:v>
                </c:pt>
                <c:pt idx="206">
                  <c:v>44037</c:v>
                </c:pt>
                <c:pt idx="207">
                  <c:v>44038</c:v>
                </c:pt>
                <c:pt idx="208">
                  <c:v>44039</c:v>
                </c:pt>
                <c:pt idx="209">
                  <c:v>44040</c:v>
                </c:pt>
                <c:pt idx="210">
                  <c:v>44041</c:v>
                </c:pt>
                <c:pt idx="211">
                  <c:v>44042</c:v>
                </c:pt>
                <c:pt idx="212">
                  <c:v>44043</c:v>
                </c:pt>
                <c:pt idx="213">
                  <c:v>44044</c:v>
                </c:pt>
                <c:pt idx="214">
                  <c:v>44045</c:v>
                </c:pt>
                <c:pt idx="215">
                  <c:v>44046</c:v>
                </c:pt>
                <c:pt idx="216">
                  <c:v>44047</c:v>
                </c:pt>
                <c:pt idx="217">
                  <c:v>44048</c:v>
                </c:pt>
                <c:pt idx="218">
                  <c:v>44049</c:v>
                </c:pt>
                <c:pt idx="219">
                  <c:v>44050</c:v>
                </c:pt>
                <c:pt idx="220">
                  <c:v>44051</c:v>
                </c:pt>
                <c:pt idx="221">
                  <c:v>44052</c:v>
                </c:pt>
                <c:pt idx="222">
                  <c:v>44053</c:v>
                </c:pt>
                <c:pt idx="223">
                  <c:v>44054</c:v>
                </c:pt>
                <c:pt idx="224">
                  <c:v>44055</c:v>
                </c:pt>
                <c:pt idx="225">
                  <c:v>44056</c:v>
                </c:pt>
                <c:pt idx="226">
                  <c:v>44057</c:v>
                </c:pt>
                <c:pt idx="227">
                  <c:v>44058</c:v>
                </c:pt>
                <c:pt idx="228">
                  <c:v>44059</c:v>
                </c:pt>
                <c:pt idx="229">
                  <c:v>44060</c:v>
                </c:pt>
                <c:pt idx="230">
                  <c:v>44061</c:v>
                </c:pt>
                <c:pt idx="231">
                  <c:v>44062</c:v>
                </c:pt>
                <c:pt idx="232">
                  <c:v>44063</c:v>
                </c:pt>
                <c:pt idx="233">
                  <c:v>44064</c:v>
                </c:pt>
                <c:pt idx="234">
                  <c:v>44065</c:v>
                </c:pt>
                <c:pt idx="235">
                  <c:v>44066</c:v>
                </c:pt>
                <c:pt idx="236">
                  <c:v>44067</c:v>
                </c:pt>
                <c:pt idx="237">
                  <c:v>44068</c:v>
                </c:pt>
                <c:pt idx="238">
                  <c:v>44069</c:v>
                </c:pt>
                <c:pt idx="239">
                  <c:v>44070</c:v>
                </c:pt>
                <c:pt idx="240">
                  <c:v>44071</c:v>
                </c:pt>
                <c:pt idx="241">
                  <c:v>44072</c:v>
                </c:pt>
                <c:pt idx="242">
                  <c:v>44073</c:v>
                </c:pt>
                <c:pt idx="243">
                  <c:v>44074</c:v>
                </c:pt>
                <c:pt idx="244">
                  <c:v>44075</c:v>
                </c:pt>
                <c:pt idx="245">
                  <c:v>44076</c:v>
                </c:pt>
                <c:pt idx="246">
                  <c:v>44077</c:v>
                </c:pt>
                <c:pt idx="247">
                  <c:v>44078</c:v>
                </c:pt>
                <c:pt idx="248">
                  <c:v>44079</c:v>
                </c:pt>
                <c:pt idx="249">
                  <c:v>44080</c:v>
                </c:pt>
                <c:pt idx="250">
                  <c:v>44081</c:v>
                </c:pt>
                <c:pt idx="251">
                  <c:v>44082</c:v>
                </c:pt>
                <c:pt idx="252">
                  <c:v>44083</c:v>
                </c:pt>
                <c:pt idx="253">
                  <c:v>44084</c:v>
                </c:pt>
                <c:pt idx="254">
                  <c:v>44085</c:v>
                </c:pt>
                <c:pt idx="255">
                  <c:v>44086</c:v>
                </c:pt>
                <c:pt idx="256">
                  <c:v>44087</c:v>
                </c:pt>
                <c:pt idx="257">
                  <c:v>44088</c:v>
                </c:pt>
                <c:pt idx="258">
                  <c:v>44089</c:v>
                </c:pt>
                <c:pt idx="259">
                  <c:v>44090</c:v>
                </c:pt>
                <c:pt idx="260">
                  <c:v>44091</c:v>
                </c:pt>
                <c:pt idx="261">
                  <c:v>44092</c:v>
                </c:pt>
                <c:pt idx="262">
                  <c:v>44093</c:v>
                </c:pt>
                <c:pt idx="263">
                  <c:v>44094</c:v>
                </c:pt>
                <c:pt idx="264">
                  <c:v>44095</c:v>
                </c:pt>
                <c:pt idx="265">
                  <c:v>44096</c:v>
                </c:pt>
                <c:pt idx="266">
                  <c:v>44097</c:v>
                </c:pt>
                <c:pt idx="267">
                  <c:v>44098</c:v>
                </c:pt>
                <c:pt idx="268">
                  <c:v>44099</c:v>
                </c:pt>
                <c:pt idx="269">
                  <c:v>44100</c:v>
                </c:pt>
                <c:pt idx="270">
                  <c:v>44101</c:v>
                </c:pt>
                <c:pt idx="271">
                  <c:v>44102</c:v>
                </c:pt>
                <c:pt idx="272">
                  <c:v>44103</c:v>
                </c:pt>
                <c:pt idx="273">
                  <c:v>44104</c:v>
                </c:pt>
                <c:pt idx="274">
                  <c:v>44105</c:v>
                </c:pt>
                <c:pt idx="275">
                  <c:v>44106</c:v>
                </c:pt>
                <c:pt idx="276">
                  <c:v>44107</c:v>
                </c:pt>
                <c:pt idx="277">
                  <c:v>44108</c:v>
                </c:pt>
                <c:pt idx="278">
                  <c:v>44109</c:v>
                </c:pt>
                <c:pt idx="279">
                  <c:v>44110</c:v>
                </c:pt>
                <c:pt idx="280">
                  <c:v>44111</c:v>
                </c:pt>
                <c:pt idx="281">
                  <c:v>44112</c:v>
                </c:pt>
                <c:pt idx="282">
                  <c:v>44113</c:v>
                </c:pt>
                <c:pt idx="283">
                  <c:v>44114</c:v>
                </c:pt>
                <c:pt idx="284">
                  <c:v>44115</c:v>
                </c:pt>
                <c:pt idx="285">
                  <c:v>44116</c:v>
                </c:pt>
                <c:pt idx="286">
                  <c:v>44117</c:v>
                </c:pt>
                <c:pt idx="287">
                  <c:v>44118</c:v>
                </c:pt>
                <c:pt idx="288">
                  <c:v>44119</c:v>
                </c:pt>
                <c:pt idx="289">
                  <c:v>44120</c:v>
                </c:pt>
                <c:pt idx="290">
                  <c:v>44121</c:v>
                </c:pt>
                <c:pt idx="291">
                  <c:v>44122</c:v>
                </c:pt>
                <c:pt idx="292">
                  <c:v>44123</c:v>
                </c:pt>
                <c:pt idx="293">
                  <c:v>44124</c:v>
                </c:pt>
                <c:pt idx="294">
                  <c:v>44125</c:v>
                </c:pt>
                <c:pt idx="295">
                  <c:v>44126</c:v>
                </c:pt>
                <c:pt idx="296">
                  <c:v>44127</c:v>
                </c:pt>
                <c:pt idx="297">
                  <c:v>44128</c:v>
                </c:pt>
                <c:pt idx="298">
                  <c:v>44129</c:v>
                </c:pt>
                <c:pt idx="299">
                  <c:v>44130</c:v>
                </c:pt>
                <c:pt idx="300">
                  <c:v>44131</c:v>
                </c:pt>
                <c:pt idx="301">
                  <c:v>44132</c:v>
                </c:pt>
                <c:pt idx="302">
                  <c:v>44133</c:v>
                </c:pt>
                <c:pt idx="303">
                  <c:v>44134</c:v>
                </c:pt>
                <c:pt idx="304">
                  <c:v>44135</c:v>
                </c:pt>
                <c:pt idx="305">
                  <c:v>44136</c:v>
                </c:pt>
                <c:pt idx="306">
                  <c:v>44137</c:v>
                </c:pt>
                <c:pt idx="307">
                  <c:v>44138</c:v>
                </c:pt>
                <c:pt idx="308">
                  <c:v>44139</c:v>
                </c:pt>
                <c:pt idx="309">
                  <c:v>44140</c:v>
                </c:pt>
                <c:pt idx="310">
                  <c:v>44141</c:v>
                </c:pt>
                <c:pt idx="311">
                  <c:v>44142</c:v>
                </c:pt>
                <c:pt idx="312">
                  <c:v>44143</c:v>
                </c:pt>
                <c:pt idx="313">
                  <c:v>44144</c:v>
                </c:pt>
                <c:pt idx="314">
                  <c:v>44145</c:v>
                </c:pt>
                <c:pt idx="315">
                  <c:v>44146</c:v>
                </c:pt>
                <c:pt idx="316">
                  <c:v>44147</c:v>
                </c:pt>
                <c:pt idx="317">
                  <c:v>44148</c:v>
                </c:pt>
                <c:pt idx="318">
                  <c:v>44149</c:v>
                </c:pt>
                <c:pt idx="319">
                  <c:v>44150</c:v>
                </c:pt>
                <c:pt idx="320">
                  <c:v>44151</c:v>
                </c:pt>
                <c:pt idx="321">
                  <c:v>44152</c:v>
                </c:pt>
                <c:pt idx="322">
                  <c:v>44153</c:v>
                </c:pt>
                <c:pt idx="323">
                  <c:v>44154</c:v>
                </c:pt>
                <c:pt idx="324">
                  <c:v>44155</c:v>
                </c:pt>
                <c:pt idx="325">
                  <c:v>44156</c:v>
                </c:pt>
                <c:pt idx="326">
                  <c:v>44157</c:v>
                </c:pt>
                <c:pt idx="327">
                  <c:v>44158</c:v>
                </c:pt>
                <c:pt idx="328">
                  <c:v>44159</c:v>
                </c:pt>
                <c:pt idx="329">
                  <c:v>44160</c:v>
                </c:pt>
                <c:pt idx="330">
                  <c:v>44161</c:v>
                </c:pt>
                <c:pt idx="331">
                  <c:v>44162</c:v>
                </c:pt>
                <c:pt idx="332">
                  <c:v>44163</c:v>
                </c:pt>
                <c:pt idx="333">
                  <c:v>44164</c:v>
                </c:pt>
                <c:pt idx="334">
                  <c:v>44165</c:v>
                </c:pt>
                <c:pt idx="335">
                  <c:v>44166</c:v>
                </c:pt>
                <c:pt idx="336">
                  <c:v>44167</c:v>
                </c:pt>
                <c:pt idx="337">
                  <c:v>44168</c:v>
                </c:pt>
                <c:pt idx="338">
                  <c:v>44169</c:v>
                </c:pt>
                <c:pt idx="339">
                  <c:v>44170</c:v>
                </c:pt>
                <c:pt idx="340">
                  <c:v>44171</c:v>
                </c:pt>
                <c:pt idx="341">
                  <c:v>44172</c:v>
                </c:pt>
                <c:pt idx="342">
                  <c:v>44173</c:v>
                </c:pt>
                <c:pt idx="343">
                  <c:v>44174</c:v>
                </c:pt>
                <c:pt idx="344">
                  <c:v>44175</c:v>
                </c:pt>
                <c:pt idx="345">
                  <c:v>44176</c:v>
                </c:pt>
                <c:pt idx="346">
                  <c:v>44177</c:v>
                </c:pt>
                <c:pt idx="347">
                  <c:v>44178</c:v>
                </c:pt>
                <c:pt idx="348">
                  <c:v>44179</c:v>
                </c:pt>
                <c:pt idx="349">
                  <c:v>44180</c:v>
                </c:pt>
                <c:pt idx="350">
                  <c:v>44181</c:v>
                </c:pt>
                <c:pt idx="351">
                  <c:v>44182</c:v>
                </c:pt>
                <c:pt idx="352">
                  <c:v>44183</c:v>
                </c:pt>
                <c:pt idx="353">
                  <c:v>44184</c:v>
                </c:pt>
                <c:pt idx="354">
                  <c:v>44185</c:v>
                </c:pt>
                <c:pt idx="355">
                  <c:v>44186</c:v>
                </c:pt>
                <c:pt idx="356">
                  <c:v>44187</c:v>
                </c:pt>
                <c:pt idx="357">
                  <c:v>44188</c:v>
                </c:pt>
                <c:pt idx="358">
                  <c:v>44189</c:v>
                </c:pt>
                <c:pt idx="359">
                  <c:v>44190</c:v>
                </c:pt>
                <c:pt idx="360">
                  <c:v>44191</c:v>
                </c:pt>
                <c:pt idx="361">
                  <c:v>44192</c:v>
                </c:pt>
                <c:pt idx="362">
                  <c:v>44193</c:v>
                </c:pt>
                <c:pt idx="363">
                  <c:v>44194</c:v>
                </c:pt>
                <c:pt idx="364">
                  <c:v>44195</c:v>
                </c:pt>
                <c:pt idx="365">
                  <c:v>44196</c:v>
                </c:pt>
                <c:pt idx="366">
                  <c:v>44197</c:v>
                </c:pt>
                <c:pt idx="367">
                  <c:v>44198</c:v>
                </c:pt>
                <c:pt idx="368">
                  <c:v>44199</c:v>
                </c:pt>
                <c:pt idx="369">
                  <c:v>44200</c:v>
                </c:pt>
                <c:pt idx="370">
                  <c:v>44201</c:v>
                </c:pt>
                <c:pt idx="371">
                  <c:v>44202</c:v>
                </c:pt>
                <c:pt idx="372">
                  <c:v>44203</c:v>
                </c:pt>
                <c:pt idx="373">
                  <c:v>44204</c:v>
                </c:pt>
                <c:pt idx="374">
                  <c:v>44205</c:v>
                </c:pt>
                <c:pt idx="375">
                  <c:v>44206</c:v>
                </c:pt>
                <c:pt idx="376">
                  <c:v>44207</c:v>
                </c:pt>
                <c:pt idx="377">
                  <c:v>44208</c:v>
                </c:pt>
                <c:pt idx="378">
                  <c:v>44209</c:v>
                </c:pt>
                <c:pt idx="379">
                  <c:v>44210</c:v>
                </c:pt>
                <c:pt idx="380">
                  <c:v>44211</c:v>
                </c:pt>
                <c:pt idx="381">
                  <c:v>44212</c:v>
                </c:pt>
                <c:pt idx="382">
                  <c:v>44213</c:v>
                </c:pt>
                <c:pt idx="383">
                  <c:v>44214</c:v>
                </c:pt>
                <c:pt idx="384">
                  <c:v>44215</c:v>
                </c:pt>
                <c:pt idx="385">
                  <c:v>44216</c:v>
                </c:pt>
                <c:pt idx="386">
                  <c:v>44217</c:v>
                </c:pt>
                <c:pt idx="387">
                  <c:v>44218</c:v>
                </c:pt>
                <c:pt idx="388">
                  <c:v>44219</c:v>
                </c:pt>
                <c:pt idx="389">
                  <c:v>44220</c:v>
                </c:pt>
                <c:pt idx="390">
                  <c:v>44221</c:v>
                </c:pt>
                <c:pt idx="391">
                  <c:v>44222</c:v>
                </c:pt>
                <c:pt idx="392">
                  <c:v>44223</c:v>
                </c:pt>
                <c:pt idx="393">
                  <c:v>44224</c:v>
                </c:pt>
                <c:pt idx="394">
                  <c:v>44225</c:v>
                </c:pt>
                <c:pt idx="395">
                  <c:v>44226</c:v>
                </c:pt>
                <c:pt idx="396">
                  <c:v>44227</c:v>
                </c:pt>
                <c:pt idx="397">
                  <c:v>44228</c:v>
                </c:pt>
                <c:pt idx="398">
                  <c:v>44229</c:v>
                </c:pt>
                <c:pt idx="399">
                  <c:v>44230</c:v>
                </c:pt>
                <c:pt idx="400">
                  <c:v>44231</c:v>
                </c:pt>
                <c:pt idx="401">
                  <c:v>44232</c:v>
                </c:pt>
                <c:pt idx="402">
                  <c:v>44233</c:v>
                </c:pt>
                <c:pt idx="403">
                  <c:v>44234</c:v>
                </c:pt>
                <c:pt idx="404">
                  <c:v>44235</c:v>
                </c:pt>
                <c:pt idx="405">
                  <c:v>44236</c:v>
                </c:pt>
                <c:pt idx="406">
                  <c:v>44237</c:v>
                </c:pt>
                <c:pt idx="407">
                  <c:v>44238</c:v>
                </c:pt>
                <c:pt idx="408">
                  <c:v>44239</c:v>
                </c:pt>
                <c:pt idx="409">
                  <c:v>44240</c:v>
                </c:pt>
                <c:pt idx="410">
                  <c:v>44241</c:v>
                </c:pt>
                <c:pt idx="411">
                  <c:v>44242</c:v>
                </c:pt>
                <c:pt idx="412">
                  <c:v>44243</c:v>
                </c:pt>
                <c:pt idx="413">
                  <c:v>44244</c:v>
                </c:pt>
                <c:pt idx="414">
                  <c:v>44245</c:v>
                </c:pt>
                <c:pt idx="415">
                  <c:v>44246</c:v>
                </c:pt>
                <c:pt idx="416">
                  <c:v>44247</c:v>
                </c:pt>
                <c:pt idx="417">
                  <c:v>44248</c:v>
                </c:pt>
                <c:pt idx="418">
                  <c:v>44249</c:v>
                </c:pt>
                <c:pt idx="419">
                  <c:v>44250</c:v>
                </c:pt>
                <c:pt idx="420">
                  <c:v>44251</c:v>
                </c:pt>
                <c:pt idx="421">
                  <c:v>44252</c:v>
                </c:pt>
                <c:pt idx="422">
                  <c:v>44253</c:v>
                </c:pt>
                <c:pt idx="423">
                  <c:v>44254</c:v>
                </c:pt>
                <c:pt idx="424">
                  <c:v>44255</c:v>
                </c:pt>
                <c:pt idx="425">
                  <c:v>44256</c:v>
                </c:pt>
                <c:pt idx="426">
                  <c:v>44257</c:v>
                </c:pt>
                <c:pt idx="427">
                  <c:v>44258</c:v>
                </c:pt>
                <c:pt idx="428">
                  <c:v>44259</c:v>
                </c:pt>
                <c:pt idx="429">
                  <c:v>44260</c:v>
                </c:pt>
                <c:pt idx="430">
                  <c:v>44261</c:v>
                </c:pt>
                <c:pt idx="431">
                  <c:v>44262</c:v>
                </c:pt>
                <c:pt idx="432">
                  <c:v>44263</c:v>
                </c:pt>
                <c:pt idx="433">
                  <c:v>44264</c:v>
                </c:pt>
                <c:pt idx="434">
                  <c:v>44265</c:v>
                </c:pt>
                <c:pt idx="435">
                  <c:v>44266</c:v>
                </c:pt>
                <c:pt idx="436">
                  <c:v>44267</c:v>
                </c:pt>
                <c:pt idx="437">
                  <c:v>44268</c:v>
                </c:pt>
                <c:pt idx="438">
                  <c:v>44269</c:v>
                </c:pt>
                <c:pt idx="439">
                  <c:v>44270</c:v>
                </c:pt>
                <c:pt idx="440">
                  <c:v>44271</c:v>
                </c:pt>
                <c:pt idx="441">
                  <c:v>44272</c:v>
                </c:pt>
                <c:pt idx="442">
                  <c:v>44273</c:v>
                </c:pt>
                <c:pt idx="443">
                  <c:v>44274</c:v>
                </c:pt>
                <c:pt idx="444">
                  <c:v>44275</c:v>
                </c:pt>
                <c:pt idx="445">
                  <c:v>44276</c:v>
                </c:pt>
                <c:pt idx="446">
                  <c:v>44277</c:v>
                </c:pt>
                <c:pt idx="447">
                  <c:v>44278</c:v>
                </c:pt>
                <c:pt idx="448">
                  <c:v>44279</c:v>
                </c:pt>
                <c:pt idx="449">
                  <c:v>44280</c:v>
                </c:pt>
                <c:pt idx="450">
                  <c:v>44281</c:v>
                </c:pt>
                <c:pt idx="451">
                  <c:v>44282</c:v>
                </c:pt>
                <c:pt idx="452">
                  <c:v>44283</c:v>
                </c:pt>
                <c:pt idx="453">
                  <c:v>44284</c:v>
                </c:pt>
                <c:pt idx="454">
                  <c:v>44285</c:v>
                </c:pt>
                <c:pt idx="455">
                  <c:v>44286</c:v>
                </c:pt>
                <c:pt idx="456">
                  <c:v>44287</c:v>
                </c:pt>
                <c:pt idx="457">
                  <c:v>44288</c:v>
                </c:pt>
                <c:pt idx="458">
                  <c:v>44289</c:v>
                </c:pt>
                <c:pt idx="459">
                  <c:v>44290</c:v>
                </c:pt>
                <c:pt idx="460">
                  <c:v>44291</c:v>
                </c:pt>
                <c:pt idx="461">
                  <c:v>44292</c:v>
                </c:pt>
                <c:pt idx="462">
                  <c:v>44293</c:v>
                </c:pt>
                <c:pt idx="463">
                  <c:v>44294</c:v>
                </c:pt>
                <c:pt idx="464">
                  <c:v>44295</c:v>
                </c:pt>
                <c:pt idx="465">
                  <c:v>44296</c:v>
                </c:pt>
                <c:pt idx="466">
                  <c:v>44297</c:v>
                </c:pt>
                <c:pt idx="467">
                  <c:v>44298</c:v>
                </c:pt>
                <c:pt idx="468">
                  <c:v>44299</c:v>
                </c:pt>
                <c:pt idx="469">
                  <c:v>44300</c:v>
                </c:pt>
                <c:pt idx="470">
                  <c:v>44301</c:v>
                </c:pt>
                <c:pt idx="471">
                  <c:v>44302</c:v>
                </c:pt>
                <c:pt idx="472">
                  <c:v>44303</c:v>
                </c:pt>
                <c:pt idx="473">
                  <c:v>44304</c:v>
                </c:pt>
                <c:pt idx="474">
                  <c:v>44305</c:v>
                </c:pt>
                <c:pt idx="475">
                  <c:v>44306</c:v>
                </c:pt>
                <c:pt idx="476">
                  <c:v>44307</c:v>
                </c:pt>
                <c:pt idx="477">
                  <c:v>44308</c:v>
                </c:pt>
                <c:pt idx="478">
                  <c:v>44309</c:v>
                </c:pt>
                <c:pt idx="479">
                  <c:v>44310</c:v>
                </c:pt>
                <c:pt idx="480">
                  <c:v>44311</c:v>
                </c:pt>
                <c:pt idx="481">
                  <c:v>44312</c:v>
                </c:pt>
                <c:pt idx="482">
                  <c:v>44313</c:v>
                </c:pt>
                <c:pt idx="483">
                  <c:v>44314</c:v>
                </c:pt>
                <c:pt idx="484">
                  <c:v>44315</c:v>
                </c:pt>
                <c:pt idx="485">
                  <c:v>44316</c:v>
                </c:pt>
                <c:pt idx="486">
                  <c:v>44317</c:v>
                </c:pt>
                <c:pt idx="487">
                  <c:v>44318</c:v>
                </c:pt>
                <c:pt idx="488">
                  <c:v>44319</c:v>
                </c:pt>
                <c:pt idx="489">
                  <c:v>44320</c:v>
                </c:pt>
                <c:pt idx="490">
                  <c:v>44321</c:v>
                </c:pt>
                <c:pt idx="491">
                  <c:v>44322</c:v>
                </c:pt>
                <c:pt idx="492">
                  <c:v>44323</c:v>
                </c:pt>
                <c:pt idx="493">
                  <c:v>44324</c:v>
                </c:pt>
                <c:pt idx="494">
                  <c:v>44325</c:v>
                </c:pt>
                <c:pt idx="495">
                  <c:v>44326</c:v>
                </c:pt>
                <c:pt idx="496">
                  <c:v>44327</c:v>
                </c:pt>
                <c:pt idx="497">
                  <c:v>44328</c:v>
                </c:pt>
                <c:pt idx="498">
                  <c:v>44329</c:v>
                </c:pt>
                <c:pt idx="499">
                  <c:v>44330</c:v>
                </c:pt>
                <c:pt idx="500">
                  <c:v>44331</c:v>
                </c:pt>
                <c:pt idx="501">
                  <c:v>44332</c:v>
                </c:pt>
                <c:pt idx="502">
                  <c:v>44333</c:v>
                </c:pt>
                <c:pt idx="503">
                  <c:v>44334</c:v>
                </c:pt>
                <c:pt idx="504">
                  <c:v>44335</c:v>
                </c:pt>
                <c:pt idx="505">
                  <c:v>44336</c:v>
                </c:pt>
                <c:pt idx="506">
                  <c:v>44337</c:v>
                </c:pt>
                <c:pt idx="507">
                  <c:v>44338</c:v>
                </c:pt>
                <c:pt idx="508">
                  <c:v>44339</c:v>
                </c:pt>
                <c:pt idx="509">
                  <c:v>44340</c:v>
                </c:pt>
                <c:pt idx="510">
                  <c:v>44341</c:v>
                </c:pt>
                <c:pt idx="511">
                  <c:v>44342</c:v>
                </c:pt>
                <c:pt idx="512">
                  <c:v>44343</c:v>
                </c:pt>
                <c:pt idx="513">
                  <c:v>44344</c:v>
                </c:pt>
                <c:pt idx="514">
                  <c:v>44345</c:v>
                </c:pt>
                <c:pt idx="515">
                  <c:v>44346</c:v>
                </c:pt>
                <c:pt idx="516">
                  <c:v>44347</c:v>
                </c:pt>
                <c:pt idx="517">
                  <c:v>44348</c:v>
                </c:pt>
                <c:pt idx="518">
                  <c:v>44349</c:v>
                </c:pt>
                <c:pt idx="519">
                  <c:v>44350</c:v>
                </c:pt>
                <c:pt idx="520">
                  <c:v>44351</c:v>
                </c:pt>
                <c:pt idx="521">
                  <c:v>44352</c:v>
                </c:pt>
                <c:pt idx="522">
                  <c:v>44353</c:v>
                </c:pt>
                <c:pt idx="523">
                  <c:v>44354</c:v>
                </c:pt>
                <c:pt idx="524">
                  <c:v>44355</c:v>
                </c:pt>
                <c:pt idx="525">
                  <c:v>44356</c:v>
                </c:pt>
                <c:pt idx="526">
                  <c:v>44357</c:v>
                </c:pt>
                <c:pt idx="527">
                  <c:v>44358</c:v>
                </c:pt>
                <c:pt idx="528">
                  <c:v>44359</c:v>
                </c:pt>
                <c:pt idx="529">
                  <c:v>44360</c:v>
                </c:pt>
                <c:pt idx="530">
                  <c:v>44361</c:v>
                </c:pt>
                <c:pt idx="531">
                  <c:v>44362</c:v>
                </c:pt>
                <c:pt idx="532">
                  <c:v>44363</c:v>
                </c:pt>
                <c:pt idx="533">
                  <c:v>44364</c:v>
                </c:pt>
                <c:pt idx="534">
                  <c:v>44365</c:v>
                </c:pt>
                <c:pt idx="535">
                  <c:v>44366</c:v>
                </c:pt>
                <c:pt idx="536">
                  <c:v>44367</c:v>
                </c:pt>
                <c:pt idx="537">
                  <c:v>44368</c:v>
                </c:pt>
                <c:pt idx="538">
                  <c:v>44369</c:v>
                </c:pt>
                <c:pt idx="539">
                  <c:v>44370</c:v>
                </c:pt>
                <c:pt idx="540">
                  <c:v>44371</c:v>
                </c:pt>
                <c:pt idx="541">
                  <c:v>44372</c:v>
                </c:pt>
                <c:pt idx="542">
                  <c:v>44373</c:v>
                </c:pt>
                <c:pt idx="543">
                  <c:v>44374</c:v>
                </c:pt>
                <c:pt idx="544">
                  <c:v>44375</c:v>
                </c:pt>
                <c:pt idx="545">
                  <c:v>44376</c:v>
                </c:pt>
              </c:numCache>
            </c:numRef>
          </c:cat>
          <c:val>
            <c:numRef>
              <c:f>Sheet3!$AY$3:$AY$548</c:f>
              <c:numCache>
                <c:formatCode>General</c:formatCode>
                <c:ptCount val="546"/>
                <c:pt idx="187">
                  <c:v>200</c:v>
                </c:pt>
                <c:pt idx="188">
                  <c:v>200</c:v>
                </c:pt>
                <c:pt idx="189">
                  <c:v>200</c:v>
                </c:pt>
                <c:pt idx="190">
                  <c:v>200</c:v>
                </c:pt>
                <c:pt idx="191">
                  <c:v>200</c:v>
                </c:pt>
                <c:pt idx="192">
                  <c:v>200</c:v>
                </c:pt>
                <c:pt idx="193">
                  <c:v>200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1-9CC8-4140-B968-02DA341257F4}"/>
            </c:ext>
          </c:extLst>
        </c:ser>
        <c:ser>
          <c:idx val="50"/>
          <c:order val="50"/>
          <c:tx>
            <c:strRef>
              <c:f>Sheet3!$AZ$2</c:f>
              <c:strCache>
                <c:ptCount val="1"/>
                <c:pt idx="0">
                  <c:v>动等欢乐送</c:v>
                </c:pt>
              </c:strCache>
            </c:strRef>
          </c:tx>
          <c:spPr>
            <a:ln w="28575" cap="rnd">
              <a:solidFill>
                <a:schemeClr val="accent3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Sheet3!$A$3:$A$548</c:f>
              <c:numCache>
                <c:formatCode>m/d/yyyy</c:formatCode>
                <c:ptCount val="546"/>
                <c:pt idx="0">
                  <c:v>43831</c:v>
                </c:pt>
                <c:pt idx="1">
                  <c:v>43832</c:v>
                </c:pt>
                <c:pt idx="2">
                  <c:v>43833</c:v>
                </c:pt>
                <c:pt idx="3">
                  <c:v>43834</c:v>
                </c:pt>
                <c:pt idx="4">
                  <c:v>43835</c:v>
                </c:pt>
                <c:pt idx="5">
                  <c:v>43836</c:v>
                </c:pt>
                <c:pt idx="6">
                  <c:v>43837</c:v>
                </c:pt>
                <c:pt idx="7">
                  <c:v>43838</c:v>
                </c:pt>
                <c:pt idx="8">
                  <c:v>43839</c:v>
                </c:pt>
                <c:pt idx="9">
                  <c:v>43840</c:v>
                </c:pt>
                <c:pt idx="10">
                  <c:v>43841</c:v>
                </c:pt>
                <c:pt idx="11">
                  <c:v>43842</c:v>
                </c:pt>
                <c:pt idx="12">
                  <c:v>43843</c:v>
                </c:pt>
                <c:pt idx="13">
                  <c:v>43844</c:v>
                </c:pt>
                <c:pt idx="14">
                  <c:v>43845</c:v>
                </c:pt>
                <c:pt idx="15">
                  <c:v>43846</c:v>
                </c:pt>
                <c:pt idx="16">
                  <c:v>43847</c:v>
                </c:pt>
                <c:pt idx="17">
                  <c:v>43848</c:v>
                </c:pt>
                <c:pt idx="18">
                  <c:v>43849</c:v>
                </c:pt>
                <c:pt idx="19">
                  <c:v>43850</c:v>
                </c:pt>
                <c:pt idx="20">
                  <c:v>43851</c:v>
                </c:pt>
                <c:pt idx="21">
                  <c:v>43852</c:v>
                </c:pt>
                <c:pt idx="22">
                  <c:v>43853</c:v>
                </c:pt>
                <c:pt idx="23">
                  <c:v>43854</c:v>
                </c:pt>
                <c:pt idx="24">
                  <c:v>43855</c:v>
                </c:pt>
                <c:pt idx="25">
                  <c:v>43856</c:v>
                </c:pt>
                <c:pt idx="26">
                  <c:v>43857</c:v>
                </c:pt>
                <c:pt idx="27">
                  <c:v>43858</c:v>
                </c:pt>
                <c:pt idx="28">
                  <c:v>43859</c:v>
                </c:pt>
                <c:pt idx="29">
                  <c:v>43860</c:v>
                </c:pt>
                <c:pt idx="30">
                  <c:v>43861</c:v>
                </c:pt>
                <c:pt idx="31">
                  <c:v>43862</c:v>
                </c:pt>
                <c:pt idx="32">
                  <c:v>43863</c:v>
                </c:pt>
                <c:pt idx="33">
                  <c:v>43864</c:v>
                </c:pt>
                <c:pt idx="34">
                  <c:v>43865</c:v>
                </c:pt>
                <c:pt idx="35">
                  <c:v>43866</c:v>
                </c:pt>
                <c:pt idx="36">
                  <c:v>43867</c:v>
                </c:pt>
                <c:pt idx="37">
                  <c:v>43868</c:v>
                </c:pt>
                <c:pt idx="38">
                  <c:v>43869</c:v>
                </c:pt>
                <c:pt idx="39">
                  <c:v>43870</c:v>
                </c:pt>
                <c:pt idx="40">
                  <c:v>43871</c:v>
                </c:pt>
                <c:pt idx="41">
                  <c:v>43872</c:v>
                </c:pt>
                <c:pt idx="42">
                  <c:v>43873</c:v>
                </c:pt>
                <c:pt idx="43">
                  <c:v>43874</c:v>
                </c:pt>
                <c:pt idx="44">
                  <c:v>43875</c:v>
                </c:pt>
                <c:pt idx="45">
                  <c:v>43876</c:v>
                </c:pt>
                <c:pt idx="46">
                  <c:v>43877</c:v>
                </c:pt>
                <c:pt idx="47">
                  <c:v>43878</c:v>
                </c:pt>
                <c:pt idx="48">
                  <c:v>43879</c:v>
                </c:pt>
                <c:pt idx="49">
                  <c:v>43880</c:v>
                </c:pt>
                <c:pt idx="50">
                  <c:v>43881</c:v>
                </c:pt>
                <c:pt idx="51">
                  <c:v>43882</c:v>
                </c:pt>
                <c:pt idx="52">
                  <c:v>43883</c:v>
                </c:pt>
                <c:pt idx="53">
                  <c:v>43884</c:v>
                </c:pt>
                <c:pt idx="54">
                  <c:v>43885</c:v>
                </c:pt>
                <c:pt idx="55">
                  <c:v>43886</c:v>
                </c:pt>
                <c:pt idx="56">
                  <c:v>43887</c:v>
                </c:pt>
                <c:pt idx="57">
                  <c:v>43888</c:v>
                </c:pt>
                <c:pt idx="58">
                  <c:v>43889</c:v>
                </c:pt>
                <c:pt idx="59">
                  <c:v>43890</c:v>
                </c:pt>
                <c:pt idx="60">
                  <c:v>43891</c:v>
                </c:pt>
                <c:pt idx="61">
                  <c:v>43892</c:v>
                </c:pt>
                <c:pt idx="62">
                  <c:v>43893</c:v>
                </c:pt>
                <c:pt idx="63">
                  <c:v>43894</c:v>
                </c:pt>
                <c:pt idx="64">
                  <c:v>43895</c:v>
                </c:pt>
                <c:pt idx="65">
                  <c:v>43896</c:v>
                </c:pt>
                <c:pt idx="66">
                  <c:v>43897</c:v>
                </c:pt>
                <c:pt idx="67">
                  <c:v>43898</c:v>
                </c:pt>
                <c:pt idx="68">
                  <c:v>43899</c:v>
                </c:pt>
                <c:pt idx="69">
                  <c:v>43900</c:v>
                </c:pt>
                <c:pt idx="70">
                  <c:v>43901</c:v>
                </c:pt>
                <c:pt idx="71">
                  <c:v>43902</c:v>
                </c:pt>
                <c:pt idx="72">
                  <c:v>43903</c:v>
                </c:pt>
                <c:pt idx="73">
                  <c:v>43904</c:v>
                </c:pt>
                <c:pt idx="74">
                  <c:v>43905</c:v>
                </c:pt>
                <c:pt idx="75">
                  <c:v>43906</c:v>
                </c:pt>
                <c:pt idx="76">
                  <c:v>43907</c:v>
                </c:pt>
                <c:pt idx="77">
                  <c:v>43908</c:v>
                </c:pt>
                <c:pt idx="78">
                  <c:v>43909</c:v>
                </c:pt>
                <c:pt idx="79">
                  <c:v>43910</c:v>
                </c:pt>
                <c:pt idx="80">
                  <c:v>43911</c:v>
                </c:pt>
                <c:pt idx="81">
                  <c:v>43912</c:v>
                </c:pt>
                <c:pt idx="82">
                  <c:v>43913</c:v>
                </c:pt>
                <c:pt idx="83">
                  <c:v>43914</c:v>
                </c:pt>
                <c:pt idx="84">
                  <c:v>43915</c:v>
                </c:pt>
                <c:pt idx="85">
                  <c:v>43916</c:v>
                </c:pt>
                <c:pt idx="86">
                  <c:v>43917</c:v>
                </c:pt>
                <c:pt idx="87">
                  <c:v>43918</c:v>
                </c:pt>
                <c:pt idx="88">
                  <c:v>43919</c:v>
                </c:pt>
                <c:pt idx="89">
                  <c:v>43920</c:v>
                </c:pt>
                <c:pt idx="90">
                  <c:v>43921</c:v>
                </c:pt>
                <c:pt idx="91">
                  <c:v>43922</c:v>
                </c:pt>
                <c:pt idx="92">
                  <c:v>43923</c:v>
                </c:pt>
                <c:pt idx="93">
                  <c:v>43924</c:v>
                </c:pt>
                <c:pt idx="94">
                  <c:v>43925</c:v>
                </c:pt>
                <c:pt idx="95">
                  <c:v>43926</c:v>
                </c:pt>
                <c:pt idx="96">
                  <c:v>43927</c:v>
                </c:pt>
                <c:pt idx="97">
                  <c:v>43928</c:v>
                </c:pt>
                <c:pt idx="98">
                  <c:v>43929</c:v>
                </c:pt>
                <c:pt idx="99">
                  <c:v>43930</c:v>
                </c:pt>
                <c:pt idx="100">
                  <c:v>43931</c:v>
                </c:pt>
                <c:pt idx="101">
                  <c:v>43932</c:v>
                </c:pt>
                <c:pt idx="102">
                  <c:v>43933</c:v>
                </c:pt>
                <c:pt idx="103">
                  <c:v>43934</c:v>
                </c:pt>
                <c:pt idx="104">
                  <c:v>43935</c:v>
                </c:pt>
                <c:pt idx="105">
                  <c:v>43936</c:v>
                </c:pt>
                <c:pt idx="106">
                  <c:v>43937</c:v>
                </c:pt>
                <c:pt idx="107">
                  <c:v>43938</c:v>
                </c:pt>
                <c:pt idx="108">
                  <c:v>43939</c:v>
                </c:pt>
                <c:pt idx="109">
                  <c:v>43940</c:v>
                </c:pt>
                <c:pt idx="110">
                  <c:v>43941</c:v>
                </c:pt>
                <c:pt idx="111">
                  <c:v>43942</c:v>
                </c:pt>
                <c:pt idx="112">
                  <c:v>43943</c:v>
                </c:pt>
                <c:pt idx="113">
                  <c:v>43944</c:v>
                </c:pt>
                <c:pt idx="114">
                  <c:v>43945</c:v>
                </c:pt>
                <c:pt idx="115">
                  <c:v>43946</c:v>
                </c:pt>
                <c:pt idx="116">
                  <c:v>43947</c:v>
                </c:pt>
                <c:pt idx="117">
                  <c:v>43948</c:v>
                </c:pt>
                <c:pt idx="118">
                  <c:v>43949</c:v>
                </c:pt>
                <c:pt idx="119">
                  <c:v>43950</c:v>
                </c:pt>
                <c:pt idx="120">
                  <c:v>43951</c:v>
                </c:pt>
                <c:pt idx="121">
                  <c:v>43952</c:v>
                </c:pt>
                <c:pt idx="122">
                  <c:v>43953</c:v>
                </c:pt>
                <c:pt idx="123">
                  <c:v>43954</c:v>
                </c:pt>
                <c:pt idx="124">
                  <c:v>43955</c:v>
                </c:pt>
                <c:pt idx="125">
                  <c:v>43956</c:v>
                </c:pt>
                <c:pt idx="126">
                  <c:v>43957</c:v>
                </c:pt>
                <c:pt idx="127">
                  <c:v>43958</c:v>
                </c:pt>
                <c:pt idx="128">
                  <c:v>43959</c:v>
                </c:pt>
                <c:pt idx="129">
                  <c:v>43960</c:v>
                </c:pt>
                <c:pt idx="130">
                  <c:v>43961</c:v>
                </c:pt>
                <c:pt idx="131">
                  <c:v>43962</c:v>
                </c:pt>
                <c:pt idx="132">
                  <c:v>43963</c:v>
                </c:pt>
                <c:pt idx="133">
                  <c:v>43964</c:v>
                </c:pt>
                <c:pt idx="134">
                  <c:v>43965</c:v>
                </c:pt>
                <c:pt idx="135">
                  <c:v>43966</c:v>
                </c:pt>
                <c:pt idx="136">
                  <c:v>43967</c:v>
                </c:pt>
                <c:pt idx="137">
                  <c:v>43968</c:v>
                </c:pt>
                <c:pt idx="138">
                  <c:v>43969</c:v>
                </c:pt>
                <c:pt idx="139">
                  <c:v>43970</c:v>
                </c:pt>
                <c:pt idx="140">
                  <c:v>43971</c:v>
                </c:pt>
                <c:pt idx="141">
                  <c:v>43972</c:v>
                </c:pt>
                <c:pt idx="142">
                  <c:v>43973</c:v>
                </c:pt>
                <c:pt idx="143">
                  <c:v>43974</c:v>
                </c:pt>
                <c:pt idx="144">
                  <c:v>43975</c:v>
                </c:pt>
                <c:pt idx="145">
                  <c:v>43976</c:v>
                </c:pt>
                <c:pt idx="146">
                  <c:v>43977</c:v>
                </c:pt>
                <c:pt idx="147">
                  <c:v>43978</c:v>
                </c:pt>
                <c:pt idx="148">
                  <c:v>43979</c:v>
                </c:pt>
                <c:pt idx="149">
                  <c:v>43980</c:v>
                </c:pt>
                <c:pt idx="150">
                  <c:v>43981</c:v>
                </c:pt>
                <c:pt idx="151">
                  <c:v>43982</c:v>
                </c:pt>
                <c:pt idx="152">
                  <c:v>43983</c:v>
                </c:pt>
                <c:pt idx="153">
                  <c:v>43984</c:v>
                </c:pt>
                <c:pt idx="154">
                  <c:v>43985</c:v>
                </c:pt>
                <c:pt idx="155">
                  <c:v>43986</c:v>
                </c:pt>
                <c:pt idx="156">
                  <c:v>43987</c:v>
                </c:pt>
                <c:pt idx="157">
                  <c:v>43988</c:v>
                </c:pt>
                <c:pt idx="158">
                  <c:v>43989</c:v>
                </c:pt>
                <c:pt idx="159">
                  <c:v>43990</c:v>
                </c:pt>
                <c:pt idx="160">
                  <c:v>43991</c:v>
                </c:pt>
                <c:pt idx="161">
                  <c:v>43992</c:v>
                </c:pt>
                <c:pt idx="162">
                  <c:v>43993</c:v>
                </c:pt>
                <c:pt idx="163">
                  <c:v>43994</c:v>
                </c:pt>
                <c:pt idx="164">
                  <c:v>43995</c:v>
                </c:pt>
                <c:pt idx="165">
                  <c:v>43996</c:v>
                </c:pt>
                <c:pt idx="166">
                  <c:v>43997</c:v>
                </c:pt>
                <c:pt idx="167">
                  <c:v>43998</c:v>
                </c:pt>
                <c:pt idx="168">
                  <c:v>43999</c:v>
                </c:pt>
                <c:pt idx="169">
                  <c:v>44000</c:v>
                </c:pt>
                <c:pt idx="170">
                  <c:v>44001</c:v>
                </c:pt>
                <c:pt idx="171">
                  <c:v>44002</c:v>
                </c:pt>
                <c:pt idx="172">
                  <c:v>44003</c:v>
                </c:pt>
                <c:pt idx="173">
                  <c:v>44004</c:v>
                </c:pt>
                <c:pt idx="174">
                  <c:v>44005</c:v>
                </c:pt>
                <c:pt idx="175">
                  <c:v>44006</c:v>
                </c:pt>
                <c:pt idx="176">
                  <c:v>44007</c:v>
                </c:pt>
                <c:pt idx="177">
                  <c:v>44008</c:v>
                </c:pt>
                <c:pt idx="178">
                  <c:v>44009</c:v>
                </c:pt>
                <c:pt idx="179">
                  <c:v>44010</c:v>
                </c:pt>
                <c:pt idx="180">
                  <c:v>44011</c:v>
                </c:pt>
                <c:pt idx="181">
                  <c:v>44012</c:v>
                </c:pt>
                <c:pt idx="182">
                  <c:v>44013</c:v>
                </c:pt>
                <c:pt idx="183">
                  <c:v>44014</c:v>
                </c:pt>
                <c:pt idx="184">
                  <c:v>44015</c:v>
                </c:pt>
                <c:pt idx="185">
                  <c:v>44016</c:v>
                </c:pt>
                <c:pt idx="186">
                  <c:v>44017</c:v>
                </c:pt>
                <c:pt idx="187">
                  <c:v>44018</c:v>
                </c:pt>
                <c:pt idx="188">
                  <c:v>44019</c:v>
                </c:pt>
                <c:pt idx="189">
                  <c:v>44020</c:v>
                </c:pt>
                <c:pt idx="190">
                  <c:v>44021</c:v>
                </c:pt>
                <c:pt idx="191">
                  <c:v>44022</c:v>
                </c:pt>
                <c:pt idx="192">
                  <c:v>44023</c:v>
                </c:pt>
                <c:pt idx="193">
                  <c:v>44024</c:v>
                </c:pt>
                <c:pt idx="194">
                  <c:v>44025</c:v>
                </c:pt>
                <c:pt idx="195">
                  <c:v>44026</c:v>
                </c:pt>
                <c:pt idx="196">
                  <c:v>44027</c:v>
                </c:pt>
                <c:pt idx="197">
                  <c:v>44028</c:v>
                </c:pt>
                <c:pt idx="198">
                  <c:v>44029</c:v>
                </c:pt>
                <c:pt idx="199">
                  <c:v>44030</c:v>
                </c:pt>
                <c:pt idx="200">
                  <c:v>44031</c:v>
                </c:pt>
                <c:pt idx="201">
                  <c:v>44032</c:v>
                </c:pt>
                <c:pt idx="202">
                  <c:v>44033</c:v>
                </c:pt>
                <c:pt idx="203">
                  <c:v>44034</c:v>
                </c:pt>
                <c:pt idx="204">
                  <c:v>44035</c:v>
                </c:pt>
                <c:pt idx="205">
                  <c:v>44036</c:v>
                </c:pt>
                <c:pt idx="206">
                  <c:v>44037</c:v>
                </c:pt>
                <c:pt idx="207">
                  <c:v>44038</c:v>
                </c:pt>
                <c:pt idx="208">
                  <c:v>44039</c:v>
                </c:pt>
                <c:pt idx="209">
                  <c:v>44040</c:v>
                </c:pt>
                <c:pt idx="210">
                  <c:v>44041</c:v>
                </c:pt>
                <c:pt idx="211">
                  <c:v>44042</c:v>
                </c:pt>
                <c:pt idx="212">
                  <c:v>44043</c:v>
                </c:pt>
                <c:pt idx="213">
                  <c:v>44044</c:v>
                </c:pt>
                <c:pt idx="214">
                  <c:v>44045</c:v>
                </c:pt>
                <c:pt idx="215">
                  <c:v>44046</c:v>
                </c:pt>
                <c:pt idx="216">
                  <c:v>44047</c:v>
                </c:pt>
                <c:pt idx="217">
                  <c:v>44048</c:v>
                </c:pt>
                <c:pt idx="218">
                  <c:v>44049</c:v>
                </c:pt>
                <c:pt idx="219">
                  <c:v>44050</c:v>
                </c:pt>
                <c:pt idx="220">
                  <c:v>44051</c:v>
                </c:pt>
                <c:pt idx="221">
                  <c:v>44052</c:v>
                </c:pt>
                <c:pt idx="222">
                  <c:v>44053</c:v>
                </c:pt>
                <c:pt idx="223">
                  <c:v>44054</c:v>
                </c:pt>
                <c:pt idx="224">
                  <c:v>44055</c:v>
                </c:pt>
                <c:pt idx="225">
                  <c:v>44056</c:v>
                </c:pt>
                <c:pt idx="226">
                  <c:v>44057</c:v>
                </c:pt>
                <c:pt idx="227">
                  <c:v>44058</c:v>
                </c:pt>
                <c:pt idx="228">
                  <c:v>44059</c:v>
                </c:pt>
                <c:pt idx="229">
                  <c:v>44060</c:v>
                </c:pt>
                <c:pt idx="230">
                  <c:v>44061</c:v>
                </c:pt>
                <c:pt idx="231">
                  <c:v>44062</c:v>
                </c:pt>
                <c:pt idx="232">
                  <c:v>44063</c:v>
                </c:pt>
                <c:pt idx="233">
                  <c:v>44064</c:v>
                </c:pt>
                <c:pt idx="234">
                  <c:v>44065</c:v>
                </c:pt>
                <c:pt idx="235">
                  <c:v>44066</c:v>
                </c:pt>
                <c:pt idx="236">
                  <c:v>44067</c:v>
                </c:pt>
                <c:pt idx="237">
                  <c:v>44068</c:v>
                </c:pt>
                <c:pt idx="238">
                  <c:v>44069</c:v>
                </c:pt>
                <c:pt idx="239">
                  <c:v>44070</c:v>
                </c:pt>
                <c:pt idx="240">
                  <c:v>44071</c:v>
                </c:pt>
                <c:pt idx="241">
                  <c:v>44072</c:v>
                </c:pt>
                <c:pt idx="242">
                  <c:v>44073</c:v>
                </c:pt>
                <c:pt idx="243">
                  <c:v>44074</c:v>
                </c:pt>
                <c:pt idx="244">
                  <c:v>44075</c:v>
                </c:pt>
                <c:pt idx="245">
                  <c:v>44076</c:v>
                </c:pt>
                <c:pt idx="246">
                  <c:v>44077</c:v>
                </c:pt>
                <c:pt idx="247">
                  <c:v>44078</c:v>
                </c:pt>
                <c:pt idx="248">
                  <c:v>44079</c:v>
                </c:pt>
                <c:pt idx="249">
                  <c:v>44080</c:v>
                </c:pt>
                <c:pt idx="250">
                  <c:v>44081</c:v>
                </c:pt>
                <c:pt idx="251">
                  <c:v>44082</c:v>
                </c:pt>
                <c:pt idx="252">
                  <c:v>44083</c:v>
                </c:pt>
                <c:pt idx="253">
                  <c:v>44084</c:v>
                </c:pt>
                <c:pt idx="254">
                  <c:v>44085</c:v>
                </c:pt>
                <c:pt idx="255">
                  <c:v>44086</c:v>
                </c:pt>
                <c:pt idx="256">
                  <c:v>44087</c:v>
                </c:pt>
                <c:pt idx="257">
                  <c:v>44088</c:v>
                </c:pt>
                <c:pt idx="258">
                  <c:v>44089</c:v>
                </c:pt>
                <c:pt idx="259">
                  <c:v>44090</c:v>
                </c:pt>
                <c:pt idx="260">
                  <c:v>44091</c:v>
                </c:pt>
                <c:pt idx="261">
                  <c:v>44092</c:v>
                </c:pt>
                <c:pt idx="262">
                  <c:v>44093</c:v>
                </c:pt>
                <c:pt idx="263">
                  <c:v>44094</c:v>
                </c:pt>
                <c:pt idx="264">
                  <c:v>44095</c:v>
                </c:pt>
                <c:pt idx="265">
                  <c:v>44096</c:v>
                </c:pt>
                <c:pt idx="266">
                  <c:v>44097</c:v>
                </c:pt>
                <c:pt idx="267">
                  <c:v>44098</c:v>
                </c:pt>
                <c:pt idx="268">
                  <c:v>44099</c:v>
                </c:pt>
                <c:pt idx="269">
                  <c:v>44100</c:v>
                </c:pt>
                <c:pt idx="270">
                  <c:v>44101</c:v>
                </c:pt>
                <c:pt idx="271">
                  <c:v>44102</c:v>
                </c:pt>
                <c:pt idx="272">
                  <c:v>44103</c:v>
                </c:pt>
                <c:pt idx="273">
                  <c:v>44104</c:v>
                </c:pt>
                <c:pt idx="274">
                  <c:v>44105</c:v>
                </c:pt>
                <c:pt idx="275">
                  <c:v>44106</c:v>
                </c:pt>
                <c:pt idx="276">
                  <c:v>44107</c:v>
                </c:pt>
                <c:pt idx="277">
                  <c:v>44108</c:v>
                </c:pt>
                <c:pt idx="278">
                  <c:v>44109</c:v>
                </c:pt>
                <c:pt idx="279">
                  <c:v>44110</c:v>
                </c:pt>
                <c:pt idx="280">
                  <c:v>44111</c:v>
                </c:pt>
                <c:pt idx="281">
                  <c:v>44112</c:v>
                </c:pt>
                <c:pt idx="282">
                  <c:v>44113</c:v>
                </c:pt>
                <c:pt idx="283">
                  <c:v>44114</c:v>
                </c:pt>
                <c:pt idx="284">
                  <c:v>44115</c:v>
                </c:pt>
                <c:pt idx="285">
                  <c:v>44116</c:v>
                </c:pt>
                <c:pt idx="286">
                  <c:v>44117</c:v>
                </c:pt>
                <c:pt idx="287">
                  <c:v>44118</c:v>
                </c:pt>
                <c:pt idx="288">
                  <c:v>44119</c:v>
                </c:pt>
                <c:pt idx="289">
                  <c:v>44120</c:v>
                </c:pt>
                <c:pt idx="290">
                  <c:v>44121</c:v>
                </c:pt>
                <c:pt idx="291">
                  <c:v>44122</c:v>
                </c:pt>
                <c:pt idx="292">
                  <c:v>44123</c:v>
                </c:pt>
                <c:pt idx="293">
                  <c:v>44124</c:v>
                </c:pt>
                <c:pt idx="294">
                  <c:v>44125</c:v>
                </c:pt>
                <c:pt idx="295">
                  <c:v>44126</c:v>
                </c:pt>
                <c:pt idx="296">
                  <c:v>44127</c:v>
                </c:pt>
                <c:pt idx="297">
                  <c:v>44128</c:v>
                </c:pt>
                <c:pt idx="298">
                  <c:v>44129</c:v>
                </c:pt>
                <c:pt idx="299">
                  <c:v>44130</c:v>
                </c:pt>
                <c:pt idx="300">
                  <c:v>44131</c:v>
                </c:pt>
                <c:pt idx="301">
                  <c:v>44132</c:v>
                </c:pt>
                <c:pt idx="302">
                  <c:v>44133</c:v>
                </c:pt>
                <c:pt idx="303">
                  <c:v>44134</c:v>
                </c:pt>
                <c:pt idx="304">
                  <c:v>44135</c:v>
                </c:pt>
                <c:pt idx="305">
                  <c:v>44136</c:v>
                </c:pt>
                <c:pt idx="306">
                  <c:v>44137</c:v>
                </c:pt>
                <c:pt idx="307">
                  <c:v>44138</c:v>
                </c:pt>
                <c:pt idx="308">
                  <c:v>44139</c:v>
                </c:pt>
                <c:pt idx="309">
                  <c:v>44140</c:v>
                </c:pt>
                <c:pt idx="310">
                  <c:v>44141</c:v>
                </c:pt>
                <c:pt idx="311">
                  <c:v>44142</c:v>
                </c:pt>
                <c:pt idx="312">
                  <c:v>44143</c:v>
                </c:pt>
                <c:pt idx="313">
                  <c:v>44144</c:v>
                </c:pt>
                <c:pt idx="314">
                  <c:v>44145</c:v>
                </c:pt>
                <c:pt idx="315">
                  <c:v>44146</c:v>
                </c:pt>
                <c:pt idx="316">
                  <c:v>44147</c:v>
                </c:pt>
                <c:pt idx="317">
                  <c:v>44148</c:v>
                </c:pt>
                <c:pt idx="318">
                  <c:v>44149</c:v>
                </c:pt>
                <c:pt idx="319">
                  <c:v>44150</c:v>
                </c:pt>
                <c:pt idx="320">
                  <c:v>44151</c:v>
                </c:pt>
                <c:pt idx="321">
                  <c:v>44152</c:v>
                </c:pt>
                <c:pt idx="322">
                  <c:v>44153</c:v>
                </c:pt>
                <c:pt idx="323">
                  <c:v>44154</c:v>
                </c:pt>
                <c:pt idx="324">
                  <c:v>44155</c:v>
                </c:pt>
                <c:pt idx="325">
                  <c:v>44156</c:v>
                </c:pt>
                <c:pt idx="326">
                  <c:v>44157</c:v>
                </c:pt>
                <c:pt idx="327">
                  <c:v>44158</c:v>
                </c:pt>
                <c:pt idx="328">
                  <c:v>44159</c:v>
                </c:pt>
                <c:pt idx="329">
                  <c:v>44160</c:v>
                </c:pt>
                <c:pt idx="330">
                  <c:v>44161</c:v>
                </c:pt>
                <c:pt idx="331">
                  <c:v>44162</c:v>
                </c:pt>
                <c:pt idx="332">
                  <c:v>44163</c:v>
                </c:pt>
                <c:pt idx="333">
                  <c:v>44164</c:v>
                </c:pt>
                <c:pt idx="334">
                  <c:v>44165</c:v>
                </c:pt>
                <c:pt idx="335">
                  <c:v>44166</c:v>
                </c:pt>
                <c:pt idx="336">
                  <c:v>44167</c:v>
                </c:pt>
                <c:pt idx="337">
                  <c:v>44168</c:v>
                </c:pt>
                <c:pt idx="338">
                  <c:v>44169</c:v>
                </c:pt>
                <c:pt idx="339">
                  <c:v>44170</c:v>
                </c:pt>
                <c:pt idx="340">
                  <c:v>44171</c:v>
                </c:pt>
                <c:pt idx="341">
                  <c:v>44172</c:v>
                </c:pt>
                <c:pt idx="342">
                  <c:v>44173</c:v>
                </c:pt>
                <c:pt idx="343">
                  <c:v>44174</c:v>
                </c:pt>
                <c:pt idx="344">
                  <c:v>44175</c:v>
                </c:pt>
                <c:pt idx="345">
                  <c:v>44176</c:v>
                </c:pt>
                <c:pt idx="346">
                  <c:v>44177</c:v>
                </c:pt>
                <c:pt idx="347">
                  <c:v>44178</c:v>
                </c:pt>
                <c:pt idx="348">
                  <c:v>44179</c:v>
                </c:pt>
                <c:pt idx="349">
                  <c:v>44180</c:v>
                </c:pt>
                <c:pt idx="350">
                  <c:v>44181</c:v>
                </c:pt>
                <c:pt idx="351">
                  <c:v>44182</c:v>
                </c:pt>
                <c:pt idx="352">
                  <c:v>44183</c:v>
                </c:pt>
                <c:pt idx="353">
                  <c:v>44184</c:v>
                </c:pt>
                <c:pt idx="354">
                  <c:v>44185</c:v>
                </c:pt>
                <c:pt idx="355">
                  <c:v>44186</c:v>
                </c:pt>
                <c:pt idx="356">
                  <c:v>44187</c:v>
                </c:pt>
                <c:pt idx="357">
                  <c:v>44188</c:v>
                </c:pt>
                <c:pt idx="358">
                  <c:v>44189</c:v>
                </c:pt>
                <c:pt idx="359">
                  <c:v>44190</c:v>
                </c:pt>
                <c:pt idx="360">
                  <c:v>44191</c:v>
                </c:pt>
                <c:pt idx="361">
                  <c:v>44192</c:v>
                </c:pt>
                <c:pt idx="362">
                  <c:v>44193</c:v>
                </c:pt>
                <c:pt idx="363">
                  <c:v>44194</c:v>
                </c:pt>
                <c:pt idx="364">
                  <c:v>44195</c:v>
                </c:pt>
                <c:pt idx="365">
                  <c:v>44196</c:v>
                </c:pt>
                <c:pt idx="366">
                  <c:v>44197</c:v>
                </c:pt>
                <c:pt idx="367">
                  <c:v>44198</c:v>
                </c:pt>
                <c:pt idx="368">
                  <c:v>44199</c:v>
                </c:pt>
                <c:pt idx="369">
                  <c:v>44200</c:v>
                </c:pt>
                <c:pt idx="370">
                  <c:v>44201</c:v>
                </c:pt>
                <c:pt idx="371">
                  <c:v>44202</c:v>
                </c:pt>
                <c:pt idx="372">
                  <c:v>44203</c:v>
                </c:pt>
                <c:pt idx="373">
                  <c:v>44204</c:v>
                </c:pt>
                <c:pt idx="374">
                  <c:v>44205</c:v>
                </c:pt>
                <c:pt idx="375">
                  <c:v>44206</c:v>
                </c:pt>
                <c:pt idx="376">
                  <c:v>44207</c:v>
                </c:pt>
                <c:pt idx="377">
                  <c:v>44208</c:v>
                </c:pt>
                <c:pt idx="378">
                  <c:v>44209</c:v>
                </c:pt>
                <c:pt idx="379">
                  <c:v>44210</c:v>
                </c:pt>
                <c:pt idx="380">
                  <c:v>44211</c:v>
                </c:pt>
                <c:pt idx="381">
                  <c:v>44212</c:v>
                </c:pt>
                <c:pt idx="382">
                  <c:v>44213</c:v>
                </c:pt>
                <c:pt idx="383">
                  <c:v>44214</c:v>
                </c:pt>
                <c:pt idx="384">
                  <c:v>44215</c:v>
                </c:pt>
                <c:pt idx="385">
                  <c:v>44216</c:v>
                </c:pt>
                <c:pt idx="386">
                  <c:v>44217</c:v>
                </c:pt>
                <c:pt idx="387">
                  <c:v>44218</c:v>
                </c:pt>
                <c:pt idx="388">
                  <c:v>44219</c:v>
                </c:pt>
                <c:pt idx="389">
                  <c:v>44220</c:v>
                </c:pt>
                <c:pt idx="390">
                  <c:v>44221</c:v>
                </c:pt>
                <c:pt idx="391">
                  <c:v>44222</c:v>
                </c:pt>
                <c:pt idx="392">
                  <c:v>44223</c:v>
                </c:pt>
                <c:pt idx="393">
                  <c:v>44224</c:v>
                </c:pt>
                <c:pt idx="394">
                  <c:v>44225</c:v>
                </c:pt>
                <c:pt idx="395">
                  <c:v>44226</c:v>
                </c:pt>
                <c:pt idx="396">
                  <c:v>44227</c:v>
                </c:pt>
                <c:pt idx="397">
                  <c:v>44228</c:v>
                </c:pt>
                <c:pt idx="398">
                  <c:v>44229</c:v>
                </c:pt>
                <c:pt idx="399">
                  <c:v>44230</c:v>
                </c:pt>
                <c:pt idx="400">
                  <c:v>44231</c:v>
                </c:pt>
                <c:pt idx="401">
                  <c:v>44232</c:v>
                </c:pt>
                <c:pt idx="402">
                  <c:v>44233</c:v>
                </c:pt>
                <c:pt idx="403">
                  <c:v>44234</c:v>
                </c:pt>
                <c:pt idx="404">
                  <c:v>44235</c:v>
                </c:pt>
                <c:pt idx="405">
                  <c:v>44236</c:v>
                </c:pt>
                <c:pt idx="406">
                  <c:v>44237</c:v>
                </c:pt>
                <c:pt idx="407">
                  <c:v>44238</c:v>
                </c:pt>
                <c:pt idx="408">
                  <c:v>44239</c:v>
                </c:pt>
                <c:pt idx="409">
                  <c:v>44240</c:v>
                </c:pt>
                <c:pt idx="410">
                  <c:v>44241</c:v>
                </c:pt>
                <c:pt idx="411">
                  <c:v>44242</c:v>
                </c:pt>
                <c:pt idx="412">
                  <c:v>44243</c:v>
                </c:pt>
                <c:pt idx="413">
                  <c:v>44244</c:v>
                </c:pt>
                <c:pt idx="414">
                  <c:v>44245</c:v>
                </c:pt>
                <c:pt idx="415">
                  <c:v>44246</c:v>
                </c:pt>
                <c:pt idx="416">
                  <c:v>44247</c:v>
                </c:pt>
                <c:pt idx="417">
                  <c:v>44248</c:v>
                </c:pt>
                <c:pt idx="418">
                  <c:v>44249</c:v>
                </c:pt>
                <c:pt idx="419">
                  <c:v>44250</c:v>
                </c:pt>
                <c:pt idx="420">
                  <c:v>44251</c:v>
                </c:pt>
                <c:pt idx="421">
                  <c:v>44252</c:v>
                </c:pt>
                <c:pt idx="422">
                  <c:v>44253</c:v>
                </c:pt>
                <c:pt idx="423">
                  <c:v>44254</c:v>
                </c:pt>
                <c:pt idx="424">
                  <c:v>44255</c:v>
                </c:pt>
                <c:pt idx="425">
                  <c:v>44256</c:v>
                </c:pt>
                <c:pt idx="426">
                  <c:v>44257</c:v>
                </c:pt>
                <c:pt idx="427">
                  <c:v>44258</c:v>
                </c:pt>
                <c:pt idx="428">
                  <c:v>44259</c:v>
                </c:pt>
                <c:pt idx="429">
                  <c:v>44260</c:v>
                </c:pt>
                <c:pt idx="430">
                  <c:v>44261</c:v>
                </c:pt>
                <c:pt idx="431">
                  <c:v>44262</c:v>
                </c:pt>
                <c:pt idx="432">
                  <c:v>44263</c:v>
                </c:pt>
                <c:pt idx="433">
                  <c:v>44264</c:v>
                </c:pt>
                <c:pt idx="434">
                  <c:v>44265</c:v>
                </c:pt>
                <c:pt idx="435">
                  <c:v>44266</c:v>
                </c:pt>
                <c:pt idx="436">
                  <c:v>44267</c:v>
                </c:pt>
                <c:pt idx="437">
                  <c:v>44268</c:v>
                </c:pt>
                <c:pt idx="438">
                  <c:v>44269</c:v>
                </c:pt>
                <c:pt idx="439">
                  <c:v>44270</c:v>
                </c:pt>
                <c:pt idx="440">
                  <c:v>44271</c:v>
                </c:pt>
                <c:pt idx="441">
                  <c:v>44272</c:v>
                </c:pt>
                <c:pt idx="442">
                  <c:v>44273</c:v>
                </c:pt>
                <c:pt idx="443">
                  <c:v>44274</c:v>
                </c:pt>
                <c:pt idx="444">
                  <c:v>44275</c:v>
                </c:pt>
                <c:pt idx="445">
                  <c:v>44276</c:v>
                </c:pt>
                <c:pt idx="446">
                  <c:v>44277</c:v>
                </c:pt>
                <c:pt idx="447">
                  <c:v>44278</c:v>
                </c:pt>
                <c:pt idx="448">
                  <c:v>44279</c:v>
                </c:pt>
                <c:pt idx="449">
                  <c:v>44280</c:v>
                </c:pt>
                <c:pt idx="450">
                  <c:v>44281</c:v>
                </c:pt>
                <c:pt idx="451">
                  <c:v>44282</c:v>
                </c:pt>
                <c:pt idx="452">
                  <c:v>44283</c:v>
                </c:pt>
                <c:pt idx="453">
                  <c:v>44284</c:v>
                </c:pt>
                <c:pt idx="454">
                  <c:v>44285</c:v>
                </c:pt>
                <c:pt idx="455">
                  <c:v>44286</c:v>
                </c:pt>
                <c:pt idx="456">
                  <c:v>44287</c:v>
                </c:pt>
                <c:pt idx="457">
                  <c:v>44288</c:v>
                </c:pt>
                <c:pt idx="458">
                  <c:v>44289</c:v>
                </c:pt>
                <c:pt idx="459">
                  <c:v>44290</c:v>
                </c:pt>
                <c:pt idx="460">
                  <c:v>44291</c:v>
                </c:pt>
                <c:pt idx="461">
                  <c:v>44292</c:v>
                </c:pt>
                <c:pt idx="462">
                  <c:v>44293</c:v>
                </c:pt>
                <c:pt idx="463">
                  <c:v>44294</c:v>
                </c:pt>
                <c:pt idx="464">
                  <c:v>44295</c:v>
                </c:pt>
                <c:pt idx="465">
                  <c:v>44296</c:v>
                </c:pt>
                <c:pt idx="466">
                  <c:v>44297</c:v>
                </c:pt>
                <c:pt idx="467">
                  <c:v>44298</c:v>
                </c:pt>
                <c:pt idx="468">
                  <c:v>44299</c:v>
                </c:pt>
                <c:pt idx="469">
                  <c:v>44300</c:v>
                </c:pt>
                <c:pt idx="470">
                  <c:v>44301</c:v>
                </c:pt>
                <c:pt idx="471">
                  <c:v>44302</c:v>
                </c:pt>
                <c:pt idx="472">
                  <c:v>44303</c:v>
                </c:pt>
                <c:pt idx="473">
                  <c:v>44304</c:v>
                </c:pt>
                <c:pt idx="474">
                  <c:v>44305</c:v>
                </c:pt>
                <c:pt idx="475">
                  <c:v>44306</c:v>
                </c:pt>
                <c:pt idx="476">
                  <c:v>44307</c:v>
                </c:pt>
                <c:pt idx="477">
                  <c:v>44308</c:v>
                </c:pt>
                <c:pt idx="478">
                  <c:v>44309</c:v>
                </c:pt>
                <c:pt idx="479">
                  <c:v>44310</c:v>
                </c:pt>
                <c:pt idx="480">
                  <c:v>44311</c:v>
                </c:pt>
                <c:pt idx="481">
                  <c:v>44312</c:v>
                </c:pt>
                <c:pt idx="482">
                  <c:v>44313</c:v>
                </c:pt>
                <c:pt idx="483">
                  <c:v>44314</c:v>
                </c:pt>
                <c:pt idx="484">
                  <c:v>44315</c:v>
                </c:pt>
                <c:pt idx="485">
                  <c:v>44316</c:v>
                </c:pt>
                <c:pt idx="486">
                  <c:v>44317</c:v>
                </c:pt>
                <c:pt idx="487">
                  <c:v>44318</c:v>
                </c:pt>
                <c:pt idx="488">
                  <c:v>44319</c:v>
                </c:pt>
                <c:pt idx="489">
                  <c:v>44320</c:v>
                </c:pt>
                <c:pt idx="490">
                  <c:v>44321</c:v>
                </c:pt>
                <c:pt idx="491">
                  <c:v>44322</c:v>
                </c:pt>
                <c:pt idx="492">
                  <c:v>44323</c:v>
                </c:pt>
                <c:pt idx="493">
                  <c:v>44324</c:v>
                </c:pt>
                <c:pt idx="494">
                  <c:v>44325</c:v>
                </c:pt>
                <c:pt idx="495">
                  <c:v>44326</c:v>
                </c:pt>
                <c:pt idx="496">
                  <c:v>44327</c:v>
                </c:pt>
                <c:pt idx="497">
                  <c:v>44328</c:v>
                </c:pt>
                <c:pt idx="498">
                  <c:v>44329</c:v>
                </c:pt>
                <c:pt idx="499">
                  <c:v>44330</c:v>
                </c:pt>
                <c:pt idx="500">
                  <c:v>44331</c:v>
                </c:pt>
                <c:pt idx="501">
                  <c:v>44332</c:v>
                </c:pt>
                <c:pt idx="502">
                  <c:v>44333</c:v>
                </c:pt>
                <c:pt idx="503">
                  <c:v>44334</c:v>
                </c:pt>
                <c:pt idx="504">
                  <c:v>44335</c:v>
                </c:pt>
                <c:pt idx="505">
                  <c:v>44336</c:v>
                </c:pt>
                <c:pt idx="506">
                  <c:v>44337</c:v>
                </c:pt>
                <c:pt idx="507">
                  <c:v>44338</c:v>
                </c:pt>
                <c:pt idx="508">
                  <c:v>44339</c:v>
                </c:pt>
                <c:pt idx="509">
                  <c:v>44340</c:v>
                </c:pt>
                <c:pt idx="510">
                  <c:v>44341</c:v>
                </c:pt>
                <c:pt idx="511">
                  <c:v>44342</c:v>
                </c:pt>
                <c:pt idx="512">
                  <c:v>44343</c:v>
                </c:pt>
                <c:pt idx="513">
                  <c:v>44344</c:v>
                </c:pt>
                <c:pt idx="514">
                  <c:v>44345</c:v>
                </c:pt>
                <c:pt idx="515">
                  <c:v>44346</c:v>
                </c:pt>
                <c:pt idx="516">
                  <c:v>44347</c:v>
                </c:pt>
                <c:pt idx="517">
                  <c:v>44348</c:v>
                </c:pt>
                <c:pt idx="518">
                  <c:v>44349</c:v>
                </c:pt>
                <c:pt idx="519">
                  <c:v>44350</c:v>
                </c:pt>
                <c:pt idx="520">
                  <c:v>44351</c:v>
                </c:pt>
                <c:pt idx="521">
                  <c:v>44352</c:v>
                </c:pt>
                <c:pt idx="522">
                  <c:v>44353</c:v>
                </c:pt>
                <c:pt idx="523">
                  <c:v>44354</c:v>
                </c:pt>
                <c:pt idx="524">
                  <c:v>44355</c:v>
                </c:pt>
                <c:pt idx="525">
                  <c:v>44356</c:v>
                </c:pt>
                <c:pt idx="526">
                  <c:v>44357</c:v>
                </c:pt>
                <c:pt idx="527">
                  <c:v>44358</c:v>
                </c:pt>
                <c:pt idx="528">
                  <c:v>44359</c:v>
                </c:pt>
                <c:pt idx="529">
                  <c:v>44360</c:v>
                </c:pt>
                <c:pt idx="530">
                  <c:v>44361</c:v>
                </c:pt>
                <c:pt idx="531">
                  <c:v>44362</c:v>
                </c:pt>
                <c:pt idx="532">
                  <c:v>44363</c:v>
                </c:pt>
                <c:pt idx="533">
                  <c:v>44364</c:v>
                </c:pt>
                <c:pt idx="534">
                  <c:v>44365</c:v>
                </c:pt>
                <c:pt idx="535">
                  <c:v>44366</c:v>
                </c:pt>
                <c:pt idx="536">
                  <c:v>44367</c:v>
                </c:pt>
                <c:pt idx="537">
                  <c:v>44368</c:v>
                </c:pt>
                <c:pt idx="538">
                  <c:v>44369</c:v>
                </c:pt>
                <c:pt idx="539">
                  <c:v>44370</c:v>
                </c:pt>
                <c:pt idx="540">
                  <c:v>44371</c:v>
                </c:pt>
                <c:pt idx="541">
                  <c:v>44372</c:v>
                </c:pt>
                <c:pt idx="542">
                  <c:v>44373</c:v>
                </c:pt>
                <c:pt idx="543">
                  <c:v>44374</c:v>
                </c:pt>
                <c:pt idx="544">
                  <c:v>44375</c:v>
                </c:pt>
                <c:pt idx="545">
                  <c:v>44376</c:v>
                </c:pt>
              </c:numCache>
            </c:numRef>
          </c:cat>
          <c:val>
            <c:numRef>
              <c:f>Sheet3!$AZ$3:$AZ$548</c:f>
              <c:numCache>
                <c:formatCode>General</c:formatCode>
                <c:ptCount val="546"/>
                <c:pt idx="191">
                  <c:v>300</c:v>
                </c:pt>
                <c:pt idx="192">
                  <c:v>300</c:v>
                </c:pt>
                <c:pt idx="193">
                  <c:v>300</c:v>
                </c:pt>
                <c:pt idx="194">
                  <c:v>300</c:v>
                </c:pt>
                <c:pt idx="195">
                  <c:v>300</c:v>
                </c:pt>
                <c:pt idx="196">
                  <c:v>300</c:v>
                </c:pt>
                <c:pt idx="197">
                  <c:v>300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2-9CC8-4140-B968-02DA341257F4}"/>
            </c:ext>
          </c:extLst>
        </c:ser>
        <c:ser>
          <c:idx val="51"/>
          <c:order val="51"/>
          <c:tx>
            <c:strRef>
              <c:f>Sheet3!$BA$2</c:f>
              <c:strCache>
                <c:ptCount val="1"/>
                <c:pt idx="0">
                  <c:v>牌桌感恩回馈礼</c:v>
                </c:pt>
              </c:strCache>
            </c:strRef>
          </c:tx>
          <c:spPr>
            <a:ln w="28575" cap="rnd">
              <a:solidFill>
                <a:schemeClr val="accent4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Sheet3!$A$3:$A$548</c:f>
              <c:numCache>
                <c:formatCode>m/d/yyyy</c:formatCode>
                <c:ptCount val="546"/>
                <c:pt idx="0">
                  <c:v>43831</c:v>
                </c:pt>
                <c:pt idx="1">
                  <c:v>43832</c:v>
                </c:pt>
                <c:pt idx="2">
                  <c:v>43833</c:v>
                </c:pt>
                <c:pt idx="3">
                  <c:v>43834</c:v>
                </c:pt>
                <c:pt idx="4">
                  <c:v>43835</c:v>
                </c:pt>
                <c:pt idx="5">
                  <c:v>43836</c:v>
                </c:pt>
                <c:pt idx="6">
                  <c:v>43837</c:v>
                </c:pt>
                <c:pt idx="7">
                  <c:v>43838</c:v>
                </c:pt>
                <c:pt idx="8">
                  <c:v>43839</c:v>
                </c:pt>
                <c:pt idx="9">
                  <c:v>43840</c:v>
                </c:pt>
                <c:pt idx="10">
                  <c:v>43841</c:v>
                </c:pt>
                <c:pt idx="11">
                  <c:v>43842</c:v>
                </c:pt>
                <c:pt idx="12">
                  <c:v>43843</c:v>
                </c:pt>
                <c:pt idx="13">
                  <c:v>43844</c:v>
                </c:pt>
                <c:pt idx="14">
                  <c:v>43845</c:v>
                </c:pt>
                <c:pt idx="15">
                  <c:v>43846</c:v>
                </c:pt>
                <c:pt idx="16">
                  <c:v>43847</c:v>
                </c:pt>
                <c:pt idx="17">
                  <c:v>43848</c:v>
                </c:pt>
                <c:pt idx="18">
                  <c:v>43849</c:v>
                </c:pt>
                <c:pt idx="19">
                  <c:v>43850</c:v>
                </c:pt>
                <c:pt idx="20">
                  <c:v>43851</c:v>
                </c:pt>
                <c:pt idx="21">
                  <c:v>43852</c:v>
                </c:pt>
                <c:pt idx="22">
                  <c:v>43853</c:v>
                </c:pt>
                <c:pt idx="23">
                  <c:v>43854</c:v>
                </c:pt>
                <c:pt idx="24">
                  <c:v>43855</c:v>
                </c:pt>
                <c:pt idx="25">
                  <c:v>43856</c:v>
                </c:pt>
                <c:pt idx="26">
                  <c:v>43857</c:v>
                </c:pt>
                <c:pt idx="27">
                  <c:v>43858</c:v>
                </c:pt>
                <c:pt idx="28">
                  <c:v>43859</c:v>
                </c:pt>
                <c:pt idx="29">
                  <c:v>43860</c:v>
                </c:pt>
                <c:pt idx="30">
                  <c:v>43861</c:v>
                </c:pt>
                <c:pt idx="31">
                  <c:v>43862</c:v>
                </c:pt>
                <c:pt idx="32">
                  <c:v>43863</c:v>
                </c:pt>
                <c:pt idx="33">
                  <c:v>43864</c:v>
                </c:pt>
                <c:pt idx="34">
                  <c:v>43865</c:v>
                </c:pt>
                <c:pt idx="35">
                  <c:v>43866</c:v>
                </c:pt>
                <c:pt idx="36">
                  <c:v>43867</c:v>
                </c:pt>
                <c:pt idx="37">
                  <c:v>43868</c:v>
                </c:pt>
                <c:pt idx="38">
                  <c:v>43869</c:v>
                </c:pt>
                <c:pt idx="39">
                  <c:v>43870</c:v>
                </c:pt>
                <c:pt idx="40">
                  <c:v>43871</c:v>
                </c:pt>
                <c:pt idx="41">
                  <c:v>43872</c:v>
                </c:pt>
                <c:pt idx="42">
                  <c:v>43873</c:v>
                </c:pt>
                <c:pt idx="43">
                  <c:v>43874</c:v>
                </c:pt>
                <c:pt idx="44">
                  <c:v>43875</c:v>
                </c:pt>
                <c:pt idx="45">
                  <c:v>43876</c:v>
                </c:pt>
                <c:pt idx="46">
                  <c:v>43877</c:v>
                </c:pt>
                <c:pt idx="47">
                  <c:v>43878</c:v>
                </c:pt>
                <c:pt idx="48">
                  <c:v>43879</c:v>
                </c:pt>
                <c:pt idx="49">
                  <c:v>43880</c:v>
                </c:pt>
                <c:pt idx="50">
                  <c:v>43881</c:v>
                </c:pt>
                <c:pt idx="51">
                  <c:v>43882</c:v>
                </c:pt>
                <c:pt idx="52">
                  <c:v>43883</c:v>
                </c:pt>
                <c:pt idx="53">
                  <c:v>43884</c:v>
                </c:pt>
                <c:pt idx="54">
                  <c:v>43885</c:v>
                </c:pt>
                <c:pt idx="55">
                  <c:v>43886</c:v>
                </c:pt>
                <c:pt idx="56">
                  <c:v>43887</c:v>
                </c:pt>
                <c:pt idx="57">
                  <c:v>43888</c:v>
                </c:pt>
                <c:pt idx="58">
                  <c:v>43889</c:v>
                </c:pt>
                <c:pt idx="59">
                  <c:v>43890</c:v>
                </c:pt>
                <c:pt idx="60">
                  <c:v>43891</c:v>
                </c:pt>
                <c:pt idx="61">
                  <c:v>43892</c:v>
                </c:pt>
                <c:pt idx="62">
                  <c:v>43893</c:v>
                </c:pt>
                <c:pt idx="63">
                  <c:v>43894</c:v>
                </c:pt>
                <c:pt idx="64">
                  <c:v>43895</c:v>
                </c:pt>
                <c:pt idx="65">
                  <c:v>43896</c:v>
                </c:pt>
                <c:pt idx="66">
                  <c:v>43897</c:v>
                </c:pt>
                <c:pt idx="67">
                  <c:v>43898</c:v>
                </c:pt>
                <c:pt idx="68">
                  <c:v>43899</c:v>
                </c:pt>
                <c:pt idx="69">
                  <c:v>43900</c:v>
                </c:pt>
                <c:pt idx="70">
                  <c:v>43901</c:v>
                </c:pt>
                <c:pt idx="71">
                  <c:v>43902</c:v>
                </c:pt>
                <c:pt idx="72">
                  <c:v>43903</c:v>
                </c:pt>
                <c:pt idx="73">
                  <c:v>43904</c:v>
                </c:pt>
                <c:pt idx="74">
                  <c:v>43905</c:v>
                </c:pt>
                <c:pt idx="75">
                  <c:v>43906</c:v>
                </c:pt>
                <c:pt idx="76">
                  <c:v>43907</c:v>
                </c:pt>
                <c:pt idx="77">
                  <c:v>43908</c:v>
                </c:pt>
                <c:pt idx="78">
                  <c:v>43909</c:v>
                </c:pt>
                <c:pt idx="79">
                  <c:v>43910</c:v>
                </c:pt>
                <c:pt idx="80">
                  <c:v>43911</c:v>
                </c:pt>
                <c:pt idx="81">
                  <c:v>43912</c:v>
                </c:pt>
                <c:pt idx="82">
                  <c:v>43913</c:v>
                </c:pt>
                <c:pt idx="83">
                  <c:v>43914</c:v>
                </c:pt>
                <c:pt idx="84">
                  <c:v>43915</c:v>
                </c:pt>
                <c:pt idx="85">
                  <c:v>43916</c:v>
                </c:pt>
                <c:pt idx="86">
                  <c:v>43917</c:v>
                </c:pt>
                <c:pt idx="87">
                  <c:v>43918</c:v>
                </c:pt>
                <c:pt idx="88">
                  <c:v>43919</c:v>
                </c:pt>
                <c:pt idx="89">
                  <c:v>43920</c:v>
                </c:pt>
                <c:pt idx="90">
                  <c:v>43921</c:v>
                </c:pt>
                <c:pt idx="91">
                  <c:v>43922</c:v>
                </c:pt>
                <c:pt idx="92">
                  <c:v>43923</c:v>
                </c:pt>
                <c:pt idx="93">
                  <c:v>43924</c:v>
                </c:pt>
                <c:pt idx="94">
                  <c:v>43925</c:v>
                </c:pt>
                <c:pt idx="95">
                  <c:v>43926</c:v>
                </c:pt>
                <c:pt idx="96">
                  <c:v>43927</c:v>
                </c:pt>
                <c:pt idx="97">
                  <c:v>43928</c:v>
                </c:pt>
                <c:pt idx="98">
                  <c:v>43929</c:v>
                </c:pt>
                <c:pt idx="99">
                  <c:v>43930</c:v>
                </c:pt>
                <c:pt idx="100">
                  <c:v>43931</c:v>
                </c:pt>
                <c:pt idx="101">
                  <c:v>43932</c:v>
                </c:pt>
                <c:pt idx="102">
                  <c:v>43933</c:v>
                </c:pt>
                <c:pt idx="103">
                  <c:v>43934</c:v>
                </c:pt>
                <c:pt idx="104">
                  <c:v>43935</c:v>
                </c:pt>
                <c:pt idx="105">
                  <c:v>43936</c:v>
                </c:pt>
                <c:pt idx="106">
                  <c:v>43937</c:v>
                </c:pt>
                <c:pt idx="107">
                  <c:v>43938</c:v>
                </c:pt>
                <c:pt idx="108">
                  <c:v>43939</c:v>
                </c:pt>
                <c:pt idx="109">
                  <c:v>43940</c:v>
                </c:pt>
                <c:pt idx="110">
                  <c:v>43941</c:v>
                </c:pt>
                <c:pt idx="111">
                  <c:v>43942</c:v>
                </c:pt>
                <c:pt idx="112">
                  <c:v>43943</c:v>
                </c:pt>
                <c:pt idx="113">
                  <c:v>43944</c:v>
                </c:pt>
                <c:pt idx="114">
                  <c:v>43945</c:v>
                </c:pt>
                <c:pt idx="115">
                  <c:v>43946</c:v>
                </c:pt>
                <c:pt idx="116">
                  <c:v>43947</c:v>
                </c:pt>
                <c:pt idx="117">
                  <c:v>43948</c:v>
                </c:pt>
                <c:pt idx="118">
                  <c:v>43949</c:v>
                </c:pt>
                <c:pt idx="119">
                  <c:v>43950</c:v>
                </c:pt>
                <c:pt idx="120">
                  <c:v>43951</c:v>
                </c:pt>
                <c:pt idx="121">
                  <c:v>43952</c:v>
                </c:pt>
                <c:pt idx="122">
                  <c:v>43953</c:v>
                </c:pt>
                <c:pt idx="123">
                  <c:v>43954</c:v>
                </c:pt>
                <c:pt idx="124">
                  <c:v>43955</c:v>
                </c:pt>
                <c:pt idx="125">
                  <c:v>43956</c:v>
                </c:pt>
                <c:pt idx="126">
                  <c:v>43957</c:v>
                </c:pt>
                <c:pt idx="127">
                  <c:v>43958</c:v>
                </c:pt>
                <c:pt idx="128">
                  <c:v>43959</c:v>
                </c:pt>
                <c:pt idx="129">
                  <c:v>43960</c:v>
                </c:pt>
                <c:pt idx="130">
                  <c:v>43961</c:v>
                </c:pt>
                <c:pt idx="131">
                  <c:v>43962</c:v>
                </c:pt>
                <c:pt idx="132">
                  <c:v>43963</c:v>
                </c:pt>
                <c:pt idx="133">
                  <c:v>43964</c:v>
                </c:pt>
                <c:pt idx="134">
                  <c:v>43965</c:v>
                </c:pt>
                <c:pt idx="135">
                  <c:v>43966</c:v>
                </c:pt>
                <c:pt idx="136">
                  <c:v>43967</c:v>
                </c:pt>
                <c:pt idx="137">
                  <c:v>43968</c:v>
                </c:pt>
                <c:pt idx="138">
                  <c:v>43969</c:v>
                </c:pt>
                <c:pt idx="139">
                  <c:v>43970</c:v>
                </c:pt>
                <c:pt idx="140">
                  <c:v>43971</c:v>
                </c:pt>
                <c:pt idx="141">
                  <c:v>43972</c:v>
                </c:pt>
                <c:pt idx="142">
                  <c:v>43973</c:v>
                </c:pt>
                <c:pt idx="143">
                  <c:v>43974</c:v>
                </c:pt>
                <c:pt idx="144">
                  <c:v>43975</c:v>
                </c:pt>
                <c:pt idx="145">
                  <c:v>43976</c:v>
                </c:pt>
                <c:pt idx="146">
                  <c:v>43977</c:v>
                </c:pt>
                <c:pt idx="147">
                  <c:v>43978</c:v>
                </c:pt>
                <c:pt idx="148">
                  <c:v>43979</c:v>
                </c:pt>
                <c:pt idx="149">
                  <c:v>43980</c:v>
                </c:pt>
                <c:pt idx="150">
                  <c:v>43981</c:v>
                </c:pt>
                <c:pt idx="151">
                  <c:v>43982</c:v>
                </c:pt>
                <c:pt idx="152">
                  <c:v>43983</c:v>
                </c:pt>
                <c:pt idx="153">
                  <c:v>43984</c:v>
                </c:pt>
                <c:pt idx="154">
                  <c:v>43985</c:v>
                </c:pt>
                <c:pt idx="155">
                  <c:v>43986</c:v>
                </c:pt>
                <c:pt idx="156">
                  <c:v>43987</c:v>
                </c:pt>
                <c:pt idx="157">
                  <c:v>43988</c:v>
                </c:pt>
                <c:pt idx="158">
                  <c:v>43989</c:v>
                </c:pt>
                <c:pt idx="159">
                  <c:v>43990</c:v>
                </c:pt>
                <c:pt idx="160">
                  <c:v>43991</c:v>
                </c:pt>
                <c:pt idx="161">
                  <c:v>43992</c:v>
                </c:pt>
                <c:pt idx="162">
                  <c:v>43993</c:v>
                </c:pt>
                <c:pt idx="163">
                  <c:v>43994</c:v>
                </c:pt>
                <c:pt idx="164">
                  <c:v>43995</c:v>
                </c:pt>
                <c:pt idx="165">
                  <c:v>43996</c:v>
                </c:pt>
                <c:pt idx="166">
                  <c:v>43997</c:v>
                </c:pt>
                <c:pt idx="167">
                  <c:v>43998</c:v>
                </c:pt>
                <c:pt idx="168">
                  <c:v>43999</c:v>
                </c:pt>
                <c:pt idx="169">
                  <c:v>44000</c:v>
                </c:pt>
                <c:pt idx="170">
                  <c:v>44001</c:v>
                </c:pt>
                <c:pt idx="171">
                  <c:v>44002</c:v>
                </c:pt>
                <c:pt idx="172">
                  <c:v>44003</c:v>
                </c:pt>
                <c:pt idx="173">
                  <c:v>44004</c:v>
                </c:pt>
                <c:pt idx="174">
                  <c:v>44005</c:v>
                </c:pt>
                <c:pt idx="175">
                  <c:v>44006</c:v>
                </c:pt>
                <c:pt idx="176">
                  <c:v>44007</c:v>
                </c:pt>
                <c:pt idx="177">
                  <c:v>44008</c:v>
                </c:pt>
                <c:pt idx="178">
                  <c:v>44009</c:v>
                </c:pt>
                <c:pt idx="179">
                  <c:v>44010</c:v>
                </c:pt>
                <c:pt idx="180">
                  <c:v>44011</c:v>
                </c:pt>
                <c:pt idx="181">
                  <c:v>44012</c:v>
                </c:pt>
                <c:pt idx="182">
                  <c:v>44013</c:v>
                </c:pt>
                <c:pt idx="183">
                  <c:v>44014</c:v>
                </c:pt>
                <c:pt idx="184">
                  <c:v>44015</c:v>
                </c:pt>
                <c:pt idx="185">
                  <c:v>44016</c:v>
                </c:pt>
                <c:pt idx="186">
                  <c:v>44017</c:v>
                </c:pt>
                <c:pt idx="187">
                  <c:v>44018</c:v>
                </c:pt>
                <c:pt idx="188">
                  <c:v>44019</c:v>
                </c:pt>
                <c:pt idx="189">
                  <c:v>44020</c:v>
                </c:pt>
                <c:pt idx="190">
                  <c:v>44021</c:v>
                </c:pt>
                <c:pt idx="191">
                  <c:v>44022</c:v>
                </c:pt>
                <c:pt idx="192">
                  <c:v>44023</c:v>
                </c:pt>
                <c:pt idx="193">
                  <c:v>44024</c:v>
                </c:pt>
                <c:pt idx="194">
                  <c:v>44025</c:v>
                </c:pt>
                <c:pt idx="195">
                  <c:v>44026</c:v>
                </c:pt>
                <c:pt idx="196">
                  <c:v>44027</c:v>
                </c:pt>
                <c:pt idx="197">
                  <c:v>44028</c:v>
                </c:pt>
                <c:pt idx="198">
                  <c:v>44029</c:v>
                </c:pt>
                <c:pt idx="199">
                  <c:v>44030</c:v>
                </c:pt>
                <c:pt idx="200">
                  <c:v>44031</c:v>
                </c:pt>
                <c:pt idx="201">
                  <c:v>44032</c:v>
                </c:pt>
                <c:pt idx="202">
                  <c:v>44033</c:v>
                </c:pt>
                <c:pt idx="203">
                  <c:v>44034</c:v>
                </c:pt>
                <c:pt idx="204">
                  <c:v>44035</c:v>
                </c:pt>
                <c:pt idx="205">
                  <c:v>44036</c:v>
                </c:pt>
                <c:pt idx="206">
                  <c:v>44037</c:v>
                </c:pt>
                <c:pt idx="207">
                  <c:v>44038</c:v>
                </c:pt>
                <c:pt idx="208">
                  <c:v>44039</c:v>
                </c:pt>
                <c:pt idx="209">
                  <c:v>44040</c:v>
                </c:pt>
                <c:pt idx="210">
                  <c:v>44041</c:v>
                </c:pt>
                <c:pt idx="211">
                  <c:v>44042</c:v>
                </c:pt>
                <c:pt idx="212">
                  <c:v>44043</c:v>
                </c:pt>
                <c:pt idx="213">
                  <c:v>44044</c:v>
                </c:pt>
                <c:pt idx="214">
                  <c:v>44045</c:v>
                </c:pt>
                <c:pt idx="215">
                  <c:v>44046</c:v>
                </c:pt>
                <c:pt idx="216">
                  <c:v>44047</c:v>
                </c:pt>
                <c:pt idx="217">
                  <c:v>44048</c:v>
                </c:pt>
                <c:pt idx="218">
                  <c:v>44049</c:v>
                </c:pt>
                <c:pt idx="219">
                  <c:v>44050</c:v>
                </c:pt>
                <c:pt idx="220">
                  <c:v>44051</c:v>
                </c:pt>
                <c:pt idx="221">
                  <c:v>44052</c:v>
                </c:pt>
                <c:pt idx="222">
                  <c:v>44053</c:v>
                </c:pt>
                <c:pt idx="223">
                  <c:v>44054</c:v>
                </c:pt>
                <c:pt idx="224">
                  <c:v>44055</c:v>
                </c:pt>
                <c:pt idx="225">
                  <c:v>44056</c:v>
                </c:pt>
                <c:pt idx="226">
                  <c:v>44057</c:v>
                </c:pt>
                <c:pt idx="227">
                  <c:v>44058</c:v>
                </c:pt>
                <c:pt idx="228">
                  <c:v>44059</c:v>
                </c:pt>
                <c:pt idx="229">
                  <c:v>44060</c:v>
                </c:pt>
                <c:pt idx="230">
                  <c:v>44061</c:v>
                </c:pt>
                <c:pt idx="231">
                  <c:v>44062</c:v>
                </c:pt>
                <c:pt idx="232">
                  <c:v>44063</c:v>
                </c:pt>
                <c:pt idx="233">
                  <c:v>44064</c:v>
                </c:pt>
                <c:pt idx="234">
                  <c:v>44065</c:v>
                </c:pt>
                <c:pt idx="235">
                  <c:v>44066</c:v>
                </c:pt>
                <c:pt idx="236">
                  <c:v>44067</c:v>
                </c:pt>
                <c:pt idx="237">
                  <c:v>44068</c:v>
                </c:pt>
                <c:pt idx="238">
                  <c:v>44069</c:v>
                </c:pt>
                <c:pt idx="239">
                  <c:v>44070</c:v>
                </c:pt>
                <c:pt idx="240">
                  <c:v>44071</c:v>
                </c:pt>
                <c:pt idx="241">
                  <c:v>44072</c:v>
                </c:pt>
                <c:pt idx="242">
                  <c:v>44073</c:v>
                </c:pt>
                <c:pt idx="243">
                  <c:v>44074</c:v>
                </c:pt>
                <c:pt idx="244">
                  <c:v>44075</c:v>
                </c:pt>
                <c:pt idx="245">
                  <c:v>44076</c:v>
                </c:pt>
                <c:pt idx="246">
                  <c:v>44077</c:v>
                </c:pt>
                <c:pt idx="247">
                  <c:v>44078</c:v>
                </c:pt>
                <c:pt idx="248">
                  <c:v>44079</c:v>
                </c:pt>
                <c:pt idx="249">
                  <c:v>44080</c:v>
                </c:pt>
                <c:pt idx="250">
                  <c:v>44081</c:v>
                </c:pt>
                <c:pt idx="251">
                  <c:v>44082</c:v>
                </c:pt>
                <c:pt idx="252">
                  <c:v>44083</c:v>
                </c:pt>
                <c:pt idx="253">
                  <c:v>44084</c:v>
                </c:pt>
                <c:pt idx="254">
                  <c:v>44085</c:v>
                </c:pt>
                <c:pt idx="255">
                  <c:v>44086</c:v>
                </c:pt>
                <c:pt idx="256">
                  <c:v>44087</c:v>
                </c:pt>
                <c:pt idx="257">
                  <c:v>44088</c:v>
                </c:pt>
                <c:pt idx="258">
                  <c:v>44089</c:v>
                </c:pt>
                <c:pt idx="259">
                  <c:v>44090</c:v>
                </c:pt>
                <c:pt idx="260">
                  <c:v>44091</c:v>
                </c:pt>
                <c:pt idx="261">
                  <c:v>44092</c:v>
                </c:pt>
                <c:pt idx="262">
                  <c:v>44093</c:v>
                </c:pt>
                <c:pt idx="263">
                  <c:v>44094</c:v>
                </c:pt>
                <c:pt idx="264">
                  <c:v>44095</c:v>
                </c:pt>
                <c:pt idx="265">
                  <c:v>44096</c:v>
                </c:pt>
                <c:pt idx="266">
                  <c:v>44097</c:v>
                </c:pt>
                <c:pt idx="267">
                  <c:v>44098</c:v>
                </c:pt>
                <c:pt idx="268">
                  <c:v>44099</c:v>
                </c:pt>
                <c:pt idx="269">
                  <c:v>44100</c:v>
                </c:pt>
                <c:pt idx="270">
                  <c:v>44101</c:v>
                </c:pt>
                <c:pt idx="271">
                  <c:v>44102</c:v>
                </c:pt>
                <c:pt idx="272">
                  <c:v>44103</c:v>
                </c:pt>
                <c:pt idx="273">
                  <c:v>44104</c:v>
                </c:pt>
                <c:pt idx="274">
                  <c:v>44105</c:v>
                </c:pt>
                <c:pt idx="275">
                  <c:v>44106</c:v>
                </c:pt>
                <c:pt idx="276">
                  <c:v>44107</c:v>
                </c:pt>
                <c:pt idx="277">
                  <c:v>44108</c:v>
                </c:pt>
                <c:pt idx="278">
                  <c:v>44109</c:v>
                </c:pt>
                <c:pt idx="279">
                  <c:v>44110</c:v>
                </c:pt>
                <c:pt idx="280">
                  <c:v>44111</c:v>
                </c:pt>
                <c:pt idx="281">
                  <c:v>44112</c:v>
                </c:pt>
                <c:pt idx="282">
                  <c:v>44113</c:v>
                </c:pt>
                <c:pt idx="283">
                  <c:v>44114</c:v>
                </c:pt>
                <c:pt idx="284">
                  <c:v>44115</c:v>
                </c:pt>
                <c:pt idx="285">
                  <c:v>44116</c:v>
                </c:pt>
                <c:pt idx="286">
                  <c:v>44117</c:v>
                </c:pt>
                <c:pt idx="287">
                  <c:v>44118</c:v>
                </c:pt>
                <c:pt idx="288">
                  <c:v>44119</c:v>
                </c:pt>
                <c:pt idx="289">
                  <c:v>44120</c:v>
                </c:pt>
                <c:pt idx="290">
                  <c:v>44121</c:v>
                </c:pt>
                <c:pt idx="291">
                  <c:v>44122</c:v>
                </c:pt>
                <c:pt idx="292">
                  <c:v>44123</c:v>
                </c:pt>
                <c:pt idx="293">
                  <c:v>44124</c:v>
                </c:pt>
                <c:pt idx="294">
                  <c:v>44125</c:v>
                </c:pt>
                <c:pt idx="295">
                  <c:v>44126</c:v>
                </c:pt>
                <c:pt idx="296">
                  <c:v>44127</c:v>
                </c:pt>
                <c:pt idx="297">
                  <c:v>44128</c:v>
                </c:pt>
                <c:pt idx="298">
                  <c:v>44129</c:v>
                </c:pt>
                <c:pt idx="299">
                  <c:v>44130</c:v>
                </c:pt>
                <c:pt idx="300">
                  <c:v>44131</c:v>
                </c:pt>
                <c:pt idx="301">
                  <c:v>44132</c:v>
                </c:pt>
                <c:pt idx="302">
                  <c:v>44133</c:v>
                </c:pt>
                <c:pt idx="303">
                  <c:v>44134</c:v>
                </c:pt>
                <c:pt idx="304">
                  <c:v>44135</c:v>
                </c:pt>
                <c:pt idx="305">
                  <c:v>44136</c:v>
                </c:pt>
                <c:pt idx="306">
                  <c:v>44137</c:v>
                </c:pt>
                <c:pt idx="307">
                  <c:v>44138</c:v>
                </c:pt>
                <c:pt idx="308">
                  <c:v>44139</c:v>
                </c:pt>
                <c:pt idx="309">
                  <c:v>44140</c:v>
                </c:pt>
                <c:pt idx="310">
                  <c:v>44141</c:v>
                </c:pt>
                <c:pt idx="311">
                  <c:v>44142</c:v>
                </c:pt>
                <c:pt idx="312">
                  <c:v>44143</c:v>
                </c:pt>
                <c:pt idx="313">
                  <c:v>44144</c:v>
                </c:pt>
                <c:pt idx="314">
                  <c:v>44145</c:v>
                </c:pt>
                <c:pt idx="315">
                  <c:v>44146</c:v>
                </c:pt>
                <c:pt idx="316">
                  <c:v>44147</c:v>
                </c:pt>
                <c:pt idx="317">
                  <c:v>44148</c:v>
                </c:pt>
                <c:pt idx="318">
                  <c:v>44149</c:v>
                </c:pt>
                <c:pt idx="319">
                  <c:v>44150</c:v>
                </c:pt>
                <c:pt idx="320">
                  <c:v>44151</c:v>
                </c:pt>
                <c:pt idx="321">
                  <c:v>44152</c:v>
                </c:pt>
                <c:pt idx="322">
                  <c:v>44153</c:v>
                </c:pt>
                <c:pt idx="323">
                  <c:v>44154</c:v>
                </c:pt>
                <c:pt idx="324">
                  <c:v>44155</c:v>
                </c:pt>
                <c:pt idx="325">
                  <c:v>44156</c:v>
                </c:pt>
                <c:pt idx="326">
                  <c:v>44157</c:v>
                </c:pt>
                <c:pt idx="327">
                  <c:v>44158</c:v>
                </c:pt>
                <c:pt idx="328">
                  <c:v>44159</c:v>
                </c:pt>
                <c:pt idx="329">
                  <c:v>44160</c:v>
                </c:pt>
                <c:pt idx="330">
                  <c:v>44161</c:v>
                </c:pt>
                <c:pt idx="331">
                  <c:v>44162</c:v>
                </c:pt>
                <c:pt idx="332">
                  <c:v>44163</c:v>
                </c:pt>
                <c:pt idx="333">
                  <c:v>44164</c:v>
                </c:pt>
                <c:pt idx="334">
                  <c:v>44165</c:v>
                </c:pt>
                <c:pt idx="335">
                  <c:v>44166</c:v>
                </c:pt>
                <c:pt idx="336">
                  <c:v>44167</c:v>
                </c:pt>
                <c:pt idx="337">
                  <c:v>44168</c:v>
                </c:pt>
                <c:pt idx="338">
                  <c:v>44169</c:v>
                </c:pt>
                <c:pt idx="339">
                  <c:v>44170</c:v>
                </c:pt>
                <c:pt idx="340">
                  <c:v>44171</c:v>
                </c:pt>
                <c:pt idx="341">
                  <c:v>44172</c:v>
                </c:pt>
                <c:pt idx="342">
                  <c:v>44173</c:v>
                </c:pt>
                <c:pt idx="343">
                  <c:v>44174</c:v>
                </c:pt>
                <c:pt idx="344">
                  <c:v>44175</c:v>
                </c:pt>
                <c:pt idx="345">
                  <c:v>44176</c:v>
                </c:pt>
                <c:pt idx="346">
                  <c:v>44177</c:v>
                </c:pt>
                <c:pt idx="347">
                  <c:v>44178</c:v>
                </c:pt>
                <c:pt idx="348">
                  <c:v>44179</c:v>
                </c:pt>
                <c:pt idx="349">
                  <c:v>44180</c:v>
                </c:pt>
                <c:pt idx="350">
                  <c:v>44181</c:v>
                </c:pt>
                <c:pt idx="351">
                  <c:v>44182</c:v>
                </c:pt>
                <c:pt idx="352">
                  <c:v>44183</c:v>
                </c:pt>
                <c:pt idx="353">
                  <c:v>44184</c:v>
                </c:pt>
                <c:pt idx="354">
                  <c:v>44185</c:v>
                </c:pt>
                <c:pt idx="355">
                  <c:v>44186</c:v>
                </c:pt>
                <c:pt idx="356">
                  <c:v>44187</c:v>
                </c:pt>
                <c:pt idx="357">
                  <c:v>44188</c:v>
                </c:pt>
                <c:pt idx="358">
                  <c:v>44189</c:v>
                </c:pt>
                <c:pt idx="359">
                  <c:v>44190</c:v>
                </c:pt>
                <c:pt idx="360">
                  <c:v>44191</c:v>
                </c:pt>
                <c:pt idx="361">
                  <c:v>44192</c:v>
                </c:pt>
                <c:pt idx="362">
                  <c:v>44193</c:v>
                </c:pt>
                <c:pt idx="363">
                  <c:v>44194</c:v>
                </c:pt>
                <c:pt idx="364">
                  <c:v>44195</c:v>
                </c:pt>
                <c:pt idx="365">
                  <c:v>44196</c:v>
                </c:pt>
                <c:pt idx="366">
                  <c:v>44197</c:v>
                </c:pt>
                <c:pt idx="367">
                  <c:v>44198</c:v>
                </c:pt>
                <c:pt idx="368">
                  <c:v>44199</c:v>
                </c:pt>
                <c:pt idx="369">
                  <c:v>44200</c:v>
                </c:pt>
                <c:pt idx="370">
                  <c:v>44201</c:v>
                </c:pt>
                <c:pt idx="371">
                  <c:v>44202</c:v>
                </c:pt>
                <c:pt idx="372">
                  <c:v>44203</c:v>
                </c:pt>
                <c:pt idx="373">
                  <c:v>44204</c:v>
                </c:pt>
                <c:pt idx="374">
                  <c:v>44205</c:v>
                </c:pt>
                <c:pt idx="375">
                  <c:v>44206</c:v>
                </c:pt>
                <c:pt idx="376">
                  <c:v>44207</c:v>
                </c:pt>
                <c:pt idx="377">
                  <c:v>44208</c:v>
                </c:pt>
                <c:pt idx="378">
                  <c:v>44209</c:v>
                </c:pt>
                <c:pt idx="379">
                  <c:v>44210</c:v>
                </c:pt>
                <c:pt idx="380">
                  <c:v>44211</c:v>
                </c:pt>
                <c:pt idx="381">
                  <c:v>44212</c:v>
                </c:pt>
                <c:pt idx="382">
                  <c:v>44213</c:v>
                </c:pt>
                <c:pt idx="383">
                  <c:v>44214</c:v>
                </c:pt>
                <c:pt idx="384">
                  <c:v>44215</c:v>
                </c:pt>
                <c:pt idx="385">
                  <c:v>44216</c:v>
                </c:pt>
                <c:pt idx="386">
                  <c:v>44217</c:v>
                </c:pt>
                <c:pt idx="387">
                  <c:v>44218</c:v>
                </c:pt>
                <c:pt idx="388">
                  <c:v>44219</c:v>
                </c:pt>
                <c:pt idx="389">
                  <c:v>44220</c:v>
                </c:pt>
                <c:pt idx="390">
                  <c:v>44221</c:v>
                </c:pt>
                <c:pt idx="391">
                  <c:v>44222</c:v>
                </c:pt>
                <c:pt idx="392">
                  <c:v>44223</c:v>
                </c:pt>
                <c:pt idx="393">
                  <c:v>44224</c:v>
                </c:pt>
                <c:pt idx="394">
                  <c:v>44225</c:v>
                </c:pt>
                <c:pt idx="395">
                  <c:v>44226</c:v>
                </c:pt>
                <c:pt idx="396">
                  <c:v>44227</c:v>
                </c:pt>
                <c:pt idx="397">
                  <c:v>44228</c:v>
                </c:pt>
                <c:pt idx="398">
                  <c:v>44229</c:v>
                </c:pt>
                <c:pt idx="399">
                  <c:v>44230</c:v>
                </c:pt>
                <c:pt idx="400">
                  <c:v>44231</c:v>
                </c:pt>
                <c:pt idx="401">
                  <c:v>44232</c:v>
                </c:pt>
                <c:pt idx="402">
                  <c:v>44233</c:v>
                </c:pt>
                <c:pt idx="403">
                  <c:v>44234</c:v>
                </c:pt>
                <c:pt idx="404">
                  <c:v>44235</c:v>
                </c:pt>
                <c:pt idx="405">
                  <c:v>44236</c:v>
                </c:pt>
                <c:pt idx="406">
                  <c:v>44237</c:v>
                </c:pt>
                <c:pt idx="407">
                  <c:v>44238</c:v>
                </c:pt>
                <c:pt idx="408">
                  <c:v>44239</c:v>
                </c:pt>
                <c:pt idx="409">
                  <c:v>44240</c:v>
                </c:pt>
                <c:pt idx="410">
                  <c:v>44241</c:v>
                </c:pt>
                <c:pt idx="411">
                  <c:v>44242</c:v>
                </c:pt>
                <c:pt idx="412">
                  <c:v>44243</c:v>
                </c:pt>
                <c:pt idx="413">
                  <c:v>44244</c:v>
                </c:pt>
                <c:pt idx="414">
                  <c:v>44245</c:v>
                </c:pt>
                <c:pt idx="415">
                  <c:v>44246</c:v>
                </c:pt>
                <c:pt idx="416">
                  <c:v>44247</c:v>
                </c:pt>
                <c:pt idx="417">
                  <c:v>44248</c:v>
                </c:pt>
                <c:pt idx="418">
                  <c:v>44249</c:v>
                </c:pt>
                <c:pt idx="419">
                  <c:v>44250</c:v>
                </c:pt>
                <c:pt idx="420">
                  <c:v>44251</c:v>
                </c:pt>
                <c:pt idx="421">
                  <c:v>44252</c:v>
                </c:pt>
                <c:pt idx="422">
                  <c:v>44253</c:v>
                </c:pt>
                <c:pt idx="423">
                  <c:v>44254</c:v>
                </c:pt>
                <c:pt idx="424">
                  <c:v>44255</c:v>
                </c:pt>
                <c:pt idx="425">
                  <c:v>44256</c:v>
                </c:pt>
                <c:pt idx="426">
                  <c:v>44257</c:v>
                </c:pt>
                <c:pt idx="427">
                  <c:v>44258</c:v>
                </c:pt>
                <c:pt idx="428">
                  <c:v>44259</c:v>
                </c:pt>
                <c:pt idx="429">
                  <c:v>44260</c:v>
                </c:pt>
                <c:pt idx="430">
                  <c:v>44261</c:v>
                </c:pt>
                <c:pt idx="431">
                  <c:v>44262</c:v>
                </c:pt>
                <c:pt idx="432">
                  <c:v>44263</c:v>
                </c:pt>
                <c:pt idx="433">
                  <c:v>44264</c:v>
                </c:pt>
                <c:pt idx="434">
                  <c:v>44265</c:v>
                </c:pt>
                <c:pt idx="435">
                  <c:v>44266</c:v>
                </c:pt>
                <c:pt idx="436">
                  <c:v>44267</c:v>
                </c:pt>
                <c:pt idx="437">
                  <c:v>44268</c:v>
                </c:pt>
                <c:pt idx="438">
                  <c:v>44269</c:v>
                </c:pt>
                <c:pt idx="439">
                  <c:v>44270</c:v>
                </c:pt>
                <c:pt idx="440">
                  <c:v>44271</c:v>
                </c:pt>
                <c:pt idx="441">
                  <c:v>44272</c:v>
                </c:pt>
                <c:pt idx="442">
                  <c:v>44273</c:v>
                </c:pt>
                <c:pt idx="443">
                  <c:v>44274</c:v>
                </c:pt>
                <c:pt idx="444">
                  <c:v>44275</c:v>
                </c:pt>
                <c:pt idx="445">
                  <c:v>44276</c:v>
                </c:pt>
                <c:pt idx="446">
                  <c:v>44277</c:v>
                </c:pt>
                <c:pt idx="447">
                  <c:v>44278</c:v>
                </c:pt>
                <c:pt idx="448">
                  <c:v>44279</c:v>
                </c:pt>
                <c:pt idx="449">
                  <c:v>44280</c:v>
                </c:pt>
                <c:pt idx="450">
                  <c:v>44281</c:v>
                </c:pt>
                <c:pt idx="451">
                  <c:v>44282</c:v>
                </c:pt>
                <c:pt idx="452">
                  <c:v>44283</c:v>
                </c:pt>
                <c:pt idx="453">
                  <c:v>44284</c:v>
                </c:pt>
                <c:pt idx="454">
                  <c:v>44285</c:v>
                </c:pt>
                <c:pt idx="455">
                  <c:v>44286</c:v>
                </c:pt>
                <c:pt idx="456">
                  <c:v>44287</c:v>
                </c:pt>
                <c:pt idx="457">
                  <c:v>44288</c:v>
                </c:pt>
                <c:pt idx="458">
                  <c:v>44289</c:v>
                </c:pt>
                <c:pt idx="459">
                  <c:v>44290</c:v>
                </c:pt>
                <c:pt idx="460">
                  <c:v>44291</c:v>
                </c:pt>
                <c:pt idx="461">
                  <c:v>44292</c:v>
                </c:pt>
                <c:pt idx="462">
                  <c:v>44293</c:v>
                </c:pt>
                <c:pt idx="463">
                  <c:v>44294</c:v>
                </c:pt>
                <c:pt idx="464">
                  <c:v>44295</c:v>
                </c:pt>
                <c:pt idx="465">
                  <c:v>44296</c:v>
                </c:pt>
                <c:pt idx="466">
                  <c:v>44297</c:v>
                </c:pt>
                <c:pt idx="467">
                  <c:v>44298</c:v>
                </c:pt>
                <c:pt idx="468">
                  <c:v>44299</c:v>
                </c:pt>
                <c:pt idx="469">
                  <c:v>44300</c:v>
                </c:pt>
                <c:pt idx="470">
                  <c:v>44301</c:v>
                </c:pt>
                <c:pt idx="471">
                  <c:v>44302</c:v>
                </c:pt>
                <c:pt idx="472">
                  <c:v>44303</c:v>
                </c:pt>
                <c:pt idx="473">
                  <c:v>44304</c:v>
                </c:pt>
                <c:pt idx="474">
                  <c:v>44305</c:v>
                </c:pt>
                <c:pt idx="475">
                  <c:v>44306</c:v>
                </c:pt>
                <c:pt idx="476">
                  <c:v>44307</c:v>
                </c:pt>
                <c:pt idx="477">
                  <c:v>44308</c:v>
                </c:pt>
                <c:pt idx="478">
                  <c:v>44309</c:v>
                </c:pt>
                <c:pt idx="479">
                  <c:v>44310</c:v>
                </c:pt>
                <c:pt idx="480">
                  <c:v>44311</c:v>
                </c:pt>
                <c:pt idx="481">
                  <c:v>44312</c:v>
                </c:pt>
                <c:pt idx="482">
                  <c:v>44313</c:v>
                </c:pt>
                <c:pt idx="483">
                  <c:v>44314</c:v>
                </c:pt>
                <c:pt idx="484">
                  <c:v>44315</c:v>
                </c:pt>
                <c:pt idx="485">
                  <c:v>44316</c:v>
                </c:pt>
                <c:pt idx="486">
                  <c:v>44317</c:v>
                </c:pt>
                <c:pt idx="487">
                  <c:v>44318</c:v>
                </c:pt>
                <c:pt idx="488">
                  <c:v>44319</c:v>
                </c:pt>
                <c:pt idx="489">
                  <c:v>44320</c:v>
                </c:pt>
                <c:pt idx="490">
                  <c:v>44321</c:v>
                </c:pt>
                <c:pt idx="491">
                  <c:v>44322</c:v>
                </c:pt>
                <c:pt idx="492">
                  <c:v>44323</c:v>
                </c:pt>
                <c:pt idx="493">
                  <c:v>44324</c:v>
                </c:pt>
                <c:pt idx="494">
                  <c:v>44325</c:v>
                </c:pt>
                <c:pt idx="495">
                  <c:v>44326</c:v>
                </c:pt>
                <c:pt idx="496">
                  <c:v>44327</c:v>
                </c:pt>
                <c:pt idx="497">
                  <c:v>44328</c:v>
                </c:pt>
                <c:pt idx="498">
                  <c:v>44329</c:v>
                </c:pt>
                <c:pt idx="499">
                  <c:v>44330</c:v>
                </c:pt>
                <c:pt idx="500">
                  <c:v>44331</c:v>
                </c:pt>
                <c:pt idx="501">
                  <c:v>44332</c:v>
                </c:pt>
                <c:pt idx="502">
                  <c:v>44333</c:v>
                </c:pt>
                <c:pt idx="503">
                  <c:v>44334</c:v>
                </c:pt>
                <c:pt idx="504">
                  <c:v>44335</c:v>
                </c:pt>
                <c:pt idx="505">
                  <c:v>44336</c:v>
                </c:pt>
                <c:pt idx="506">
                  <c:v>44337</c:v>
                </c:pt>
                <c:pt idx="507">
                  <c:v>44338</c:v>
                </c:pt>
                <c:pt idx="508">
                  <c:v>44339</c:v>
                </c:pt>
                <c:pt idx="509">
                  <c:v>44340</c:v>
                </c:pt>
                <c:pt idx="510">
                  <c:v>44341</c:v>
                </c:pt>
                <c:pt idx="511">
                  <c:v>44342</c:v>
                </c:pt>
                <c:pt idx="512">
                  <c:v>44343</c:v>
                </c:pt>
                <c:pt idx="513">
                  <c:v>44344</c:v>
                </c:pt>
                <c:pt idx="514">
                  <c:v>44345</c:v>
                </c:pt>
                <c:pt idx="515">
                  <c:v>44346</c:v>
                </c:pt>
                <c:pt idx="516">
                  <c:v>44347</c:v>
                </c:pt>
                <c:pt idx="517">
                  <c:v>44348</c:v>
                </c:pt>
                <c:pt idx="518">
                  <c:v>44349</c:v>
                </c:pt>
                <c:pt idx="519">
                  <c:v>44350</c:v>
                </c:pt>
                <c:pt idx="520">
                  <c:v>44351</c:v>
                </c:pt>
                <c:pt idx="521">
                  <c:v>44352</c:v>
                </c:pt>
                <c:pt idx="522">
                  <c:v>44353</c:v>
                </c:pt>
                <c:pt idx="523">
                  <c:v>44354</c:v>
                </c:pt>
                <c:pt idx="524">
                  <c:v>44355</c:v>
                </c:pt>
                <c:pt idx="525">
                  <c:v>44356</c:v>
                </c:pt>
                <c:pt idx="526">
                  <c:v>44357</c:v>
                </c:pt>
                <c:pt idx="527">
                  <c:v>44358</c:v>
                </c:pt>
                <c:pt idx="528">
                  <c:v>44359</c:v>
                </c:pt>
                <c:pt idx="529">
                  <c:v>44360</c:v>
                </c:pt>
                <c:pt idx="530">
                  <c:v>44361</c:v>
                </c:pt>
                <c:pt idx="531">
                  <c:v>44362</c:v>
                </c:pt>
                <c:pt idx="532">
                  <c:v>44363</c:v>
                </c:pt>
                <c:pt idx="533">
                  <c:v>44364</c:v>
                </c:pt>
                <c:pt idx="534">
                  <c:v>44365</c:v>
                </c:pt>
                <c:pt idx="535">
                  <c:v>44366</c:v>
                </c:pt>
                <c:pt idx="536">
                  <c:v>44367</c:v>
                </c:pt>
                <c:pt idx="537">
                  <c:v>44368</c:v>
                </c:pt>
                <c:pt idx="538">
                  <c:v>44369</c:v>
                </c:pt>
                <c:pt idx="539">
                  <c:v>44370</c:v>
                </c:pt>
                <c:pt idx="540">
                  <c:v>44371</c:v>
                </c:pt>
                <c:pt idx="541">
                  <c:v>44372</c:v>
                </c:pt>
                <c:pt idx="542">
                  <c:v>44373</c:v>
                </c:pt>
                <c:pt idx="543">
                  <c:v>44374</c:v>
                </c:pt>
                <c:pt idx="544">
                  <c:v>44375</c:v>
                </c:pt>
                <c:pt idx="545">
                  <c:v>44376</c:v>
                </c:pt>
              </c:numCache>
            </c:numRef>
          </c:cat>
          <c:val>
            <c:numRef>
              <c:f>Sheet3!$BA$3:$BA$548</c:f>
              <c:numCache>
                <c:formatCode>General</c:formatCode>
                <c:ptCount val="546"/>
                <c:pt idx="194">
                  <c:v>400</c:v>
                </c:pt>
                <c:pt idx="195">
                  <c:v>400</c:v>
                </c:pt>
                <c:pt idx="196">
                  <c:v>400</c:v>
                </c:pt>
                <c:pt idx="197">
                  <c:v>400</c:v>
                </c:pt>
                <c:pt idx="198">
                  <c:v>400</c:v>
                </c:pt>
                <c:pt idx="199">
                  <c:v>400</c:v>
                </c:pt>
                <c:pt idx="200">
                  <c:v>400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3-9CC8-4140-B968-02DA341257F4}"/>
            </c:ext>
          </c:extLst>
        </c:ser>
        <c:ser>
          <c:idx val="52"/>
          <c:order val="52"/>
          <c:tx>
            <c:strRef>
              <c:f>Sheet3!$BB$2</c:f>
              <c:strCache>
                <c:ptCount val="1"/>
                <c:pt idx="0">
                  <c:v>心动宝石放送会</c:v>
                </c:pt>
              </c:strCache>
            </c:strRef>
          </c:tx>
          <c:spPr>
            <a:ln w="28575" cap="rnd">
              <a:solidFill>
                <a:schemeClr val="accent5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Sheet3!$A$3:$A$548</c:f>
              <c:numCache>
                <c:formatCode>m/d/yyyy</c:formatCode>
                <c:ptCount val="546"/>
                <c:pt idx="0">
                  <c:v>43831</c:v>
                </c:pt>
                <c:pt idx="1">
                  <c:v>43832</c:v>
                </c:pt>
                <c:pt idx="2">
                  <c:v>43833</c:v>
                </c:pt>
                <c:pt idx="3">
                  <c:v>43834</c:v>
                </c:pt>
                <c:pt idx="4">
                  <c:v>43835</c:v>
                </c:pt>
                <c:pt idx="5">
                  <c:v>43836</c:v>
                </c:pt>
                <c:pt idx="6">
                  <c:v>43837</c:v>
                </c:pt>
                <c:pt idx="7">
                  <c:v>43838</c:v>
                </c:pt>
                <c:pt idx="8">
                  <c:v>43839</c:v>
                </c:pt>
                <c:pt idx="9">
                  <c:v>43840</c:v>
                </c:pt>
                <c:pt idx="10">
                  <c:v>43841</c:v>
                </c:pt>
                <c:pt idx="11">
                  <c:v>43842</c:v>
                </c:pt>
                <c:pt idx="12">
                  <c:v>43843</c:v>
                </c:pt>
                <c:pt idx="13">
                  <c:v>43844</c:v>
                </c:pt>
                <c:pt idx="14">
                  <c:v>43845</c:v>
                </c:pt>
                <c:pt idx="15">
                  <c:v>43846</c:v>
                </c:pt>
                <c:pt idx="16">
                  <c:v>43847</c:v>
                </c:pt>
                <c:pt idx="17">
                  <c:v>43848</c:v>
                </c:pt>
                <c:pt idx="18">
                  <c:v>43849</c:v>
                </c:pt>
                <c:pt idx="19">
                  <c:v>43850</c:v>
                </c:pt>
                <c:pt idx="20">
                  <c:v>43851</c:v>
                </c:pt>
                <c:pt idx="21">
                  <c:v>43852</c:v>
                </c:pt>
                <c:pt idx="22">
                  <c:v>43853</c:v>
                </c:pt>
                <c:pt idx="23">
                  <c:v>43854</c:v>
                </c:pt>
                <c:pt idx="24">
                  <c:v>43855</c:v>
                </c:pt>
                <c:pt idx="25">
                  <c:v>43856</c:v>
                </c:pt>
                <c:pt idx="26">
                  <c:v>43857</c:v>
                </c:pt>
                <c:pt idx="27">
                  <c:v>43858</c:v>
                </c:pt>
                <c:pt idx="28">
                  <c:v>43859</c:v>
                </c:pt>
                <c:pt idx="29">
                  <c:v>43860</c:v>
                </c:pt>
                <c:pt idx="30">
                  <c:v>43861</c:v>
                </c:pt>
                <c:pt idx="31">
                  <c:v>43862</c:v>
                </c:pt>
                <c:pt idx="32">
                  <c:v>43863</c:v>
                </c:pt>
                <c:pt idx="33">
                  <c:v>43864</c:v>
                </c:pt>
                <c:pt idx="34">
                  <c:v>43865</c:v>
                </c:pt>
                <c:pt idx="35">
                  <c:v>43866</c:v>
                </c:pt>
                <c:pt idx="36">
                  <c:v>43867</c:v>
                </c:pt>
                <c:pt idx="37">
                  <c:v>43868</c:v>
                </c:pt>
                <c:pt idx="38">
                  <c:v>43869</c:v>
                </c:pt>
                <c:pt idx="39">
                  <c:v>43870</c:v>
                </c:pt>
                <c:pt idx="40">
                  <c:v>43871</c:v>
                </c:pt>
                <c:pt idx="41">
                  <c:v>43872</c:v>
                </c:pt>
                <c:pt idx="42">
                  <c:v>43873</c:v>
                </c:pt>
                <c:pt idx="43">
                  <c:v>43874</c:v>
                </c:pt>
                <c:pt idx="44">
                  <c:v>43875</c:v>
                </c:pt>
                <c:pt idx="45">
                  <c:v>43876</c:v>
                </c:pt>
                <c:pt idx="46">
                  <c:v>43877</c:v>
                </c:pt>
                <c:pt idx="47">
                  <c:v>43878</c:v>
                </c:pt>
                <c:pt idx="48">
                  <c:v>43879</c:v>
                </c:pt>
                <c:pt idx="49">
                  <c:v>43880</c:v>
                </c:pt>
                <c:pt idx="50">
                  <c:v>43881</c:v>
                </c:pt>
                <c:pt idx="51">
                  <c:v>43882</c:v>
                </c:pt>
                <c:pt idx="52">
                  <c:v>43883</c:v>
                </c:pt>
                <c:pt idx="53">
                  <c:v>43884</c:v>
                </c:pt>
                <c:pt idx="54">
                  <c:v>43885</c:v>
                </c:pt>
                <c:pt idx="55">
                  <c:v>43886</c:v>
                </c:pt>
                <c:pt idx="56">
                  <c:v>43887</c:v>
                </c:pt>
                <c:pt idx="57">
                  <c:v>43888</c:v>
                </c:pt>
                <c:pt idx="58">
                  <c:v>43889</c:v>
                </c:pt>
                <c:pt idx="59">
                  <c:v>43890</c:v>
                </c:pt>
                <c:pt idx="60">
                  <c:v>43891</c:v>
                </c:pt>
                <c:pt idx="61">
                  <c:v>43892</c:v>
                </c:pt>
                <c:pt idx="62">
                  <c:v>43893</c:v>
                </c:pt>
                <c:pt idx="63">
                  <c:v>43894</c:v>
                </c:pt>
                <c:pt idx="64">
                  <c:v>43895</c:v>
                </c:pt>
                <c:pt idx="65">
                  <c:v>43896</c:v>
                </c:pt>
                <c:pt idx="66">
                  <c:v>43897</c:v>
                </c:pt>
                <c:pt idx="67">
                  <c:v>43898</c:v>
                </c:pt>
                <c:pt idx="68">
                  <c:v>43899</c:v>
                </c:pt>
                <c:pt idx="69">
                  <c:v>43900</c:v>
                </c:pt>
                <c:pt idx="70">
                  <c:v>43901</c:v>
                </c:pt>
                <c:pt idx="71">
                  <c:v>43902</c:v>
                </c:pt>
                <c:pt idx="72">
                  <c:v>43903</c:v>
                </c:pt>
                <c:pt idx="73">
                  <c:v>43904</c:v>
                </c:pt>
                <c:pt idx="74">
                  <c:v>43905</c:v>
                </c:pt>
                <c:pt idx="75">
                  <c:v>43906</c:v>
                </c:pt>
                <c:pt idx="76">
                  <c:v>43907</c:v>
                </c:pt>
                <c:pt idx="77">
                  <c:v>43908</c:v>
                </c:pt>
                <c:pt idx="78">
                  <c:v>43909</c:v>
                </c:pt>
                <c:pt idx="79">
                  <c:v>43910</c:v>
                </c:pt>
                <c:pt idx="80">
                  <c:v>43911</c:v>
                </c:pt>
                <c:pt idx="81">
                  <c:v>43912</c:v>
                </c:pt>
                <c:pt idx="82">
                  <c:v>43913</c:v>
                </c:pt>
                <c:pt idx="83">
                  <c:v>43914</c:v>
                </c:pt>
                <c:pt idx="84">
                  <c:v>43915</c:v>
                </c:pt>
                <c:pt idx="85">
                  <c:v>43916</c:v>
                </c:pt>
                <c:pt idx="86">
                  <c:v>43917</c:v>
                </c:pt>
                <c:pt idx="87">
                  <c:v>43918</c:v>
                </c:pt>
                <c:pt idx="88">
                  <c:v>43919</c:v>
                </c:pt>
                <c:pt idx="89">
                  <c:v>43920</c:v>
                </c:pt>
                <c:pt idx="90">
                  <c:v>43921</c:v>
                </c:pt>
                <c:pt idx="91">
                  <c:v>43922</c:v>
                </c:pt>
                <c:pt idx="92">
                  <c:v>43923</c:v>
                </c:pt>
                <c:pt idx="93">
                  <c:v>43924</c:v>
                </c:pt>
                <c:pt idx="94">
                  <c:v>43925</c:v>
                </c:pt>
                <c:pt idx="95">
                  <c:v>43926</c:v>
                </c:pt>
                <c:pt idx="96">
                  <c:v>43927</c:v>
                </c:pt>
                <c:pt idx="97">
                  <c:v>43928</c:v>
                </c:pt>
                <c:pt idx="98">
                  <c:v>43929</c:v>
                </c:pt>
                <c:pt idx="99">
                  <c:v>43930</c:v>
                </c:pt>
                <c:pt idx="100">
                  <c:v>43931</c:v>
                </c:pt>
                <c:pt idx="101">
                  <c:v>43932</c:v>
                </c:pt>
                <c:pt idx="102">
                  <c:v>43933</c:v>
                </c:pt>
                <c:pt idx="103">
                  <c:v>43934</c:v>
                </c:pt>
                <c:pt idx="104">
                  <c:v>43935</c:v>
                </c:pt>
                <c:pt idx="105">
                  <c:v>43936</c:v>
                </c:pt>
                <c:pt idx="106">
                  <c:v>43937</c:v>
                </c:pt>
                <c:pt idx="107">
                  <c:v>43938</c:v>
                </c:pt>
                <c:pt idx="108">
                  <c:v>43939</c:v>
                </c:pt>
                <c:pt idx="109">
                  <c:v>43940</c:v>
                </c:pt>
                <c:pt idx="110">
                  <c:v>43941</c:v>
                </c:pt>
                <c:pt idx="111">
                  <c:v>43942</c:v>
                </c:pt>
                <c:pt idx="112">
                  <c:v>43943</c:v>
                </c:pt>
                <c:pt idx="113">
                  <c:v>43944</c:v>
                </c:pt>
                <c:pt idx="114">
                  <c:v>43945</c:v>
                </c:pt>
                <c:pt idx="115">
                  <c:v>43946</c:v>
                </c:pt>
                <c:pt idx="116">
                  <c:v>43947</c:v>
                </c:pt>
                <c:pt idx="117">
                  <c:v>43948</c:v>
                </c:pt>
                <c:pt idx="118">
                  <c:v>43949</c:v>
                </c:pt>
                <c:pt idx="119">
                  <c:v>43950</c:v>
                </c:pt>
                <c:pt idx="120">
                  <c:v>43951</c:v>
                </c:pt>
                <c:pt idx="121">
                  <c:v>43952</c:v>
                </c:pt>
                <c:pt idx="122">
                  <c:v>43953</c:v>
                </c:pt>
                <c:pt idx="123">
                  <c:v>43954</c:v>
                </c:pt>
                <c:pt idx="124">
                  <c:v>43955</c:v>
                </c:pt>
                <c:pt idx="125">
                  <c:v>43956</c:v>
                </c:pt>
                <c:pt idx="126">
                  <c:v>43957</c:v>
                </c:pt>
                <c:pt idx="127">
                  <c:v>43958</c:v>
                </c:pt>
                <c:pt idx="128">
                  <c:v>43959</c:v>
                </c:pt>
                <c:pt idx="129">
                  <c:v>43960</c:v>
                </c:pt>
                <c:pt idx="130">
                  <c:v>43961</c:v>
                </c:pt>
                <c:pt idx="131">
                  <c:v>43962</c:v>
                </c:pt>
                <c:pt idx="132">
                  <c:v>43963</c:v>
                </c:pt>
                <c:pt idx="133">
                  <c:v>43964</c:v>
                </c:pt>
                <c:pt idx="134">
                  <c:v>43965</c:v>
                </c:pt>
                <c:pt idx="135">
                  <c:v>43966</c:v>
                </c:pt>
                <c:pt idx="136">
                  <c:v>43967</c:v>
                </c:pt>
                <c:pt idx="137">
                  <c:v>43968</c:v>
                </c:pt>
                <c:pt idx="138">
                  <c:v>43969</c:v>
                </c:pt>
                <c:pt idx="139">
                  <c:v>43970</c:v>
                </c:pt>
                <c:pt idx="140">
                  <c:v>43971</c:v>
                </c:pt>
                <c:pt idx="141">
                  <c:v>43972</c:v>
                </c:pt>
                <c:pt idx="142">
                  <c:v>43973</c:v>
                </c:pt>
                <c:pt idx="143">
                  <c:v>43974</c:v>
                </c:pt>
                <c:pt idx="144">
                  <c:v>43975</c:v>
                </c:pt>
                <c:pt idx="145">
                  <c:v>43976</c:v>
                </c:pt>
                <c:pt idx="146">
                  <c:v>43977</c:v>
                </c:pt>
                <c:pt idx="147">
                  <c:v>43978</c:v>
                </c:pt>
                <c:pt idx="148">
                  <c:v>43979</c:v>
                </c:pt>
                <c:pt idx="149">
                  <c:v>43980</c:v>
                </c:pt>
                <c:pt idx="150">
                  <c:v>43981</c:v>
                </c:pt>
                <c:pt idx="151">
                  <c:v>43982</c:v>
                </c:pt>
                <c:pt idx="152">
                  <c:v>43983</c:v>
                </c:pt>
                <c:pt idx="153">
                  <c:v>43984</c:v>
                </c:pt>
                <c:pt idx="154">
                  <c:v>43985</c:v>
                </c:pt>
                <c:pt idx="155">
                  <c:v>43986</c:v>
                </c:pt>
                <c:pt idx="156">
                  <c:v>43987</c:v>
                </c:pt>
                <c:pt idx="157">
                  <c:v>43988</c:v>
                </c:pt>
                <c:pt idx="158">
                  <c:v>43989</c:v>
                </c:pt>
                <c:pt idx="159">
                  <c:v>43990</c:v>
                </c:pt>
                <c:pt idx="160">
                  <c:v>43991</c:v>
                </c:pt>
                <c:pt idx="161">
                  <c:v>43992</c:v>
                </c:pt>
                <c:pt idx="162">
                  <c:v>43993</c:v>
                </c:pt>
                <c:pt idx="163">
                  <c:v>43994</c:v>
                </c:pt>
                <c:pt idx="164">
                  <c:v>43995</c:v>
                </c:pt>
                <c:pt idx="165">
                  <c:v>43996</c:v>
                </c:pt>
                <c:pt idx="166">
                  <c:v>43997</c:v>
                </c:pt>
                <c:pt idx="167">
                  <c:v>43998</c:v>
                </c:pt>
                <c:pt idx="168">
                  <c:v>43999</c:v>
                </c:pt>
                <c:pt idx="169">
                  <c:v>44000</c:v>
                </c:pt>
                <c:pt idx="170">
                  <c:v>44001</c:v>
                </c:pt>
                <c:pt idx="171">
                  <c:v>44002</c:v>
                </c:pt>
                <c:pt idx="172">
                  <c:v>44003</c:v>
                </c:pt>
                <c:pt idx="173">
                  <c:v>44004</c:v>
                </c:pt>
                <c:pt idx="174">
                  <c:v>44005</c:v>
                </c:pt>
                <c:pt idx="175">
                  <c:v>44006</c:v>
                </c:pt>
                <c:pt idx="176">
                  <c:v>44007</c:v>
                </c:pt>
                <c:pt idx="177">
                  <c:v>44008</c:v>
                </c:pt>
                <c:pt idx="178">
                  <c:v>44009</c:v>
                </c:pt>
                <c:pt idx="179">
                  <c:v>44010</c:v>
                </c:pt>
                <c:pt idx="180">
                  <c:v>44011</c:v>
                </c:pt>
                <c:pt idx="181">
                  <c:v>44012</c:v>
                </c:pt>
                <c:pt idx="182">
                  <c:v>44013</c:v>
                </c:pt>
                <c:pt idx="183">
                  <c:v>44014</c:v>
                </c:pt>
                <c:pt idx="184">
                  <c:v>44015</c:v>
                </c:pt>
                <c:pt idx="185">
                  <c:v>44016</c:v>
                </c:pt>
                <c:pt idx="186">
                  <c:v>44017</c:v>
                </c:pt>
                <c:pt idx="187">
                  <c:v>44018</c:v>
                </c:pt>
                <c:pt idx="188">
                  <c:v>44019</c:v>
                </c:pt>
                <c:pt idx="189">
                  <c:v>44020</c:v>
                </c:pt>
                <c:pt idx="190">
                  <c:v>44021</c:v>
                </c:pt>
                <c:pt idx="191">
                  <c:v>44022</c:v>
                </c:pt>
                <c:pt idx="192">
                  <c:v>44023</c:v>
                </c:pt>
                <c:pt idx="193">
                  <c:v>44024</c:v>
                </c:pt>
                <c:pt idx="194">
                  <c:v>44025</c:v>
                </c:pt>
                <c:pt idx="195">
                  <c:v>44026</c:v>
                </c:pt>
                <c:pt idx="196">
                  <c:v>44027</c:v>
                </c:pt>
                <c:pt idx="197">
                  <c:v>44028</c:v>
                </c:pt>
                <c:pt idx="198">
                  <c:v>44029</c:v>
                </c:pt>
                <c:pt idx="199">
                  <c:v>44030</c:v>
                </c:pt>
                <c:pt idx="200">
                  <c:v>44031</c:v>
                </c:pt>
                <c:pt idx="201">
                  <c:v>44032</c:v>
                </c:pt>
                <c:pt idx="202">
                  <c:v>44033</c:v>
                </c:pt>
                <c:pt idx="203">
                  <c:v>44034</c:v>
                </c:pt>
                <c:pt idx="204">
                  <c:v>44035</c:v>
                </c:pt>
                <c:pt idx="205">
                  <c:v>44036</c:v>
                </c:pt>
                <c:pt idx="206">
                  <c:v>44037</c:v>
                </c:pt>
                <c:pt idx="207">
                  <c:v>44038</c:v>
                </c:pt>
                <c:pt idx="208">
                  <c:v>44039</c:v>
                </c:pt>
                <c:pt idx="209">
                  <c:v>44040</c:v>
                </c:pt>
                <c:pt idx="210">
                  <c:v>44041</c:v>
                </c:pt>
                <c:pt idx="211">
                  <c:v>44042</c:v>
                </c:pt>
                <c:pt idx="212">
                  <c:v>44043</c:v>
                </c:pt>
                <c:pt idx="213">
                  <c:v>44044</c:v>
                </c:pt>
                <c:pt idx="214">
                  <c:v>44045</c:v>
                </c:pt>
                <c:pt idx="215">
                  <c:v>44046</c:v>
                </c:pt>
                <c:pt idx="216">
                  <c:v>44047</c:v>
                </c:pt>
                <c:pt idx="217">
                  <c:v>44048</c:v>
                </c:pt>
                <c:pt idx="218">
                  <c:v>44049</c:v>
                </c:pt>
                <c:pt idx="219">
                  <c:v>44050</c:v>
                </c:pt>
                <c:pt idx="220">
                  <c:v>44051</c:v>
                </c:pt>
                <c:pt idx="221">
                  <c:v>44052</c:v>
                </c:pt>
                <c:pt idx="222">
                  <c:v>44053</c:v>
                </c:pt>
                <c:pt idx="223">
                  <c:v>44054</c:v>
                </c:pt>
                <c:pt idx="224">
                  <c:v>44055</c:v>
                </c:pt>
                <c:pt idx="225">
                  <c:v>44056</c:v>
                </c:pt>
                <c:pt idx="226">
                  <c:v>44057</c:v>
                </c:pt>
                <c:pt idx="227">
                  <c:v>44058</c:v>
                </c:pt>
                <c:pt idx="228">
                  <c:v>44059</c:v>
                </c:pt>
                <c:pt idx="229">
                  <c:v>44060</c:v>
                </c:pt>
                <c:pt idx="230">
                  <c:v>44061</c:v>
                </c:pt>
                <c:pt idx="231">
                  <c:v>44062</c:v>
                </c:pt>
                <c:pt idx="232">
                  <c:v>44063</c:v>
                </c:pt>
                <c:pt idx="233">
                  <c:v>44064</c:v>
                </c:pt>
                <c:pt idx="234">
                  <c:v>44065</c:v>
                </c:pt>
                <c:pt idx="235">
                  <c:v>44066</c:v>
                </c:pt>
                <c:pt idx="236">
                  <c:v>44067</c:v>
                </c:pt>
                <c:pt idx="237">
                  <c:v>44068</c:v>
                </c:pt>
                <c:pt idx="238">
                  <c:v>44069</c:v>
                </c:pt>
                <c:pt idx="239">
                  <c:v>44070</c:v>
                </c:pt>
                <c:pt idx="240">
                  <c:v>44071</c:v>
                </c:pt>
                <c:pt idx="241">
                  <c:v>44072</c:v>
                </c:pt>
                <c:pt idx="242">
                  <c:v>44073</c:v>
                </c:pt>
                <c:pt idx="243">
                  <c:v>44074</c:v>
                </c:pt>
                <c:pt idx="244">
                  <c:v>44075</c:v>
                </c:pt>
                <c:pt idx="245">
                  <c:v>44076</c:v>
                </c:pt>
                <c:pt idx="246">
                  <c:v>44077</c:v>
                </c:pt>
                <c:pt idx="247">
                  <c:v>44078</c:v>
                </c:pt>
                <c:pt idx="248">
                  <c:v>44079</c:v>
                </c:pt>
                <c:pt idx="249">
                  <c:v>44080</c:v>
                </c:pt>
                <c:pt idx="250">
                  <c:v>44081</c:v>
                </c:pt>
                <c:pt idx="251">
                  <c:v>44082</c:v>
                </c:pt>
                <c:pt idx="252">
                  <c:v>44083</c:v>
                </c:pt>
                <c:pt idx="253">
                  <c:v>44084</c:v>
                </c:pt>
                <c:pt idx="254">
                  <c:v>44085</c:v>
                </c:pt>
                <c:pt idx="255">
                  <c:v>44086</c:v>
                </c:pt>
                <c:pt idx="256">
                  <c:v>44087</c:v>
                </c:pt>
                <c:pt idx="257">
                  <c:v>44088</c:v>
                </c:pt>
                <c:pt idx="258">
                  <c:v>44089</c:v>
                </c:pt>
                <c:pt idx="259">
                  <c:v>44090</c:v>
                </c:pt>
                <c:pt idx="260">
                  <c:v>44091</c:v>
                </c:pt>
                <c:pt idx="261">
                  <c:v>44092</c:v>
                </c:pt>
                <c:pt idx="262">
                  <c:v>44093</c:v>
                </c:pt>
                <c:pt idx="263">
                  <c:v>44094</c:v>
                </c:pt>
                <c:pt idx="264">
                  <c:v>44095</c:v>
                </c:pt>
                <c:pt idx="265">
                  <c:v>44096</c:v>
                </c:pt>
                <c:pt idx="266">
                  <c:v>44097</c:v>
                </c:pt>
                <c:pt idx="267">
                  <c:v>44098</c:v>
                </c:pt>
                <c:pt idx="268">
                  <c:v>44099</c:v>
                </c:pt>
                <c:pt idx="269">
                  <c:v>44100</c:v>
                </c:pt>
                <c:pt idx="270">
                  <c:v>44101</c:v>
                </c:pt>
                <c:pt idx="271">
                  <c:v>44102</c:v>
                </c:pt>
                <c:pt idx="272">
                  <c:v>44103</c:v>
                </c:pt>
                <c:pt idx="273">
                  <c:v>44104</c:v>
                </c:pt>
                <c:pt idx="274">
                  <c:v>44105</c:v>
                </c:pt>
                <c:pt idx="275">
                  <c:v>44106</c:v>
                </c:pt>
                <c:pt idx="276">
                  <c:v>44107</c:v>
                </c:pt>
                <c:pt idx="277">
                  <c:v>44108</c:v>
                </c:pt>
                <c:pt idx="278">
                  <c:v>44109</c:v>
                </c:pt>
                <c:pt idx="279">
                  <c:v>44110</c:v>
                </c:pt>
                <c:pt idx="280">
                  <c:v>44111</c:v>
                </c:pt>
                <c:pt idx="281">
                  <c:v>44112</c:v>
                </c:pt>
                <c:pt idx="282">
                  <c:v>44113</c:v>
                </c:pt>
                <c:pt idx="283">
                  <c:v>44114</c:v>
                </c:pt>
                <c:pt idx="284">
                  <c:v>44115</c:v>
                </c:pt>
                <c:pt idx="285">
                  <c:v>44116</c:v>
                </c:pt>
                <c:pt idx="286">
                  <c:v>44117</c:v>
                </c:pt>
                <c:pt idx="287">
                  <c:v>44118</c:v>
                </c:pt>
                <c:pt idx="288">
                  <c:v>44119</c:v>
                </c:pt>
                <c:pt idx="289">
                  <c:v>44120</c:v>
                </c:pt>
                <c:pt idx="290">
                  <c:v>44121</c:v>
                </c:pt>
                <c:pt idx="291">
                  <c:v>44122</c:v>
                </c:pt>
                <c:pt idx="292">
                  <c:v>44123</c:v>
                </c:pt>
                <c:pt idx="293">
                  <c:v>44124</c:v>
                </c:pt>
                <c:pt idx="294">
                  <c:v>44125</c:v>
                </c:pt>
                <c:pt idx="295">
                  <c:v>44126</c:v>
                </c:pt>
                <c:pt idx="296">
                  <c:v>44127</c:v>
                </c:pt>
                <c:pt idx="297">
                  <c:v>44128</c:v>
                </c:pt>
                <c:pt idx="298">
                  <c:v>44129</c:v>
                </c:pt>
                <c:pt idx="299">
                  <c:v>44130</c:v>
                </c:pt>
                <c:pt idx="300">
                  <c:v>44131</c:v>
                </c:pt>
                <c:pt idx="301">
                  <c:v>44132</c:v>
                </c:pt>
                <c:pt idx="302">
                  <c:v>44133</c:v>
                </c:pt>
                <c:pt idx="303">
                  <c:v>44134</c:v>
                </c:pt>
                <c:pt idx="304">
                  <c:v>44135</c:v>
                </c:pt>
                <c:pt idx="305">
                  <c:v>44136</c:v>
                </c:pt>
                <c:pt idx="306">
                  <c:v>44137</c:v>
                </c:pt>
                <c:pt idx="307">
                  <c:v>44138</c:v>
                </c:pt>
                <c:pt idx="308">
                  <c:v>44139</c:v>
                </c:pt>
                <c:pt idx="309">
                  <c:v>44140</c:v>
                </c:pt>
                <c:pt idx="310">
                  <c:v>44141</c:v>
                </c:pt>
                <c:pt idx="311">
                  <c:v>44142</c:v>
                </c:pt>
                <c:pt idx="312">
                  <c:v>44143</c:v>
                </c:pt>
                <c:pt idx="313">
                  <c:v>44144</c:v>
                </c:pt>
                <c:pt idx="314">
                  <c:v>44145</c:v>
                </c:pt>
                <c:pt idx="315">
                  <c:v>44146</c:v>
                </c:pt>
                <c:pt idx="316">
                  <c:v>44147</c:v>
                </c:pt>
                <c:pt idx="317">
                  <c:v>44148</c:v>
                </c:pt>
                <c:pt idx="318">
                  <c:v>44149</c:v>
                </c:pt>
                <c:pt idx="319">
                  <c:v>44150</c:v>
                </c:pt>
                <c:pt idx="320">
                  <c:v>44151</c:v>
                </c:pt>
                <c:pt idx="321">
                  <c:v>44152</c:v>
                </c:pt>
                <c:pt idx="322">
                  <c:v>44153</c:v>
                </c:pt>
                <c:pt idx="323">
                  <c:v>44154</c:v>
                </c:pt>
                <c:pt idx="324">
                  <c:v>44155</c:v>
                </c:pt>
                <c:pt idx="325">
                  <c:v>44156</c:v>
                </c:pt>
                <c:pt idx="326">
                  <c:v>44157</c:v>
                </c:pt>
                <c:pt idx="327">
                  <c:v>44158</c:v>
                </c:pt>
                <c:pt idx="328">
                  <c:v>44159</c:v>
                </c:pt>
                <c:pt idx="329">
                  <c:v>44160</c:v>
                </c:pt>
                <c:pt idx="330">
                  <c:v>44161</c:v>
                </c:pt>
                <c:pt idx="331">
                  <c:v>44162</c:v>
                </c:pt>
                <c:pt idx="332">
                  <c:v>44163</c:v>
                </c:pt>
                <c:pt idx="333">
                  <c:v>44164</c:v>
                </c:pt>
                <c:pt idx="334">
                  <c:v>44165</c:v>
                </c:pt>
                <c:pt idx="335">
                  <c:v>44166</c:v>
                </c:pt>
                <c:pt idx="336">
                  <c:v>44167</c:v>
                </c:pt>
                <c:pt idx="337">
                  <c:v>44168</c:v>
                </c:pt>
                <c:pt idx="338">
                  <c:v>44169</c:v>
                </c:pt>
                <c:pt idx="339">
                  <c:v>44170</c:v>
                </c:pt>
                <c:pt idx="340">
                  <c:v>44171</c:v>
                </c:pt>
                <c:pt idx="341">
                  <c:v>44172</c:v>
                </c:pt>
                <c:pt idx="342">
                  <c:v>44173</c:v>
                </c:pt>
                <c:pt idx="343">
                  <c:v>44174</c:v>
                </c:pt>
                <c:pt idx="344">
                  <c:v>44175</c:v>
                </c:pt>
                <c:pt idx="345">
                  <c:v>44176</c:v>
                </c:pt>
                <c:pt idx="346">
                  <c:v>44177</c:v>
                </c:pt>
                <c:pt idx="347">
                  <c:v>44178</c:v>
                </c:pt>
                <c:pt idx="348">
                  <c:v>44179</c:v>
                </c:pt>
                <c:pt idx="349">
                  <c:v>44180</c:v>
                </c:pt>
                <c:pt idx="350">
                  <c:v>44181</c:v>
                </c:pt>
                <c:pt idx="351">
                  <c:v>44182</c:v>
                </c:pt>
                <c:pt idx="352">
                  <c:v>44183</c:v>
                </c:pt>
                <c:pt idx="353">
                  <c:v>44184</c:v>
                </c:pt>
                <c:pt idx="354">
                  <c:v>44185</c:v>
                </c:pt>
                <c:pt idx="355">
                  <c:v>44186</c:v>
                </c:pt>
                <c:pt idx="356">
                  <c:v>44187</c:v>
                </c:pt>
                <c:pt idx="357">
                  <c:v>44188</c:v>
                </c:pt>
                <c:pt idx="358">
                  <c:v>44189</c:v>
                </c:pt>
                <c:pt idx="359">
                  <c:v>44190</c:v>
                </c:pt>
                <c:pt idx="360">
                  <c:v>44191</c:v>
                </c:pt>
                <c:pt idx="361">
                  <c:v>44192</c:v>
                </c:pt>
                <c:pt idx="362">
                  <c:v>44193</c:v>
                </c:pt>
                <c:pt idx="363">
                  <c:v>44194</c:v>
                </c:pt>
                <c:pt idx="364">
                  <c:v>44195</c:v>
                </c:pt>
                <c:pt idx="365">
                  <c:v>44196</c:v>
                </c:pt>
                <c:pt idx="366">
                  <c:v>44197</c:v>
                </c:pt>
                <c:pt idx="367">
                  <c:v>44198</c:v>
                </c:pt>
                <c:pt idx="368">
                  <c:v>44199</c:v>
                </c:pt>
                <c:pt idx="369">
                  <c:v>44200</c:v>
                </c:pt>
                <c:pt idx="370">
                  <c:v>44201</c:v>
                </c:pt>
                <c:pt idx="371">
                  <c:v>44202</c:v>
                </c:pt>
                <c:pt idx="372">
                  <c:v>44203</c:v>
                </c:pt>
                <c:pt idx="373">
                  <c:v>44204</c:v>
                </c:pt>
                <c:pt idx="374">
                  <c:v>44205</c:v>
                </c:pt>
                <c:pt idx="375">
                  <c:v>44206</c:v>
                </c:pt>
                <c:pt idx="376">
                  <c:v>44207</c:v>
                </c:pt>
                <c:pt idx="377">
                  <c:v>44208</c:v>
                </c:pt>
                <c:pt idx="378">
                  <c:v>44209</c:v>
                </c:pt>
                <c:pt idx="379">
                  <c:v>44210</c:v>
                </c:pt>
                <c:pt idx="380">
                  <c:v>44211</c:v>
                </c:pt>
                <c:pt idx="381">
                  <c:v>44212</c:v>
                </c:pt>
                <c:pt idx="382">
                  <c:v>44213</c:v>
                </c:pt>
                <c:pt idx="383">
                  <c:v>44214</c:v>
                </c:pt>
                <c:pt idx="384">
                  <c:v>44215</c:v>
                </c:pt>
                <c:pt idx="385">
                  <c:v>44216</c:v>
                </c:pt>
                <c:pt idx="386">
                  <c:v>44217</c:v>
                </c:pt>
                <c:pt idx="387">
                  <c:v>44218</c:v>
                </c:pt>
                <c:pt idx="388">
                  <c:v>44219</c:v>
                </c:pt>
                <c:pt idx="389">
                  <c:v>44220</c:v>
                </c:pt>
                <c:pt idx="390">
                  <c:v>44221</c:v>
                </c:pt>
                <c:pt idx="391">
                  <c:v>44222</c:v>
                </c:pt>
                <c:pt idx="392">
                  <c:v>44223</c:v>
                </c:pt>
                <c:pt idx="393">
                  <c:v>44224</c:v>
                </c:pt>
                <c:pt idx="394">
                  <c:v>44225</c:v>
                </c:pt>
                <c:pt idx="395">
                  <c:v>44226</c:v>
                </c:pt>
                <c:pt idx="396">
                  <c:v>44227</c:v>
                </c:pt>
                <c:pt idx="397">
                  <c:v>44228</c:v>
                </c:pt>
                <c:pt idx="398">
                  <c:v>44229</c:v>
                </c:pt>
                <c:pt idx="399">
                  <c:v>44230</c:v>
                </c:pt>
                <c:pt idx="400">
                  <c:v>44231</c:v>
                </c:pt>
                <c:pt idx="401">
                  <c:v>44232</c:v>
                </c:pt>
                <c:pt idx="402">
                  <c:v>44233</c:v>
                </c:pt>
                <c:pt idx="403">
                  <c:v>44234</c:v>
                </c:pt>
                <c:pt idx="404">
                  <c:v>44235</c:v>
                </c:pt>
                <c:pt idx="405">
                  <c:v>44236</c:v>
                </c:pt>
                <c:pt idx="406">
                  <c:v>44237</c:v>
                </c:pt>
                <c:pt idx="407">
                  <c:v>44238</c:v>
                </c:pt>
                <c:pt idx="408">
                  <c:v>44239</c:v>
                </c:pt>
                <c:pt idx="409">
                  <c:v>44240</c:v>
                </c:pt>
                <c:pt idx="410">
                  <c:v>44241</c:v>
                </c:pt>
                <c:pt idx="411">
                  <c:v>44242</c:v>
                </c:pt>
                <c:pt idx="412">
                  <c:v>44243</c:v>
                </c:pt>
                <c:pt idx="413">
                  <c:v>44244</c:v>
                </c:pt>
                <c:pt idx="414">
                  <c:v>44245</c:v>
                </c:pt>
                <c:pt idx="415">
                  <c:v>44246</c:v>
                </c:pt>
                <c:pt idx="416">
                  <c:v>44247</c:v>
                </c:pt>
                <c:pt idx="417">
                  <c:v>44248</c:v>
                </c:pt>
                <c:pt idx="418">
                  <c:v>44249</c:v>
                </c:pt>
                <c:pt idx="419">
                  <c:v>44250</c:v>
                </c:pt>
                <c:pt idx="420">
                  <c:v>44251</c:v>
                </c:pt>
                <c:pt idx="421">
                  <c:v>44252</c:v>
                </c:pt>
                <c:pt idx="422">
                  <c:v>44253</c:v>
                </c:pt>
                <c:pt idx="423">
                  <c:v>44254</c:v>
                </c:pt>
                <c:pt idx="424">
                  <c:v>44255</c:v>
                </c:pt>
                <c:pt idx="425">
                  <c:v>44256</c:v>
                </c:pt>
                <c:pt idx="426">
                  <c:v>44257</c:v>
                </c:pt>
                <c:pt idx="427">
                  <c:v>44258</c:v>
                </c:pt>
                <c:pt idx="428">
                  <c:v>44259</c:v>
                </c:pt>
                <c:pt idx="429">
                  <c:v>44260</c:v>
                </c:pt>
                <c:pt idx="430">
                  <c:v>44261</c:v>
                </c:pt>
                <c:pt idx="431">
                  <c:v>44262</c:v>
                </c:pt>
                <c:pt idx="432">
                  <c:v>44263</c:v>
                </c:pt>
                <c:pt idx="433">
                  <c:v>44264</c:v>
                </c:pt>
                <c:pt idx="434">
                  <c:v>44265</c:v>
                </c:pt>
                <c:pt idx="435">
                  <c:v>44266</c:v>
                </c:pt>
                <c:pt idx="436">
                  <c:v>44267</c:v>
                </c:pt>
                <c:pt idx="437">
                  <c:v>44268</c:v>
                </c:pt>
                <c:pt idx="438">
                  <c:v>44269</c:v>
                </c:pt>
                <c:pt idx="439">
                  <c:v>44270</c:v>
                </c:pt>
                <c:pt idx="440">
                  <c:v>44271</c:v>
                </c:pt>
                <c:pt idx="441">
                  <c:v>44272</c:v>
                </c:pt>
                <c:pt idx="442">
                  <c:v>44273</c:v>
                </c:pt>
                <c:pt idx="443">
                  <c:v>44274</c:v>
                </c:pt>
                <c:pt idx="444">
                  <c:v>44275</c:v>
                </c:pt>
                <c:pt idx="445">
                  <c:v>44276</c:v>
                </c:pt>
                <c:pt idx="446">
                  <c:v>44277</c:v>
                </c:pt>
                <c:pt idx="447">
                  <c:v>44278</c:v>
                </c:pt>
                <c:pt idx="448">
                  <c:v>44279</c:v>
                </c:pt>
                <c:pt idx="449">
                  <c:v>44280</c:v>
                </c:pt>
                <c:pt idx="450">
                  <c:v>44281</c:v>
                </c:pt>
                <c:pt idx="451">
                  <c:v>44282</c:v>
                </c:pt>
                <c:pt idx="452">
                  <c:v>44283</c:v>
                </c:pt>
                <c:pt idx="453">
                  <c:v>44284</c:v>
                </c:pt>
                <c:pt idx="454">
                  <c:v>44285</c:v>
                </c:pt>
                <c:pt idx="455">
                  <c:v>44286</c:v>
                </c:pt>
                <c:pt idx="456">
                  <c:v>44287</c:v>
                </c:pt>
                <c:pt idx="457">
                  <c:v>44288</c:v>
                </c:pt>
                <c:pt idx="458">
                  <c:v>44289</c:v>
                </c:pt>
                <c:pt idx="459">
                  <c:v>44290</c:v>
                </c:pt>
                <c:pt idx="460">
                  <c:v>44291</c:v>
                </c:pt>
                <c:pt idx="461">
                  <c:v>44292</c:v>
                </c:pt>
                <c:pt idx="462">
                  <c:v>44293</c:v>
                </c:pt>
                <c:pt idx="463">
                  <c:v>44294</c:v>
                </c:pt>
                <c:pt idx="464">
                  <c:v>44295</c:v>
                </c:pt>
                <c:pt idx="465">
                  <c:v>44296</c:v>
                </c:pt>
                <c:pt idx="466">
                  <c:v>44297</c:v>
                </c:pt>
                <c:pt idx="467">
                  <c:v>44298</c:v>
                </c:pt>
                <c:pt idx="468">
                  <c:v>44299</c:v>
                </c:pt>
                <c:pt idx="469">
                  <c:v>44300</c:v>
                </c:pt>
                <c:pt idx="470">
                  <c:v>44301</c:v>
                </c:pt>
                <c:pt idx="471">
                  <c:v>44302</c:v>
                </c:pt>
                <c:pt idx="472">
                  <c:v>44303</c:v>
                </c:pt>
                <c:pt idx="473">
                  <c:v>44304</c:v>
                </c:pt>
                <c:pt idx="474">
                  <c:v>44305</c:v>
                </c:pt>
                <c:pt idx="475">
                  <c:v>44306</c:v>
                </c:pt>
                <c:pt idx="476">
                  <c:v>44307</c:v>
                </c:pt>
                <c:pt idx="477">
                  <c:v>44308</c:v>
                </c:pt>
                <c:pt idx="478">
                  <c:v>44309</c:v>
                </c:pt>
                <c:pt idx="479">
                  <c:v>44310</c:v>
                </c:pt>
                <c:pt idx="480">
                  <c:v>44311</c:v>
                </c:pt>
                <c:pt idx="481">
                  <c:v>44312</c:v>
                </c:pt>
                <c:pt idx="482">
                  <c:v>44313</c:v>
                </c:pt>
                <c:pt idx="483">
                  <c:v>44314</c:v>
                </c:pt>
                <c:pt idx="484">
                  <c:v>44315</c:v>
                </c:pt>
                <c:pt idx="485">
                  <c:v>44316</c:v>
                </c:pt>
                <c:pt idx="486">
                  <c:v>44317</c:v>
                </c:pt>
                <c:pt idx="487">
                  <c:v>44318</c:v>
                </c:pt>
                <c:pt idx="488">
                  <c:v>44319</c:v>
                </c:pt>
                <c:pt idx="489">
                  <c:v>44320</c:v>
                </c:pt>
                <c:pt idx="490">
                  <c:v>44321</c:v>
                </c:pt>
                <c:pt idx="491">
                  <c:v>44322</c:v>
                </c:pt>
                <c:pt idx="492">
                  <c:v>44323</c:v>
                </c:pt>
                <c:pt idx="493">
                  <c:v>44324</c:v>
                </c:pt>
                <c:pt idx="494">
                  <c:v>44325</c:v>
                </c:pt>
                <c:pt idx="495">
                  <c:v>44326</c:v>
                </c:pt>
                <c:pt idx="496">
                  <c:v>44327</c:v>
                </c:pt>
                <c:pt idx="497">
                  <c:v>44328</c:v>
                </c:pt>
                <c:pt idx="498">
                  <c:v>44329</c:v>
                </c:pt>
                <c:pt idx="499">
                  <c:v>44330</c:v>
                </c:pt>
                <c:pt idx="500">
                  <c:v>44331</c:v>
                </c:pt>
                <c:pt idx="501">
                  <c:v>44332</c:v>
                </c:pt>
                <c:pt idx="502">
                  <c:v>44333</c:v>
                </c:pt>
                <c:pt idx="503">
                  <c:v>44334</c:v>
                </c:pt>
                <c:pt idx="504">
                  <c:v>44335</c:v>
                </c:pt>
                <c:pt idx="505">
                  <c:v>44336</c:v>
                </c:pt>
                <c:pt idx="506">
                  <c:v>44337</c:v>
                </c:pt>
                <c:pt idx="507">
                  <c:v>44338</c:v>
                </c:pt>
                <c:pt idx="508">
                  <c:v>44339</c:v>
                </c:pt>
                <c:pt idx="509">
                  <c:v>44340</c:v>
                </c:pt>
                <c:pt idx="510">
                  <c:v>44341</c:v>
                </c:pt>
                <c:pt idx="511">
                  <c:v>44342</c:v>
                </c:pt>
                <c:pt idx="512">
                  <c:v>44343</c:v>
                </c:pt>
                <c:pt idx="513">
                  <c:v>44344</c:v>
                </c:pt>
                <c:pt idx="514">
                  <c:v>44345</c:v>
                </c:pt>
                <c:pt idx="515">
                  <c:v>44346</c:v>
                </c:pt>
                <c:pt idx="516">
                  <c:v>44347</c:v>
                </c:pt>
                <c:pt idx="517">
                  <c:v>44348</c:v>
                </c:pt>
                <c:pt idx="518">
                  <c:v>44349</c:v>
                </c:pt>
                <c:pt idx="519">
                  <c:v>44350</c:v>
                </c:pt>
                <c:pt idx="520">
                  <c:v>44351</c:v>
                </c:pt>
                <c:pt idx="521">
                  <c:v>44352</c:v>
                </c:pt>
                <c:pt idx="522">
                  <c:v>44353</c:v>
                </c:pt>
                <c:pt idx="523">
                  <c:v>44354</c:v>
                </c:pt>
                <c:pt idx="524">
                  <c:v>44355</c:v>
                </c:pt>
                <c:pt idx="525">
                  <c:v>44356</c:v>
                </c:pt>
                <c:pt idx="526">
                  <c:v>44357</c:v>
                </c:pt>
                <c:pt idx="527">
                  <c:v>44358</c:v>
                </c:pt>
                <c:pt idx="528">
                  <c:v>44359</c:v>
                </c:pt>
                <c:pt idx="529">
                  <c:v>44360</c:v>
                </c:pt>
                <c:pt idx="530">
                  <c:v>44361</c:v>
                </c:pt>
                <c:pt idx="531">
                  <c:v>44362</c:v>
                </c:pt>
                <c:pt idx="532">
                  <c:v>44363</c:v>
                </c:pt>
                <c:pt idx="533">
                  <c:v>44364</c:v>
                </c:pt>
                <c:pt idx="534">
                  <c:v>44365</c:v>
                </c:pt>
                <c:pt idx="535">
                  <c:v>44366</c:v>
                </c:pt>
                <c:pt idx="536">
                  <c:v>44367</c:v>
                </c:pt>
                <c:pt idx="537">
                  <c:v>44368</c:v>
                </c:pt>
                <c:pt idx="538">
                  <c:v>44369</c:v>
                </c:pt>
                <c:pt idx="539">
                  <c:v>44370</c:v>
                </c:pt>
                <c:pt idx="540">
                  <c:v>44371</c:v>
                </c:pt>
                <c:pt idx="541">
                  <c:v>44372</c:v>
                </c:pt>
                <c:pt idx="542">
                  <c:v>44373</c:v>
                </c:pt>
                <c:pt idx="543">
                  <c:v>44374</c:v>
                </c:pt>
                <c:pt idx="544">
                  <c:v>44375</c:v>
                </c:pt>
                <c:pt idx="545">
                  <c:v>44376</c:v>
                </c:pt>
              </c:numCache>
            </c:numRef>
          </c:cat>
          <c:val>
            <c:numRef>
              <c:f>Sheet3!$BB$3:$BB$548</c:f>
              <c:numCache>
                <c:formatCode>General</c:formatCode>
                <c:ptCount val="546"/>
                <c:pt idx="201">
                  <c:v>500</c:v>
                </c:pt>
                <c:pt idx="202">
                  <c:v>500</c:v>
                </c:pt>
                <c:pt idx="203">
                  <c:v>500</c:v>
                </c:pt>
                <c:pt idx="204">
                  <c:v>500</c:v>
                </c:pt>
                <c:pt idx="205">
                  <c:v>500</c:v>
                </c:pt>
                <c:pt idx="206">
                  <c:v>500</c:v>
                </c:pt>
                <c:pt idx="207">
                  <c:v>500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4-9CC8-4140-B968-02DA341257F4}"/>
            </c:ext>
          </c:extLst>
        </c:ser>
        <c:ser>
          <c:idx val="53"/>
          <c:order val="53"/>
          <c:tx>
            <c:strRef>
              <c:f>Sheet3!$BC$2</c:f>
              <c:strCache>
                <c:ptCount val="1"/>
                <c:pt idx="0">
                  <c:v>闯关马拉松</c:v>
                </c:pt>
              </c:strCache>
            </c:strRef>
          </c:tx>
          <c:spPr>
            <a:ln w="28575" cap="rnd">
              <a:solidFill>
                <a:schemeClr val="accent6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Sheet3!$A$3:$A$548</c:f>
              <c:numCache>
                <c:formatCode>m/d/yyyy</c:formatCode>
                <c:ptCount val="546"/>
                <c:pt idx="0">
                  <c:v>43831</c:v>
                </c:pt>
                <c:pt idx="1">
                  <c:v>43832</c:v>
                </c:pt>
                <c:pt idx="2">
                  <c:v>43833</c:v>
                </c:pt>
                <c:pt idx="3">
                  <c:v>43834</c:v>
                </c:pt>
                <c:pt idx="4">
                  <c:v>43835</c:v>
                </c:pt>
                <c:pt idx="5">
                  <c:v>43836</c:v>
                </c:pt>
                <c:pt idx="6">
                  <c:v>43837</c:v>
                </c:pt>
                <c:pt idx="7">
                  <c:v>43838</c:v>
                </c:pt>
                <c:pt idx="8">
                  <c:v>43839</c:v>
                </c:pt>
                <c:pt idx="9">
                  <c:v>43840</c:v>
                </c:pt>
                <c:pt idx="10">
                  <c:v>43841</c:v>
                </c:pt>
                <c:pt idx="11">
                  <c:v>43842</c:v>
                </c:pt>
                <c:pt idx="12">
                  <c:v>43843</c:v>
                </c:pt>
                <c:pt idx="13">
                  <c:v>43844</c:v>
                </c:pt>
                <c:pt idx="14">
                  <c:v>43845</c:v>
                </c:pt>
                <c:pt idx="15">
                  <c:v>43846</c:v>
                </c:pt>
                <c:pt idx="16">
                  <c:v>43847</c:v>
                </c:pt>
                <c:pt idx="17">
                  <c:v>43848</c:v>
                </c:pt>
                <c:pt idx="18">
                  <c:v>43849</c:v>
                </c:pt>
                <c:pt idx="19">
                  <c:v>43850</c:v>
                </c:pt>
                <c:pt idx="20">
                  <c:v>43851</c:v>
                </c:pt>
                <c:pt idx="21">
                  <c:v>43852</c:v>
                </c:pt>
                <c:pt idx="22">
                  <c:v>43853</c:v>
                </c:pt>
                <c:pt idx="23">
                  <c:v>43854</c:v>
                </c:pt>
                <c:pt idx="24">
                  <c:v>43855</c:v>
                </c:pt>
                <c:pt idx="25">
                  <c:v>43856</c:v>
                </c:pt>
                <c:pt idx="26">
                  <c:v>43857</c:v>
                </c:pt>
                <c:pt idx="27">
                  <c:v>43858</c:v>
                </c:pt>
                <c:pt idx="28">
                  <c:v>43859</c:v>
                </c:pt>
                <c:pt idx="29">
                  <c:v>43860</c:v>
                </c:pt>
                <c:pt idx="30">
                  <c:v>43861</c:v>
                </c:pt>
                <c:pt idx="31">
                  <c:v>43862</c:v>
                </c:pt>
                <c:pt idx="32">
                  <c:v>43863</c:v>
                </c:pt>
                <c:pt idx="33">
                  <c:v>43864</c:v>
                </c:pt>
                <c:pt idx="34">
                  <c:v>43865</c:v>
                </c:pt>
                <c:pt idx="35">
                  <c:v>43866</c:v>
                </c:pt>
                <c:pt idx="36">
                  <c:v>43867</c:v>
                </c:pt>
                <c:pt idx="37">
                  <c:v>43868</c:v>
                </c:pt>
                <c:pt idx="38">
                  <c:v>43869</c:v>
                </c:pt>
                <c:pt idx="39">
                  <c:v>43870</c:v>
                </c:pt>
                <c:pt idx="40">
                  <c:v>43871</c:v>
                </c:pt>
                <c:pt idx="41">
                  <c:v>43872</c:v>
                </c:pt>
                <c:pt idx="42">
                  <c:v>43873</c:v>
                </c:pt>
                <c:pt idx="43">
                  <c:v>43874</c:v>
                </c:pt>
                <c:pt idx="44">
                  <c:v>43875</c:v>
                </c:pt>
                <c:pt idx="45">
                  <c:v>43876</c:v>
                </c:pt>
                <c:pt idx="46">
                  <c:v>43877</c:v>
                </c:pt>
                <c:pt idx="47">
                  <c:v>43878</c:v>
                </c:pt>
                <c:pt idx="48">
                  <c:v>43879</c:v>
                </c:pt>
                <c:pt idx="49">
                  <c:v>43880</c:v>
                </c:pt>
                <c:pt idx="50">
                  <c:v>43881</c:v>
                </c:pt>
                <c:pt idx="51">
                  <c:v>43882</c:v>
                </c:pt>
                <c:pt idx="52">
                  <c:v>43883</c:v>
                </c:pt>
                <c:pt idx="53">
                  <c:v>43884</c:v>
                </c:pt>
                <c:pt idx="54">
                  <c:v>43885</c:v>
                </c:pt>
                <c:pt idx="55">
                  <c:v>43886</c:v>
                </c:pt>
                <c:pt idx="56">
                  <c:v>43887</c:v>
                </c:pt>
                <c:pt idx="57">
                  <c:v>43888</c:v>
                </c:pt>
                <c:pt idx="58">
                  <c:v>43889</c:v>
                </c:pt>
                <c:pt idx="59">
                  <c:v>43890</c:v>
                </c:pt>
                <c:pt idx="60">
                  <c:v>43891</c:v>
                </c:pt>
                <c:pt idx="61">
                  <c:v>43892</c:v>
                </c:pt>
                <c:pt idx="62">
                  <c:v>43893</c:v>
                </c:pt>
                <c:pt idx="63">
                  <c:v>43894</c:v>
                </c:pt>
                <c:pt idx="64">
                  <c:v>43895</c:v>
                </c:pt>
                <c:pt idx="65">
                  <c:v>43896</c:v>
                </c:pt>
                <c:pt idx="66">
                  <c:v>43897</c:v>
                </c:pt>
                <c:pt idx="67">
                  <c:v>43898</c:v>
                </c:pt>
                <c:pt idx="68">
                  <c:v>43899</c:v>
                </c:pt>
                <c:pt idx="69">
                  <c:v>43900</c:v>
                </c:pt>
                <c:pt idx="70">
                  <c:v>43901</c:v>
                </c:pt>
                <c:pt idx="71">
                  <c:v>43902</c:v>
                </c:pt>
                <c:pt idx="72">
                  <c:v>43903</c:v>
                </c:pt>
                <c:pt idx="73">
                  <c:v>43904</c:v>
                </c:pt>
                <c:pt idx="74">
                  <c:v>43905</c:v>
                </c:pt>
                <c:pt idx="75">
                  <c:v>43906</c:v>
                </c:pt>
                <c:pt idx="76">
                  <c:v>43907</c:v>
                </c:pt>
                <c:pt idx="77">
                  <c:v>43908</c:v>
                </c:pt>
                <c:pt idx="78">
                  <c:v>43909</c:v>
                </c:pt>
                <c:pt idx="79">
                  <c:v>43910</c:v>
                </c:pt>
                <c:pt idx="80">
                  <c:v>43911</c:v>
                </c:pt>
                <c:pt idx="81">
                  <c:v>43912</c:v>
                </c:pt>
                <c:pt idx="82">
                  <c:v>43913</c:v>
                </c:pt>
                <c:pt idx="83">
                  <c:v>43914</c:v>
                </c:pt>
                <c:pt idx="84">
                  <c:v>43915</c:v>
                </c:pt>
                <c:pt idx="85">
                  <c:v>43916</c:v>
                </c:pt>
                <c:pt idx="86">
                  <c:v>43917</c:v>
                </c:pt>
                <c:pt idx="87">
                  <c:v>43918</c:v>
                </c:pt>
                <c:pt idx="88">
                  <c:v>43919</c:v>
                </c:pt>
                <c:pt idx="89">
                  <c:v>43920</c:v>
                </c:pt>
                <c:pt idx="90">
                  <c:v>43921</c:v>
                </c:pt>
                <c:pt idx="91">
                  <c:v>43922</c:v>
                </c:pt>
                <c:pt idx="92">
                  <c:v>43923</c:v>
                </c:pt>
                <c:pt idx="93">
                  <c:v>43924</c:v>
                </c:pt>
                <c:pt idx="94">
                  <c:v>43925</c:v>
                </c:pt>
                <c:pt idx="95">
                  <c:v>43926</c:v>
                </c:pt>
                <c:pt idx="96">
                  <c:v>43927</c:v>
                </c:pt>
                <c:pt idx="97">
                  <c:v>43928</c:v>
                </c:pt>
                <c:pt idx="98">
                  <c:v>43929</c:v>
                </c:pt>
                <c:pt idx="99">
                  <c:v>43930</c:v>
                </c:pt>
                <c:pt idx="100">
                  <c:v>43931</c:v>
                </c:pt>
                <c:pt idx="101">
                  <c:v>43932</c:v>
                </c:pt>
                <c:pt idx="102">
                  <c:v>43933</c:v>
                </c:pt>
                <c:pt idx="103">
                  <c:v>43934</c:v>
                </c:pt>
                <c:pt idx="104">
                  <c:v>43935</c:v>
                </c:pt>
                <c:pt idx="105">
                  <c:v>43936</c:v>
                </c:pt>
                <c:pt idx="106">
                  <c:v>43937</c:v>
                </c:pt>
                <c:pt idx="107">
                  <c:v>43938</c:v>
                </c:pt>
                <c:pt idx="108">
                  <c:v>43939</c:v>
                </c:pt>
                <c:pt idx="109">
                  <c:v>43940</c:v>
                </c:pt>
                <c:pt idx="110">
                  <c:v>43941</c:v>
                </c:pt>
                <c:pt idx="111">
                  <c:v>43942</c:v>
                </c:pt>
                <c:pt idx="112">
                  <c:v>43943</c:v>
                </c:pt>
                <c:pt idx="113">
                  <c:v>43944</c:v>
                </c:pt>
                <c:pt idx="114">
                  <c:v>43945</c:v>
                </c:pt>
                <c:pt idx="115">
                  <c:v>43946</c:v>
                </c:pt>
                <c:pt idx="116">
                  <c:v>43947</c:v>
                </c:pt>
                <c:pt idx="117">
                  <c:v>43948</c:v>
                </c:pt>
                <c:pt idx="118">
                  <c:v>43949</c:v>
                </c:pt>
                <c:pt idx="119">
                  <c:v>43950</c:v>
                </c:pt>
                <c:pt idx="120">
                  <c:v>43951</c:v>
                </c:pt>
                <c:pt idx="121">
                  <c:v>43952</c:v>
                </c:pt>
                <c:pt idx="122">
                  <c:v>43953</c:v>
                </c:pt>
                <c:pt idx="123">
                  <c:v>43954</c:v>
                </c:pt>
                <c:pt idx="124">
                  <c:v>43955</c:v>
                </c:pt>
                <c:pt idx="125">
                  <c:v>43956</c:v>
                </c:pt>
                <c:pt idx="126">
                  <c:v>43957</c:v>
                </c:pt>
                <c:pt idx="127">
                  <c:v>43958</c:v>
                </c:pt>
                <c:pt idx="128">
                  <c:v>43959</c:v>
                </c:pt>
                <c:pt idx="129">
                  <c:v>43960</c:v>
                </c:pt>
                <c:pt idx="130">
                  <c:v>43961</c:v>
                </c:pt>
                <c:pt idx="131">
                  <c:v>43962</c:v>
                </c:pt>
                <c:pt idx="132">
                  <c:v>43963</c:v>
                </c:pt>
                <c:pt idx="133">
                  <c:v>43964</c:v>
                </c:pt>
                <c:pt idx="134">
                  <c:v>43965</c:v>
                </c:pt>
                <c:pt idx="135">
                  <c:v>43966</c:v>
                </c:pt>
                <c:pt idx="136">
                  <c:v>43967</c:v>
                </c:pt>
                <c:pt idx="137">
                  <c:v>43968</c:v>
                </c:pt>
                <c:pt idx="138">
                  <c:v>43969</c:v>
                </c:pt>
                <c:pt idx="139">
                  <c:v>43970</c:v>
                </c:pt>
                <c:pt idx="140">
                  <c:v>43971</c:v>
                </c:pt>
                <c:pt idx="141">
                  <c:v>43972</c:v>
                </c:pt>
                <c:pt idx="142">
                  <c:v>43973</c:v>
                </c:pt>
                <c:pt idx="143">
                  <c:v>43974</c:v>
                </c:pt>
                <c:pt idx="144">
                  <c:v>43975</c:v>
                </c:pt>
                <c:pt idx="145">
                  <c:v>43976</c:v>
                </c:pt>
                <c:pt idx="146">
                  <c:v>43977</c:v>
                </c:pt>
                <c:pt idx="147">
                  <c:v>43978</c:v>
                </c:pt>
                <c:pt idx="148">
                  <c:v>43979</c:v>
                </c:pt>
                <c:pt idx="149">
                  <c:v>43980</c:v>
                </c:pt>
                <c:pt idx="150">
                  <c:v>43981</c:v>
                </c:pt>
                <c:pt idx="151">
                  <c:v>43982</c:v>
                </c:pt>
                <c:pt idx="152">
                  <c:v>43983</c:v>
                </c:pt>
                <c:pt idx="153">
                  <c:v>43984</c:v>
                </c:pt>
                <c:pt idx="154">
                  <c:v>43985</c:v>
                </c:pt>
                <c:pt idx="155">
                  <c:v>43986</c:v>
                </c:pt>
                <c:pt idx="156">
                  <c:v>43987</c:v>
                </c:pt>
                <c:pt idx="157">
                  <c:v>43988</c:v>
                </c:pt>
                <c:pt idx="158">
                  <c:v>43989</c:v>
                </c:pt>
                <c:pt idx="159">
                  <c:v>43990</c:v>
                </c:pt>
                <c:pt idx="160">
                  <c:v>43991</c:v>
                </c:pt>
                <c:pt idx="161">
                  <c:v>43992</c:v>
                </c:pt>
                <c:pt idx="162">
                  <c:v>43993</c:v>
                </c:pt>
                <c:pt idx="163">
                  <c:v>43994</c:v>
                </c:pt>
                <c:pt idx="164">
                  <c:v>43995</c:v>
                </c:pt>
                <c:pt idx="165">
                  <c:v>43996</c:v>
                </c:pt>
                <c:pt idx="166">
                  <c:v>43997</c:v>
                </c:pt>
                <c:pt idx="167">
                  <c:v>43998</c:v>
                </c:pt>
                <c:pt idx="168">
                  <c:v>43999</c:v>
                </c:pt>
                <c:pt idx="169">
                  <c:v>44000</c:v>
                </c:pt>
                <c:pt idx="170">
                  <c:v>44001</c:v>
                </c:pt>
                <c:pt idx="171">
                  <c:v>44002</c:v>
                </c:pt>
                <c:pt idx="172">
                  <c:v>44003</c:v>
                </c:pt>
                <c:pt idx="173">
                  <c:v>44004</c:v>
                </c:pt>
                <c:pt idx="174">
                  <c:v>44005</c:v>
                </c:pt>
                <c:pt idx="175">
                  <c:v>44006</c:v>
                </c:pt>
                <c:pt idx="176">
                  <c:v>44007</c:v>
                </c:pt>
                <c:pt idx="177">
                  <c:v>44008</c:v>
                </c:pt>
                <c:pt idx="178">
                  <c:v>44009</c:v>
                </c:pt>
                <c:pt idx="179">
                  <c:v>44010</c:v>
                </c:pt>
                <c:pt idx="180">
                  <c:v>44011</c:v>
                </c:pt>
                <c:pt idx="181">
                  <c:v>44012</c:v>
                </c:pt>
                <c:pt idx="182">
                  <c:v>44013</c:v>
                </c:pt>
                <c:pt idx="183">
                  <c:v>44014</c:v>
                </c:pt>
                <c:pt idx="184">
                  <c:v>44015</c:v>
                </c:pt>
                <c:pt idx="185">
                  <c:v>44016</c:v>
                </c:pt>
                <c:pt idx="186">
                  <c:v>44017</c:v>
                </c:pt>
                <c:pt idx="187">
                  <c:v>44018</c:v>
                </c:pt>
                <c:pt idx="188">
                  <c:v>44019</c:v>
                </c:pt>
                <c:pt idx="189">
                  <c:v>44020</c:v>
                </c:pt>
                <c:pt idx="190">
                  <c:v>44021</c:v>
                </c:pt>
                <c:pt idx="191">
                  <c:v>44022</c:v>
                </c:pt>
                <c:pt idx="192">
                  <c:v>44023</c:v>
                </c:pt>
                <c:pt idx="193">
                  <c:v>44024</c:v>
                </c:pt>
                <c:pt idx="194">
                  <c:v>44025</c:v>
                </c:pt>
                <c:pt idx="195">
                  <c:v>44026</c:v>
                </c:pt>
                <c:pt idx="196">
                  <c:v>44027</c:v>
                </c:pt>
                <c:pt idx="197">
                  <c:v>44028</c:v>
                </c:pt>
                <c:pt idx="198">
                  <c:v>44029</c:v>
                </c:pt>
                <c:pt idx="199">
                  <c:v>44030</c:v>
                </c:pt>
                <c:pt idx="200">
                  <c:v>44031</c:v>
                </c:pt>
                <c:pt idx="201">
                  <c:v>44032</c:v>
                </c:pt>
                <c:pt idx="202">
                  <c:v>44033</c:v>
                </c:pt>
                <c:pt idx="203">
                  <c:v>44034</c:v>
                </c:pt>
                <c:pt idx="204">
                  <c:v>44035</c:v>
                </c:pt>
                <c:pt idx="205">
                  <c:v>44036</c:v>
                </c:pt>
                <c:pt idx="206">
                  <c:v>44037</c:v>
                </c:pt>
                <c:pt idx="207">
                  <c:v>44038</c:v>
                </c:pt>
                <c:pt idx="208">
                  <c:v>44039</c:v>
                </c:pt>
                <c:pt idx="209">
                  <c:v>44040</c:v>
                </c:pt>
                <c:pt idx="210">
                  <c:v>44041</c:v>
                </c:pt>
                <c:pt idx="211">
                  <c:v>44042</c:v>
                </c:pt>
                <c:pt idx="212">
                  <c:v>44043</c:v>
                </c:pt>
                <c:pt idx="213">
                  <c:v>44044</c:v>
                </c:pt>
                <c:pt idx="214">
                  <c:v>44045</c:v>
                </c:pt>
                <c:pt idx="215">
                  <c:v>44046</c:v>
                </c:pt>
                <c:pt idx="216">
                  <c:v>44047</c:v>
                </c:pt>
                <c:pt idx="217">
                  <c:v>44048</c:v>
                </c:pt>
                <c:pt idx="218">
                  <c:v>44049</c:v>
                </c:pt>
                <c:pt idx="219">
                  <c:v>44050</c:v>
                </c:pt>
                <c:pt idx="220">
                  <c:v>44051</c:v>
                </c:pt>
                <c:pt idx="221">
                  <c:v>44052</c:v>
                </c:pt>
                <c:pt idx="222">
                  <c:v>44053</c:v>
                </c:pt>
                <c:pt idx="223">
                  <c:v>44054</c:v>
                </c:pt>
                <c:pt idx="224">
                  <c:v>44055</c:v>
                </c:pt>
                <c:pt idx="225">
                  <c:v>44056</c:v>
                </c:pt>
                <c:pt idx="226">
                  <c:v>44057</c:v>
                </c:pt>
                <c:pt idx="227">
                  <c:v>44058</c:v>
                </c:pt>
                <c:pt idx="228">
                  <c:v>44059</c:v>
                </c:pt>
                <c:pt idx="229">
                  <c:v>44060</c:v>
                </c:pt>
                <c:pt idx="230">
                  <c:v>44061</c:v>
                </c:pt>
                <c:pt idx="231">
                  <c:v>44062</c:v>
                </c:pt>
                <c:pt idx="232">
                  <c:v>44063</c:v>
                </c:pt>
                <c:pt idx="233">
                  <c:v>44064</c:v>
                </c:pt>
                <c:pt idx="234">
                  <c:v>44065</c:v>
                </c:pt>
                <c:pt idx="235">
                  <c:v>44066</c:v>
                </c:pt>
                <c:pt idx="236">
                  <c:v>44067</c:v>
                </c:pt>
                <c:pt idx="237">
                  <c:v>44068</c:v>
                </c:pt>
                <c:pt idx="238">
                  <c:v>44069</c:v>
                </c:pt>
                <c:pt idx="239">
                  <c:v>44070</c:v>
                </c:pt>
                <c:pt idx="240">
                  <c:v>44071</c:v>
                </c:pt>
                <c:pt idx="241">
                  <c:v>44072</c:v>
                </c:pt>
                <c:pt idx="242">
                  <c:v>44073</c:v>
                </c:pt>
                <c:pt idx="243">
                  <c:v>44074</c:v>
                </c:pt>
                <c:pt idx="244">
                  <c:v>44075</c:v>
                </c:pt>
                <c:pt idx="245">
                  <c:v>44076</c:v>
                </c:pt>
                <c:pt idx="246">
                  <c:v>44077</c:v>
                </c:pt>
                <c:pt idx="247">
                  <c:v>44078</c:v>
                </c:pt>
                <c:pt idx="248">
                  <c:v>44079</c:v>
                </c:pt>
                <c:pt idx="249">
                  <c:v>44080</c:v>
                </c:pt>
                <c:pt idx="250">
                  <c:v>44081</c:v>
                </c:pt>
                <c:pt idx="251">
                  <c:v>44082</c:v>
                </c:pt>
                <c:pt idx="252">
                  <c:v>44083</c:v>
                </c:pt>
                <c:pt idx="253">
                  <c:v>44084</c:v>
                </c:pt>
                <c:pt idx="254">
                  <c:v>44085</c:v>
                </c:pt>
                <c:pt idx="255">
                  <c:v>44086</c:v>
                </c:pt>
                <c:pt idx="256">
                  <c:v>44087</c:v>
                </c:pt>
                <c:pt idx="257">
                  <c:v>44088</c:v>
                </c:pt>
                <c:pt idx="258">
                  <c:v>44089</c:v>
                </c:pt>
                <c:pt idx="259">
                  <c:v>44090</c:v>
                </c:pt>
                <c:pt idx="260">
                  <c:v>44091</c:v>
                </c:pt>
                <c:pt idx="261">
                  <c:v>44092</c:v>
                </c:pt>
                <c:pt idx="262">
                  <c:v>44093</c:v>
                </c:pt>
                <c:pt idx="263">
                  <c:v>44094</c:v>
                </c:pt>
                <c:pt idx="264">
                  <c:v>44095</c:v>
                </c:pt>
                <c:pt idx="265">
                  <c:v>44096</c:v>
                </c:pt>
                <c:pt idx="266">
                  <c:v>44097</c:v>
                </c:pt>
                <c:pt idx="267">
                  <c:v>44098</c:v>
                </c:pt>
                <c:pt idx="268">
                  <c:v>44099</c:v>
                </c:pt>
                <c:pt idx="269">
                  <c:v>44100</c:v>
                </c:pt>
                <c:pt idx="270">
                  <c:v>44101</c:v>
                </c:pt>
                <c:pt idx="271">
                  <c:v>44102</c:v>
                </c:pt>
                <c:pt idx="272">
                  <c:v>44103</c:v>
                </c:pt>
                <c:pt idx="273">
                  <c:v>44104</c:v>
                </c:pt>
                <c:pt idx="274">
                  <c:v>44105</c:v>
                </c:pt>
                <c:pt idx="275">
                  <c:v>44106</c:v>
                </c:pt>
                <c:pt idx="276">
                  <c:v>44107</c:v>
                </c:pt>
                <c:pt idx="277">
                  <c:v>44108</c:v>
                </c:pt>
                <c:pt idx="278">
                  <c:v>44109</c:v>
                </c:pt>
                <c:pt idx="279">
                  <c:v>44110</c:v>
                </c:pt>
                <c:pt idx="280">
                  <c:v>44111</c:v>
                </c:pt>
                <c:pt idx="281">
                  <c:v>44112</c:v>
                </c:pt>
                <c:pt idx="282">
                  <c:v>44113</c:v>
                </c:pt>
                <c:pt idx="283">
                  <c:v>44114</c:v>
                </c:pt>
                <c:pt idx="284">
                  <c:v>44115</c:v>
                </c:pt>
                <c:pt idx="285">
                  <c:v>44116</c:v>
                </c:pt>
                <c:pt idx="286">
                  <c:v>44117</c:v>
                </c:pt>
                <c:pt idx="287">
                  <c:v>44118</c:v>
                </c:pt>
                <c:pt idx="288">
                  <c:v>44119</c:v>
                </c:pt>
                <c:pt idx="289">
                  <c:v>44120</c:v>
                </c:pt>
                <c:pt idx="290">
                  <c:v>44121</c:v>
                </c:pt>
                <c:pt idx="291">
                  <c:v>44122</c:v>
                </c:pt>
                <c:pt idx="292">
                  <c:v>44123</c:v>
                </c:pt>
                <c:pt idx="293">
                  <c:v>44124</c:v>
                </c:pt>
                <c:pt idx="294">
                  <c:v>44125</c:v>
                </c:pt>
                <c:pt idx="295">
                  <c:v>44126</c:v>
                </c:pt>
                <c:pt idx="296">
                  <c:v>44127</c:v>
                </c:pt>
                <c:pt idx="297">
                  <c:v>44128</c:v>
                </c:pt>
                <c:pt idx="298">
                  <c:v>44129</c:v>
                </c:pt>
                <c:pt idx="299">
                  <c:v>44130</c:v>
                </c:pt>
                <c:pt idx="300">
                  <c:v>44131</c:v>
                </c:pt>
                <c:pt idx="301">
                  <c:v>44132</c:v>
                </c:pt>
                <c:pt idx="302">
                  <c:v>44133</c:v>
                </c:pt>
                <c:pt idx="303">
                  <c:v>44134</c:v>
                </c:pt>
                <c:pt idx="304">
                  <c:v>44135</c:v>
                </c:pt>
                <c:pt idx="305">
                  <c:v>44136</c:v>
                </c:pt>
                <c:pt idx="306">
                  <c:v>44137</c:v>
                </c:pt>
                <c:pt idx="307">
                  <c:v>44138</c:v>
                </c:pt>
                <c:pt idx="308">
                  <c:v>44139</c:v>
                </c:pt>
                <c:pt idx="309">
                  <c:v>44140</c:v>
                </c:pt>
                <c:pt idx="310">
                  <c:v>44141</c:v>
                </c:pt>
                <c:pt idx="311">
                  <c:v>44142</c:v>
                </c:pt>
                <c:pt idx="312">
                  <c:v>44143</c:v>
                </c:pt>
                <c:pt idx="313">
                  <c:v>44144</c:v>
                </c:pt>
                <c:pt idx="314">
                  <c:v>44145</c:v>
                </c:pt>
                <c:pt idx="315">
                  <c:v>44146</c:v>
                </c:pt>
                <c:pt idx="316">
                  <c:v>44147</c:v>
                </c:pt>
                <c:pt idx="317">
                  <c:v>44148</c:v>
                </c:pt>
                <c:pt idx="318">
                  <c:v>44149</c:v>
                </c:pt>
                <c:pt idx="319">
                  <c:v>44150</c:v>
                </c:pt>
                <c:pt idx="320">
                  <c:v>44151</c:v>
                </c:pt>
                <c:pt idx="321">
                  <c:v>44152</c:v>
                </c:pt>
                <c:pt idx="322">
                  <c:v>44153</c:v>
                </c:pt>
                <c:pt idx="323">
                  <c:v>44154</c:v>
                </c:pt>
                <c:pt idx="324">
                  <c:v>44155</c:v>
                </c:pt>
                <c:pt idx="325">
                  <c:v>44156</c:v>
                </c:pt>
                <c:pt idx="326">
                  <c:v>44157</c:v>
                </c:pt>
                <c:pt idx="327">
                  <c:v>44158</c:v>
                </c:pt>
                <c:pt idx="328">
                  <c:v>44159</c:v>
                </c:pt>
                <c:pt idx="329">
                  <c:v>44160</c:v>
                </c:pt>
                <c:pt idx="330">
                  <c:v>44161</c:v>
                </c:pt>
                <c:pt idx="331">
                  <c:v>44162</c:v>
                </c:pt>
                <c:pt idx="332">
                  <c:v>44163</c:v>
                </c:pt>
                <c:pt idx="333">
                  <c:v>44164</c:v>
                </c:pt>
                <c:pt idx="334">
                  <c:v>44165</c:v>
                </c:pt>
                <c:pt idx="335">
                  <c:v>44166</c:v>
                </c:pt>
                <c:pt idx="336">
                  <c:v>44167</c:v>
                </c:pt>
                <c:pt idx="337">
                  <c:v>44168</c:v>
                </c:pt>
                <c:pt idx="338">
                  <c:v>44169</c:v>
                </c:pt>
                <c:pt idx="339">
                  <c:v>44170</c:v>
                </c:pt>
                <c:pt idx="340">
                  <c:v>44171</c:v>
                </c:pt>
                <c:pt idx="341">
                  <c:v>44172</c:v>
                </c:pt>
                <c:pt idx="342">
                  <c:v>44173</c:v>
                </c:pt>
                <c:pt idx="343">
                  <c:v>44174</c:v>
                </c:pt>
                <c:pt idx="344">
                  <c:v>44175</c:v>
                </c:pt>
                <c:pt idx="345">
                  <c:v>44176</c:v>
                </c:pt>
                <c:pt idx="346">
                  <c:v>44177</c:v>
                </c:pt>
                <c:pt idx="347">
                  <c:v>44178</c:v>
                </c:pt>
                <c:pt idx="348">
                  <c:v>44179</c:v>
                </c:pt>
                <c:pt idx="349">
                  <c:v>44180</c:v>
                </c:pt>
                <c:pt idx="350">
                  <c:v>44181</c:v>
                </c:pt>
                <c:pt idx="351">
                  <c:v>44182</c:v>
                </c:pt>
                <c:pt idx="352">
                  <c:v>44183</c:v>
                </c:pt>
                <c:pt idx="353">
                  <c:v>44184</c:v>
                </c:pt>
                <c:pt idx="354">
                  <c:v>44185</c:v>
                </c:pt>
                <c:pt idx="355">
                  <c:v>44186</c:v>
                </c:pt>
                <c:pt idx="356">
                  <c:v>44187</c:v>
                </c:pt>
                <c:pt idx="357">
                  <c:v>44188</c:v>
                </c:pt>
                <c:pt idx="358">
                  <c:v>44189</c:v>
                </c:pt>
                <c:pt idx="359">
                  <c:v>44190</c:v>
                </c:pt>
                <c:pt idx="360">
                  <c:v>44191</c:v>
                </c:pt>
                <c:pt idx="361">
                  <c:v>44192</c:v>
                </c:pt>
                <c:pt idx="362">
                  <c:v>44193</c:v>
                </c:pt>
                <c:pt idx="363">
                  <c:v>44194</c:v>
                </c:pt>
                <c:pt idx="364">
                  <c:v>44195</c:v>
                </c:pt>
                <c:pt idx="365">
                  <c:v>44196</c:v>
                </c:pt>
                <c:pt idx="366">
                  <c:v>44197</c:v>
                </c:pt>
                <c:pt idx="367">
                  <c:v>44198</c:v>
                </c:pt>
                <c:pt idx="368">
                  <c:v>44199</c:v>
                </c:pt>
                <c:pt idx="369">
                  <c:v>44200</c:v>
                </c:pt>
                <c:pt idx="370">
                  <c:v>44201</c:v>
                </c:pt>
                <c:pt idx="371">
                  <c:v>44202</c:v>
                </c:pt>
                <c:pt idx="372">
                  <c:v>44203</c:v>
                </c:pt>
                <c:pt idx="373">
                  <c:v>44204</c:v>
                </c:pt>
                <c:pt idx="374">
                  <c:v>44205</c:v>
                </c:pt>
                <c:pt idx="375">
                  <c:v>44206</c:v>
                </c:pt>
                <c:pt idx="376">
                  <c:v>44207</c:v>
                </c:pt>
                <c:pt idx="377">
                  <c:v>44208</c:v>
                </c:pt>
                <c:pt idx="378">
                  <c:v>44209</c:v>
                </c:pt>
                <c:pt idx="379">
                  <c:v>44210</c:v>
                </c:pt>
                <c:pt idx="380">
                  <c:v>44211</c:v>
                </c:pt>
                <c:pt idx="381">
                  <c:v>44212</c:v>
                </c:pt>
                <c:pt idx="382">
                  <c:v>44213</c:v>
                </c:pt>
                <c:pt idx="383">
                  <c:v>44214</c:v>
                </c:pt>
                <c:pt idx="384">
                  <c:v>44215</c:v>
                </c:pt>
                <c:pt idx="385">
                  <c:v>44216</c:v>
                </c:pt>
                <c:pt idx="386">
                  <c:v>44217</c:v>
                </c:pt>
                <c:pt idx="387">
                  <c:v>44218</c:v>
                </c:pt>
                <c:pt idx="388">
                  <c:v>44219</c:v>
                </c:pt>
                <c:pt idx="389">
                  <c:v>44220</c:v>
                </c:pt>
                <c:pt idx="390">
                  <c:v>44221</c:v>
                </c:pt>
                <c:pt idx="391">
                  <c:v>44222</c:v>
                </c:pt>
                <c:pt idx="392">
                  <c:v>44223</c:v>
                </c:pt>
                <c:pt idx="393">
                  <c:v>44224</c:v>
                </c:pt>
                <c:pt idx="394">
                  <c:v>44225</c:v>
                </c:pt>
                <c:pt idx="395">
                  <c:v>44226</c:v>
                </c:pt>
                <c:pt idx="396">
                  <c:v>44227</c:v>
                </c:pt>
                <c:pt idx="397">
                  <c:v>44228</c:v>
                </c:pt>
                <c:pt idx="398">
                  <c:v>44229</c:v>
                </c:pt>
                <c:pt idx="399">
                  <c:v>44230</c:v>
                </c:pt>
                <c:pt idx="400">
                  <c:v>44231</c:v>
                </c:pt>
                <c:pt idx="401">
                  <c:v>44232</c:v>
                </c:pt>
                <c:pt idx="402">
                  <c:v>44233</c:v>
                </c:pt>
                <c:pt idx="403">
                  <c:v>44234</c:v>
                </c:pt>
                <c:pt idx="404">
                  <c:v>44235</c:v>
                </c:pt>
                <c:pt idx="405">
                  <c:v>44236</c:v>
                </c:pt>
                <c:pt idx="406">
                  <c:v>44237</c:v>
                </c:pt>
                <c:pt idx="407">
                  <c:v>44238</c:v>
                </c:pt>
                <c:pt idx="408">
                  <c:v>44239</c:v>
                </c:pt>
                <c:pt idx="409">
                  <c:v>44240</c:v>
                </c:pt>
                <c:pt idx="410">
                  <c:v>44241</c:v>
                </c:pt>
                <c:pt idx="411">
                  <c:v>44242</c:v>
                </c:pt>
                <c:pt idx="412">
                  <c:v>44243</c:v>
                </c:pt>
                <c:pt idx="413">
                  <c:v>44244</c:v>
                </c:pt>
                <c:pt idx="414">
                  <c:v>44245</c:v>
                </c:pt>
                <c:pt idx="415">
                  <c:v>44246</c:v>
                </c:pt>
                <c:pt idx="416">
                  <c:v>44247</c:v>
                </c:pt>
                <c:pt idx="417">
                  <c:v>44248</c:v>
                </c:pt>
                <c:pt idx="418">
                  <c:v>44249</c:v>
                </c:pt>
                <c:pt idx="419">
                  <c:v>44250</c:v>
                </c:pt>
                <c:pt idx="420">
                  <c:v>44251</c:v>
                </c:pt>
                <c:pt idx="421">
                  <c:v>44252</c:v>
                </c:pt>
                <c:pt idx="422">
                  <c:v>44253</c:v>
                </c:pt>
                <c:pt idx="423">
                  <c:v>44254</c:v>
                </c:pt>
                <c:pt idx="424">
                  <c:v>44255</c:v>
                </c:pt>
                <c:pt idx="425">
                  <c:v>44256</c:v>
                </c:pt>
                <c:pt idx="426">
                  <c:v>44257</c:v>
                </c:pt>
                <c:pt idx="427">
                  <c:v>44258</c:v>
                </c:pt>
                <c:pt idx="428">
                  <c:v>44259</c:v>
                </c:pt>
                <c:pt idx="429">
                  <c:v>44260</c:v>
                </c:pt>
                <c:pt idx="430">
                  <c:v>44261</c:v>
                </c:pt>
                <c:pt idx="431">
                  <c:v>44262</c:v>
                </c:pt>
                <c:pt idx="432">
                  <c:v>44263</c:v>
                </c:pt>
                <c:pt idx="433">
                  <c:v>44264</c:v>
                </c:pt>
                <c:pt idx="434">
                  <c:v>44265</c:v>
                </c:pt>
                <c:pt idx="435">
                  <c:v>44266</c:v>
                </c:pt>
                <c:pt idx="436">
                  <c:v>44267</c:v>
                </c:pt>
                <c:pt idx="437">
                  <c:v>44268</c:v>
                </c:pt>
                <c:pt idx="438">
                  <c:v>44269</c:v>
                </c:pt>
                <c:pt idx="439">
                  <c:v>44270</c:v>
                </c:pt>
                <c:pt idx="440">
                  <c:v>44271</c:v>
                </c:pt>
                <c:pt idx="441">
                  <c:v>44272</c:v>
                </c:pt>
                <c:pt idx="442">
                  <c:v>44273</c:v>
                </c:pt>
                <c:pt idx="443">
                  <c:v>44274</c:v>
                </c:pt>
                <c:pt idx="444">
                  <c:v>44275</c:v>
                </c:pt>
                <c:pt idx="445">
                  <c:v>44276</c:v>
                </c:pt>
                <c:pt idx="446">
                  <c:v>44277</c:v>
                </c:pt>
                <c:pt idx="447">
                  <c:v>44278</c:v>
                </c:pt>
                <c:pt idx="448">
                  <c:v>44279</c:v>
                </c:pt>
                <c:pt idx="449">
                  <c:v>44280</c:v>
                </c:pt>
                <c:pt idx="450">
                  <c:v>44281</c:v>
                </c:pt>
                <c:pt idx="451">
                  <c:v>44282</c:v>
                </c:pt>
                <c:pt idx="452">
                  <c:v>44283</c:v>
                </c:pt>
                <c:pt idx="453">
                  <c:v>44284</c:v>
                </c:pt>
                <c:pt idx="454">
                  <c:v>44285</c:v>
                </c:pt>
                <c:pt idx="455">
                  <c:v>44286</c:v>
                </c:pt>
                <c:pt idx="456">
                  <c:v>44287</c:v>
                </c:pt>
                <c:pt idx="457">
                  <c:v>44288</c:v>
                </c:pt>
                <c:pt idx="458">
                  <c:v>44289</c:v>
                </c:pt>
                <c:pt idx="459">
                  <c:v>44290</c:v>
                </c:pt>
                <c:pt idx="460">
                  <c:v>44291</c:v>
                </c:pt>
                <c:pt idx="461">
                  <c:v>44292</c:v>
                </c:pt>
                <c:pt idx="462">
                  <c:v>44293</c:v>
                </c:pt>
                <c:pt idx="463">
                  <c:v>44294</c:v>
                </c:pt>
                <c:pt idx="464">
                  <c:v>44295</c:v>
                </c:pt>
                <c:pt idx="465">
                  <c:v>44296</c:v>
                </c:pt>
                <c:pt idx="466">
                  <c:v>44297</c:v>
                </c:pt>
                <c:pt idx="467">
                  <c:v>44298</c:v>
                </c:pt>
                <c:pt idx="468">
                  <c:v>44299</c:v>
                </c:pt>
                <c:pt idx="469">
                  <c:v>44300</c:v>
                </c:pt>
                <c:pt idx="470">
                  <c:v>44301</c:v>
                </c:pt>
                <c:pt idx="471">
                  <c:v>44302</c:v>
                </c:pt>
                <c:pt idx="472">
                  <c:v>44303</c:v>
                </c:pt>
                <c:pt idx="473">
                  <c:v>44304</c:v>
                </c:pt>
                <c:pt idx="474">
                  <c:v>44305</c:v>
                </c:pt>
                <c:pt idx="475">
                  <c:v>44306</c:v>
                </c:pt>
                <c:pt idx="476">
                  <c:v>44307</c:v>
                </c:pt>
                <c:pt idx="477">
                  <c:v>44308</c:v>
                </c:pt>
                <c:pt idx="478">
                  <c:v>44309</c:v>
                </c:pt>
                <c:pt idx="479">
                  <c:v>44310</c:v>
                </c:pt>
                <c:pt idx="480">
                  <c:v>44311</c:v>
                </c:pt>
                <c:pt idx="481">
                  <c:v>44312</c:v>
                </c:pt>
                <c:pt idx="482">
                  <c:v>44313</c:v>
                </c:pt>
                <c:pt idx="483">
                  <c:v>44314</c:v>
                </c:pt>
                <c:pt idx="484">
                  <c:v>44315</c:v>
                </c:pt>
                <c:pt idx="485">
                  <c:v>44316</c:v>
                </c:pt>
                <c:pt idx="486">
                  <c:v>44317</c:v>
                </c:pt>
                <c:pt idx="487">
                  <c:v>44318</c:v>
                </c:pt>
                <c:pt idx="488">
                  <c:v>44319</c:v>
                </c:pt>
                <c:pt idx="489">
                  <c:v>44320</c:v>
                </c:pt>
                <c:pt idx="490">
                  <c:v>44321</c:v>
                </c:pt>
                <c:pt idx="491">
                  <c:v>44322</c:v>
                </c:pt>
                <c:pt idx="492">
                  <c:v>44323</c:v>
                </c:pt>
                <c:pt idx="493">
                  <c:v>44324</c:v>
                </c:pt>
                <c:pt idx="494">
                  <c:v>44325</c:v>
                </c:pt>
                <c:pt idx="495">
                  <c:v>44326</c:v>
                </c:pt>
                <c:pt idx="496">
                  <c:v>44327</c:v>
                </c:pt>
                <c:pt idx="497">
                  <c:v>44328</c:v>
                </c:pt>
                <c:pt idx="498">
                  <c:v>44329</c:v>
                </c:pt>
                <c:pt idx="499">
                  <c:v>44330</c:v>
                </c:pt>
                <c:pt idx="500">
                  <c:v>44331</c:v>
                </c:pt>
                <c:pt idx="501">
                  <c:v>44332</c:v>
                </c:pt>
                <c:pt idx="502">
                  <c:v>44333</c:v>
                </c:pt>
                <c:pt idx="503">
                  <c:v>44334</c:v>
                </c:pt>
                <c:pt idx="504">
                  <c:v>44335</c:v>
                </c:pt>
                <c:pt idx="505">
                  <c:v>44336</c:v>
                </c:pt>
                <c:pt idx="506">
                  <c:v>44337</c:v>
                </c:pt>
                <c:pt idx="507">
                  <c:v>44338</c:v>
                </c:pt>
                <c:pt idx="508">
                  <c:v>44339</c:v>
                </c:pt>
                <c:pt idx="509">
                  <c:v>44340</c:v>
                </c:pt>
                <c:pt idx="510">
                  <c:v>44341</c:v>
                </c:pt>
                <c:pt idx="511">
                  <c:v>44342</c:v>
                </c:pt>
                <c:pt idx="512">
                  <c:v>44343</c:v>
                </c:pt>
                <c:pt idx="513">
                  <c:v>44344</c:v>
                </c:pt>
                <c:pt idx="514">
                  <c:v>44345</c:v>
                </c:pt>
                <c:pt idx="515">
                  <c:v>44346</c:v>
                </c:pt>
                <c:pt idx="516">
                  <c:v>44347</c:v>
                </c:pt>
                <c:pt idx="517">
                  <c:v>44348</c:v>
                </c:pt>
                <c:pt idx="518">
                  <c:v>44349</c:v>
                </c:pt>
                <c:pt idx="519">
                  <c:v>44350</c:v>
                </c:pt>
                <c:pt idx="520">
                  <c:v>44351</c:v>
                </c:pt>
                <c:pt idx="521">
                  <c:v>44352</c:v>
                </c:pt>
                <c:pt idx="522">
                  <c:v>44353</c:v>
                </c:pt>
                <c:pt idx="523">
                  <c:v>44354</c:v>
                </c:pt>
                <c:pt idx="524">
                  <c:v>44355</c:v>
                </c:pt>
                <c:pt idx="525">
                  <c:v>44356</c:v>
                </c:pt>
                <c:pt idx="526">
                  <c:v>44357</c:v>
                </c:pt>
                <c:pt idx="527">
                  <c:v>44358</c:v>
                </c:pt>
                <c:pt idx="528">
                  <c:v>44359</c:v>
                </c:pt>
                <c:pt idx="529">
                  <c:v>44360</c:v>
                </c:pt>
                <c:pt idx="530">
                  <c:v>44361</c:v>
                </c:pt>
                <c:pt idx="531">
                  <c:v>44362</c:v>
                </c:pt>
                <c:pt idx="532">
                  <c:v>44363</c:v>
                </c:pt>
                <c:pt idx="533">
                  <c:v>44364</c:v>
                </c:pt>
                <c:pt idx="534">
                  <c:v>44365</c:v>
                </c:pt>
                <c:pt idx="535">
                  <c:v>44366</c:v>
                </c:pt>
                <c:pt idx="536">
                  <c:v>44367</c:v>
                </c:pt>
                <c:pt idx="537">
                  <c:v>44368</c:v>
                </c:pt>
                <c:pt idx="538">
                  <c:v>44369</c:v>
                </c:pt>
                <c:pt idx="539">
                  <c:v>44370</c:v>
                </c:pt>
                <c:pt idx="540">
                  <c:v>44371</c:v>
                </c:pt>
                <c:pt idx="541">
                  <c:v>44372</c:v>
                </c:pt>
                <c:pt idx="542">
                  <c:v>44373</c:v>
                </c:pt>
                <c:pt idx="543">
                  <c:v>44374</c:v>
                </c:pt>
                <c:pt idx="544">
                  <c:v>44375</c:v>
                </c:pt>
                <c:pt idx="545">
                  <c:v>44376</c:v>
                </c:pt>
              </c:numCache>
            </c:numRef>
          </c:cat>
          <c:val>
            <c:numRef>
              <c:f>Sheet3!$BC$3:$BC$548</c:f>
              <c:numCache>
                <c:formatCode>General</c:formatCode>
                <c:ptCount val="546"/>
                <c:pt idx="201">
                  <c:v>600</c:v>
                </c:pt>
                <c:pt idx="202">
                  <c:v>600</c:v>
                </c:pt>
                <c:pt idx="203">
                  <c:v>600</c:v>
                </c:pt>
                <c:pt idx="204">
                  <c:v>600</c:v>
                </c:pt>
                <c:pt idx="205">
                  <c:v>600</c:v>
                </c:pt>
                <c:pt idx="206">
                  <c:v>600</c:v>
                </c:pt>
                <c:pt idx="207">
                  <c:v>600</c:v>
                </c:pt>
                <c:pt idx="208">
                  <c:v>600</c:v>
                </c:pt>
                <c:pt idx="209">
                  <c:v>600</c:v>
                </c:pt>
                <c:pt idx="210">
                  <c:v>600</c:v>
                </c:pt>
                <c:pt idx="211">
                  <c:v>600</c:v>
                </c:pt>
                <c:pt idx="212">
                  <c:v>600</c:v>
                </c:pt>
                <c:pt idx="213">
                  <c:v>600</c:v>
                </c:pt>
                <c:pt idx="214">
                  <c:v>600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5-9CC8-4140-B968-02DA341257F4}"/>
            </c:ext>
          </c:extLst>
        </c:ser>
        <c:ser>
          <c:idx val="54"/>
          <c:order val="54"/>
          <c:tx>
            <c:strRef>
              <c:f>Sheet3!$BD$2</c:f>
              <c:strCache>
                <c:ptCount val="1"/>
                <c:pt idx="0">
                  <c:v>动等欢乐送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Sheet3!$A$3:$A$548</c:f>
              <c:numCache>
                <c:formatCode>m/d/yyyy</c:formatCode>
                <c:ptCount val="546"/>
                <c:pt idx="0">
                  <c:v>43831</c:v>
                </c:pt>
                <c:pt idx="1">
                  <c:v>43832</c:v>
                </c:pt>
                <c:pt idx="2">
                  <c:v>43833</c:v>
                </c:pt>
                <c:pt idx="3">
                  <c:v>43834</c:v>
                </c:pt>
                <c:pt idx="4">
                  <c:v>43835</c:v>
                </c:pt>
                <c:pt idx="5">
                  <c:v>43836</c:v>
                </c:pt>
                <c:pt idx="6">
                  <c:v>43837</c:v>
                </c:pt>
                <c:pt idx="7">
                  <c:v>43838</c:v>
                </c:pt>
                <c:pt idx="8">
                  <c:v>43839</c:v>
                </c:pt>
                <c:pt idx="9">
                  <c:v>43840</c:v>
                </c:pt>
                <c:pt idx="10">
                  <c:v>43841</c:v>
                </c:pt>
                <c:pt idx="11">
                  <c:v>43842</c:v>
                </c:pt>
                <c:pt idx="12">
                  <c:v>43843</c:v>
                </c:pt>
                <c:pt idx="13">
                  <c:v>43844</c:v>
                </c:pt>
                <c:pt idx="14">
                  <c:v>43845</c:v>
                </c:pt>
                <c:pt idx="15">
                  <c:v>43846</c:v>
                </c:pt>
                <c:pt idx="16">
                  <c:v>43847</c:v>
                </c:pt>
                <c:pt idx="17">
                  <c:v>43848</c:v>
                </c:pt>
                <c:pt idx="18">
                  <c:v>43849</c:v>
                </c:pt>
                <c:pt idx="19">
                  <c:v>43850</c:v>
                </c:pt>
                <c:pt idx="20">
                  <c:v>43851</c:v>
                </c:pt>
                <c:pt idx="21">
                  <c:v>43852</c:v>
                </c:pt>
                <c:pt idx="22">
                  <c:v>43853</c:v>
                </c:pt>
                <c:pt idx="23">
                  <c:v>43854</c:v>
                </c:pt>
                <c:pt idx="24">
                  <c:v>43855</c:v>
                </c:pt>
                <c:pt idx="25">
                  <c:v>43856</c:v>
                </c:pt>
                <c:pt idx="26">
                  <c:v>43857</c:v>
                </c:pt>
                <c:pt idx="27">
                  <c:v>43858</c:v>
                </c:pt>
                <c:pt idx="28">
                  <c:v>43859</c:v>
                </c:pt>
                <c:pt idx="29">
                  <c:v>43860</c:v>
                </c:pt>
                <c:pt idx="30">
                  <c:v>43861</c:v>
                </c:pt>
                <c:pt idx="31">
                  <c:v>43862</c:v>
                </c:pt>
                <c:pt idx="32">
                  <c:v>43863</c:v>
                </c:pt>
                <c:pt idx="33">
                  <c:v>43864</c:v>
                </c:pt>
                <c:pt idx="34">
                  <c:v>43865</c:v>
                </c:pt>
                <c:pt idx="35">
                  <c:v>43866</c:v>
                </c:pt>
                <c:pt idx="36">
                  <c:v>43867</c:v>
                </c:pt>
                <c:pt idx="37">
                  <c:v>43868</c:v>
                </c:pt>
                <c:pt idx="38">
                  <c:v>43869</c:v>
                </c:pt>
                <c:pt idx="39">
                  <c:v>43870</c:v>
                </c:pt>
                <c:pt idx="40">
                  <c:v>43871</c:v>
                </c:pt>
                <c:pt idx="41">
                  <c:v>43872</c:v>
                </c:pt>
                <c:pt idx="42">
                  <c:v>43873</c:v>
                </c:pt>
                <c:pt idx="43">
                  <c:v>43874</c:v>
                </c:pt>
                <c:pt idx="44">
                  <c:v>43875</c:v>
                </c:pt>
                <c:pt idx="45">
                  <c:v>43876</c:v>
                </c:pt>
                <c:pt idx="46">
                  <c:v>43877</c:v>
                </c:pt>
                <c:pt idx="47">
                  <c:v>43878</c:v>
                </c:pt>
                <c:pt idx="48">
                  <c:v>43879</c:v>
                </c:pt>
                <c:pt idx="49">
                  <c:v>43880</c:v>
                </c:pt>
                <c:pt idx="50">
                  <c:v>43881</c:v>
                </c:pt>
                <c:pt idx="51">
                  <c:v>43882</c:v>
                </c:pt>
                <c:pt idx="52">
                  <c:v>43883</c:v>
                </c:pt>
                <c:pt idx="53">
                  <c:v>43884</c:v>
                </c:pt>
                <c:pt idx="54">
                  <c:v>43885</c:v>
                </c:pt>
                <c:pt idx="55">
                  <c:v>43886</c:v>
                </c:pt>
                <c:pt idx="56">
                  <c:v>43887</c:v>
                </c:pt>
                <c:pt idx="57">
                  <c:v>43888</c:v>
                </c:pt>
                <c:pt idx="58">
                  <c:v>43889</c:v>
                </c:pt>
                <c:pt idx="59">
                  <c:v>43890</c:v>
                </c:pt>
                <c:pt idx="60">
                  <c:v>43891</c:v>
                </c:pt>
                <c:pt idx="61">
                  <c:v>43892</c:v>
                </c:pt>
                <c:pt idx="62">
                  <c:v>43893</c:v>
                </c:pt>
                <c:pt idx="63">
                  <c:v>43894</c:v>
                </c:pt>
                <c:pt idx="64">
                  <c:v>43895</c:v>
                </c:pt>
                <c:pt idx="65">
                  <c:v>43896</c:v>
                </c:pt>
                <c:pt idx="66">
                  <c:v>43897</c:v>
                </c:pt>
                <c:pt idx="67">
                  <c:v>43898</c:v>
                </c:pt>
                <c:pt idx="68">
                  <c:v>43899</c:v>
                </c:pt>
                <c:pt idx="69">
                  <c:v>43900</c:v>
                </c:pt>
                <c:pt idx="70">
                  <c:v>43901</c:v>
                </c:pt>
                <c:pt idx="71">
                  <c:v>43902</c:v>
                </c:pt>
                <c:pt idx="72">
                  <c:v>43903</c:v>
                </c:pt>
                <c:pt idx="73">
                  <c:v>43904</c:v>
                </c:pt>
                <c:pt idx="74">
                  <c:v>43905</c:v>
                </c:pt>
                <c:pt idx="75">
                  <c:v>43906</c:v>
                </c:pt>
                <c:pt idx="76">
                  <c:v>43907</c:v>
                </c:pt>
                <c:pt idx="77">
                  <c:v>43908</c:v>
                </c:pt>
                <c:pt idx="78">
                  <c:v>43909</c:v>
                </c:pt>
                <c:pt idx="79">
                  <c:v>43910</c:v>
                </c:pt>
                <c:pt idx="80">
                  <c:v>43911</c:v>
                </c:pt>
                <c:pt idx="81">
                  <c:v>43912</c:v>
                </c:pt>
                <c:pt idx="82">
                  <c:v>43913</c:v>
                </c:pt>
                <c:pt idx="83">
                  <c:v>43914</c:v>
                </c:pt>
                <c:pt idx="84">
                  <c:v>43915</c:v>
                </c:pt>
                <c:pt idx="85">
                  <c:v>43916</c:v>
                </c:pt>
                <c:pt idx="86">
                  <c:v>43917</c:v>
                </c:pt>
                <c:pt idx="87">
                  <c:v>43918</c:v>
                </c:pt>
                <c:pt idx="88">
                  <c:v>43919</c:v>
                </c:pt>
                <c:pt idx="89">
                  <c:v>43920</c:v>
                </c:pt>
                <c:pt idx="90">
                  <c:v>43921</c:v>
                </c:pt>
                <c:pt idx="91">
                  <c:v>43922</c:v>
                </c:pt>
                <c:pt idx="92">
                  <c:v>43923</c:v>
                </c:pt>
                <c:pt idx="93">
                  <c:v>43924</c:v>
                </c:pt>
                <c:pt idx="94">
                  <c:v>43925</c:v>
                </c:pt>
                <c:pt idx="95">
                  <c:v>43926</c:v>
                </c:pt>
                <c:pt idx="96">
                  <c:v>43927</c:v>
                </c:pt>
                <c:pt idx="97">
                  <c:v>43928</c:v>
                </c:pt>
                <c:pt idx="98">
                  <c:v>43929</c:v>
                </c:pt>
                <c:pt idx="99">
                  <c:v>43930</c:v>
                </c:pt>
                <c:pt idx="100">
                  <c:v>43931</c:v>
                </c:pt>
                <c:pt idx="101">
                  <c:v>43932</c:v>
                </c:pt>
                <c:pt idx="102">
                  <c:v>43933</c:v>
                </c:pt>
                <c:pt idx="103">
                  <c:v>43934</c:v>
                </c:pt>
                <c:pt idx="104">
                  <c:v>43935</c:v>
                </c:pt>
                <c:pt idx="105">
                  <c:v>43936</c:v>
                </c:pt>
                <c:pt idx="106">
                  <c:v>43937</c:v>
                </c:pt>
                <c:pt idx="107">
                  <c:v>43938</c:v>
                </c:pt>
                <c:pt idx="108">
                  <c:v>43939</c:v>
                </c:pt>
                <c:pt idx="109">
                  <c:v>43940</c:v>
                </c:pt>
                <c:pt idx="110">
                  <c:v>43941</c:v>
                </c:pt>
                <c:pt idx="111">
                  <c:v>43942</c:v>
                </c:pt>
                <c:pt idx="112">
                  <c:v>43943</c:v>
                </c:pt>
                <c:pt idx="113">
                  <c:v>43944</c:v>
                </c:pt>
                <c:pt idx="114">
                  <c:v>43945</c:v>
                </c:pt>
                <c:pt idx="115">
                  <c:v>43946</c:v>
                </c:pt>
                <c:pt idx="116">
                  <c:v>43947</c:v>
                </c:pt>
                <c:pt idx="117">
                  <c:v>43948</c:v>
                </c:pt>
                <c:pt idx="118">
                  <c:v>43949</c:v>
                </c:pt>
                <c:pt idx="119">
                  <c:v>43950</c:v>
                </c:pt>
                <c:pt idx="120">
                  <c:v>43951</c:v>
                </c:pt>
                <c:pt idx="121">
                  <c:v>43952</c:v>
                </c:pt>
                <c:pt idx="122">
                  <c:v>43953</c:v>
                </c:pt>
                <c:pt idx="123">
                  <c:v>43954</c:v>
                </c:pt>
                <c:pt idx="124">
                  <c:v>43955</c:v>
                </c:pt>
                <c:pt idx="125">
                  <c:v>43956</c:v>
                </c:pt>
                <c:pt idx="126">
                  <c:v>43957</c:v>
                </c:pt>
                <c:pt idx="127">
                  <c:v>43958</c:v>
                </c:pt>
                <c:pt idx="128">
                  <c:v>43959</c:v>
                </c:pt>
                <c:pt idx="129">
                  <c:v>43960</c:v>
                </c:pt>
                <c:pt idx="130">
                  <c:v>43961</c:v>
                </c:pt>
                <c:pt idx="131">
                  <c:v>43962</c:v>
                </c:pt>
                <c:pt idx="132">
                  <c:v>43963</c:v>
                </c:pt>
                <c:pt idx="133">
                  <c:v>43964</c:v>
                </c:pt>
                <c:pt idx="134">
                  <c:v>43965</c:v>
                </c:pt>
                <c:pt idx="135">
                  <c:v>43966</c:v>
                </c:pt>
                <c:pt idx="136">
                  <c:v>43967</c:v>
                </c:pt>
                <c:pt idx="137">
                  <c:v>43968</c:v>
                </c:pt>
                <c:pt idx="138">
                  <c:v>43969</c:v>
                </c:pt>
                <c:pt idx="139">
                  <c:v>43970</c:v>
                </c:pt>
                <c:pt idx="140">
                  <c:v>43971</c:v>
                </c:pt>
                <c:pt idx="141">
                  <c:v>43972</c:v>
                </c:pt>
                <c:pt idx="142">
                  <c:v>43973</c:v>
                </c:pt>
                <c:pt idx="143">
                  <c:v>43974</c:v>
                </c:pt>
                <c:pt idx="144">
                  <c:v>43975</c:v>
                </c:pt>
                <c:pt idx="145">
                  <c:v>43976</c:v>
                </c:pt>
                <c:pt idx="146">
                  <c:v>43977</c:v>
                </c:pt>
                <c:pt idx="147">
                  <c:v>43978</c:v>
                </c:pt>
                <c:pt idx="148">
                  <c:v>43979</c:v>
                </c:pt>
                <c:pt idx="149">
                  <c:v>43980</c:v>
                </c:pt>
                <c:pt idx="150">
                  <c:v>43981</c:v>
                </c:pt>
                <c:pt idx="151">
                  <c:v>43982</c:v>
                </c:pt>
                <c:pt idx="152">
                  <c:v>43983</c:v>
                </c:pt>
                <c:pt idx="153">
                  <c:v>43984</c:v>
                </c:pt>
                <c:pt idx="154">
                  <c:v>43985</c:v>
                </c:pt>
                <c:pt idx="155">
                  <c:v>43986</c:v>
                </c:pt>
                <c:pt idx="156">
                  <c:v>43987</c:v>
                </c:pt>
                <c:pt idx="157">
                  <c:v>43988</c:v>
                </c:pt>
                <c:pt idx="158">
                  <c:v>43989</c:v>
                </c:pt>
                <c:pt idx="159">
                  <c:v>43990</c:v>
                </c:pt>
                <c:pt idx="160">
                  <c:v>43991</c:v>
                </c:pt>
                <c:pt idx="161">
                  <c:v>43992</c:v>
                </c:pt>
                <c:pt idx="162">
                  <c:v>43993</c:v>
                </c:pt>
                <c:pt idx="163">
                  <c:v>43994</c:v>
                </c:pt>
                <c:pt idx="164">
                  <c:v>43995</c:v>
                </c:pt>
                <c:pt idx="165">
                  <c:v>43996</c:v>
                </c:pt>
                <c:pt idx="166">
                  <c:v>43997</c:v>
                </c:pt>
                <c:pt idx="167">
                  <c:v>43998</c:v>
                </c:pt>
                <c:pt idx="168">
                  <c:v>43999</c:v>
                </c:pt>
                <c:pt idx="169">
                  <c:v>44000</c:v>
                </c:pt>
                <c:pt idx="170">
                  <c:v>44001</c:v>
                </c:pt>
                <c:pt idx="171">
                  <c:v>44002</c:v>
                </c:pt>
                <c:pt idx="172">
                  <c:v>44003</c:v>
                </c:pt>
                <c:pt idx="173">
                  <c:v>44004</c:v>
                </c:pt>
                <c:pt idx="174">
                  <c:v>44005</c:v>
                </c:pt>
                <c:pt idx="175">
                  <c:v>44006</c:v>
                </c:pt>
                <c:pt idx="176">
                  <c:v>44007</c:v>
                </c:pt>
                <c:pt idx="177">
                  <c:v>44008</c:v>
                </c:pt>
                <c:pt idx="178">
                  <c:v>44009</c:v>
                </c:pt>
                <c:pt idx="179">
                  <c:v>44010</c:v>
                </c:pt>
                <c:pt idx="180">
                  <c:v>44011</c:v>
                </c:pt>
                <c:pt idx="181">
                  <c:v>44012</c:v>
                </c:pt>
                <c:pt idx="182">
                  <c:v>44013</c:v>
                </c:pt>
                <c:pt idx="183">
                  <c:v>44014</c:v>
                </c:pt>
                <c:pt idx="184">
                  <c:v>44015</c:v>
                </c:pt>
                <c:pt idx="185">
                  <c:v>44016</c:v>
                </c:pt>
                <c:pt idx="186">
                  <c:v>44017</c:v>
                </c:pt>
                <c:pt idx="187">
                  <c:v>44018</c:v>
                </c:pt>
                <c:pt idx="188">
                  <c:v>44019</c:v>
                </c:pt>
                <c:pt idx="189">
                  <c:v>44020</c:v>
                </c:pt>
                <c:pt idx="190">
                  <c:v>44021</c:v>
                </c:pt>
                <c:pt idx="191">
                  <c:v>44022</c:v>
                </c:pt>
                <c:pt idx="192">
                  <c:v>44023</c:v>
                </c:pt>
                <c:pt idx="193">
                  <c:v>44024</c:v>
                </c:pt>
                <c:pt idx="194">
                  <c:v>44025</c:v>
                </c:pt>
                <c:pt idx="195">
                  <c:v>44026</c:v>
                </c:pt>
                <c:pt idx="196">
                  <c:v>44027</c:v>
                </c:pt>
                <c:pt idx="197">
                  <c:v>44028</c:v>
                </c:pt>
                <c:pt idx="198">
                  <c:v>44029</c:v>
                </c:pt>
                <c:pt idx="199">
                  <c:v>44030</c:v>
                </c:pt>
                <c:pt idx="200">
                  <c:v>44031</c:v>
                </c:pt>
                <c:pt idx="201">
                  <c:v>44032</c:v>
                </c:pt>
                <c:pt idx="202">
                  <c:v>44033</c:v>
                </c:pt>
                <c:pt idx="203">
                  <c:v>44034</c:v>
                </c:pt>
                <c:pt idx="204">
                  <c:v>44035</c:v>
                </c:pt>
                <c:pt idx="205">
                  <c:v>44036</c:v>
                </c:pt>
                <c:pt idx="206">
                  <c:v>44037</c:v>
                </c:pt>
                <c:pt idx="207">
                  <c:v>44038</c:v>
                </c:pt>
                <c:pt idx="208">
                  <c:v>44039</c:v>
                </c:pt>
                <c:pt idx="209">
                  <c:v>44040</c:v>
                </c:pt>
                <c:pt idx="210">
                  <c:v>44041</c:v>
                </c:pt>
                <c:pt idx="211">
                  <c:v>44042</c:v>
                </c:pt>
                <c:pt idx="212">
                  <c:v>44043</c:v>
                </c:pt>
                <c:pt idx="213">
                  <c:v>44044</c:v>
                </c:pt>
                <c:pt idx="214">
                  <c:v>44045</c:v>
                </c:pt>
                <c:pt idx="215">
                  <c:v>44046</c:v>
                </c:pt>
                <c:pt idx="216">
                  <c:v>44047</c:v>
                </c:pt>
                <c:pt idx="217">
                  <c:v>44048</c:v>
                </c:pt>
                <c:pt idx="218">
                  <c:v>44049</c:v>
                </c:pt>
                <c:pt idx="219">
                  <c:v>44050</c:v>
                </c:pt>
                <c:pt idx="220">
                  <c:v>44051</c:v>
                </c:pt>
                <c:pt idx="221">
                  <c:v>44052</c:v>
                </c:pt>
                <c:pt idx="222">
                  <c:v>44053</c:v>
                </c:pt>
                <c:pt idx="223">
                  <c:v>44054</c:v>
                </c:pt>
                <c:pt idx="224">
                  <c:v>44055</c:v>
                </c:pt>
                <c:pt idx="225">
                  <c:v>44056</c:v>
                </c:pt>
                <c:pt idx="226">
                  <c:v>44057</c:v>
                </c:pt>
                <c:pt idx="227">
                  <c:v>44058</c:v>
                </c:pt>
                <c:pt idx="228">
                  <c:v>44059</c:v>
                </c:pt>
                <c:pt idx="229">
                  <c:v>44060</c:v>
                </c:pt>
                <c:pt idx="230">
                  <c:v>44061</c:v>
                </c:pt>
                <c:pt idx="231">
                  <c:v>44062</c:v>
                </c:pt>
                <c:pt idx="232">
                  <c:v>44063</c:v>
                </c:pt>
                <c:pt idx="233">
                  <c:v>44064</c:v>
                </c:pt>
                <c:pt idx="234">
                  <c:v>44065</c:v>
                </c:pt>
                <c:pt idx="235">
                  <c:v>44066</c:v>
                </c:pt>
                <c:pt idx="236">
                  <c:v>44067</c:v>
                </c:pt>
                <c:pt idx="237">
                  <c:v>44068</c:v>
                </c:pt>
                <c:pt idx="238">
                  <c:v>44069</c:v>
                </c:pt>
                <c:pt idx="239">
                  <c:v>44070</c:v>
                </c:pt>
                <c:pt idx="240">
                  <c:v>44071</c:v>
                </c:pt>
                <c:pt idx="241">
                  <c:v>44072</c:v>
                </c:pt>
                <c:pt idx="242">
                  <c:v>44073</c:v>
                </c:pt>
                <c:pt idx="243">
                  <c:v>44074</c:v>
                </c:pt>
                <c:pt idx="244">
                  <c:v>44075</c:v>
                </c:pt>
                <c:pt idx="245">
                  <c:v>44076</c:v>
                </c:pt>
                <c:pt idx="246">
                  <c:v>44077</c:v>
                </c:pt>
                <c:pt idx="247">
                  <c:v>44078</c:v>
                </c:pt>
                <c:pt idx="248">
                  <c:v>44079</c:v>
                </c:pt>
                <c:pt idx="249">
                  <c:v>44080</c:v>
                </c:pt>
                <c:pt idx="250">
                  <c:v>44081</c:v>
                </c:pt>
                <c:pt idx="251">
                  <c:v>44082</c:v>
                </c:pt>
                <c:pt idx="252">
                  <c:v>44083</c:v>
                </c:pt>
                <c:pt idx="253">
                  <c:v>44084</c:v>
                </c:pt>
                <c:pt idx="254">
                  <c:v>44085</c:v>
                </c:pt>
                <c:pt idx="255">
                  <c:v>44086</c:v>
                </c:pt>
                <c:pt idx="256">
                  <c:v>44087</c:v>
                </c:pt>
                <c:pt idx="257">
                  <c:v>44088</c:v>
                </c:pt>
                <c:pt idx="258">
                  <c:v>44089</c:v>
                </c:pt>
                <c:pt idx="259">
                  <c:v>44090</c:v>
                </c:pt>
                <c:pt idx="260">
                  <c:v>44091</c:v>
                </c:pt>
                <c:pt idx="261">
                  <c:v>44092</c:v>
                </c:pt>
                <c:pt idx="262">
                  <c:v>44093</c:v>
                </c:pt>
                <c:pt idx="263">
                  <c:v>44094</c:v>
                </c:pt>
                <c:pt idx="264">
                  <c:v>44095</c:v>
                </c:pt>
                <c:pt idx="265">
                  <c:v>44096</c:v>
                </c:pt>
                <c:pt idx="266">
                  <c:v>44097</c:v>
                </c:pt>
                <c:pt idx="267">
                  <c:v>44098</c:v>
                </c:pt>
                <c:pt idx="268">
                  <c:v>44099</c:v>
                </c:pt>
                <c:pt idx="269">
                  <c:v>44100</c:v>
                </c:pt>
                <c:pt idx="270">
                  <c:v>44101</c:v>
                </c:pt>
                <c:pt idx="271">
                  <c:v>44102</c:v>
                </c:pt>
                <c:pt idx="272">
                  <c:v>44103</c:v>
                </c:pt>
                <c:pt idx="273">
                  <c:v>44104</c:v>
                </c:pt>
                <c:pt idx="274">
                  <c:v>44105</c:v>
                </c:pt>
                <c:pt idx="275">
                  <c:v>44106</c:v>
                </c:pt>
                <c:pt idx="276">
                  <c:v>44107</c:v>
                </c:pt>
                <c:pt idx="277">
                  <c:v>44108</c:v>
                </c:pt>
                <c:pt idx="278">
                  <c:v>44109</c:v>
                </c:pt>
                <c:pt idx="279">
                  <c:v>44110</c:v>
                </c:pt>
                <c:pt idx="280">
                  <c:v>44111</c:v>
                </c:pt>
                <c:pt idx="281">
                  <c:v>44112</c:v>
                </c:pt>
                <c:pt idx="282">
                  <c:v>44113</c:v>
                </c:pt>
                <c:pt idx="283">
                  <c:v>44114</c:v>
                </c:pt>
                <c:pt idx="284">
                  <c:v>44115</c:v>
                </c:pt>
                <c:pt idx="285">
                  <c:v>44116</c:v>
                </c:pt>
                <c:pt idx="286">
                  <c:v>44117</c:v>
                </c:pt>
                <c:pt idx="287">
                  <c:v>44118</c:v>
                </c:pt>
                <c:pt idx="288">
                  <c:v>44119</c:v>
                </c:pt>
                <c:pt idx="289">
                  <c:v>44120</c:v>
                </c:pt>
                <c:pt idx="290">
                  <c:v>44121</c:v>
                </c:pt>
                <c:pt idx="291">
                  <c:v>44122</c:v>
                </c:pt>
                <c:pt idx="292">
                  <c:v>44123</c:v>
                </c:pt>
                <c:pt idx="293">
                  <c:v>44124</c:v>
                </c:pt>
                <c:pt idx="294">
                  <c:v>44125</c:v>
                </c:pt>
                <c:pt idx="295">
                  <c:v>44126</c:v>
                </c:pt>
                <c:pt idx="296">
                  <c:v>44127</c:v>
                </c:pt>
                <c:pt idx="297">
                  <c:v>44128</c:v>
                </c:pt>
                <c:pt idx="298">
                  <c:v>44129</c:v>
                </c:pt>
                <c:pt idx="299">
                  <c:v>44130</c:v>
                </c:pt>
                <c:pt idx="300">
                  <c:v>44131</c:v>
                </c:pt>
                <c:pt idx="301">
                  <c:v>44132</c:v>
                </c:pt>
                <c:pt idx="302">
                  <c:v>44133</c:v>
                </c:pt>
                <c:pt idx="303">
                  <c:v>44134</c:v>
                </c:pt>
                <c:pt idx="304">
                  <c:v>44135</c:v>
                </c:pt>
                <c:pt idx="305">
                  <c:v>44136</c:v>
                </c:pt>
                <c:pt idx="306">
                  <c:v>44137</c:v>
                </c:pt>
                <c:pt idx="307">
                  <c:v>44138</c:v>
                </c:pt>
                <c:pt idx="308">
                  <c:v>44139</c:v>
                </c:pt>
                <c:pt idx="309">
                  <c:v>44140</c:v>
                </c:pt>
                <c:pt idx="310">
                  <c:v>44141</c:v>
                </c:pt>
                <c:pt idx="311">
                  <c:v>44142</c:v>
                </c:pt>
                <c:pt idx="312">
                  <c:v>44143</c:v>
                </c:pt>
                <c:pt idx="313">
                  <c:v>44144</c:v>
                </c:pt>
                <c:pt idx="314">
                  <c:v>44145</c:v>
                </c:pt>
                <c:pt idx="315">
                  <c:v>44146</c:v>
                </c:pt>
                <c:pt idx="316">
                  <c:v>44147</c:v>
                </c:pt>
                <c:pt idx="317">
                  <c:v>44148</c:v>
                </c:pt>
                <c:pt idx="318">
                  <c:v>44149</c:v>
                </c:pt>
                <c:pt idx="319">
                  <c:v>44150</c:v>
                </c:pt>
                <c:pt idx="320">
                  <c:v>44151</c:v>
                </c:pt>
                <c:pt idx="321">
                  <c:v>44152</c:v>
                </c:pt>
                <c:pt idx="322">
                  <c:v>44153</c:v>
                </c:pt>
                <c:pt idx="323">
                  <c:v>44154</c:v>
                </c:pt>
                <c:pt idx="324">
                  <c:v>44155</c:v>
                </c:pt>
                <c:pt idx="325">
                  <c:v>44156</c:v>
                </c:pt>
                <c:pt idx="326">
                  <c:v>44157</c:v>
                </c:pt>
                <c:pt idx="327">
                  <c:v>44158</c:v>
                </c:pt>
                <c:pt idx="328">
                  <c:v>44159</c:v>
                </c:pt>
                <c:pt idx="329">
                  <c:v>44160</c:v>
                </c:pt>
                <c:pt idx="330">
                  <c:v>44161</c:v>
                </c:pt>
                <c:pt idx="331">
                  <c:v>44162</c:v>
                </c:pt>
                <c:pt idx="332">
                  <c:v>44163</c:v>
                </c:pt>
                <c:pt idx="333">
                  <c:v>44164</c:v>
                </c:pt>
                <c:pt idx="334">
                  <c:v>44165</c:v>
                </c:pt>
                <c:pt idx="335">
                  <c:v>44166</c:v>
                </c:pt>
                <c:pt idx="336">
                  <c:v>44167</c:v>
                </c:pt>
                <c:pt idx="337">
                  <c:v>44168</c:v>
                </c:pt>
                <c:pt idx="338">
                  <c:v>44169</c:v>
                </c:pt>
                <c:pt idx="339">
                  <c:v>44170</c:v>
                </c:pt>
                <c:pt idx="340">
                  <c:v>44171</c:v>
                </c:pt>
                <c:pt idx="341">
                  <c:v>44172</c:v>
                </c:pt>
                <c:pt idx="342">
                  <c:v>44173</c:v>
                </c:pt>
                <c:pt idx="343">
                  <c:v>44174</c:v>
                </c:pt>
                <c:pt idx="344">
                  <c:v>44175</c:v>
                </c:pt>
                <c:pt idx="345">
                  <c:v>44176</c:v>
                </c:pt>
                <c:pt idx="346">
                  <c:v>44177</c:v>
                </c:pt>
                <c:pt idx="347">
                  <c:v>44178</c:v>
                </c:pt>
                <c:pt idx="348">
                  <c:v>44179</c:v>
                </c:pt>
                <c:pt idx="349">
                  <c:v>44180</c:v>
                </c:pt>
                <c:pt idx="350">
                  <c:v>44181</c:v>
                </c:pt>
                <c:pt idx="351">
                  <c:v>44182</c:v>
                </c:pt>
                <c:pt idx="352">
                  <c:v>44183</c:v>
                </c:pt>
                <c:pt idx="353">
                  <c:v>44184</c:v>
                </c:pt>
                <c:pt idx="354">
                  <c:v>44185</c:v>
                </c:pt>
                <c:pt idx="355">
                  <c:v>44186</c:v>
                </c:pt>
                <c:pt idx="356">
                  <c:v>44187</c:v>
                </c:pt>
                <c:pt idx="357">
                  <c:v>44188</c:v>
                </c:pt>
                <c:pt idx="358">
                  <c:v>44189</c:v>
                </c:pt>
                <c:pt idx="359">
                  <c:v>44190</c:v>
                </c:pt>
                <c:pt idx="360">
                  <c:v>44191</c:v>
                </c:pt>
                <c:pt idx="361">
                  <c:v>44192</c:v>
                </c:pt>
                <c:pt idx="362">
                  <c:v>44193</c:v>
                </c:pt>
                <c:pt idx="363">
                  <c:v>44194</c:v>
                </c:pt>
                <c:pt idx="364">
                  <c:v>44195</c:v>
                </c:pt>
                <c:pt idx="365">
                  <c:v>44196</c:v>
                </c:pt>
                <c:pt idx="366">
                  <c:v>44197</c:v>
                </c:pt>
                <c:pt idx="367">
                  <c:v>44198</c:v>
                </c:pt>
                <c:pt idx="368">
                  <c:v>44199</c:v>
                </c:pt>
                <c:pt idx="369">
                  <c:v>44200</c:v>
                </c:pt>
                <c:pt idx="370">
                  <c:v>44201</c:v>
                </c:pt>
                <c:pt idx="371">
                  <c:v>44202</c:v>
                </c:pt>
                <c:pt idx="372">
                  <c:v>44203</c:v>
                </c:pt>
                <c:pt idx="373">
                  <c:v>44204</c:v>
                </c:pt>
                <c:pt idx="374">
                  <c:v>44205</c:v>
                </c:pt>
                <c:pt idx="375">
                  <c:v>44206</c:v>
                </c:pt>
                <c:pt idx="376">
                  <c:v>44207</c:v>
                </c:pt>
                <c:pt idx="377">
                  <c:v>44208</c:v>
                </c:pt>
                <c:pt idx="378">
                  <c:v>44209</c:v>
                </c:pt>
                <c:pt idx="379">
                  <c:v>44210</c:v>
                </c:pt>
                <c:pt idx="380">
                  <c:v>44211</c:v>
                </c:pt>
                <c:pt idx="381">
                  <c:v>44212</c:v>
                </c:pt>
                <c:pt idx="382">
                  <c:v>44213</c:v>
                </c:pt>
                <c:pt idx="383">
                  <c:v>44214</c:v>
                </c:pt>
                <c:pt idx="384">
                  <c:v>44215</c:v>
                </c:pt>
                <c:pt idx="385">
                  <c:v>44216</c:v>
                </c:pt>
                <c:pt idx="386">
                  <c:v>44217</c:v>
                </c:pt>
                <c:pt idx="387">
                  <c:v>44218</c:v>
                </c:pt>
                <c:pt idx="388">
                  <c:v>44219</c:v>
                </c:pt>
                <c:pt idx="389">
                  <c:v>44220</c:v>
                </c:pt>
                <c:pt idx="390">
                  <c:v>44221</c:v>
                </c:pt>
                <c:pt idx="391">
                  <c:v>44222</c:v>
                </c:pt>
                <c:pt idx="392">
                  <c:v>44223</c:v>
                </c:pt>
                <c:pt idx="393">
                  <c:v>44224</c:v>
                </c:pt>
                <c:pt idx="394">
                  <c:v>44225</c:v>
                </c:pt>
                <c:pt idx="395">
                  <c:v>44226</c:v>
                </c:pt>
                <c:pt idx="396">
                  <c:v>44227</c:v>
                </c:pt>
                <c:pt idx="397">
                  <c:v>44228</c:v>
                </c:pt>
                <c:pt idx="398">
                  <c:v>44229</c:v>
                </c:pt>
                <c:pt idx="399">
                  <c:v>44230</c:v>
                </c:pt>
                <c:pt idx="400">
                  <c:v>44231</c:v>
                </c:pt>
                <c:pt idx="401">
                  <c:v>44232</c:v>
                </c:pt>
                <c:pt idx="402">
                  <c:v>44233</c:v>
                </c:pt>
                <c:pt idx="403">
                  <c:v>44234</c:v>
                </c:pt>
                <c:pt idx="404">
                  <c:v>44235</c:v>
                </c:pt>
                <c:pt idx="405">
                  <c:v>44236</c:v>
                </c:pt>
                <c:pt idx="406">
                  <c:v>44237</c:v>
                </c:pt>
                <c:pt idx="407">
                  <c:v>44238</c:v>
                </c:pt>
                <c:pt idx="408">
                  <c:v>44239</c:v>
                </c:pt>
                <c:pt idx="409">
                  <c:v>44240</c:v>
                </c:pt>
                <c:pt idx="410">
                  <c:v>44241</c:v>
                </c:pt>
                <c:pt idx="411">
                  <c:v>44242</c:v>
                </c:pt>
                <c:pt idx="412">
                  <c:v>44243</c:v>
                </c:pt>
                <c:pt idx="413">
                  <c:v>44244</c:v>
                </c:pt>
                <c:pt idx="414">
                  <c:v>44245</c:v>
                </c:pt>
                <c:pt idx="415">
                  <c:v>44246</c:v>
                </c:pt>
                <c:pt idx="416">
                  <c:v>44247</c:v>
                </c:pt>
                <c:pt idx="417">
                  <c:v>44248</c:v>
                </c:pt>
                <c:pt idx="418">
                  <c:v>44249</c:v>
                </c:pt>
                <c:pt idx="419">
                  <c:v>44250</c:v>
                </c:pt>
                <c:pt idx="420">
                  <c:v>44251</c:v>
                </c:pt>
                <c:pt idx="421">
                  <c:v>44252</c:v>
                </c:pt>
                <c:pt idx="422">
                  <c:v>44253</c:v>
                </c:pt>
                <c:pt idx="423">
                  <c:v>44254</c:v>
                </c:pt>
                <c:pt idx="424">
                  <c:v>44255</c:v>
                </c:pt>
                <c:pt idx="425">
                  <c:v>44256</c:v>
                </c:pt>
                <c:pt idx="426">
                  <c:v>44257</c:v>
                </c:pt>
                <c:pt idx="427">
                  <c:v>44258</c:v>
                </c:pt>
                <c:pt idx="428">
                  <c:v>44259</c:v>
                </c:pt>
                <c:pt idx="429">
                  <c:v>44260</c:v>
                </c:pt>
                <c:pt idx="430">
                  <c:v>44261</c:v>
                </c:pt>
                <c:pt idx="431">
                  <c:v>44262</c:v>
                </c:pt>
                <c:pt idx="432">
                  <c:v>44263</c:v>
                </c:pt>
                <c:pt idx="433">
                  <c:v>44264</c:v>
                </c:pt>
                <c:pt idx="434">
                  <c:v>44265</c:v>
                </c:pt>
                <c:pt idx="435">
                  <c:v>44266</c:v>
                </c:pt>
                <c:pt idx="436">
                  <c:v>44267</c:v>
                </c:pt>
                <c:pt idx="437">
                  <c:v>44268</c:v>
                </c:pt>
                <c:pt idx="438">
                  <c:v>44269</c:v>
                </c:pt>
                <c:pt idx="439">
                  <c:v>44270</c:v>
                </c:pt>
                <c:pt idx="440">
                  <c:v>44271</c:v>
                </c:pt>
                <c:pt idx="441">
                  <c:v>44272</c:v>
                </c:pt>
                <c:pt idx="442">
                  <c:v>44273</c:v>
                </c:pt>
                <c:pt idx="443">
                  <c:v>44274</c:v>
                </c:pt>
                <c:pt idx="444">
                  <c:v>44275</c:v>
                </c:pt>
                <c:pt idx="445">
                  <c:v>44276</c:v>
                </c:pt>
                <c:pt idx="446">
                  <c:v>44277</c:v>
                </c:pt>
                <c:pt idx="447">
                  <c:v>44278</c:v>
                </c:pt>
                <c:pt idx="448">
                  <c:v>44279</c:v>
                </c:pt>
                <c:pt idx="449">
                  <c:v>44280</c:v>
                </c:pt>
                <c:pt idx="450">
                  <c:v>44281</c:v>
                </c:pt>
                <c:pt idx="451">
                  <c:v>44282</c:v>
                </c:pt>
                <c:pt idx="452">
                  <c:v>44283</c:v>
                </c:pt>
                <c:pt idx="453">
                  <c:v>44284</c:v>
                </c:pt>
                <c:pt idx="454">
                  <c:v>44285</c:v>
                </c:pt>
                <c:pt idx="455">
                  <c:v>44286</c:v>
                </c:pt>
                <c:pt idx="456">
                  <c:v>44287</c:v>
                </c:pt>
                <c:pt idx="457">
                  <c:v>44288</c:v>
                </c:pt>
                <c:pt idx="458">
                  <c:v>44289</c:v>
                </c:pt>
                <c:pt idx="459">
                  <c:v>44290</c:v>
                </c:pt>
                <c:pt idx="460">
                  <c:v>44291</c:v>
                </c:pt>
                <c:pt idx="461">
                  <c:v>44292</c:v>
                </c:pt>
                <c:pt idx="462">
                  <c:v>44293</c:v>
                </c:pt>
                <c:pt idx="463">
                  <c:v>44294</c:v>
                </c:pt>
                <c:pt idx="464">
                  <c:v>44295</c:v>
                </c:pt>
                <c:pt idx="465">
                  <c:v>44296</c:v>
                </c:pt>
                <c:pt idx="466">
                  <c:v>44297</c:v>
                </c:pt>
                <c:pt idx="467">
                  <c:v>44298</c:v>
                </c:pt>
                <c:pt idx="468">
                  <c:v>44299</c:v>
                </c:pt>
                <c:pt idx="469">
                  <c:v>44300</c:v>
                </c:pt>
                <c:pt idx="470">
                  <c:v>44301</c:v>
                </c:pt>
                <c:pt idx="471">
                  <c:v>44302</c:v>
                </c:pt>
                <c:pt idx="472">
                  <c:v>44303</c:v>
                </c:pt>
                <c:pt idx="473">
                  <c:v>44304</c:v>
                </c:pt>
                <c:pt idx="474">
                  <c:v>44305</c:v>
                </c:pt>
                <c:pt idx="475">
                  <c:v>44306</c:v>
                </c:pt>
                <c:pt idx="476">
                  <c:v>44307</c:v>
                </c:pt>
                <c:pt idx="477">
                  <c:v>44308</c:v>
                </c:pt>
                <c:pt idx="478">
                  <c:v>44309</c:v>
                </c:pt>
                <c:pt idx="479">
                  <c:v>44310</c:v>
                </c:pt>
                <c:pt idx="480">
                  <c:v>44311</c:v>
                </c:pt>
                <c:pt idx="481">
                  <c:v>44312</c:v>
                </c:pt>
                <c:pt idx="482">
                  <c:v>44313</c:v>
                </c:pt>
                <c:pt idx="483">
                  <c:v>44314</c:v>
                </c:pt>
                <c:pt idx="484">
                  <c:v>44315</c:v>
                </c:pt>
                <c:pt idx="485">
                  <c:v>44316</c:v>
                </c:pt>
                <c:pt idx="486">
                  <c:v>44317</c:v>
                </c:pt>
                <c:pt idx="487">
                  <c:v>44318</c:v>
                </c:pt>
                <c:pt idx="488">
                  <c:v>44319</c:v>
                </c:pt>
                <c:pt idx="489">
                  <c:v>44320</c:v>
                </c:pt>
                <c:pt idx="490">
                  <c:v>44321</c:v>
                </c:pt>
                <c:pt idx="491">
                  <c:v>44322</c:v>
                </c:pt>
                <c:pt idx="492">
                  <c:v>44323</c:v>
                </c:pt>
                <c:pt idx="493">
                  <c:v>44324</c:v>
                </c:pt>
                <c:pt idx="494">
                  <c:v>44325</c:v>
                </c:pt>
                <c:pt idx="495">
                  <c:v>44326</c:v>
                </c:pt>
                <c:pt idx="496">
                  <c:v>44327</c:v>
                </c:pt>
                <c:pt idx="497">
                  <c:v>44328</c:v>
                </c:pt>
                <c:pt idx="498">
                  <c:v>44329</c:v>
                </c:pt>
                <c:pt idx="499">
                  <c:v>44330</c:v>
                </c:pt>
                <c:pt idx="500">
                  <c:v>44331</c:v>
                </c:pt>
                <c:pt idx="501">
                  <c:v>44332</c:v>
                </c:pt>
                <c:pt idx="502">
                  <c:v>44333</c:v>
                </c:pt>
                <c:pt idx="503">
                  <c:v>44334</c:v>
                </c:pt>
                <c:pt idx="504">
                  <c:v>44335</c:v>
                </c:pt>
                <c:pt idx="505">
                  <c:v>44336</c:v>
                </c:pt>
                <c:pt idx="506">
                  <c:v>44337</c:v>
                </c:pt>
                <c:pt idx="507">
                  <c:v>44338</c:v>
                </c:pt>
                <c:pt idx="508">
                  <c:v>44339</c:v>
                </c:pt>
                <c:pt idx="509">
                  <c:v>44340</c:v>
                </c:pt>
                <c:pt idx="510">
                  <c:v>44341</c:v>
                </c:pt>
                <c:pt idx="511">
                  <c:v>44342</c:v>
                </c:pt>
                <c:pt idx="512">
                  <c:v>44343</c:v>
                </c:pt>
                <c:pt idx="513">
                  <c:v>44344</c:v>
                </c:pt>
                <c:pt idx="514">
                  <c:v>44345</c:v>
                </c:pt>
                <c:pt idx="515">
                  <c:v>44346</c:v>
                </c:pt>
                <c:pt idx="516">
                  <c:v>44347</c:v>
                </c:pt>
                <c:pt idx="517">
                  <c:v>44348</c:v>
                </c:pt>
                <c:pt idx="518">
                  <c:v>44349</c:v>
                </c:pt>
                <c:pt idx="519">
                  <c:v>44350</c:v>
                </c:pt>
                <c:pt idx="520">
                  <c:v>44351</c:v>
                </c:pt>
                <c:pt idx="521">
                  <c:v>44352</c:v>
                </c:pt>
                <c:pt idx="522">
                  <c:v>44353</c:v>
                </c:pt>
                <c:pt idx="523">
                  <c:v>44354</c:v>
                </c:pt>
                <c:pt idx="524">
                  <c:v>44355</c:v>
                </c:pt>
                <c:pt idx="525">
                  <c:v>44356</c:v>
                </c:pt>
                <c:pt idx="526">
                  <c:v>44357</c:v>
                </c:pt>
                <c:pt idx="527">
                  <c:v>44358</c:v>
                </c:pt>
                <c:pt idx="528">
                  <c:v>44359</c:v>
                </c:pt>
                <c:pt idx="529">
                  <c:v>44360</c:v>
                </c:pt>
                <c:pt idx="530">
                  <c:v>44361</c:v>
                </c:pt>
                <c:pt idx="531">
                  <c:v>44362</c:v>
                </c:pt>
                <c:pt idx="532">
                  <c:v>44363</c:v>
                </c:pt>
                <c:pt idx="533">
                  <c:v>44364</c:v>
                </c:pt>
                <c:pt idx="534">
                  <c:v>44365</c:v>
                </c:pt>
                <c:pt idx="535">
                  <c:v>44366</c:v>
                </c:pt>
                <c:pt idx="536">
                  <c:v>44367</c:v>
                </c:pt>
                <c:pt idx="537">
                  <c:v>44368</c:v>
                </c:pt>
                <c:pt idx="538">
                  <c:v>44369</c:v>
                </c:pt>
                <c:pt idx="539">
                  <c:v>44370</c:v>
                </c:pt>
                <c:pt idx="540">
                  <c:v>44371</c:v>
                </c:pt>
                <c:pt idx="541">
                  <c:v>44372</c:v>
                </c:pt>
                <c:pt idx="542">
                  <c:v>44373</c:v>
                </c:pt>
                <c:pt idx="543">
                  <c:v>44374</c:v>
                </c:pt>
                <c:pt idx="544">
                  <c:v>44375</c:v>
                </c:pt>
                <c:pt idx="545">
                  <c:v>44376</c:v>
                </c:pt>
              </c:numCache>
            </c:numRef>
          </c:cat>
          <c:val>
            <c:numRef>
              <c:f>Sheet3!$BD$3:$BD$548</c:f>
              <c:numCache>
                <c:formatCode>General</c:formatCode>
                <c:ptCount val="546"/>
                <c:pt idx="212">
                  <c:v>700</c:v>
                </c:pt>
                <c:pt idx="213">
                  <c:v>700</c:v>
                </c:pt>
                <c:pt idx="214">
                  <c:v>700</c:v>
                </c:pt>
                <c:pt idx="215">
                  <c:v>700</c:v>
                </c:pt>
                <c:pt idx="216">
                  <c:v>700</c:v>
                </c:pt>
                <c:pt idx="217">
                  <c:v>700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6-9CC8-4140-B968-02DA341257F4}"/>
            </c:ext>
          </c:extLst>
        </c:ser>
        <c:ser>
          <c:idx val="55"/>
          <c:order val="55"/>
          <c:tx>
            <c:strRef>
              <c:f>Sheet3!$BE$2</c:f>
              <c:strCache>
                <c:ptCount val="1"/>
                <c:pt idx="0">
                  <c:v>就是有爸罩着你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Sheet3!$A$3:$A$548</c:f>
              <c:numCache>
                <c:formatCode>m/d/yyyy</c:formatCode>
                <c:ptCount val="546"/>
                <c:pt idx="0">
                  <c:v>43831</c:v>
                </c:pt>
                <c:pt idx="1">
                  <c:v>43832</c:v>
                </c:pt>
                <c:pt idx="2">
                  <c:v>43833</c:v>
                </c:pt>
                <c:pt idx="3">
                  <c:v>43834</c:v>
                </c:pt>
                <c:pt idx="4">
                  <c:v>43835</c:v>
                </c:pt>
                <c:pt idx="5">
                  <c:v>43836</c:v>
                </c:pt>
                <c:pt idx="6">
                  <c:v>43837</c:v>
                </c:pt>
                <c:pt idx="7">
                  <c:v>43838</c:v>
                </c:pt>
                <c:pt idx="8">
                  <c:v>43839</c:v>
                </c:pt>
                <c:pt idx="9">
                  <c:v>43840</c:v>
                </c:pt>
                <c:pt idx="10">
                  <c:v>43841</c:v>
                </c:pt>
                <c:pt idx="11">
                  <c:v>43842</c:v>
                </c:pt>
                <c:pt idx="12">
                  <c:v>43843</c:v>
                </c:pt>
                <c:pt idx="13">
                  <c:v>43844</c:v>
                </c:pt>
                <c:pt idx="14">
                  <c:v>43845</c:v>
                </c:pt>
                <c:pt idx="15">
                  <c:v>43846</c:v>
                </c:pt>
                <c:pt idx="16">
                  <c:v>43847</c:v>
                </c:pt>
                <c:pt idx="17">
                  <c:v>43848</c:v>
                </c:pt>
                <c:pt idx="18">
                  <c:v>43849</c:v>
                </c:pt>
                <c:pt idx="19">
                  <c:v>43850</c:v>
                </c:pt>
                <c:pt idx="20">
                  <c:v>43851</c:v>
                </c:pt>
                <c:pt idx="21">
                  <c:v>43852</c:v>
                </c:pt>
                <c:pt idx="22">
                  <c:v>43853</c:v>
                </c:pt>
                <c:pt idx="23">
                  <c:v>43854</c:v>
                </c:pt>
                <c:pt idx="24">
                  <c:v>43855</c:v>
                </c:pt>
                <c:pt idx="25">
                  <c:v>43856</c:v>
                </c:pt>
                <c:pt idx="26">
                  <c:v>43857</c:v>
                </c:pt>
                <c:pt idx="27">
                  <c:v>43858</c:v>
                </c:pt>
                <c:pt idx="28">
                  <c:v>43859</c:v>
                </c:pt>
                <c:pt idx="29">
                  <c:v>43860</c:v>
                </c:pt>
                <c:pt idx="30">
                  <c:v>43861</c:v>
                </c:pt>
                <c:pt idx="31">
                  <c:v>43862</c:v>
                </c:pt>
                <c:pt idx="32">
                  <c:v>43863</c:v>
                </c:pt>
                <c:pt idx="33">
                  <c:v>43864</c:v>
                </c:pt>
                <c:pt idx="34">
                  <c:v>43865</c:v>
                </c:pt>
                <c:pt idx="35">
                  <c:v>43866</c:v>
                </c:pt>
                <c:pt idx="36">
                  <c:v>43867</c:v>
                </c:pt>
                <c:pt idx="37">
                  <c:v>43868</c:v>
                </c:pt>
                <c:pt idx="38">
                  <c:v>43869</c:v>
                </c:pt>
                <c:pt idx="39">
                  <c:v>43870</c:v>
                </c:pt>
                <c:pt idx="40">
                  <c:v>43871</c:v>
                </c:pt>
                <c:pt idx="41">
                  <c:v>43872</c:v>
                </c:pt>
                <c:pt idx="42">
                  <c:v>43873</c:v>
                </c:pt>
                <c:pt idx="43">
                  <c:v>43874</c:v>
                </c:pt>
                <c:pt idx="44">
                  <c:v>43875</c:v>
                </c:pt>
                <c:pt idx="45">
                  <c:v>43876</c:v>
                </c:pt>
                <c:pt idx="46">
                  <c:v>43877</c:v>
                </c:pt>
                <c:pt idx="47">
                  <c:v>43878</c:v>
                </c:pt>
                <c:pt idx="48">
                  <c:v>43879</c:v>
                </c:pt>
                <c:pt idx="49">
                  <c:v>43880</c:v>
                </c:pt>
                <c:pt idx="50">
                  <c:v>43881</c:v>
                </c:pt>
                <c:pt idx="51">
                  <c:v>43882</c:v>
                </c:pt>
                <c:pt idx="52">
                  <c:v>43883</c:v>
                </c:pt>
                <c:pt idx="53">
                  <c:v>43884</c:v>
                </c:pt>
                <c:pt idx="54">
                  <c:v>43885</c:v>
                </c:pt>
                <c:pt idx="55">
                  <c:v>43886</c:v>
                </c:pt>
                <c:pt idx="56">
                  <c:v>43887</c:v>
                </c:pt>
                <c:pt idx="57">
                  <c:v>43888</c:v>
                </c:pt>
                <c:pt idx="58">
                  <c:v>43889</c:v>
                </c:pt>
                <c:pt idx="59">
                  <c:v>43890</c:v>
                </c:pt>
                <c:pt idx="60">
                  <c:v>43891</c:v>
                </c:pt>
                <c:pt idx="61">
                  <c:v>43892</c:v>
                </c:pt>
                <c:pt idx="62">
                  <c:v>43893</c:v>
                </c:pt>
                <c:pt idx="63">
                  <c:v>43894</c:v>
                </c:pt>
                <c:pt idx="64">
                  <c:v>43895</c:v>
                </c:pt>
                <c:pt idx="65">
                  <c:v>43896</c:v>
                </c:pt>
                <c:pt idx="66">
                  <c:v>43897</c:v>
                </c:pt>
                <c:pt idx="67">
                  <c:v>43898</c:v>
                </c:pt>
                <c:pt idx="68">
                  <c:v>43899</c:v>
                </c:pt>
                <c:pt idx="69">
                  <c:v>43900</c:v>
                </c:pt>
                <c:pt idx="70">
                  <c:v>43901</c:v>
                </c:pt>
                <c:pt idx="71">
                  <c:v>43902</c:v>
                </c:pt>
                <c:pt idx="72">
                  <c:v>43903</c:v>
                </c:pt>
                <c:pt idx="73">
                  <c:v>43904</c:v>
                </c:pt>
                <c:pt idx="74">
                  <c:v>43905</c:v>
                </c:pt>
                <c:pt idx="75">
                  <c:v>43906</c:v>
                </c:pt>
                <c:pt idx="76">
                  <c:v>43907</c:v>
                </c:pt>
                <c:pt idx="77">
                  <c:v>43908</c:v>
                </c:pt>
                <c:pt idx="78">
                  <c:v>43909</c:v>
                </c:pt>
                <c:pt idx="79">
                  <c:v>43910</c:v>
                </c:pt>
                <c:pt idx="80">
                  <c:v>43911</c:v>
                </c:pt>
                <c:pt idx="81">
                  <c:v>43912</c:v>
                </c:pt>
                <c:pt idx="82">
                  <c:v>43913</c:v>
                </c:pt>
                <c:pt idx="83">
                  <c:v>43914</c:v>
                </c:pt>
                <c:pt idx="84">
                  <c:v>43915</c:v>
                </c:pt>
                <c:pt idx="85">
                  <c:v>43916</c:v>
                </c:pt>
                <c:pt idx="86">
                  <c:v>43917</c:v>
                </c:pt>
                <c:pt idx="87">
                  <c:v>43918</c:v>
                </c:pt>
                <c:pt idx="88">
                  <c:v>43919</c:v>
                </c:pt>
                <c:pt idx="89">
                  <c:v>43920</c:v>
                </c:pt>
                <c:pt idx="90">
                  <c:v>43921</c:v>
                </c:pt>
                <c:pt idx="91">
                  <c:v>43922</c:v>
                </c:pt>
                <c:pt idx="92">
                  <c:v>43923</c:v>
                </c:pt>
                <c:pt idx="93">
                  <c:v>43924</c:v>
                </c:pt>
                <c:pt idx="94">
                  <c:v>43925</c:v>
                </c:pt>
                <c:pt idx="95">
                  <c:v>43926</c:v>
                </c:pt>
                <c:pt idx="96">
                  <c:v>43927</c:v>
                </c:pt>
                <c:pt idx="97">
                  <c:v>43928</c:v>
                </c:pt>
                <c:pt idx="98">
                  <c:v>43929</c:v>
                </c:pt>
                <c:pt idx="99">
                  <c:v>43930</c:v>
                </c:pt>
                <c:pt idx="100">
                  <c:v>43931</c:v>
                </c:pt>
                <c:pt idx="101">
                  <c:v>43932</c:v>
                </c:pt>
                <c:pt idx="102">
                  <c:v>43933</c:v>
                </c:pt>
                <c:pt idx="103">
                  <c:v>43934</c:v>
                </c:pt>
                <c:pt idx="104">
                  <c:v>43935</c:v>
                </c:pt>
                <c:pt idx="105">
                  <c:v>43936</c:v>
                </c:pt>
                <c:pt idx="106">
                  <c:v>43937</c:v>
                </c:pt>
                <c:pt idx="107">
                  <c:v>43938</c:v>
                </c:pt>
                <c:pt idx="108">
                  <c:v>43939</c:v>
                </c:pt>
                <c:pt idx="109">
                  <c:v>43940</c:v>
                </c:pt>
                <c:pt idx="110">
                  <c:v>43941</c:v>
                </c:pt>
                <c:pt idx="111">
                  <c:v>43942</c:v>
                </c:pt>
                <c:pt idx="112">
                  <c:v>43943</c:v>
                </c:pt>
                <c:pt idx="113">
                  <c:v>43944</c:v>
                </c:pt>
                <c:pt idx="114">
                  <c:v>43945</c:v>
                </c:pt>
                <c:pt idx="115">
                  <c:v>43946</c:v>
                </c:pt>
                <c:pt idx="116">
                  <c:v>43947</c:v>
                </c:pt>
                <c:pt idx="117">
                  <c:v>43948</c:v>
                </c:pt>
                <c:pt idx="118">
                  <c:v>43949</c:v>
                </c:pt>
                <c:pt idx="119">
                  <c:v>43950</c:v>
                </c:pt>
                <c:pt idx="120">
                  <c:v>43951</c:v>
                </c:pt>
                <c:pt idx="121">
                  <c:v>43952</c:v>
                </c:pt>
                <c:pt idx="122">
                  <c:v>43953</c:v>
                </c:pt>
                <c:pt idx="123">
                  <c:v>43954</c:v>
                </c:pt>
                <c:pt idx="124">
                  <c:v>43955</c:v>
                </c:pt>
                <c:pt idx="125">
                  <c:v>43956</c:v>
                </c:pt>
                <c:pt idx="126">
                  <c:v>43957</c:v>
                </c:pt>
                <c:pt idx="127">
                  <c:v>43958</c:v>
                </c:pt>
                <c:pt idx="128">
                  <c:v>43959</c:v>
                </c:pt>
                <c:pt idx="129">
                  <c:v>43960</c:v>
                </c:pt>
                <c:pt idx="130">
                  <c:v>43961</c:v>
                </c:pt>
                <c:pt idx="131">
                  <c:v>43962</c:v>
                </c:pt>
                <c:pt idx="132">
                  <c:v>43963</c:v>
                </c:pt>
                <c:pt idx="133">
                  <c:v>43964</c:v>
                </c:pt>
                <c:pt idx="134">
                  <c:v>43965</c:v>
                </c:pt>
                <c:pt idx="135">
                  <c:v>43966</c:v>
                </c:pt>
                <c:pt idx="136">
                  <c:v>43967</c:v>
                </c:pt>
                <c:pt idx="137">
                  <c:v>43968</c:v>
                </c:pt>
                <c:pt idx="138">
                  <c:v>43969</c:v>
                </c:pt>
                <c:pt idx="139">
                  <c:v>43970</c:v>
                </c:pt>
                <c:pt idx="140">
                  <c:v>43971</c:v>
                </c:pt>
                <c:pt idx="141">
                  <c:v>43972</c:v>
                </c:pt>
                <c:pt idx="142">
                  <c:v>43973</c:v>
                </c:pt>
                <c:pt idx="143">
                  <c:v>43974</c:v>
                </c:pt>
                <c:pt idx="144">
                  <c:v>43975</c:v>
                </c:pt>
                <c:pt idx="145">
                  <c:v>43976</c:v>
                </c:pt>
                <c:pt idx="146">
                  <c:v>43977</c:v>
                </c:pt>
                <c:pt idx="147">
                  <c:v>43978</c:v>
                </c:pt>
                <c:pt idx="148">
                  <c:v>43979</c:v>
                </c:pt>
                <c:pt idx="149">
                  <c:v>43980</c:v>
                </c:pt>
                <c:pt idx="150">
                  <c:v>43981</c:v>
                </c:pt>
                <c:pt idx="151">
                  <c:v>43982</c:v>
                </c:pt>
                <c:pt idx="152">
                  <c:v>43983</c:v>
                </c:pt>
                <c:pt idx="153">
                  <c:v>43984</c:v>
                </c:pt>
                <c:pt idx="154">
                  <c:v>43985</c:v>
                </c:pt>
                <c:pt idx="155">
                  <c:v>43986</c:v>
                </c:pt>
                <c:pt idx="156">
                  <c:v>43987</c:v>
                </c:pt>
                <c:pt idx="157">
                  <c:v>43988</c:v>
                </c:pt>
                <c:pt idx="158">
                  <c:v>43989</c:v>
                </c:pt>
                <c:pt idx="159">
                  <c:v>43990</c:v>
                </c:pt>
                <c:pt idx="160">
                  <c:v>43991</c:v>
                </c:pt>
                <c:pt idx="161">
                  <c:v>43992</c:v>
                </c:pt>
                <c:pt idx="162">
                  <c:v>43993</c:v>
                </c:pt>
                <c:pt idx="163">
                  <c:v>43994</c:v>
                </c:pt>
                <c:pt idx="164">
                  <c:v>43995</c:v>
                </c:pt>
                <c:pt idx="165">
                  <c:v>43996</c:v>
                </c:pt>
                <c:pt idx="166">
                  <c:v>43997</c:v>
                </c:pt>
                <c:pt idx="167">
                  <c:v>43998</c:v>
                </c:pt>
                <c:pt idx="168">
                  <c:v>43999</c:v>
                </c:pt>
                <c:pt idx="169">
                  <c:v>44000</c:v>
                </c:pt>
                <c:pt idx="170">
                  <c:v>44001</c:v>
                </c:pt>
                <c:pt idx="171">
                  <c:v>44002</c:v>
                </c:pt>
                <c:pt idx="172">
                  <c:v>44003</c:v>
                </c:pt>
                <c:pt idx="173">
                  <c:v>44004</c:v>
                </c:pt>
                <c:pt idx="174">
                  <c:v>44005</c:v>
                </c:pt>
                <c:pt idx="175">
                  <c:v>44006</c:v>
                </c:pt>
                <c:pt idx="176">
                  <c:v>44007</c:v>
                </c:pt>
                <c:pt idx="177">
                  <c:v>44008</c:v>
                </c:pt>
                <c:pt idx="178">
                  <c:v>44009</c:v>
                </c:pt>
                <c:pt idx="179">
                  <c:v>44010</c:v>
                </c:pt>
                <c:pt idx="180">
                  <c:v>44011</c:v>
                </c:pt>
                <c:pt idx="181">
                  <c:v>44012</c:v>
                </c:pt>
                <c:pt idx="182">
                  <c:v>44013</c:v>
                </c:pt>
                <c:pt idx="183">
                  <c:v>44014</c:v>
                </c:pt>
                <c:pt idx="184">
                  <c:v>44015</c:v>
                </c:pt>
                <c:pt idx="185">
                  <c:v>44016</c:v>
                </c:pt>
                <c:pt idx="186">
                  <c:v>44017</c:v>
                </c:pt>
                <c:pt idx="187">
                  <c:v>44018</c:v>
                </c:pt>
                <c:pt idx="188">
                  <c:v>44019</c:v>
                </c:pt>
                <c:pt idx="189">
                  <c:v>44020</c:v>
                </c:pt>
                <c:pt idx="190">
                  <c:v>44021</c:v>
                </c:pt>
                <c:pt idx="191">
                  <c:v>44022</c:v>
                </c:pt>
                <c:pt idx="192">
                  <c:v>44023</c:v>
                </c:pt>
                <c:pt idx="193">
                  <c:v>44024</c:v>
                </c:pt>
                <c:pt idx="194">
                  <c:v>44025</c:v>
                </c:pt>
                <c:pt idx="195">
                  <c:v>44026</c:v>
                </c:pt>
                <c:pt idx="196">
                  <c:v>44027</c:v>
                </c:pt>
                <c:pt idx="197">
                  <c:v>44028</c:v>
                </c:pt>
                <c:pt idx="198">
                  <c:v>44029</c:v>
                </c:pt>
                <c:pt idx="199">
                  <c:v>44030</c:v>
                </c:pt>
                <c:pt idx="200">
                  <c:v>44031</c:v>
                </c:pt>
                <c:pt idx="201">
                  <c:v>44032</c:v>
                </c:pt>
                <c:pt idx="202">
                  <c:v>44033</c:v>
                </c:pt>
                <c:pt idx="203">
                  <c:v>44034</c:v>
                </c:pt>
                <c:pt idx="204">
                  <c:v>44035</c:v>
                </c:pt>
                <c:pt idx="205">
                  <c:v>44036</c:v>
                </c:pt>
                <c:pt idx="206">
                  <c:v>44037</c:v>
                </c:pt>
                <c:pt idx="207">
                  <c:v>44038</c:v>
                </c:pt>
                <c:pt idx="208">
                  <c:v>44039</c:v>
                </c:pt>
                <c:pt idx="209">
                  <c:v>44040</c:v>
                </c:pt>
                <c:pt idx="210">
                  <c:v>44041</c:v>
                </c:pt>
                <c:pt idx="211">
                  <c:v>44042</c:v>
                </c:pt>
                <c:pt idx="212">
                  <c:v>44043</c:v>
                </c:pt>
                <c:pt idx="213">
                  <c:v>44044</c:v>
                </c:pt>
                <c:pt idx="214">
                  <c:v>44045</c:v>
                </c:pt>
                <c:pt idx="215">
                  <c:v>44046</c:v>
                </c:pt>
                <c:pt idx="216">
                  <c:v>44047</c:v>
                </c:pt>
                <c:pt idx="217">
                  <c:v>44048</c:v>
                </c:pt>
                <c:pt idx="218">
                  <c:v>44049</c:v>
                </c:pt>
                <c:pt idx="219">
                  <c:v>44050</c:v>
                </c:pt>
                <c:pt idx="220">
                  <c:v>44051</c:v>
                </c:pt>
                <c:pt idx="221">
                  <c:v>44052</c:v>
                </c:pt>
                <c:pt idx="222">
                  <c:v>44053</c:v>
                </c:pt>
                <c:pt idx="223">
                  <c:v>44054</c:v>
                </c:pt>
                <c:pt idx="224">
                  <c:v>44055</c:v>
                </c:pt>
                <c:pt idx="225">
                  <c:v>44056</c:v>
                </c:pt>
                <c:pt idx="226">
                  <c:v>44057</c:v>
                </c:pt>
                <c:pt idx="227">
                  <c:v>44058</c:v>
                </c:pt>
                <c:pt idx="228">
                  <c:v>44059</c:v>
                </c:pt>
                <c:pt idx="229">
                  <c:v>44060</c:v>
                </c:pt>
                <c:pt idx="230">
                  <c:v>44061</c:v>
                </c:pt>
                <c:pt idx="231">
                  <c:v>44062</c:v>
                </c:pt>
                <c:pt idx="232">
                  <c:v>44063</c:v>
                </c:pt>
                <c:pt idx="233">
                  <c:v>44064</c:v>
                </c:pt>
                <c:pt idx="234">
                  <c:v>44065</c:v>
                </c:pt>
                <c:pt idx="235">
                  <c:v>44066</c:v>
                </c:pt>
                <c:pt idx="236">
                  <c:v>44067</c:v>
                </c:pt>
                <c:pt idx="237">
                  <c:v>44068</c:v>
                </c:pt>
                <c:pt idx="238">
                  <c:v>44069</c:v>
                </c:pt>
                <c:pt idx="239">
                  <c:v>44070</c:v>
                </c:pt>
                <c:pt idx="240">
                  <c:v>44071</c:v>
                </c:pt>
                <c:pt idx="241">
                  <c:v>44072</c:v>
                </c:pt>
                <c:pt idx="242">
                  <c:v>44073</c:v>
                </c:pt>
                <c:pt idx="243">
                  <c:v>44074</c:v>
                </c:pt>
                <c:pt idx="244">
                  <c:v>44075</c:v>
                </c:pt>
                <c:pt idx="245">
                  <c:v>44076</c:v>
                </c:pt>
                <c:pt idx="246">
                  <c:v>44077</c:v>
                </c:pt>
                <c:pt idx="247">
                  <c:v>44078</c:v>
                </c:pt>
                <c:pt idx="248">
                  <c:v>44079</c:v>
                </c:pt>
                <c:pt idx="249">
                  <c:v>44080</c:v>
                </c:pt>
                <c:pt idx="250">
                  <c:v>44081</c:v>
                </c:pt>
                <c:pt idx="251">
                  <c:v>44082</c:v>
                </c:pt>
                <c:pt idx="252">
                  <c:v>44083</c:v>
                </c:pt>
                <c:pt idx="253">
                  <c:v>44084</c:v>
                </c:pt>
                <c:pt idx="254">
                  <c:v>44085</c:v>
                </c:pt>
                <c:pt idx="255">
                  <c:v>44086</c:v>
                </c:pt>
                <c:pt idx="256">
                  <c:v>44087</c:v>
                </c:pt>
                <c:pt idx="257">
                  <c:v>44088</c:v>
                </c:pt>
                <c:pt idx="258">
                  <c:v>44089</c:v>
                </c:pt>
                <c:pt idx="259">
                  <c:v>44090</c:v>
                </c:pt>
                <c:pt idx="260">
                  <c:v>44091</c:v>
                </c:pt>
                <c:pt idx="261">
                  <c:v>44092</c:v>
                </c:pt>
                <c:pt idx="262">
                  <c:v>44093</c:v>
                </c:pt>
                <c:pt idx="263">
                  <c:v>44094</c:v>
                </c:pt>
                <c:pt idx="264">
                  <c:v>44095</c:v>
                </c:pt>
                <c:pt idx="265">
                  <c:v>44096</c:v>
                </c:pt>
                <c:pt idx="266">
                  <c:v>44097</c:v>
                </c:pt>
                <c:pt idx="267">
                  <c:v>44098</c:v>
                </c:pt>
                <c:pt idx="268">
                  <c:v>44099</c:v>
                </c:pt>
                <c:pt idx="269">
                  <c:v>44100</c:v>
                </c:pt>
                <c:pt idx="270">
                  <c:v>44101</c:v>
                </c:pt>
                <c:pt idx="271">
                  <c:v>44102</c:v>
                </c:pt>
                <c:pt idx="272">
                  <c:v>44103</c:v>
                </c:pt>
                <c:pt idx="273">
                  <c:v>44104</c:v>
                </c:pt>
                <c:pt idx="274">
                  <c:v>44105</c:v>
                </c:pt>
                <c:pt idx="275">
                  <c:v>44106</c:v>
                </c:pt>
                <c:pt idx="276">
                  <c:v>44107</c:v>
                </c:pt>
                <c:pt idx="277">
                  <c:v>44108</c:v>
                </c:pt>
                <c:pt idx="278">
                  <c:v>44109</c:v>
                </c:pt>
                <c:pt idx="279">
                  <c:v>44110</c:v>
                </c:pt>
                <c:pt idx="280">
                  <c:v>44111</c:v>
                </c:pt>
                <c:pt idx="281">
                  <c:v>44112</c:v>
                </c:pt>
                <c:pt idx="282">
                  <c:v>44113</c:v>
                </c:pt>
                <c:pt idx="283">
                  <c:v>44114</c:v>
                </c:pt>
                <c:pt idx="284">
                  <c:v>44115</c:v>
                </c:pt>
                <c:pt idx="285">
                  <c:v>44116</c:v>
                </c:pt>
                <c:pt idx="286">
                  <c:v>44117</c:v>
                </c:pt>
                <c:pt idx="287">
                  <c:v>44118</c:v>
                </c:pt>
                <c:pt idx="288">
                  <c:v>44119</c:v>
                </c:pt>
                <c:pt idx="289">
                  <c:v>44120</c:v>
                </c:pt>
                <c:pt idx="290">
                  <c:v>44121</c:v>
                </c:pt>
                <c:pt idx="291">
                  <c:v>44122</c:v>
                </c:pt>
                <c:pt idx="292">
                  <c:v>44123</c:v>
                </c:pt>
                <c:pt idx="293">
                  <c:v>44124</c:v>
                </c:pt>
                <c:pt idx="294">
                  <c:v>44125</c:v>
                </c:pt>
                <c:pt idx="295">
                  <c:v>44126</c:v>
                </c:pt>
                <c:pt idx="296">
                  <c:v>44127</c:v>
                </c:pt>
                <c:pt idx="297">
                  <c:v>44128</c:v>
                </c:pt>
                <c:pt idx="298">
                  <c:v>44129</c:v>
                </c:pt>
                <c:pt idx="299">
                  <c:v>44130</c:v>
                </c:pt>
                <c:pt idx="300">
                  <c:v>44131</c:v>
                </c:pt>
                <c:pt idx="301">
                  <c:v>44132</c:v>
                </c:pt>
                <c:pt idx="302">
                  <c:v>44133</c:v>
                </c:pt>
                <c:pt idx="303">
                  <c:v>44134</c:v>
                </c:pt>
                <c:pt idx="304">
                  <c:v>44135</c:v>
                </c:pt>
                <c:pt idx="305">
                  <c:v>44136</c:v>
                </c:pt>
                <c:pt idx="306">
                  <c:v>44137</c:v>
                </c:pt>
                <c:pt idx="307">
                  <c:v>44138</c:v>
                </c:pt>
                <c:pt idx="308">
                  <c:v>44139</c:v>
                </c:pt>
                <c:pt idx="309">
                  <c:v>44140</c:v>
                </c:pt>
                <c:pt idx="310">
                  <c:v>44141</c:v>
                </c:pt>
                <c:pt idx="311">
                  <c:v>44142</c:v>
                </c:pt>
                <c:pt idx="312">
                  <c:v>44143</c:v>
                </c:pt>
                <c:pt idx="313">
                  <c:v>44144</c:v>
                </c:pt>
                <c:pt idx="314">
                  <c:v>44145</c:v>
                </c:pt>
                <c:pt idx="315">
                  <c:v>44146</c:v>
                </c:pt>
                <c:pt idx="316">
                  <c:v>44147</c:v>
                </c:pt>
                <c:pt idx="317">
                  <c:v>44148</c:v>
                </c:pt>
                <c:pt idx="318">
                  <c:v>44149</c:v>
                </c:pt>
                <c:pt idx="319">
                  <c:v>44150</c:v>
                </c:pt>
                <c:pt idx="320">
                  <c:v>44151</c:v>
                </c:pt>
                <c:pt idx="321">
                  <c:v>44152</c:v>
                </c:pt>
                <c:pt idx="322">
                  <c:v>44153</c:v>
                </c:pt>
                <c:pt idx="323">
                  <c:v>44154</c:v>
                </c:pt>
                <c:pt idx="324">
                  <c:v>44155</c:v>
                </c:pt>
                <c:pt idx="325">
                  <c:v>44156</c:v>
                </c:pt>
                <c:pt idx="326">
                  <c:v>44157</c:v>
                </c:pt>
                <c:pt idx="327">
                  <c:v>44158</c:v>
                </c:pt>
                <c:pt idx="328">
                  <c:v>44159</c:v>
                </c:pt>
                <c:pt idx="329">
                  <c:v>44160</c:v>
                </c:pt>
                <c:pt idx="330">
                  <c:v>44161</c:v>
                </c:pt>
                <c:pt idx="331">
                  <c:v>44162</c:v>
                </c:pt>
                <c:pt idx="332">
                  <c:v>44163</c:v>
                </c:pt>
                <c:pt idx="333">
                  <c:v>44164</c:v>
                </c:pt>
                <c:pt idx="334">
                  <c:v>44165</c:v>
                </c:pt>
                <c:pt idx="335">
                  <c:v>44166</c:v>
                </c:pt>
                <c:pt idx="336">
                  <c:v>44167</c:v>
                </c:pt>
                <c:pt idx="337">
                  <c:v>44168</c:v>
                </c:pt>
                <c:pt idx="338">
                  <c:v>44169</c:v>
                </c:pt>
                <c:pt idx="339">
                  <c:v>44170</c:v>
                </c:pt>
                <c:pt idx="340">
                  <c:v>44171</c:v>
                </c:pt>
                <c:pt idx="341">
                  <c:v>44172</c:v>
                </c:pt>
                <c:pt idx="342">
                  <c:v>44173</c:v>
                </c:pt>
                <c:pt idx="343">
                  <c:v>44174</c:v>
                </c:pt>
                <c:pt idx="344">
                  <c:v>44175</c:v>
                </c:pt>
                <c:pt idx="345">
                  <c:v>44176</c:v>
                </c:pt>
                <c:pt idx="346">
                  <c:v>44177</c:v>
                </c:pt>
                <c:pt idx="347">
                  <c:v>44178</c:v>
                </c:pt>
                <c:pt idx="348">
                  <c:v>44179</c:v>
                </c:pt>
                <c:pt idx="349">
                  <c:v>44180</c:v>
                </c:pt>
                <c:pt idx="350">
                  <c:v>44181</c:v>
                </c:pt>
                <c:pt idx="351">
                  <c:v>44182</c:v>
                </c:pt>
                <c:pt idx="352">
                  <c:v>44183</c:v>
                </c:pt>
                <c:pt idx="353">
                  <c:v>44184</c:v>
                </c:pt>
                <c:pt idx="354">
                  <c:v>44185</c:v>
                </c:pt>
                <c:pt idx="355">
                  <c:v>44186</c:v>
                </c:pt>
                <c:pt idx="356">
                  <c:v>44187</c:v>
                </c:pt>
                <c:pt idx="357">
                  <c:v>44188</c:v>
                </c:pt>
                <c:pt idx="358">
                  <c:v>44189</c:v>
                </c:pt>
                <c:pt idx="359">
                  <c:v>44190</c:v>
                </c:pt>
                <c:pt idx="360">
                  <c:v>44191</c:v>
                </c:pt>
                <c:pt idx="361">
                  <c:v>44192</c:v>
                </c:pt>
                <c:pt idx="362">
                  <c:v>44193</c:v>
                </c:pt>
                <c:pt idx="363">
                  <c:v>44194</c:v>
                </c:pt>
                <c:pt idx="364">
                  <c:v>44195</c:v>
                </c:pt>
                <c:pt idx="365">
                  <c:v>44196</c:v>
                </c:pt>
                <c:pt idx="366">
                  <c:v>44197</c:v>
                </c:pt>
                <c:pt idx="367">
                  <c:v>44198</c:v>
                </c:pt>
                <c:pt idx="368">
                  <c:v>44199</c:v>
                </c:pt>
                <c:pt idx="369">
                  <c:v>44200</c:v>
                </c:pt>
                <c:pt idx="370">
                  <c:v>44201</c:v>
                </c:pt>
                <c:pt idx="371">
                  <c:v>44202</c:v>
                </c:pt>
                <c:pt idx="372">
                  <c:v>44203</c:v>
                </c:pt>
                <c:pt idx="373">
                  <c:v>44204</c:v>
                </c:pt>
                <c:pt idx="374">
                  <c:v>44205</c:v>
                </c:pt>
                <c:pt idx="375">
                  <c:v>44206</c:v>
                </c:pt>
                <c:pt idx="376">
                  <c:v>44207</c:v>
                </c:pt>
                <c:pt idx="377">
                  <c:v>44208</c:v>
                </c:pt>
                <c:pt idx="378">
                  <c:v>44209</c:v>
                </c:pt>
                <c:pt idx="379">
                  <c:v>44210</c:v>
                </c:pt>
                <c:pt idx="380">
                  <c:v>44211</c:v>
                </c:pt>
                <c:pt idx="381">
                  <c:v>44212</c:v>
                </c:pt>
                <c:pt idx="382">
                  <c:v>44213</c:v>
                </c:pt>
                <c:pt idx="383">
                  <c:v>44214</c:v>
                </c:pt>
                <c:pt idx="384">
                  <c:v>44215</c:v>
                </c:pt>
                <c:pt idx="385">
                  <c:v>44216</c:v>
                </c:pt>
                <c:pt idx="386">
                  <c:v>44217</c:v>
                </c:pt>
                <c:pt idx="387">
                  <c:v>44218</c:v>
                </c:pt>
                <c:pt idx="388">
                  <c:v>44219</c:v>
                </c:pt>
                <c:pt idx="389">
                  <c:v>44220</c:v>
                </c:pt>
                <c:pt idx="390">
                  <c:v>44221</c:v>
                </c:pt>
                <c:pt idx="391">
                  <c:v>44222</c:v>
                </c:pt>
                <c:pt idx="392">
                  <c:v>44223</c:v>
                </c:pt>
                <c:pt idx="393">
                  <c:v>44224</c:v>
                </c:pt>
                <c:pt idx="394">
                  <c:v>44225</c:v>
                </c:pt>
                <c:pt idx="395">
                  <c:v>44226</c:v>
                </c:pt>
                <c:pt idx="396">
                  <c:v>44227</c:v>
                </c:pt>
                <c:pt idx="397">
                  <c:v>44228</c:v>
                </c:pt>
                <c:pt idx="398">
                  <c:v>44229</c:v>
                </c:pt>
                <c:pt idx="399">
                  <c:v>44230</c:v>
                </c:pt>
                <c:pt idx="400">
                  <c:v>44231</c:v>
                </c:pt>
                <c:pt idx="401">
                  <c:v>44232</c:v>
                </c:pt>
                <c:pt idx="402">
                  <c:v>44233</c:v>
                </c:pt>
                <c:pt idx="403">
                  <c:v>44234</c:v>
                </c:pt>
                <c:pt idx="404">
                  <c:v>44235</c:v>
                </c:pt>
                <c:pt idx="405">
                  <c:v>44236</c:v>
                </c:pt>
                <c:pt idx="406">
                  <c:v>44237</c:v>
                </c:pt>
                <c:pt idx="407">
                  <c:v>44238</c:v>
                </c:pt>
                <c:pt idx="408">
                  <c:v>44239</c:v>
                </c:pt>
                <c:pt idx="409">
                  <c:v>44240</c:v>
                </c:pt>
                <c:pt idx="410">
                  <c:v>44241</c:v>
                </c:pt>
                <c:pt idx="411">
                  <c:v>44242</c:v>
                </c:pt>
                <c:pt idx="412">
                  <c:v>44243</c:v>
                </c:pt>
                <c:pt idx="413">
                  <c:v>44244</c:v>
                </c:pt>
                <c:pt idx="414">
                  <c:v>44245</c:v>
                </c:pt>
                <c:pt idx="415">
                  <c:v>44246</c:v>
                </c:pt>
                <c:pt idx="416">
                  <c:v>44247</c:v>
                </c:pt>
                <c:pt idx="417">
                  <c:v>44248</c:v>
                </c:pt>
                <c:pt idx="418">
                  <c:v>44249</c:v>
                </c:pt>
                <c:pt idx="419">
                  <c:v>44250</c:v>
                </c:pt>
                <c:pt idx="420">
                  <c:v>44251</c:v>
                </c:pt>
                <c:pt idx="421">
                  <c:v>44252</c:v>
                </c:pt>
                <c:pt idx="422">
                  <c:v>44253</c:v>
                </c:pt>
                <c:pt idx="423">
                  <c:v>44254</c:v>
                </c:pt>
                <c:pt idx="424">
                  <c:v>44255</c:v>
                </c:pt>
                <c:pt idx="425">
                  <c:v>44256</c:v>
                </c:pt>
                <c:pt idx="426">
                  <c:v>44257</c:v>
                </c:pt>
                <c:pt idx="427">
                  <c:v>44258</c:v>
                </c:pt>
                <c:pt idx="428">
                  <c:v>44259</c:v>
                </c:pt>
                <c:pt idx="429">
                  <c:v>44260</c:v>
                </c:pt>
                <c:pt idx="430">
                  <c:v>44261</c:v>
                </c:pt>
                <c:pt idx="431">
                  <c:v>44262</c:v>
                </c:pt>
                <c:pt idx="432">
                  <c:v>44263</c:v>
                </c:pt>
                <c:pt idx="433">
                  <c:v>44264</c:v>
                </c:pt>
                <c:pt idx="434">
                  <c:v>44265</c:v>
                </c:pt>
                <c:pt idx="435">
                  <c:v>44266</c:v>
                </c:pt>
                <c:pt idx="436">
                  <c:v>44267</c:v>
                </c:pt>
                <c:pt idx="437">
                  <c:v>44268</c:v>
                </c:pt>
                <c:pt idx="438">
                  <c:v>44269</c:v>
                </c:pt>
                <c:pt idx="439">
                  <c:v>44270</c:v>
                </c:pt>
                <c:pt idx="440">
                  <c:v>44271</c:v>
                </c:pt>
                <c:pt idx="441">
                  <c:v>44272</c:v>
                </c:pt>
                <c:pt idx="442">
                  <c:v>44273</c:v>
                </c:pt>
                <c:pt idx="443">
                  <c:v>44274</c:v>
                </c:pt>
                <c:pt idx="444">
                  <c:v>44275</c:v>
                </c:pt>
                <c:pt idx="445">
                  <c:v>44276</c:v>
                </c:pt>
                <c:pt idx="446">
                  <c:v>44277</c:v>
                </c:pt>
                <c:pt idx="447">
                  <c:v>44278</c:v>
                </c:pt>
                <c:pt idx="448">
                  <c:v>44279</c:v>
                </c:pt>
                <c:pt idx="449">
                  <c:v>44280</c:v>
                </c:pt>
                <c:pt idx="450">
                  <c:v>44281</c:v>
                </c:pt>
                <c:pt idx="451">
                  <c:v>44282</c:v>
                </c:pt>
                <c:pt idx="452">
                  <c:v>44283</c:v>
                </c:pt>
                <c:pt idx="453">
                  <c:v>44284</c:v>
                </c:pt>
                <c:pt idx="454">
                  <c:v>44285</c:v>
                </c:pt>
                <c:pt idx="455">
                  <c:v>44286</c:v>
                </c:pt>
                <c:pt idx="456">
                  <c:v>44287</c:v>
                </c:pt>
                <c:pt idx="457">
                  <c:v>44288</c:v>
                </c:pt>
                <c:pt idx="458">
                  <c:v>44289</c:v>
                </c:pt>
                <c:pt idx="459">
                  <c:v>44290</c:v>
                </c:pt>
                <c:pt idx="460">
                  <c:v>44291</c:v>
                </c:pt>
                <c:pt idx="461">
                  <c:v>44292</c:v>
                </c:pt>
                <c:pt idx="462">
                  <c:v>44293</c:v>
                </c:pt>
                <c:pt idx="463">
                  <c:v>44294</c:v>
                </c:pt>
                <c:pt idx="464">
                  <c:v>44295</c:v>
                </c:pt>
                <c:pt idx="465">
                  <c:v>44296</c:v>
                </c:pt>
                <c:pt idx="466">
                  <c:v>44297</c:v>
                </c:pt>
                <c:pt idx="467">
                  <c:v>44298</c:v>
                </c:pt>
                <c:pt idx="468">
                  <c:v>44299</c:v>
                </c:pt>
                <c:pt idx="469">
                  <c:v>44300</c:v>
                </c:pt>
                <c:pt idx="470">
                  <c:v>44301</c:v>
                </c:pt>
                <c:pt idx="471">
                  <c:v>44302</c:v>
                </c:pt>
                <c:pt idx="472">
                  <c:v>44303</c:v>
                </c:pt>
                <c:pt idx="473">
                  <c:v>44304</c:v>
                </c:pt>
                <c:pt idx="474">
                  <c:v>44305</c:v>
                </c:pt>
                <c:pt idx="475">
                  <c:v>44306</c:v>
                </c:pt>
                <c:pt idx="476">
                  <c:v>44307</c:v>
                </c:pt>
                <c:pt idx="477">
                  <c:v>44308</c:v>
                </c:pt>
                <c:pt idx="478">
                  <c:v>44309</c:v>
                </c:pt>
                <c:pt idx="479">
                  <c:v>44310</c:v>
                </c:pt>
                <c:pt idx="480">
                  <c:v>44311</c:v>
                </c:pt>
                <c:pt idx="481">
                  <c:v>44312</c:v>
                </c:pt>
                <c:pt idx="482">
                  <c:v>44313</c:v>
                </c:pt>
                <c:pt idx="483">
                  <c:v>44314</c:v>
                </c:pt>
                <c:pt idx="484">
                  <c:v>44315</c:v>
                </c:pt>
                <c:pt idx="485">
                  <c:v>44316</c:v>
                </c:pt>
                <c:pt idx="486">
                  <c:v>44317</c:v>
                </c:pt>
                <c:pt idx="487">
                  <c:v>44318</c:v>
                </c:pt>
                <c:pt idx="488">
                  <c:v>44319</c:v>
                </c:pt>
                <c:pt idx="489">
                  <c:v>44320</c:v>
                </c:pt>
                <c:pt idx="490">
                  <c:v>44321</c:v>
                </c:pt>
                <c:pt idx="491">
                  <c:v>44322</c:v>
                </c:pt>
                <c:pt idx="492">
                  <c:v>44323</c:v>
                </c:pt>
                <c:pt idx="493">
                  <c:v>44324</c:v>
                </c:pt>
                <c:pt idx="494">
                  <c:v>44325</c:v>
                </c:pt>
                <c:pt idx="495">
                  <c:v>44326</c:v>
                </c:pt>
                <c:pt idx="496">
                  <c:v>44327</c:v>
                </c:pt>
                <c:pt idx="497">
                  <c:v>44328</c:v>
                </c:pt>
                <c:pt idx="498">
                  <c:v>44329</c:v>
                </c:pt>
                <c:pt idx="499">
                  <c:v>44330</c:v>
                </c:pt>
                <c:pt idx="500">
                  <c:v>44331</c:v>
                </c:pt>
                <c:pt idx="501">
                  <c:v>44332</c:v>
                </c:pt>
                <c:pt idx="502">
                  <c:v>44333</c:v>
                </c:pt>
                <c:pt idx="503">
                  <c:v>44334</c:v>
                </c:pt>
                <c:pt idx="504">
                  <c:v>44335</c:v>
                </c:pt>
                <c:pt idx="505">
                  <c:v>44336</c:v>
                </c:pt>
                <c:pt idx="506">
                  <c:v>44337</c:v>
                </c:pt>
                <c:pt idx="507">
                  <c:v>44338</c:v>
                </c:pt>
                <c:pt idx="508">
                  <c:v>44339</c:v>
                </c:pt>
                <c:pt idx="509">
                  <c:v>44340</c:v>
                </c:pt>
                <c:pt idx="510">
                  <c:v>44341</c:v>
                </c:pt>
                <c:pt idx="511">
                  <c:v>44342</c:v>
                </c:pt>
                <c:pt idx="512">
                  <c:v>44343</c:v>
                </c:pt>
                <c:pt idx="513">
                  <c:v>44344</c:v>
                </c:pt>
                <c:pt idx="514">
                  <c:v>44345</c:v>
                </c:pt>
                <c:pt idx="515">
                  <c:v>44346</c:v>
                </c:pt>
                <c:pt idx="516">
                  <c:v>44347</c:v>
                </c:pt>
                <c:pt idx="517">
                  <c:v>44348</c:v>
                </c:pt>
                <c:pt idx="518">
                  <c:v>44349</c:v>
                </c:pt>
                <c:pt idx="519">
                  <c:v>44350</c:v>
                </c:pt>
                <c:pt idx="520">
                  <c:v>44351</c:v>
                </c:pt>
                <c:pt idx="521">
                  <c:v>44352</c:v>
                </c:pt>
                <c:pt idx="522">
                  <c:v>44353</c:v>
                </c:pt>
                <c:pt idx="523">
                  <c:v>44354</c:v>
                </c:pt>
                <c:pt idx="524">
                  <c:v>44355</c:v>
                </c:pt>
                <c:pt idx="525">
                  <c:v>44356</c:v>
                </c:pt>
                <c:pt idx="526">
                  <c:v>44357</c:v>
                </c:pt>
                <c:pt idx="527">
                  <c:v>44358</c:v>
                </c:pt>
                <c:pt idx="528">
                  <c:v>44359</c:v>
                </c:pt>
                <c:pt idx="529">
                  <c:v>44360</c:v>
                </c:pt>
                <c:pt idx="530">
                  <c:v>44361</c:v>
                </c:pt>
                <c:pt idx="531">
                  <c:v>44362</c:v>
                </c:pt>
                <c:pt idx="532">
                  <c:v>44363</c:v>
                </c:pt>
                <c:pt idx="533">
                  <c:v>44364</c:v>
                </c:pt>
                <c:pt idx="534">
                  <c:v>44365</c:v>
                </c:pt>
                <c:pt idx="535">
                  <c:v>44366</c:v>
                </c:pt>
                <c:pt idx="536">
                  <c:v>44367</c:v>
                </c:pt>
                <c:pt idx="537">
                  <c:v>44368</c:v>
                </c:pt>
                <c:pt idx="538">
                  <c:v>44369</c:v>
                </c:pt>
                <c:pt idx="539">
                  <c:v>44370</c:v>
                </c:pt>
                <c:pt idx="540">
                  <c:v>44371</c:v>
                </c:pt>
                <c:pt idx="541">
                  <c:v>44372</c:v>
                </c:pt>
                <c:pt idx="542">
                  <c:v>44373</c:v>
                </c:pt>
                <c:pt idx="543">
                  <c:v>44374</c:v>
                </c:pt>
                <c:pt idx="544">
                  <c:v>44375</c:v>
                </c:pt>
                <c:pt idx="545">
                  <c:v>44376</c:v>
                </c:pt>
              </c:numCache>
            </c:numRef>
          </c:cat>
          <c:val>
            <c:numRef>
              <c:f>Sheet3!$BE$3:$BE$548</c:f>
              <c:numCache>
                <c:formatCode>General</c:formatCode>
                <c:ptCount val="546"/>
                <c:pt idx="218">
                  <c:v>200</c:v>
                </c:pt>
                <c:pt idx="219">
                  <c:v>200</c:v>
                </c:pt>
                <c:pt idx="220">
                  <c:v>200</c:v>
                </c:pt>
                <c:pt idx="221">
                  <c:v>200</c:v>
                </c:pt>
                <c:pt idx="222">
                  <c:v>200</c:v>
                </c:pt>
                <c:pt idx="223">
                  <c:v>200</c:v>
                </c:pt>
                <c:pt idx="224">
                  <c:v>200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7-9CC8-4140-B968-02DA341257F4}"/>
            </c:ext>
          </c:extLst>
        </c:ser>
        <c:ser>
          <c:idx val="56"/>
          <c:order val="56"/>
          <c:tx>
            <c:strRef>
              <c:f>Sheet3!$BF$2</c:f>
              <c:strCache>
                <c:ptCount val="1"/>
                <c:pt idx="0">
                  <c:v>凉爽储一夏 莱尔富超商储值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Sheet3!$A$3:$A$548</c:f>
              <c:numCache>
                <c:formatCode>m/d/yyyy</c:formatCode>
                <c:ptCount val="546"/>
                <c:pt idx="0">
                  <c:v>43831</c:v>
                </c:pt>
                <c:pt idx="1">
                  <c:v>43832</c:v>
                </c:pt>
                <c:pt idx="2">
                  <c:v>43833</c:v>
                </c:pt>
                <c:pt idx="3">
                  <c:v>43834</c:v>
                </c:pt>
                <c:pt idx="4">
                  <c:v>43835</c:v>
                </c:pt>
                <c:pt idx="5">
                  <c:v>43836</c:v>
                </c:pt>
                <c:pt idx="6">
                  <c:v>43837</c:v>
                </c:pt>
                <c:pt idx="7">
                  <c:v>43838</c:v>
                </c:pt>
                <c:pt idx="8">
                  <c:v>43839</c:v>
                </c:pt>
                <c:pt idx="9">
                  <c:v>43840</c:v>
                </c:pt>
                <c:pt idx="10">
                  <c:v>43841</c:v>
                </c:pt>
                <c:pt idx="11">
                  <c:v>43842</c:v>
                </c:pt>
                <c:pt idx="12">
                  <c:v>43843</c:v>
                </c:pt>
                <c:pt idx="13">
                  <c:v>43844</c:v>
                </c:pt>
                <c:pt idx="14">
                  <c:v>43845</c:v>
                </c:pt>
                <c:pt idx="15">
                  <c:v>43846</c:v>
                </c:pt>
                <c:pt idx="16">
                  <c:v>43847</c:v>
                </c:pt>
                <c:pt idx="17">
                  <c:v>43848</c:v>
                </c:pt>
                <c:pt idx="18">
                  <c:v>43849</c:v>
                </c:pt>
                <c:pt idx="19">
                  <c:v>43850</c:v>
                </c:pt>
                <c:pt idx="20">
                  <c:v>43851</c:v>
                </c:pt>
                <c:pt idx="21">
                  <c:v>43852</c:v>
                </c:pt>
                <c:pt idx="22">
                  <c:v>43853</c:v>
                </c:pt>
                <c:pt idx="23">
                  <c:v>43854</c:v>
                </c:pt>
                <c:pt idx="24">
                  <c:v>43855</c:v>
                </c:pt>
                <c:pt idx="25">
                  <c:v>43856</c:v>
                </c:pt>
                <c:pt idx="26">
                  <c:v>43857</c:v>
                </c:pt>
                <c:pt idx="27">
                  <c:v>43858</c:v>
                </c:pt>
                <c:pt idx="28">
                  <c:v>43859</c:v>
                </c:pt>
                <c:pt idx="29">
                  <c:v>43860</c:v>
                </c:pt>
                <c:pt idx="30">
                  <c:v>43861</c:v>
                </c:pt>
                <c:pt idx="31">
                  <c:v>43862</c:v>
                </c:pt>
                <c:pt idx="32">
                  <c:v>43863</c:v>
                </c:pt>
                <c:pt idx="33">
                  <c:v>43864</c:v>
                </c:pt>
                <c:pt idx="34">
                  <c:v>43865</c:v>
                </c:pt>
                <c:pt idx="35">
                  <c:v>43866</c:v>
                </c:pt>
                <c:pt idx="36">
                  <c:v>43867</c:v>
                </c:pt>
                <c:pt idx="37">
                  <c:v>43868</c:v>
                </c:pt>
                <c:pt idx="38">
                  <c:v>43869</c:v>
                </c:pt>
                <c:pt idx="39">
                  <c:v>43870</c:v>
                </c:pt>
                <c:pt idx="40">
                  <c:v>43871</c:v>
                </c:pt>
                <c:pt idx="41">
                  <c:v>43872</c:v>
                </c:pt>
                <c:pt idx="42">
                  <c:v>43873</c:v>
                </c:pt>
                <c:pt idx="43">
                  <c:v>43874</c:v>
                </c:pt>
                <c:pt idx="44">
                  <c:v>43875</c:v>
                </c:pt>
                <c:pt idx="45">
                  <c:v>43876</c:v>
                </c:pt>
                <c:pt idx="46">
                  <c:v>43877</c:v>
                </c:pt>
                <c:pt idx="47">
                  <c:v>43878</c:v>
                </c:pt>
                <c:pt idx="48">
                  <c:v>43879</c:v>
                </c:pt>
                <c:pt idx="49">
                  <c:v>43880</c:v>
                </c:pt>
                <c:pt idx="50">
                  <c:v>43881</c:v>
                </c:pt>
                <c:pt idx="51">
                  <c:v>43882</c:v>
                </c:pt>
                <c:pt idx="52">
                  <c:v>43883</c:v>
                </c:pt>
                <c:pt idx="53">
                  <c:v>43884</c:v>
                </c:pt>
                <c:pt idx="54">
                  <c:v>43885</c:v>
                </c:pt>
                <c:pt idx="55">
                  <c:v>43886</c:v>
                </c:pt>
                <c:pt idx="56">
                  <c:v>43887</c:v>
                </c:pt>
                <c:pt idx="57">
                  <c:v>43888</c:v>
                </c:pt>
                <c:pt idx="58">
                  <c:v>43889</c:v>
                </c:pt>
                <c:pt idx="59">
                  <c:v>43890</c:v>
                </c:pt>
                <c:pt idx="60">
                  <c:v>43891</c:v>
                </c:pt>
                <c:pt idx="61">
                  <c:v>43892</c:v>
                </c:pt>
                <c:pt idx="62">
                  <c:v>43893</c:v>
                </c:pt>
                <c:pt idx="63">
                  <c:v>43894</c:v>
                </c:pt>
                <c:pt idx="64">
                  <c:v>43895</c:v>
                </c:pt>
                <c:pt idx="65">
                  <c:v>43896</c:v>
                </c:pt>
                <c:pt idx="66">
                  <c:v>43897</c:v>
                </c:pt>
                <c:pt idx="67">
                  <c:v>43898</c:v>
                </c:pt>
                <c:pt idx="68">
                  <c:v>43899</c:v>
                </c:pt>
                <c:pt idx="69">
                  <c:v>43900</c:v>
                </c:pt>
                <c:pt idx="70">
                  <c:v>43901</c:v>
                </c:pt>
                <c:pt idx="71">
                  <c:v>43902</c:v>
                </c:pt>
                <c:pt idx="72">
                  <c:v>43903</c:v>
                </c:pt>
                <c:pt idx="73">
                  <c:v>43904</c:v>
                </c:pt>
                <c:pt idx="74">
                  <c:v>43905</c:v>
                </c:pt>
                <c:pt idx="75">
                  <c:v>43906</c:v>
                </c:pt>
                <c:pt idx="76">
                  <c:v>43907</c:v>
                </c:pt>
                <c:pt idx="77">
                  <c:v>43908</c:v>
                </c:pt>
                <c:pt idx="78">
                  <c:v>43909</c:v>
                </c:pt>
                <c:pt idx="79">
                  <c:v>43910</c:v>
                </c:pt>
                <c:pt idx="80">
                  <c:v>43911</c:v>
                </c:pt>
                <c:pt idx="81">
                  <c:v>43912</c:v>
                </c:pt>
                <c:pt idx="82">
                  <c:v>43913</c:v>
                </c:pt>
                <c:pt idx="83">
                  <c:v>43914</c:v>
                </c:pt>
                <c:pt idx="84">
                  <c:v>43915</c:v>
                </c:pt>
                <c:pt idx="85">
                  <c:v>43916</c:v>
                </c:pt>
                <c:pt idx="86">
                  <c:v>43917</c:v>
                </c:pt>
                <c:pt idx="87">
                  <c:v>43918</c:v>
                </c:pt>
                <c:pt idx="88">
                  <c:v>43919</c:v>
                </c:pt>
                <c:pt idx="89">
                  <c:v>43920</c:v>
                </c:pt>
                <c:pt idx="90">
                  <c:v>43921</c:v>
                </c:pt>
                <c:pt idx="91">
                  <c:v>43922</c:v>
                </c:pt>
                <c:pt idx="92">
                  <c:v>43923</c:v>
                </c:pt>
                <c:pt idx="93">
                  <c:v>43924</c:v>
                </c:pt>
                <c:pt idx="94">
                  <c:v>43925</c:v>
                </c:pt>
                <c:pt idx="95">
                  <c:v>43926</c:v>
                </c:pt>
                <c:pt idx="96">
                  <c:v>43927</c:v>
                </c:pt>
                <c:pt idx="97">
                  <c:v>43928</c:v>
                </c:pt>
                <c:pt idx="98">
                  <c:v>43929</c:v>
                </c:pt>
                <c:pt idx="99">
                  <c:v>43930</c:v>
                </c:pt>
                <c:pt idx="100">
                  <c:v>43931</c:v>
                </c:pt>
                <c:pt idx="101">
                  <c:v>43932</c:v>
                </c:pt>
                <c:pt idx="102">
                  <c:v>43933</c:v>
                </c:pt>
                <c:pt idx="103">
                  <c:v>43934</c:v>
                </c:pt>
                <c:pt idx="104">
                  <c:v>43935</c:v>
                </c:pt>
                <c:pt idx="105">
                  <c:v>43936</c:v>
                </c:pt>
                <c:pt idx="106">
                  <c:v>43937</c:v>
                </c:pt>
                <c:pt idx="107">
                  <c:v>43938</c:v>
                </c:pt>
                <c:pt idx="108">
                  <c:v>43939</c:v>
                </c:pt>
                <c:pt idx="109">
                  <c:v>43940</c:v>
                </c:pt>
                <c:pt idx="110">
                  <c:v>43941</c:v>
                </c:pt>
                <c:pt idx="111">
                  <c:v>43942</c:v>
                </c:pt>
                <c:pt idx="112">
                  <c:v>43943</c:v>
                </c:pt>
                <c:pt idx="113">
                  <c:v>43944</c:v>
                </c:pt>
                <c:pt idx="114">
                  <c:v>43945</c:v>
                </c:pt>
                <c:pt idx="115">
                  <c:v>43946</c:v>
                </c:pt>
                <c:pt idx="116">
                  <c:v>43947</c:v>
                </c:pt>
                <c:pt idx="117">
                  <c:v>43948</c:v>
                </c:pt>
                <c:pt idx="118">
                  <c:v>43949</c:v>
                </c:pt>
                <c:pt idx="119">
                  <c:v>43950</c:v>
                </c:pt>
                <c:pt idx="120">
                  <c:v>43951</c:v>
                </c:pt>
                <c:pt idx="121">
                  <c:v>43952</c:v>
                </c:pt>
                <c:pt idx="122">
                  <c:v>43953</c:v>
                </c:pt>
                <c:pt idx="123">
                  <c:v>43954</c:v>
                </c:pt>
                <c:pt idx="124">
                  <c:v>43955</c:v>
                </c:pt>
                <c:pt idx="125">
                  <c:v>43956</c:v>
                </c:pt>
                <c:pt idx="126">
                  <c:v>43957</c:v>
                </c:pt>
                <c:pt idx="127">
                  <c:v>43958</c:v>
                </c:pt>
                <c:pt idx="128">
                  <c:v>43959</c:v>
                </c:pt>
                <c:pt idx="129">
                  <c:v>43960</c:v>
                </c:pt>
                <c:pt idx="130">
                  <c:v>43961</c:v>
                </c:pt>
                <c:pt idx="131">
                  <c:v>43962</c:v>
                </c:pt>
                <c:pt idx="132">
                  <c:v>43963</c:v>
                </c:pt>
                <c:pt idx="133">
                  <c:v>43964</c:v>
                </c:pt>
                <c:pt idx="134">
                  <c:v>43965</c:v>
                </c:pt>
                <c:pt idx="135">
                  <c:v>43966</c:v>
                </c:pt>
                <c:pt idx="136">
                  <c:v>43967</c:v>
                </c:pt>
                <c:pt idx="137">
                  <c:v>43968</c:v>
                </c:pt>
                <c:pt idx="138">
                  <c:v>43969</c:v>
                </c:pt>
                <c:pt idx="139">
                  <c:v>43970</c:v>
                </c:pt>
                <c:pt idx="140">
                  <c:v>43971</c:v>
                </c:pt>
                <c:pt idx="141">
                  <c:v>43972</c:v>
                </c:pt>
                <c:pt idx="142">
                  <c:v>43973</c:v>
                </c:pt>
                <c:pt idx="143">
                  <c:v>43974</c:v>
                </c:pt>
                <c:pt idx="144">
                  <c:v>43975</c:v>
                </c:pt>
                <c:pt idx="145">
                  <c:v>43976</c:v>
                </c:pt>
                <c:pt idx="146">
                  <c:v>43977</c:v>
                </c:pt>
                <c:pt idx="147">
                  <c:v>43978</c:v>
                </c:pt>
                <c:pt idx="148">
                  <c:v>43979</c:v>
                </c:pt>
                <c:pt idx="149">
                  <c:v>43980</c:v>
                </c:pt>
                <c:pt idx="150">
                  <c:v>43981</c:v>
                </c:pt>
                <c:pt idx="151">
                  <c:v>43982</c:v>
                </c:pt>
                <c:pt idx="152">
                  <c:v>43983</c:v>
                </c:pt>
                <c:pt idx="153">
                  <c:v>43984</c:v>
                </c:pt>
                <c:pt idx="154">
                  <c:v>43985</c:v>
                </c:pt>
                <c:pt idx="155">
                  <c:v>43986</c:v>
                </c:pt>
                <c:pt idx="156">
                  <c:v>43987</c:v>
                </c:pt>
                <c:pt idx="157">
                  <c:v>43988</c:v>
                </c:pt>
                <c:pt idx="158">
                  <c:v>43989</c:v>
                </c:pt>
                <c:pt idx="159">
                  <c:v>43990</c:v>
                </c:pt>
                <c:pt idx="160">
                  <c:v>43991</c:v>
                </c:pt>
                <c:pt idx="161">
                  <c:v>43992</c:v>
                </c:pt>
                <c:pt idx="162">
                  <c:v>43993</c:v>
                </c:pt>
                <c:pt idx="163">
                  <c:v>43994</c:v>
                </c:pt>
                <c:pt idx="164">
                  <c:v>43995</c:v>
                </c:pt>
                <c:pt idx="165">
                  <c:v>43996</c:v>
                </c:pt>
                <c:pt idx="166">
                  <c:v>43997</c:v>
                </c:pt>
                <c:pt idx="167">
                  <c:v>43998</c:v>
                </c:pt>
                <c:pt idx="168">
                  <c:v>43999</c:v>
                </c:pt>
                <c:pt idx="169">
                  <c:v>44000</c:v>
                </c:pt>
                <c:pt idx="170">
                  <c:v>44001</c:v>
                </c:pt>
                <c:pt idx="171">
                  <c:v>44002</c:v>
                </c:pt>
                <c:pt idx="172">
                  <c:v>44003</c:v>
                </c:pt>
                <c:pt idx="173">
                  <c:v>44004</c:v>
                </c:pt>
                <c:pt idx="174">
                  <c:v>44005</c:v>
                </c:pt>
                <c:pt idx="175">
                  <c:v>44006</c:v>
                </c:pt>
                <c:pt idx="176">
                  <c:v>44007</c:v>
                </c:pt>
                <c:pt idx="177">
                  <c:v>44008</c:v>
                </c:pt>
                <c:pt idx="178">
                  <c:v>44009</c:v>
                </c:pt>
                <c:pt idx="179">
                  <c:v>44010</c:v>
                </c:pt>
                <c:pt idx="180">
                  <c:v>44011</c:v>
                </c:pt>
                <c:pt idx="181">
                  <c:v>44012</c:v>
                </c:pt>
                <c:pt idx="182">
                  <c:v>44013</c:v>
                </c:pt>
                <c:pt idx="183">
                  <c:v>44014</c:v>
                </c:pt>
                <c:pt idx="184">
                  <c:v>44015</c:v>
                </c:pt>
                <c:pt idx="185">
                  <c:v>44016</c:v>
                </c:pt>
                <c:pt idx="186">
                  <c:v>44017</c:v>
                </c:pt>
                <c:pt idx="187">
                  <c:v>44018</c:v>
                </c:pt>
                <c:pt idx="188">
                  <c:v>44019</c:v>
                </c:pt>
                <c:pt idx="189">
                  <c:v>44020</c:v>
                </c:pt>
                <c:pt idx="190">
                  <c:v>44021</c:v>
                </c:pt>
                <c:pt idx="191">
                  <c:v>44022</c:v>
                </c:pt>
                <c:pt idx="192">
                  <c:v>44023</c:v>
                </c:pt>
                <c:pt idx="193">
                  <c:v>44024</c:v>
                </c:pt>
                <c:pt idx="194">
                  <c:v>44025</c:v>
                </c:pt>
                <c:pt idx="195">
                  <c:v>44026</c:v>
                </c:pt>
                <c:pt idx="196">
                  <c:v>44027</c:v>
                </c:pt>
                <c:pt idx="197">
                  <c:v>44028</c:v>
                </c:pt>
                <c:pt idx="198">
                  <c:v>44029</c:v>
                </c:pt>
                <c:pt idx="199">
                  <c:v>44030</c:v>
                </c:pt>
                <c:pt idx="200">
                  <c:v>44031</c:v>
                </c:pt>
                <c:pt idx="201">
                  <c:v>44032</c:v>
                </c:pt>
                <c:pt idx="202">
                  <c:v>44033</c:v>
                </c:pt>
                <c:pt idx="203">
                  <c:v>44034</c:v>
                </c:pt>
                <c:pt idx="204">
                  <c:v>44035</c:v>
                </c:pt>
                <c:pt idx="205">
                  <c:v>44036</c:v>
                </c:pt>
                <c:pt idx="206">
                  <c:v>44037</c:v>
                </c:pt>
                <c:pt idx="207">
                  <c:v>44038</c:v>
                </c:pt>
                <c:pt idx="208">
                  <c:v>44039</c:v>
                </c:pt>
                <c:pt idx="209">
                  <c:v>44040</c:v>
                </c:pt>
                <c:pt idx="210">
                  <c:v>44041</c:v>
                </c:pt>
                <c:pt idx="211">
                  <c:v>44042</c:v>
                </c:pt>
                <c:pt idx="212">
                  <c:v>44043</c:v>
                </c:pt>
                <c:pt idx="213">
                  <c:v>44044</c:v>
                </c:pt>
                <c:pt idx="214">
                  <c:v>44045</c:v>
                </c:pt>
                <c:pt idx="215">
                  <c:v>44046</c:v>
                </c:pt>
                <c:pt idx="216">
                  <c:v>44047</c:v>
                </c:pt>
                <c:pt idx="217">
                  <c:v>44048</c:v>
                </c:pt>
                <c:pt idx="218">
                  <c:v>44049</c:v>
                </c:pt>
                <c:pt idx="219">
                  <c:v>44050</c:v>
                </c:pt>
                <c:pt idx="220">
                  <c:v>44051</c:v>
                </c:pt>
                <c:pt idx="221">
                  <c:v>44052</c:v>
                </c:pt>
                <c:pt idx="222">
                  <c:v>44053</c:v>
                </c:pt>
                <c:pt idx="223">
                  <c:v>44054</c:v>
                </c:pt>
                <c:pt idx="224">
                  <c:v>44055</c:v>
                </c:pt>
                <c:pt idx="225">
                  <c:v>44056</c:v>
                </c:pt>
                <c:pt idx="226">
                  <c:v>44057</c:v>
                </c:pt>
                <c:pt idx="227">
                  <c:v>44058</c:v>
                </c:pt>
                <c:pt idx="228">
                  <c:v>44059</c:v>
                </c:pt>
                <c:pt idx="229">
                  <c:v>44060</c:v>
                </c:pt>
                <c:pt idx="230">
                  <c:v>44061</c:v>
                </c:pt>
                <c:pt idx="231">
                  <c:v>44062</c:v>
                </c:pt>
                <c:pt idx="232">
                  <c:v>44063</c:v>
                </c:pt>
                <c:pt idx="233">
                  <c:v>44064</c:v>
                </c:pt>
                <c:pt idx="234">
                  <c:v>44065</c:v>
                </c:pt>
                <c:pt idx="235">
                  <c:v>44066</c:v>
                </c:pt>
                <c:pt idx="236">
                  <c:v>44067</c:v>
                </c:pt>
                <c:pt idx="237">
                  <c:v>44068</c:v>
                </c:pt>
                <c:pt idx="238">
                  <c:v>44069</c:v>
                </c:pt>
                <c:pt idx="239">
                  <c:v>44070</c:v>
                </c:pt>
                <c:pt idx="240">
                  <c:v>44071</c:v>
                </c:pt>
                <c:pt idx="241">
                  <c:v>44072</c:v>
                </c:pt>
                <c:pt idx="242">
                  <c:v>44073</c:v>
                </c:pt>
                <c:pt idx="243">
                  <c:v>44074</c:v>
                </c:pt>
                <c:pt idx="244">
                  <c:v>44075</c:v>
                </c:pt>
                <c:pt idx="245">
                  <c:v>44076</c:v>
                </c:pt>
                <c:pt idx="246">
                  <c:v>44077</c:v>
                </c:pt>
                <c:pt idx="247">
                  <c:v>44078</c:v>
                </c:pt>
                <c:pt idx="248">
                  <c:v>44079</c:v>
                </c:pt>
                <c:pt idx="249">
                  <c:v>44080</c:v>
                </c:pt>
                <c:pt idx="250">
                  <c:v>44081</c:v>
                </c:pt>
                <c:pt idx="251">
                  <c:v>44082</c:v>
                </c:pt>
                <c:pt idx="252">
                  <c:v>44083</c:v>
                </c:pt>
                <c:pt idx="253">
                  <c:v>44084</c:v>
                </c:pt>
                <c:pt idx="254">
                  <c:v>44085</c:v>
                </c:pt>
                <c:pt idx="255">
                  <c:v>44086</c:v>
                </c:pt>
                <c:pt idx="256">
                  <c:v>44087</c:v>
                </c:pt>
                <c:pt idx="257">
                  <c:v>44088</c:v>
                </c:pt>
                <c:pt idx="258">
                  <c:v>44089</c:v>
                </c:pt>
                <c:pt idx="259">
                  <c:v>44090</c:v>
                </c:pt>
                <c:pt idx="260">
                  <c:v>44091</c:v>
                </c:pt>
                <c:pt idx="261">
                  <c:v>44092</c:v>
                </c:pt>
                <c:pt idx="262">
                  <c:v>44093</c:v>
                </c:pt>
                <c:pt idx="263">
                  <c:v>44094</c:v>
                </c:pt>
                <c:pt idx="264">
                  <c:v>44095</c:v>
                </c:pt>
                <c:pt idx="265">
                  <c:v>44096</c:v>
                </c:pt>
                <c:pt idx="266">
                  <c:v>44097</c:v>
                </c:pt>
                <c:pt idx="267">
                  <c:v>44098</c:v>
                </c:pt>
                <c:pt idx="268">
                  <c:v>44099</c:v>
                </c:pt>
                <c:pt idx="269">
                  <c:v>44100</c:v>
                </c:pt>
                <c:pt idx="270">
                  <c:v>44101</c:v>
                </c:pt>
                <c:pt idx="271">
                  <c:v>44102</c:v>
                </c:pt>
                <c:pt idx="272">
                  <c:v>44103</c:v>
                </c:pt>
                <c:pt idx="273">
                  <c:v>44104</c:v>
                </c:pt>
                <c:pt idx="274">
                  <c:v>44105</c:v>
                </c:pt>
                <c:pt idx="275">
                  <c:v>44106</c:v>
                </c:pt>
                <c:pt idx="276">
                  <c:v>44107</c:v>
                </c:pt>
                <c:pt idx="277">
                  <c:v>44108</c:v>
                </c:pt>
                <c:pt idx="278">
                  <c:v>44109</c:v>
                </c:pt>
                <c:pt idx="279">
                  <c:v>44110</c:v>
                </c:pt>
                <c:pt idx="280">
                  <c:v>44111</c:v>
                </c:pt>
                <c:pt idx="281">
                  <c:v>44112</c:v>
                </c:pt>
                <c:pt idx="282">
                  <c:v>44113</c:v>
                </c:pt>
                <c:pt idx="283">
                  <c:v>44114</c:v>
                </c:pt>
                <c:pt idx="284">
                  <c:v>44115</c:v>
                </c:pt>
                <c:pt idx="285">
                  <c:v>44116</c:v>
                </c:pt>
                <c:pt idx="286">
                  <c:v>44117</c:v>
                </c:pt>
                <c:pt idx="287">
                  <c:v>44118</c:v>
                </c:pt>
                <c:pt idx="288">
                  <c:v>44119</c:v>
                </c:pt>
                <c:pt idx="289">
                  <c:v>44120</c:v>
                </c:pt>
                <c:pt idx="290">
                  <c:v>44121</c:v>
                </c:pt>
                <c:pt idx="291">
                  <c:v>44122</c:v>
                </c:pt>
                <c:pt idx="292">
                  <c:v>44123</c:v>
                </c:pt>
                <c:pt idx="293">
                  <c:v>44124</c:v>
                </c:pt>
                <c:pt idx="294">
                  <c:v>44125</c:v>
                </c:pt>
                <c:pt idx="295">
                  <c:v>44126</c:v>
                </c:pt>
                <c:pt idx="296">
                  <c:v>44127</c:v>
                </c:pt>
                <c:pt idx="297">
                  <c:v>44128</c:v>
                </c:pt>
                <c:pt idx="298">
                  <c:v>44129</c:v>
                </c:pt>
                <c:pt idx="299">
                  <c:v>44130</c:v>
                </c:pt>
                <c:pt idx="300">
                  <c:v>44131</c:v>
                </c:pt>
                <c:pt idx="301">
                  <c:v>44132</c:v>
                </c:pt>
                <c:pt idx="302">
                  <c:v>44133</c:v>
                </c:pt>
                <c:pt idx="303">
                  <c:v>44134</c:v>
                </c:pt>
                <c:pt idx="304">
                  <c:v>44135</c:v>
                </c:pt>
                <c:pt idx="305">
                  <c:v>44136</c:v>
                </c:pt>
                <c:pt idx="306">
                  <c:v>44137</c:v>
                </c:pt>
                <c:pt idx="307">
                  <c:v>44138</c:v>
                </c:pt>
                <c:pt idx="308">
                  <c:v>44139</c:v>
                </c:pt>
                <c:pt idx="309">
                  <c:v>44140</c:v>
                </c:pt>
                <c:pt idx="310">
                  <c:v>44141</c:v>
                </c:pt>
                <c:pt idx="311">
                  <c:v>44142</c:v>
                </c:pt>
                <c:pt idx="312">
                  <c:v>44143</c:v>
                </c:pt>
                <c:pt idx="313">
                  <c:v>44144</c:v>
                </c:pt>
                <c:pt idx="314">
                  <c:v>44145</c:v>
                </c:pt>
                <c:pt idx="315">
                  <c:v>44146</c:v>
                </c:pt>
                <c:pt idx="316">
                  <c:v>44147</c:v>
                </c:pt>
                <c:pt idx="317">
                  <c:v>44148</c:v>
                </c:pt>
                <c:pt idx="318">
                  <c:v>44149</c:v>
                </c:pt>
                <c:pt idx="319">
                  <c:v>44150</c:v>
                </c:pt>
                <c:pt idx="320">
                  <c:v>44151</c:v>
                </c:pt>
                <c:pt idx="321">
                  <c:v>44152</c:v>
                </c:pt>
                <c:pt idx="322">
                  <c:v>44153</c:v>
                </c:pt>
                <c:pt idx="323">
                  <c:v>44154</c:v>
                </c:pt>
                <c:pt idx="324">
                  <c:v>44155</c:v>
                </c:pt>
                <c:pt idx="325">
                  <c:v>44156</c:v>
                </c:pt>
                <c:pt idx="326">
                  <c:v>44157</c:v>
                </c:pt>
                <c:pt idx="327">
                  <c:v>44158</c:v>
                </c:pt>
                <c:pt idx="328">
                  <c:v>44159</c:v>
                </c:pt>
                <c:pt idx="329">
                  <c:v>44160</c:v>
                </c:pt>
                <c:pt idx="330">
                  <c:v>44161</c:v>
                </c:pt>
                <c:pt idx="331">
                  <c:v>44162</c:v>
                </c:pt>
                <c:pt idx="332">
                  <c:v>44163</c:v>
                </c:pt>
                <c:pt idx="333">
                  <c:v>44164</c:v>
                </c:pt>
                <c:pt idx="334">
                  <c:v>44165</c:v>
                </c:pt>
                <c:pt idx="335">
                  <c:v>44166</c:v>
                </c:pt>
                <c:pt idx="336">
                  <c:v>44167</c:v>
                </c:pt>
                <c:pt idx="337">
                  <c:v>44168</c:v>
                </c:pt>
                <c:pt idx="338">
                  <c:v>44169</c:v>
                </c:pt>
                <c:pt idx="339">
                  <c:v>44170</c:v>
                </c:pt>
                <c:pt idx="340">
                  <c:v>44171</c:v>
                </c:pt>
                <c:pt idx="341">
                  <c:v>44172</c:v>
                </c:pt>
                <c:pt idx="342">
                  <c:v>44173</c:v>
                </c:pt>
                <c:pt idx="343">
                  <c:v>44174</c:v>
                </c:pt>
                <c:pt idx="344">
                  <c:v>44175</c:v>
                </c:pt>
                <c:pt idx="345">
                  <c:v>44176</c:v>
                </c:pt>
                <c:pt idx="346">
                  <c:v>44177</c:v>
                </c:pt>
                <c:pt idx="347">
                  <c:v>44178</c:v>
                </c:pt>
                <c:pt idx="348">
                  <c:v>44179</c:v>
                </c:pt>
                <c:pt idx="349">
                  <c:v>44180</c:v>
                </c:pt>
                <c:pt idx="350">
                  <c:v>44181</c:v>
                </c:pt>
                <c:pt idx="351">
                  <c:v>44182</c:v>
                </c:pt>
                <c:pt idx="352">
                  <c:v>44183</c:v>
                </c:pt>
                <c:pt idx="353">
                  <c:v>44184</c:v>
                </c:pt>
                <c:pt idx="354">
                  <c:v>44185</c:v>
                </c:pt>
                <c:pt idx="355">
                  <c:v>44186</c:v>
                </c:pt>
                <c:pt idx="356">
                  <c:v>44187</c:v>
                </c:pt>
                <c:pt idx="357">
                  <c:v>44188</c:v>
                </c:pt>
                <c:pt idx="358">
                  <c:v>44189</c:v>
                </c:pt>
                <c:pt idx="359">
                  <c:v>44190</c:v>
                </c:pt>
                <c:pt idx="360">
                  <c:v>44191</c:v>
                </c:pt>
                <c:pt idx="361">
                  <c:v>44192</c:v>
                </c:pt>
                <c:pt idx="362">
                  <c:v>44193</c:v>
                </c:pt>
                <c:pt idx="363">
                  <c:v>44194</c:v>
                </c:pt>
                <c:pt idx="364">
                  <c:v>44195</c:v>
                </c:pt>
                <c:pt idx="365">
                  <c:v>44196</c:v>
                </c:pt>
                <c:pt idx="366">
                  <c:v>44197</c:v>
                </c:pt>
                <c:pt idx="367">
                  <c:v>44198</c:v>
                </c:pt>
                <c:pt idx="368">
                  <c:v>44199</c:v>
                </c:pt>
                <c:pt idx="369">
                  <c:v>44200</c:v>
                </c:pt>
                <c:pt idx="370">
                  <c:v>44201</c:v>
                </c:pt>
                <c:pt idx="371">
                  <c:v>44202</c:v>
                </c:pt>
                <c:pt idx="372">
                  <c:v>44203</c:v>
                </c:pt>
                <c:pt idx="373">
                  <c:v>44204</c:v>
                </c:pt>
                <c:pt idx="374">
                  <c:v>44205</c:v>
                </c:pt>
                <c:pt idx="375">
                  <c:v>44206</c:v>
                </c:pt>
                <c:pt idx="376">
                  <c:v>44207</c:v>
                </c:pt>
                <c:pt idx="377">
                  <c:v>44208</c:v>
                </c:pt>
                <c:pt idx="378">
                  <c:v>44209</c:v>
                </c:pt>
                <c:pt idx="379">
                  <c:v>44210</c:v>
                </c:pt>
                <c:pt idx="380">
                  <c:v>44211</c:v>
                </c:pt>
                <c:pt idx="381">
                  <c:v>44212</c:v>
                </c:pt>
                <c:pt idx="382">
                  <c:v>44213</c:v>
                </c:pt>
                <c:pt idx="383">
                  <c:v>44214</c:v>
                </c:pt>
                <c:pt idx="384">
                  <c:v>44215</c:v>
                </c:pt>
                <c:pt idx="385">
                  <c:v>44216</c:v>
                </c:pt>
                <c:pt idx="386">
                  <c:v>44217</c:v>
                </c:pt>
                <c:pt idx="387">
                  <c:v>44218</c:v>
                </c:pt>
                <c:pt idx="388">
                  <c:v>44219</c:v>
                </c:pt>
                <c:pt idx="389">
                  <c:v>44220</c:v>
                </c:pt>
                <c:pt idx="390">
                  <c:v>44221</c:v>
                </c:pt>
                <c:pt idx="391">
                  <c:v>44222</c:v>
                </c:pt>
                <c:pt idx="392">
                  <c:v>44223</c:v>
                </c:pt>
                <c:pt idx="393">
                  <c:v>44224</c:v>
                </c:pt>
                <c:pt idx="394">
                  <c:v>44225</c:v>
                </c:pt>
                <c:pt idx="395">
                  <c:v>44226</c:v>
                </c:pt>
                <c:pt idx="396">
                  <c:v>44227</c:v>
                </c:pt>
                <c:pt idx="397">
                  <c:v>44228</c:v>
                </c:pt>
                <c:pt idx="398">
                  <c:v>44229</c:v>
                </c:pt>
                <c:pt idx="399">
                  <c:v>44230</c:v>
                </c:pt>
                <c:pt idx="400">
                  <c:v>44231</c:v>
                </c:pt>
                <c:pt idx="401">
                  <c:v>44232</c:v>
                </c:pt>
                <c:pt idx="402">
                  <c:v>44233</c:v>
                </c:pt>
                <c:pt idx="403">
                  <c:v>44234</c:v>
                </c:pt>
                <c:pt idx="404">
                  <c:v>44235</c:v>
                </c:pt>
                <c:pt idx="405">
                  <c:v>44236</c:v>
                </c:pt>
                <c:pt idx="406">
                  <c:v>44237</c:v>
                </c:pt>
                <c:pt idx="407">
                  <c:v>44238</c:v>
                </c:pt>
                <c:pt idx="408">
                  <c:v>44239</c:v>
                </c:pt>
                <c:pt idx="409">
                  <c:v>44240</c:v>
                </c:pt>
                <c:pt idx="410">
                  <c:v>44241</c:v>
                </c:pt>
                <c:pt idx="411">
                  <c:v>44242</c:v>
                </c:pt>
                <c:pt idx="412">
                  <c:v>44243</c:v>
                </c:pt>
                <c:pt idx="413">
                  <c:v>44244</c:v>
                </c:pt>
                <c:pt idx="414">
                  <c:v>44245</c:v>
                </c:pt>
                <c:pt idx="415">
                  <c:v>44246</c:v>
                </c:pt>
                <c:pt idx="416">
                  <c:v>44247</c:v>
                </c:pt>
                <c:pt idx="417">
                  <c:v>44248</c:v>
                </c:pt>
                <c:pt idx="418">
                  <c:v>44249</c:v>
                </c:pt>
                <c:pt idx="419">
                  <c:v>44250</c:v>
                </c:pt>
                <c:pt idx="420">
                  <c:v>44251</c:v>
                </c:pt>
                <c:pt idx="421">
                  <c:v>44252</c:v>
                </c:pt>
                <c:pt idx="422">
                  <c:v>44253</c:v>
                </c:pt>
                <c:pt idx="423">
                  <c:v>44254</c:v>
                </c:pt>
                <c:pt idx="424">
                  <c:v>44255</c:v>
                </c:pt>
                <c:pt idx="425">
                  <c:v>44256</c:v>
                </c:pt>
                <c:pt idx="426">
                  <c:v>44257</c:v>
                </c:pt>
                <c:pt idx="427">
                  <c:v>44258</c:v>
                </c:pt>
                <c:pt idx="428">
                  <c:v>44259</c:v>
                </c:pt>
                <c:pt idx="429">
                  <c:v>44260</c:v>
                </c:pt>
                <c:pt idx="430">
                  <c:v>44261</c:v>
                </c:pt>
                <c:pt idx="431">
                  <c:v>44262</c:v>
                </c:pt>
                <c:pt idx="432">
                  <c:v>44263</c:v>
                </c:pt>
                <c:pt idx="433">
                  <c:v>44264</c:v>
                </c:pt>
                <c:pt idx="434">
                  <c:v>44265</c:v>
                </c:pt>
                <c:pt idx="435">
                  <c:v>44266</c:v>
                </c:pt>
                <c:pt idx="436">
                  <c:v>44267</c:v>
                </c:pt>
                <c:pt idx="437">
                  <c:v>44268</c:v>
                </c:pt>
                <c:pt idx="438">
                  <c:v>44269</c:v>
                </c:pt>
                <c:pt idx="439">
                  <c:v>44270</c:v>
                </c:pt>
                <c:pt idx="440">
                  <c:v>44271</c:v>
                </c:pt>
                <c:pt idx="441">
                  <c:v>44272</c:v>
                </c:pt>
                <c:pt idx="442">
                  <c:v>44273</c:v>
                </c:pt>
                <c:pt idx="443">
                  <c:v>44274</c:v>
                </c:pt>
                <c:pt idx="444">
                  <c:v>44275</c:v>
                </c:pt>
                <c:pt idx="445">
                  <c:v>44276</c:v>
                </c:pt>
                <c:pt idx="446">
                  <c:v>44277</c:v>
                </c:pt>
                <c:pt idx="447">
                  <c:v>44278</c:v>
                </c:pt>
                <c:pt idx="448">
                  <c:v>44279</c:v>
                </c:pt>
                <c:pt idx="449">
                  <c:v>44280</c:v>
                </c:pt>
                <c:pt idx="450">
                  <c:v>44281</c:v>
                </c:pt>
                <c:pt idx="451">
                  <c:v>44282</c:v>
                </c:pt>
                <c:pt idx="452">
                  <c:v>44283</c:v>
                </c:pt>
                <c:pt idx="453">
                  <c:v>44284</c:v>
                </c:pt>
                <c:pt idx="454">
                  <c:v>44285</c:v>
                </c:pt>
                <c:pt idx="455">
                  <c:v>44286</c:v>
                </c:pt>
                <c:pt idx="456">
                  <c:v>44287</c:v>
                </c:pt>
                <c:pt idx="457">
                  <c:v>44288</c:v>
                </c:pt>
                <c:pt idx="458">
                  <c:v>44289</c:v>
                </c:pt>
                <c:pt idx="459">
                  <c:v>44290</c:v>
                </c:pt>
                <c:pt idx="460">
                  <c:v>44291</c:v>
                </c:pt>
                <c:pt idx="461">
                  <c:v>44292</c:v>
                </c:pt>
                <c:pt idx="462">
                  <c:v>44293</c:v>
                </c:pt>
                <c:pt idx="463">
                  <c:v>44294</c:v>
                </c:pt>
                <c:pt idx="464">
                  <c:v>44295</c:v>
                </c:pt>
                <c:pt idx="465">
                  <c:v>44296</c:v>
                </c:pt>
                <c:pt idx="466">
                  <c:v>44297</c:v>
                </c:pt>
                <c:pt idx="467">
                  <c:v>44298</c:v>
                </c:pt>
                <c:pt idx="468">
                  <c:v>44299</c:v>
                </c:pt>
                <c:pt idx="469">
                  <c:v>44300</c:v>
                </c:pt>
                <c:pt idx="470">
                  <c:v>44301</c:v>
                </c:pt>
                <c:pt idx="471">
                  <c:v>44302</c:v>
                </c:pt>
                <c:pt idx="472">
                  <c:v>44303</c:v>
                </c:pt>
                <c:pt idx="473">
                  <c:v>44304</c:v>
                </c:pt>
                <c:pt idx="474">
                  <c:v>44305</c:v>
                </c:pt>
                <c:pt idx="475">
                  <c:v>44306</c:v>
                </c:pt>
                <c:pt idx="476">
                  <c:v>44307</c:v>
                </c:pt>
                <c:pt idx="477">
                  <c:v>44308</c:v>
                </c:pt>
                <c:pt idx="478">
                  <c:v>44309</c:v>
                </c:pt>
                <c:pt idx="479">
                  <c:v>44310</c:v>
                </c:pt>
                <c:pt idx="480">
                  <c:v>44311</c:v>
                </c:pt>
                <c:pt idx="481">
                  <c:v>44312</c:v>
                </c:pt>
                <c:pt idx="482">
                  <c:v>44313</c:v>
                </c:pt>
                <c:pt idx="483">
                  <c:v>44314</c:v>
                </c:pt>
                <c:pt idx="484">
                  <c:v>44315</c:v>
                </c:pt>
                <c:pt idx="485">
                  <c:v>44316</c:v>
                </c:pt>
                <c:pt idx="486">
                  <c:v>44317</c:v>
                </c:pt>
                <c:pt idx="487">
                  <c:v>44318</c:v>
                </c:pt>
                <c:pt idx="488">
                  <c:v>44319</c:v>
                </c:pt>
                <c:pt idx="489">
                  <c:v>44320</c:v>
                </c:pt>
                <c:pt idx="490">
                  <c:v>44321</c:v>
                </c:pt>
                <c:pt idx="491">
                  <c:v>44322</c:v>
                </c:pt>
                <c:pt idx="492">
                  <c:v>44323</c:v>
                </c:pt>
                <c:pt idx="493">
                  <c:v>44324</c:v>
                </c:pt>
                <c:pt idx="494">
                  <c:v>44325</c:v>
                </c:pt>
                <c:pt idx="495">
                  <c:v>44326</c:v>
                </c:pt>
                <c:pt idx="496">
                  <c:v>44327</c:v>
                </c:pt>
                <c:pt idx="497">
                  <c:v>44328</c:v>
                </c:pt>
                <c:pt idx="498">
                  <c:v>44329</c:v>
                </c:pt>
                <c:pt idx="499">
                  <c:v>44330</c:v>
                </c:pt>
                <c:pt idx="500">
                  <c:v>44331</c:v>
                </c:pt>
                <c:pt idx="501">
                  <c:v>44332</c:v>
                </c:pt>
                <c:pt idx="502">
                  <c:v>44333</c:v>
                </c:pt>
                <c:pt idx="503">
                  <c:v>44334</c:v>
                </c:pt>
                <c:pt idx="504">
                  <c:v>44335</c:v>
                </c:pt>
                <c:pt idx="505">
                  <c:v>44336</c:v>
                </c:pt>
                <c:pt idx="506">
                  <c:v>44337</c:v>
                </c:pt>
                <c:pt idx="507">
                  <c:v>44338</c:v>
                </c:pt>
                <c:pt idx="508">
                  <c:v>44339</c:v>
                </c:pt>
                <c:pt idx="509">
                  <c:v>44340</c:v>
                </c:pt>
                <c:pt idx="510">
                  <c:v>44341</c:v>
                </c:pt>
                <c:pt idx="511">
                  <c:v>44342</c:v>
                </c:pt>
                <c:pt idx="512">
                  <c:v>44343</c:v>
                </c:pt>
                <c:pt idx="513">
                  <c:v>44344</c:v>
                </c:pt>
                <c:pt idx="514">
                  <c:v>44345</c:v>
                </c:pt>
                <c:pt idx="515">
                  <c:v>44346</c:v>
                </c:pt>
                <c:pt idx="516">
                  <c:v>44347</c:v>
                </c:pt>
                <c:pt idx="517">
                  <c:v>44348</c:v>
                </c:pt>
                <c:pt idx="518">
                  <c:v>44349</c:v>
                </c:pt>
                <c:pt idx="519">
                  <c:v>44350</c:v>
                </c:pt>
                <c:pt idx="520">
                  <c:v>44351</c:v>
                </c:pt>
                <c:pt idx="521">
                  <c:v>44352</c:v>
                </c:pt>
                <c:pt idx="522">
                  <c:v>44353</c:v>
                </c:pt>
                <c:pt idx="523">
                  <c:v>44354</c:v>
                </c:pt>
                <c:pt idx="524">
                  <c:v>44355</c:v>
                </c:pt>
                <c:pt idx="525">
                  <c:v>44356</c:v>
                </c:pt>
                <c:pt idx="526">
                  <c:v>44357</c:v>
                </c:pt>
                <c:pt idx="527">
                  <c:v>44358</c:v>
                </c:pt>
                <c:pt idx="528">
                  <c:v>44359</c:v>
                </c:pt>
                <c:pt idx="529">
                  <c:v>44360</c:v>
                </c:pt>
                <c:pt idx="530">
                  <c:v>44361</c:v>
                </c:pt>
                <c:pt idx="531">
                  <c:v>44362</c:v>
                </c:pt>
                <c:pt idx="532">
                  <c:v>44363</c:v>
                </c:pt>
                <c:pt idx="533">
                  <c:v>44364</c:v>
                </c:pt>
                <c:pt idx="534">
                  <c:v>44365</c:v>
                </c:pt>
                <c:pt idx="535">
                  <c:v>44366</c:v>
                </c:pt>
                <c:pt idx="536">
                  <c:v>44367</c:v>
                </c:pt>
                <c:pt idx="537">
                  <c:v>44368</c:v>
                </c:pt>
                <c:pt idx="538">
                  <c:v>44369</c:v>
                </c:pt>
                <c:pt idx="539">
                  <c:v>44370</c:v>
                </c:pt>
                <c:pt idx="540">
                  <c:v>44371</c:v>
                </c:pt>
                <c:pt idx="541">
                  <c:v>44372</c:v>
                </c:pt>
                <c:pt idx="542">
                  <c:v>44373</c:v>
                </c:pt>
                <c:pt idx="543">
                  <c:v>44374</c:v>
                </c:pt>
                <c:pt idx="544">
                  <c:v>44375</c:v>
                </c:pt>
                <c:pt idx="545">
                  <c:v>44376</c:v>
                </c:pt>
              </c:numCache>
            </c:numRef>
          </c:cat>
          <c:val>
            <c:numRef>
              <c:f>Sheet3!$BF$3:$BF$548</c:f>
              <c:numCache>
                <c:formatCode>General</c:formatCode>
                <c:ptCount val="546"/>
                <c:pt idx="224">
                  <c:v>300</c:v>
                </c:pt>
                <c:pt idx="225">
                  <c:v>300</c:v>
                </c:pt>
                <c:pt idx="226">
                  <c:v>300</c:v>
                </c:pt>
                <c:pt idx="227">
                  <c:v>300</c:v>
                </c:pt>
                <c:pt idx="228">
                  <c:v>300</c:v>
                </c:pt>
                <c:pt idx="229">
                  <c:v>300</c:v>
                </c:pt>
                <c:pt idx="230">
                  <c:v>300</c:v>
                </c:pt>
                <c:pt idx="231">
                  <c:v>300</c:v>
                </c:pt>
                <c:pt idx="232">
                  <c:v>300</c:v>
                </c:pt>
                <c:pt idx="233">
                  <c:v>300</c:v>
                </c:pt>
                <c:pt idx="234">
                  <c:v>300</c:v>
                </c:pt>
                <c:pt idx="235">
                  <c:v>300</c:v>
                </c:pt>
                <c:pt idx="236">
                  <c:v>300</c:v>
                </c:pt>
                <c:pt idx="237">
                  <c:v>300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8-9CC8-4140-B968-02DA341257F4}"/>
            </c:ext>
          </c:extLst>
        </c:ser>
        <c:ser>
          <c:idx val="57"/>
          <c:order val="57"/>
          <c:tx>
            <c:strRef>
              <c:f>Sheet3!$BG$2</c:f>
              <c:strCache>
                <c:ptCount val="1"/>
                <c:pt idx="0">
                  <c:v>宝石特训班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Sheet3!$A$3:$A$548</c:f>
              <c:numCache>
                <c:formatCode>m/d/yyyy</c:formatCode>
                <c:ptCount val="546"/>
                <c:pt idx="0">
                  <c:v>43831</c:v>
                </c:pt>
                <c:pt idx="1">
                  <c:v>43832</c:v>
                </c:pt>
                <c:pt idx="2">
                  <c:v>43833</c:v>
                </c:pt>
                <c:pt idx="3">
                  <c:v>43834</c:v>
                </c:pt>
                <c:pt idx="4">
                  <c:v>43835</c:v>
                </c:pt>
                <c:pt idx="5">
                  <c:v>43836</c:v>
                </c:pt>
                <c:pt idx="6">
                  <c:v>43837</c:v>
                </c:pt>
                <c:pt idx="7">
                  <c:v>43838</c:v>
                </c:pt>
                <c:pt idx="8">
                  <c:v>43839</c:v>
                </c:pt>
                <c:pt idx="9">
                  <c:v>43840</c:v>
                </c:pt>
                <c:pt idx="10">
                  <c:v>43841</c:v>
                </c:pt>
                <c:pt idx="11">
                  <c:v>43842</c:v>
                </c:pt>
                <c:pt idx="12">
                  <c:v>43843</c:v>
                </c:pt>
                <c:pt idx="13">
                  <c:v>43844</c:v>
                </c:pt>
                <c:pt idx="14">
                  <c:v>43845</c:v>
                </c:pt>
                <c:pt idx="15">
                  <c:v>43846</c:v>
                </c:pt>
                <c:pt idx="16">
                  <c:v>43847</c:v>
                </c:pt>
                <c:pt idx="17">
                  <c:v>43848</c:v>
                </c:pt>
                <c:pt idx="18">
                  <c:v>43849</c:v>
                </c:pt>
                <c:pt idx="19">
                  <c:v>43850</c:v>
                </c:pt>
                <c:pt idx="20">
                  <c:v>43851</c:v>
                </c:pt>
                <c:pt idx="21">
                  <c:v>43852</c:v>
                </c:pt>
                <c:pt idx="22">
                  <c:v>43853</c:v>
                </c:pt>
                <c:pt idx="23">
                  <c:v>43854</c:v>
                </c:pt>
                <c:pt idx="24">
                  <c:v>43855</c:v>
                </c:pt>
                <c:pt idx="25">
                  <c:v>43856</c:v>
                </c:pt>
                <c:pt idx="26">
                  <c:v>43857</c:v>
                </c:pt>
                <c:pt idx="27">
                  <c:v>43858</c:v>
                </c:pt>
                <c:pt idx="28">
                  <c:v>43859</c:v>
                </c:pt>
                <c:pt idx="29">
                  <c:v>43860</c:v>
                </c:pt>
                <c:pt idx="30">
                  <c:v>43861</c:v>
                </c:pt>
                <c:pt idx="31">
                  <c:v>43862</c:v>
                </c:pt>
                <c:pt idx="32">
                  <c:v>43863</c:v>
                </c:pt>
                <c:pt idx="33">
                  <c:v>43864</c:v>
                </c:pt>
                <c:pt idx="34">
                  <c:v>43865</c:v>
                </c:pt>
                <c:pt idx="35">
                  <c:v>43866</c:v>
                </c:pt>
                <c:pt idx="36">
                  <c:v>43867</c:v>
                </c:pt>
                <c:pt idx="37">
                  <c:v>43868</c:v>
                </c:pt>
                <c:pt idx="38">
                  <c:v>43869</c:v>
                </c:pt>
                <c:pt idx="39">
                  <c:v>43870</c:v>
                </c:pt>
                <c:pt idx="40">
                  <c:v>43871</c:v>
                </c:pt>
                <c:pt idx="41">
                  <c:v>43872</c:v>
                </c:pt>
                <c:pt idx="42">
                  <c:v>43873</c:v>
                </c:pt>
                <c:pt idx="43">
                  <c:v>43874</c:v>
                </c:pt>
                <c:pt idx="44">
                  <c:v>43875</c:v>
                </c:pt>
                <c:pt idx="45">
                  <c:v>43876</c:v>
                </c:pt>
                <c:pt idx="46">
                  <c:v>43877</c:v>
                </c:pt>
                <c:pt idx="47">
                  <c:v>43878</c:v>
                </c:pt>
                <c:pt idx="48">
                  <c:v>43879</c:v>
                </c:pt>
                <c:pt idx="49">
                  <c:v>43880</c:v>
                </c:pt>
                <c:pt idx="50">
                  <c:v>43881</c:v>
                </c:pt>
                <c:pt idx="51">
                  <c:v>43882</c:v>
                </c:pt>
                <c:pt idx="52">
                  <c:v>43883</c:v>
                </c:pt>
                <c:pt idx="53">
                  <c:v>43884</c:v>
                </c:pt>
                <c:pt idx="54">
                  <c:v>43885</c:v>
                </c:pt>
                <c:pt idx="55">
                  <c:v>43886</c:v>
                </c:pt>
                <c:pt idx="56">
                  <c:v>43887</c:v>
                </c:pt>
                <c:pt idx="57">
                  <c:v>43888</c:v>
                </c:pt>
                <c:pt idx="58">
                  <c:v>43889</c:v>
                </c:pt>
                <c:pt idx="59">
                  <c:v>43890</c:v>
                </c:pt>
                <c:pt idx="60">
                  <c:v>43891</c:v>
                </c:pt>
                <c:pt idx="61">
                  <c:v>43892</c:v>
                </c:pt>
                <c:pt idx="62">
                  <c:v>43893</c:v>
                </c:pt>
                <c:pt idx="63">
                  <c:v>43894</c:v>
                </c:pt>
                <c:pt idx="64">
                  <c:v>43895</c:v>
                </c:pt>
                <c:pt idx="65">
                  <c:v>43896</c:v>
                </c:pt>
                <c:pt idx="66">
                  <c:v>43897</c:v>
                </c:pt>
                <c:pt idx="67">
                  <c:v>43898</c:v>
                </c:pt>
                <c:pt idx="68">
                  <c:v>43899</c:v>
                </c:pt>
                <c:pt idx="69">
                  <c:v>43900</c:v>
                </c:pt>
                <c:pt idx="70">
                  <c:v>43901</c:v>
                </c:pt>
                <c:pt idx="71">
                  <c:v>43902</c:v>
                </c:pt>
                <c:pt idx="72">
                  <c:v>43903</c:v>
                </c:pt>
                <c:pt idx="73">
                  <c:v>43904</c:v>
                </c:pt>
                <c:pt idx="74">
                  <c:v>43905</c:v>
                </c:pt>
                <c:pt idx="75">
                  <c:v>43906</c:v>
                </c:pt>
                <c:pt idx="76">
                  <c:v>43907</c:v>
                </c:pt>
                <c:pt idx="77">
                  <c:v>43908</c:v>
                </c:pt>
                <c:pt idx="78">
                  <c:v>43909</c:v>
                </c:pt>
                <c:pt idx="79">
                  <c:v>43910</c:v>
                </c:pt>
                <c:pt idx="80">
                  <c:v>43911</c:v>
                </c:pt>
                <c:pt idx="81">
                  <c:v>43912</c:v>
                </c:pt>
                <c:pt idx="82">
                  <c:v>43913</c:v>
                </c:pt>
                <c:pt idx="83">
                  <c:v>43914</c:v>
                </c:pt>
                <c:pt idx="84">
                  <c:v>43915</c:v>
                </c:pt>
                <c:pt idx="85">
                  <c:v>43916</c:v>
                </c:pt>
                <c:pt idx="86">
                  <c:v>43917</c:v>
                </c:pt>
                <c:pt idx="87">
                  <c:v>43918</c:v>
                </c:pt>
                <c:pt idx="88">
                  <c:v>43919</c:v>
                </c:pt>
                <c:pt idx="89">
                  <c:v>43920</c:v>
                </c:pt>
                <c:pt idx="90">
                  <c:v>43921</c:v>
                </c:pt>
                <c:pt idx="91">
                  <c:v>43922</c:v>
                </c:pt>
                <c:pt idx="92">
                  <c:v>43923</c:v>
                </c:pt>
                <c:pt idx="93">
                  <c:v>43924</c:v>
                </c:pt>
                <c:pt idx="94">
                  <c:v>43925</c:v>
                </c:pt>
                <c:pt idx="95">
                  <c:v>43926</c:v>
                </c:pt>
                <c:pt idx="96">
                  <c:v>43927</c:v>
                </c:pt>
                <c:pt idx="97">
                  <c:v>43928</c:v>
                </c:pt>
                <c:pt idx="98">
                  <c:v>43929</c:v>
                </c:pt>
                <c:pt idx="99">
                  <c:v>43930</c:v>
                </c:pt>
                <c:pt idx="100">
                  <c:v>43931</c:v>
                </c:pt>
                <c:pt idx="101">
                  <c:v>43932</c:v>
                </c:pt>
                <c:pt idx="102">
                  <c:v>43933</c:v>
                </c:pt>
                <c:pt idx="103">
                  <c:v>43934</c:v>
                </c:pt>
                <c:pt idx="104">
                  <c:v>43935</c:v>
                </c:pt>
                <c:pt idx="105">
                  <c:v>43936</c:v>
                </c:pt>
                <c:pt idx="106">
                  <c:v>43937</c:v>
                </c:pt>
                <c:pt idx="107">
                  <c:v>43938</c:v>
                </c:pt>
                <c:pt idx="108">
                  <c:v>43939</c:v>
                </c:pt>
                <c:pt idx="109">
                  <c:v>43940</c:v>
                </c:pt>
                <c:pt idx="110">
                  <c:v>43941</c:v>
                </c:pt>
                <c:pt idx="111">
                  <c:v>43942</c:v>
                </c:pt>
                <c:pt idx="112">
                  <c:v>43943</c:v>
                </c:pt>
                <c:pt idx="113">
                  <c:v>43944</c:v>
                </c:pt>
                <c:pt idx="114">
                  <c:v>43945</c:v>
                </c:pt>
                <c:pt idx="115">
                  <c:v>43946</c:v>
                </c:pt>
                <c:pt idx="116">
                  <c:v>43947</c:v>
                </c:pt>
                <c:pt idx="117">
                  <c:v>43948</c:v>
                </c:pt>
                <c:pt idx="118">
                  <c:v>43949</c:v>
                </c:pt>
                <c:pt idx="119">
                  <c:v>43950</c:v>
                </c:pt>
                <c:pt idx="120">
                  <c:v>43951</c:v>
                </c:pt>
                <c:pt idx="121">
                  <c:v>43952</c:v>
                </c:pt>
                <c:pt idx="122">
                  <c:v>43953</c:v>
                </c:pt>
                <c:pt idx="123">
                  <c:v>43954</c:v>
                </c:pt>
                <c:pt idx="124">
                  <c:v>43955</c:v>
                </c:pt>
                <c:pt idx="125">
                  <c:v>43956</c:v>
                </c:pt>
                <c:pt idx="126">
                  <c:v>43957</c:v>
                </c:pt>
                <c:pt idx="127">
                  <c:v>43958</c:v>
                </c:pt>
                <c:pt idx="128">
                  <c:v>43959</c:v>
                </c:pt>
                <c:pt idx="129">
                  <c:v>43960</c:v>
                </c:pt>
                <c:pt idx="130">
                  <c:v>43961</c:v>
                </c:pt>
                <c:pt idx="131">
                  <c:v>43962</c:v>
                </c:pt>
                <c:pt idx="132">
                  <c:v>43963</c:v>
                </c:pt>
                <c:pt idx="133">
                  <c:v>43964</c:v>
                </c:pt>
                <c:pt idx="134">
                  <c:v>43965</c:v>
                </c:pt>
                <c:pt idx="135">
                  <c:v>43966</c:v>
                </c:pt>
                <c:pt idx="136">
                  <c:v>43967</c:v>
                </c:pt>
                <c:pt idx="137">
                  <c:v>43968</c:v>
                </c:pt>
                <c:pt idx="138">
                  <c:v>43969</c:v>
                </c:pt>
                <c:pt idx="139">
                  <c:v>43970</c:v>
                </c:pt>
                <c:pt idx="140">
                  <c:v>43971</c:v>
                </c:pt>
                <c:pt idx="141">
                  <c:v>43972</c:v>
                </c:pt>
                <c:pt idx="142">
                  <c:v>43973</c:v>
                </c:pt>
                <c:pt idx="143">
                  <c:v>43974</c:v>
                </c:pt>
                <c:pt idx="144">
                  <c:v>43975</c:v>
                </c:pt>
                <c:pt idx="145">
                  <c:v>43976</c:v>
                </c:pt>
                <c:pt idx="146">
                  <c:v>43977</c:v>
                </c:pt>
                <c:pt idx="147">
                  <c:v>43978</c:v>
                </c:pt>
                <c:pt idx="148">
                  <c:v>43979</c:v>
                </c:pt>
                <c:pt idx="149">
                  <c:v>43980</c:v>
                </c:pt>
                <c:pt idx="150">
                  <c:v>43981</c:v>
                </c:pt>
                <c:pt idx="151">
                  <c:v>43982</c:v>
                </c:pt>
                <c:pt idx="152">
                  <c:v>43983</c:v>
                </c:pt>
                <c:pt idx="153">
                  <c:v>43984</c:v>
                </c:pt>
                <c:pt idx="154">
                  <c:v>43985</c:v>
                </c:pt>
                <c:pt idx="155">
                  <c:v>43986</c:v>
                </c:pt>
                <c:pt idx="156">
                  <c:v>43987</c:v>
                </c:pt>
                <c:pt idx="157">
                  <c:v>43988</c:v>
                </c:pt>
                <c:pt idx="158">
                  <c:v>43989</c:v>
                </c:pt>
                <c:pt idx="159">
                  <c:v>43990</c:v>
                </c:pt>
                <c:pt idx="160">
                  <c:v>43991</c:v>
                </c:pt>
                <c:pt idx="161">
                  <c:v>43992</c:v>
                </c:pt>
                <c:pt idx="162">
                  <c:v>43993</c:v>
                </c:pt>
                <c:pt idx="163">
                  <c:v>43994</c:v>
                </c:pt>
                <c:pt idx="164">
                  <c:v>43995</c:v>
                </c:pt>
                <c:pt idx="165">
                  <c:v>43996</c:v>
                </c:pt>
                <c:pt idx="166">
                  <c:v>43997</c:v>
                </c:pt>
                <c:pt idx="167">
                  <c:v>43998</c:v>
                </c:pt>
                <c:pt idx="168">
                  <c:v>43999</c:v>
                </c:pt>
                <c:pt idx="169">
                  <c:v>44000</c:v>
                </c:pt>
                <c:pt idx="170">
                  <c:v>44001</c:v>
                </c:pt>
                <c:pt idx="171">
                  <c:v>44002</c:v>
                </c:pt>
                <c:pt idx="172">
                  <c:v>44003</c:v>
                </c:pt>
                <c:pt idx="173">
                  <c:v>44004</c:v>
                </c:pt>
                <c:pt idx="174">
                  <c:v>44005</c:v>
                </c:pt>
                <c:pt idx="175">
                  <c:v>44006</c:v>
                </c:pt>
                <c:pt idx="176">
                  <c:v>44007</c:v>
                </c:pt>
                <c:pt idx="177">
                  <c:v>44008</c:v>
                </c:pt>
                <c:pt idx="178">
                  <c:v>44009</c:v>
                </c:pt>
                <c:pt idx="179">
                  <c:v>44010</c:v>
                </c:pt>
                <c:pt idx="180">
                  <c:v>44011</c:v>
                </c:pt>
                <c:pt idx="181">
                  <c:v>44012</c:v>
                </c:pt>
                <c:pt idx="182">
                  <c:v>44013</c:v>
                </c:pt>
                <c:pt idx="183">
                  <c:v>44014</c:v>
                </c:pt>
                <c:pt idx="184">
                  <c:v>44015</c:v>
                </c:pt>
                <c:pt idx="185">
                  <c:v>44016</c:v>
                </c:pt>
                <c:pt idx="186">
                  <c:v>44017</c:v>
                </c:pt>
                <c:pt idx="187">
                  <c:v>44018</c:v>
                </c:pt>
                <c:pt idx="188">
                  <c:v>44019</c:v>
                </c:pt>
                <c:pt idx="189">
                  <c:v>44020</c:v>
                </c:pt>
                <c:pt idx="190">
                  <c:v>44021</c:v>
                </c:pt>
                <c:pt idx="191">
                  <c:v>44022</c:v>
                </c:pt>
                <c:pt idx="192">
                  <c:v>44023</c:v>
                </c:pt>
                <c:pt idx="193">
                  <c:v>44024</c:v>
                </c:pt>
                <c:pt idx="194">
                  <c:v>44025</c:v>
                </c:pt>
                <c:pt idx="195">
                  <c:v>44026</c:v>
                </c:pt>
                <c:pt idx="196">
                  <c:v>44027</c:v>
                </c:pt>
                <c:pt idx="197">
                  <c:v>44028</c:v>
                </c:pt>
                <c:pt idx="198">
                  <c:v>44029</c:v>
                </c:pt>
                <c:pt idx="199">
                  <c:v>44030</c:v>
                </c:pt>
                <c:pt idx="200">
                  <c:v>44031</c:v>
                </c:pt>
                <c:pt idx="201">
                  <c:v>44032</c:v>
                </c:pt>
                <c:pt idx="202">
                  <c:v>44033</c:v>
                </c:pt>
                <c:pt idx="203">
                  <c:v>44034</c:v>
                </c:pt>
                <c:pt idx="204">
                  <c:v>44035</c:v>
                </c:pt>
                <c:pt idx="205">
                  <c:v>44036</c:v>
                </c:pt>
                <c:pt idx="206">
                  <c:v>44037</c:v>
                </c:pt>
                <c:pt idx="207">
                  <c:v>44038</c:v>
                </c:pt>
                <c:pt idx="208">
                  <c:v>44039</c:v>
                </c:pt>
                <c:pt idx="209">
                  <c:v>44040</c:v>
                </c:pt>
                <c:pt idx="210">
                  <c:v>44041</c:v>
                </c:pt>
                <c:pt idx="211">
                  <c:v>44042</c:v>
                </c:pt>
                <c:pt idx="212">
                  <c:v>44043</c:v>
                </c:pt>
                <c:pt idx="213">
                  <c:v>44044</c:v>
                </c:pt>
                <c:pt idx="214">
                  <c:v>44045</c:v>
                </c:pt>
                <c:pt idx="215">
                  <c:v>44046</c:v>
                </c:pt>
                <c:pt idx="216">
                  <c:v>44047</c:v>
                </c:pt>
                <c:pt idx="217">
                  <c:v>44048</c:v>
                </c:pt>
                <c:pt idx="218">
                  <c:v>44049</c:v>
                </c:pt>
                <c:pt idx="219">
                  <c:v>44050</c:v>
                </c:pt>
                <c:pt idx="220">
                  <c:v>44051</c:v>
                </c:pt>
                <c:pt idx="221">
                  <c:v>44052</c:v>
                </c:pt>
                <c:pt idx="222">
                  <c:v>44053</c:v>
                </c:pt>
                <c:pt idx="223">
                  <c:v>44054</c:v>
                </c:pt>
                <c:pt idx="224">
                  <c:v>44055</c:v>
                </c:pt>
                <c:pt idx="225">
                  <c:v>44056</c:v>
                </c:pt>
                <c:pt idx="226">
                  <c:v>44057</c:v>
                </c:pt>
                <c:pt idx="227">
                  <c:v>44058</c:v>
                </c:pt>
                <c:pt idx="228">
                  <c:v>44059</c:v>
                </c:pt>
                <c:pt idx="229">
                  <c:v>44060</c:v>
                </c:pt>
                <c:pt idx="230">
                  <c:v>44061</c:v>
                </c:pt>
                <c:pt idx="231">
                  <c:v>44062</c:v>
                </c:pt>
                <c:pt idx="232">
                  <c:v>44063</c:v>
                </c:pt>
                <c:pt idx="233">
                  <c:v>44064</c:v>
                </c:pt>
                <c:pt idx="234">
                  <c:v>44065</c:v>
                </c:pt>
                <c:pt idx="235">
                  <c:v>44066</c:v>
                </c:pt>
                <c:pt idx="236">
                  <c:v>44067</c:v>
                </c:pt>
                <c:pt idx="237">
                  <c:v>44068</c:v>
                </c:pt>
                <c:pt idx="238">
                  <c:v>44069</c:v>
                </c:pt>
                <c:pt idx="239">
                  <c:v>44070</c:v>
                </c:pt>
                <c:pt idx="240">
                  <c:v>44071</c:v>
                </c:pt>
                <c:pt idx="241">
                  <c:v>44072</c:v>
                </c:pt>
                <c:pt idx="242">
                  <c:v>44073</c:v>
                </c:pt>
                <c:pt idx="243">
                  <c:v>44074</c:v>
                </c:pt>
                <c:pt idx="244">
                  <c:v>44075</c:v>
                </c:pt>
                <c:pt idx="245">
                  <c:v>44076</c:v>
                </c:pt>
                <c:pt idx="246">
                  <c:v>44077</c:v>
                </c:pt>
                <c:pt idx="247">
                  <c:v>44078</c:v>
                </c:pt>
                <c:pt idx="248">
                  <c:v>44079</c:v>
                </c:pt>
                <c:pt idx="249">
                  <c:v>44080</c:v>
                </c:pt>
                <c:pt idx="250">
                  <c:v>44081</c:v>
                </c:pt>
                <c:pt idx="251">
                  <c:v>44082</c:v>
                </c:pt>
                <c:pt idx="252">
                  <c:v>44083</c:v>
                </c:pt>
                <c:pt idx="253">
                  <c:v>44084</c:v>
                </c:pt>
                <c:pt idx="254">
                  <c:v>44085</c:v>
                </c:pt>
                <c:pt idx="255">
                  <c:v>44086</c:v>
                </c:pt>
                <c:pt idx="256">
                  <c:v>44087</c:v>
                </c:pt>
                <c:pt idx="257">
                  <c:v>44088</c:v>
                </c:pt>
                <c:pt idx="258">
                  <c:v>44089</c:v>
                </c:pt>
                <c:pt idx="259">
                  <c:v>44090</c:v>
                </c:pt>
                <c:pt idx="260">
                  <c:v>44091</c:v>
                </c:pt>
                <c:pt idx="261">
                  <c:v>44092</c:v>
                </c:pt>
                <c:pt idx="262">
                  <c:v>44093</c:v>
                </c:pt>
                <c:pt idx="263">
                  <c:v>44094</c:v>
                </c:pt>
                <c:pt idx="264">
                  <c:v>44095</c:v>
                </c:pt>
                <c:pt idx="265">
                  <c:v>44096</c:v>
                </c:pt>
                <c:pt idx="266">
                  <c:v>44097</c:v>
                </c:pt>
                <c:pt idx="267">
                  <c:v>44098</c:v>
                </c:pt>
                <c:pt idx="268">
                  <c:v>44099</c:v>
                </c:pt>
                <c:pt idx="269">
                  <c:v>44100</c:v>
                </c:pt>
                <c:pt idx="270">
                  <c:v>44101</c:v>
                </c:pt>
                <c:pt idx="271">
                  <c:v>44102</c:v>
                </c:pt>
                <c:pt idx="272">
                  <c:v>44103</c:v>
                </c:pt>
                <c:pt idx="273">
                  <c:v>44104</c:v>
                </c:pt>
                <c:pt idx="274">
                  <c:v>44105</c:v>
                </c:pt>
                <c:pt idx="275">
                  <c:v>44106</c:v>
                </c:pt>
                <c:pt idx="276">
                  <c:v>44107</c:v>
                </c:pt>
                <c:pt idx="277">
                  <c:v>44108</c:v>
                </c:pt>
                <c:pt idx="278">
                  <c:v>44109</c:v>
                </c:pt>
                <c:pt idx="279">
                  <c:v>44110</c:v>
                </c:pt>
                <c:pt idx="280">
                  <c:v>44111</c:v>
                </c:pt>
                <c:pt idx="281">
                  <c:v>44112</c:v>
                </c:pt>
                <c:pt idx="282">
                  <c:v>44113</c:v>
                </c:pt>
                <c:pt idx="283">
                  <c:v>44114</c:v>
                </c:pt>
                <c:pt idx="284">
                  <c:v>44115</c:v>
                </c:pt>
                <c:pt idx="285">
                  <c:v>44116</c:v>
                </c:pt>
                <c:pt idx="286">
                  <c:v>44117</c:v>
                </c:pt>
                <c:pt idx="287">
                  <c:v>44118</c:v>
                </c:pt>
                <c:pt idx="288">
                  <c:v>44119</c:v>
                </c:pt>
                <c:pt idx="289">
                  <c:v>44120</c:v>
                </c:pt>
                <c:pt idx="290">
                  <c:v>44121</c:v>
                </c:pt>
                <c:pt idx="291">
                  <c:v>44122</c:v>
                </c:pt>
                <c:pt idx="292">
                  <c:v>44123</c:v>
                </c:pt>
                <c:pt idx="293">
                  <c:v>44124</c:v>
                </c:pt>
                <c:pt idx="294">
                  <c:v>44125</c:v>
                </c:pt>
                <c:pt idx="295">
                  <c:v>44126</c:v>
                </c:pt>
                <c:pt idx="296">
                  <c:v>44127</c:v>
                </c:pt>
                <c:pt idx="297">
                  <c:v>44128</c:v>
                </c:pt>
                <c:pt idx="298">
                  <c:v>44129</c:v>
                </c:pt>
                <c:pt idx="299">
                  <c:v>44130</c:v>
                </c:pt>
                <c:pt idx="300">
                  <c:v>44131</c:v>
                </c:pt>
                <c:pt idx="301">
                  <c:v>44132</c:v>
                </c:pt>
                <c:pt idx="302">
                  <c:v>44133</c:v>
                </c:pt>
                <c:pt idx="303">
                  <c:v>44134</c:v>
                </c:pt>
                <c:pt idx="304">
                  <c:v>44135</c:v>
                </c:pt>
                <c:pt idx="305">
                  <c:v>44136</c:v>
                </c:pt>
                <c:pt idx="306">
                  <c:v>44137</c:v>
                </c:pt>
                <c:pt idx="307">
                  <c:v>44138</c:v>
                </c:pt>
                <c:pt idx="308">
                  <c:v>44139</c:v>
                </c:pt>
                <c:pt idx="309">
                  <c:v>44140</c:v>
                </c:pt>
                <c:pt idx="310">
                  <c:v>44141</c:v>
                </c:pt>
                <c:pt idx="311">
                  <c:v>44142</c:v>
                </c:pt>
                <c:pt idx="312">
                  <c:v>44143</c:v>
                </c:pt>
                <c:pt idx="313">
                  <c:v>44144</c:v>
                </c:pt>
                <c:pt idx="314">
                  <c:v>44145</c:v>
                </c:pt>
                <c:pt idx="315">
                  <c:v>44146</c:v>
                </c:pt>
                <c:pt idx="316">
                  <c:v>44147</c:v>
                </c:pt>
                <c:pt idx="317">
                  <c:v>44148</c:v>
                </c:pt>
                <c:pt idx="318">
                  <c:v>44149</c:v>
                </c:pt>
                <c:pt idx="319">
                  <c:v>44150</c:v>
                </c:pt>
                <c:pt idx="320">
                  <c:v>44151</c:v>
                </c:pt>
                <c:pt idx="321">
                  <c:v>44152</c:v>
                </c:pt>
                <c:pt idx="322">
                  <c:v>44153</c:v>
                </c:pt>
                <c:pt idx="323">
                  <c:v>44154</c:v>
                </c:pt>
                <c:pt idx="324">
                  <c:v>44155</c:v>
                </c:pt>
                <c:pt idx="325">
                  <c:v>44156</c:v>
                </c:pt>
                <c:pt idx="326">
                  <c:v>44157</c:v>
                </c:pt>
                <c:pt idx="327">
                  <c:v>44158</c:v>
                </c:pt>
                <c:pt idx="328">
                  <c:v>44159</c:v>
                </c:pt>
                <c:pt idx="329">
                  <c:v>44160</c:v>
                </c:pt>
                <c:pt idx="330">
                  <c:v>44161</c:v>
                </c:pt>
                <c:pt idx="331">
                  <c:v>44162</c:v>
                </c:pt>
                <c:pt idx="332">
                  <c:v>44163</c:v>
                </c:pt>
                <c:pt idx="333">
                  <c:v>44164</c:v>
                </c:pt>
                <c:pt idx="334">
                  <c:v>44165</c:v>
                </c:pt>
                <c:pt idx="335">
                  <c:v>44166</c:v>
                </c:pt>
                <c:pt idx="336">
                  <c:v>44167</c:v>
                </c:pt>
                <c:pt idx="337">
                  <c:v>44168</c:v>
                </c:pt>
                <c:pt idx="338">
                  <c:v>44169</c:v>
                </c:pt>
                <c:pt idx="339">
                  <c:v>44170</c:v>
                </c:pt>
                <c:pt idx="340">
                  <c:v>44171</c:v>
                </c:pt>
                <c:pt idx="341">
                  <c:v>44172</c:v>
                </c:pt>
                <c:pt idx="342">
                  <c:v>44173</c:v>
                </c:pt>
                <c:pt idx="343">
                  <c:v>44174</c:v>
                </c:pt>
                <c:pt idx="344">
                  <c:v>44175</c:v>
                </c:pt>
                <c:pt idx="345">
                  <c:v>44176</c:v>
                </c:pt>
                <c:pt idx="346">
                  <c:v>44177</c:v>
                </c:pt>
                <c:pt idx="347">
                  <c:v>44178</c:v>
                </c:pt>
                <c:pt idx="348">
                  <c:v>44179</c:v>
                </c:pt>
                <c:pt idx="349">
                  <c:v>44180</c:v>
                </c:pt>
                <c:pt idx="350">
                  <c:v>44181</c:v>
                </c:pt>
                <c:pt idx="351">
                  <c:v>44182</c:v>
                </c:pt>
                <c:pt idx="352">
                  <c:v>44183</c:v>
                </c:pt>
                <c:pt idx="353">
                  <c:v>44184</c:v>
                </c:pt>
                <c:pt idx="354">
                  <c:v>44185</c:v>
                </c:pt>
                <c:pt idx="355">
                  <c:v>44186</c:v>
                </c:pt>
                <c:pt idx="356">
                  <c:v>44187</c:v>
                </c:pt>
                <c:pt idx="357">
                  <c:v>44188</c:v>
                </c:pt>
                <c:pt idx="358">
                  <c:v>44189</c:v>
                </c:pt>
                <c:pt idx="359">
                  <c:v>44190</c:v>
                </c:pt>
                <c:pt idx="360">
                  <c:v>44191</c:v>
                </c:pt>
                <c:pt idx="361">
                  <c:v>44192</c:v>
                </c:pt>
                <c:pt idx="362">
                  <c:v>44193</c:v>
                </c:pt>
                <c:pt idx="363">
                  <c:v>44194</c:v>
                </c:pt>
                <c:pt idx="364">
                  <c:v>44195</c:v>
                </c:pt>
                <c:pt idx="365">
                  <c:v>44196</c:v>
                </c:pt>
                <c:pt idx="366">
                  <c:v>44197</c:v>
                </c:pt>
                <c:pt idx="367">
                  <c:v>44198</c:v>
                </c:pt>
                <c:pt idx="368">
                  <c:v>44199</c:v>
                </c:pt>
                <c:pt idx="369">
                  <c:v>44200</c:v>
                </c:pt>
                <c:pt idx="370">
                  <c:v>44201</c:v>
                </c:pt>
                <c:pt idx="371">
                  <c:v>44202</c:v>
                </c:pt>
                <c:pt idx="372">
                  <c:v>44203</c:v>
                </c:pt>
                <c:pt idx="373">
                  <c:v>44204</c:v>
                </c:pt>
                <c:pt idx="374">
                  <c:v>44205</c:v>
                </c:pt>
                <c:pt idx="375">
                  <c:v>44206</c:v>
                </c:pt>
                <c:pt idx="376">
                  <c:v>44207</c:v>
                </c:pt>
                <c:pt idx="377">
                  <c:v>44208</c:v>
                </c:pt>
                <c:pt idx="378">
                  <c:v>44209</c:v>
                </c:pt>
                <c:pt idx="379">
                  <c:v>44210</c:v>
                </c:pt>
                <c:pt idx="380">
                  <c:v>44211</c:v>
                </c:pt>
                <c:pt idx="381">
                  <c:v>44212</c:v>
                </c:pt>
                <c:pt idx="382">
                  <c:v>44213</c:v>
                </c:pt>
                <c:pt idx="383">
                  <c:v>44214</c:v>
                </c:pt>
                <c:pt idx="384">
                  <c:v>44215</c:v>
                </c:pt>
                <c:pt idx="385">
                  <c:v>44216</c:v>
                </c:pt>
                <c:pt idx="386">
                  <c:v>44217</c:v>
                </c:pt>
                <c:pt idx="387">
                  <c:v>44218</c:v>
                </c:pt>
                <c:pt idx="388">
                  <c:v>44219</c:v>
                </c:pt>
                <c:pt idx="389">
                  <c:v>44220</c:v>
                </c:pt>
                <c:pt idx="390">
                  <c:v>44221</c:v>
                </c:pt>
                <c:pt idx="391">
                  <c:v>44222</c:v>
                </c:pt>
                <c:pt idx="392">
                  <c:v>44223</c:v>
                </c:pt>
                <c:pt idx="393">
                  <c:v>44224</c:v>
                </c:pt>
                <c:pt idx="394">
                  <c:v>44225</c:v>
                </c:pt>
                <c:pt idx="395">
                  <c:v>44226</c:v>
                </c:pt>
                <c:pt idx="396">
                  <c:v>44227</c:v>
                </c:pt>
                <c:pt idx="397">
                  <c:v>44228</c:v>
                </c:pt>
                <c:pt idx="398">
                  <c:v>44229</c:v>
                </c:pt>
                <c:pt idx="399">
                  <c:v>44230</c:v>
                </c:pt>
                <c:pt idx="400">
                  <c:v>44231</c:v>
                </c:pt>
                <c:pt idx="401">
                  <c:v>44232</c:v>
                </c:pt>
                <c:pt idx="402">
                  <c:v>44233</c:v>
                </c:pt>
                <c:pt idx="403">
                  <c:v>44234</c:v>
                </c:pt>
                <c:pt idx="404">
                  <c:v>44235</c:v>
                </c:pt>
                <c:pt idx="405">
                  <c:v>44236</c:v>
                </c:pt>
                <c:pt idx="406">
                  <c:v>44237</c:v>
                </c:pt>
                <c:pt idx="407">
                  <c:v>44238</c:v>
                </c:pt>
                <c:pt idx="408">
                  <c:v>44239</c:v>
                </c:pt>
                <c:pt idx="409">
                  <c:v>44240</c:v>
                </c:pt>
                <c:pt idx="410">
                  <c:v>44241</c:v>
                </c:pt>
                <c:pt idx="411">
                  <c:v>44242</c:v>
                </c:pt>
                <c:pt idx="412">
                  <c:v>44243</c:v>
                </c:pt>
                <c:pt idx="413">
                  <c:v>44244</c:v>
                </c:pt>
                <c:pt idx="414">
                  <c:v>44245</c:v>
                </c:pt>
                <c:pt idx="415">
                  <c:v>44246</c:v>
                </c:pt>
                <c:pt idx="416">
                  <c:v>44247</c:v>
                </c:pt>
                <c:pt idx="417">
                  <c:v>44248</c:v>
                </c:pt>
                <c:pt idx="418">
                  <c:v>44249</c:v>
                </c:pt>
                <c:pt idx="419">
                  <c:v>44250</c:v>
                </c:pt>
                <c:pt idx="420">
                  <c:v>44251</c:v>
                </c:pt>
                <c:pt idx="421">
                  <c:v>44252</c:v>
                </c:pt>
                <c:pt idx="422">
                  <c:v>44253</c:v>
                </c:pt>
                <c:pt idx="423">
                  <c:v>44254</c:v>
                </c:pt>
                <c:pt idx="424">
                  <c:v>44255</c:v>
                </c:pt>
                <c:pt idx="425">
                  <c:v>44256</c:v>
                </c:pt>
                <c:pt idx="426">
                  <c:v>44257</c:v>
                </c:pt>
                <c:pt idx="427">
                  <c:v>44258</c:v>
                </c:pt>
                <c:pt idx="428">
                  <c:v>44259</c:v>
                </c:pt>
                <c:pt idx="429">
                  <c:v>44260</c:v>
                </c:pt>
                <c:pt idx="430">
                  <c:v>44261</c:v>
                </c:pt>
                <c:pt idx="431">
                  <c:v>44262</c:v>
                </c:pt>
                <c:pt idx="432">
                  <c:v>44263</c:v>
                </c:pt>
                <c:pt idx="433">
                  <c:v>44264</c:v>
                </c:pt>
                <c:pt idx="434">
                  <c:v>44265</c:v>
                </c:pt>
                <c:pt idx="435">
                  <c:v>44266</c:v>
                </c:pt>
                <c:pt idx="436">
                  <c:v>44267</c:v>
                </c:pt>
                <c:pt idx="437">
                  <c:v>44268</c:v>
                </c:pt>
                <c:pt idx="438">
                  <c:v>44269</c:v>
                </c:pt>
                <c:pt idx="439">
                  <c:v>44270</c:v>
                </c:pt>
                <c:pt idx="440">
                  <c:v>44271</c:v>
                </c:pt>
                <c:pt idx="441">
                  <c:v>44272</c:v>
                </c:pt>
                <c:pt idx="442">
                  <c:v>44273</c:v>
                </c:pt>
                <c:pt idx="443">
                  <c:v>44274</c:v>
                </c:pt>
                <c:pt idx="444">
                  <c:v>44275</c:v>
                </c:pt>
                <c:pt idx="445">
                  <c:v>44276</c:v>
                </c:pt>
                <c:pt idx="446">
                  <c:v>44277</c:v>
                </c:pt>
                <c:pt idx="447">
                  <c:v>44278</c:v>
                </c:pt>
                <c:pt idx="448">
                  <c:v>44279</c:v>
                </c:pt>
                <c:pt idx="449">
                  <c:v>44280</c:v>
                </c:pt>
                <c:pt idx="450">
                  <c:v>44281</c:v>
                </c:pt>
                <c:pt idx="451">
                  <c:v>44282</c:v>
                </c:pt>
                <c:pt idx="452">
                  <c:v>44283</c:v>
                </c:pt>
                <c:pt idx="453">
                  <c:v>44284</c:v>
                </c:pt>
                <c:pt idx="454">
                  <c:v>44285</c:v>
                </c:pt>
                <c:pt idx="455">
                  <c:v>44286</c:v>
                </c:pt>
                <c:pt idx="456">
                  <c:v>44287</c:v>
                </c:pt>
                <c:pt idx="457">
                  <c:v>44288</c:v>
                </c:pt>
                <c:pt idx="458">
                  <c:v>44289</c:v>
                </c:pt>
                <c:pt idx="459">
                  <c:v>44290</c:v>
                </c:pt>
                <c:pt idx="460">
                  <c:v>44291</c:v>
                </c:pt>
                <c:pt idx="461">
                  <c:v>44292</c:v>
                </c:pt>
                <c:pt idx="462">
                  <c:v>44293</c:v>
                </c:pt>
                <c:pt idx="463">
                  <c:v>44294</c:v>
                </c:pt>
                <c:pt idx="464">
                  <c:v>44295</c:v>
                </c:pt>
                <c:pt idx="465">
                  <c:v>44296</c:v>
                </c:pt>
                <c:pt idx="466">
                  <c:v>44297</c:v>
                </c:pt>
                <c:pt idx="467">
                  <c:v>44298</c:v>
                </c:pt>
                <c:pt idx="468">
                  <c:v>44299</c:v>
                </c:pt>
                <c:pt idx="469">
                  <c:v>44300</c:v>
                </c:pt>
                <c:pt idx="470">
                  <c:v>44301</c:v>
                </c:pt>
                <c:pt idx="471">
                  <c:v>44302</c:v>
                </c:pt>
                <c:pt idx="472">
                  <c:v>44303</c:v>
                </c:pt>
                <c:pt idx="473">
                  <c:v>44304</c:v>
                </c:pt>
                <c:pt idx="474">
                  <c:v>44305</c:v>
                </c:pt>
                <c:pt idx="475">
                  <c:v>44306</c:v>
                </c:pt>
                <c:pt idx="476">
                  <c:v>44307</c:v>
                </c:pt>
                <c:pt idx="477">
                  <c:v>44308</c:v>
                </c:pt>
                <c:pt idx="478">
                  <c:v>44309</c:v>
                </c:pt>
                <c:pt idx="479">
                  <c:v>44310</c:v>
                </c:pt>
                <c:pt idx="480">
                  <c:v>44311</c:v>
                </c:pt>
                <c:pt idx="481">
                  <c:v>44312</c:v>
                </c:pt>
                <c:pt idx="482">
                  <c:v>44313</c:v>
                </c:pt>
                <c:pt idx="483">
                  <c:v>44314</c:v>
                </c:pt>
                <c:pt idx="484">
                  <c:v>44315</c:v>
                </c:pt>
                <c:pt idx="485">
                  <c:v>44316</c:v>
                </c:pt>
                <c:pt idx="486">
                  <c:v>44317</c:v>
                </c:pt>
                <c:pt idx="487">
                  <c:v>44318</c:v>
                </c:pt>
                <c:pt idx="488">
                  <c:v>44319</c:v>
                </c:pt>
                <c:pt idx="489">
                  <c:v>44320</c:v>
                </c:pt>
                <c:pt idx="490">
                  <c:v>44321</c:v>
                </c:pt>
                <c:pt idx="491">
                  <c:v>44322</c:v>
                </c:pt>
                <c:pt idx="492">
                  <c:v>44323</c:v>
                </c:pt>
                <c:pt idx="493">
                  <c:v>44324</c:v>
                </c:pt>
                <c:pt idx="494">
                  <c:v>44325</c:v>
                </c:pt>
                <c:pt idx="495">
                  <c:v>44326</c:v>
                </c:pt>
                <c:pt idx="496">
                  <c:v>44327</c:v>
                </c:pt>
                <c:pt idx="497">
                  <c:v>44328</c:v>
                </c:pt>
                <c:pt idx="498">
                  <c:v>44329</c:v>
                </c:pt>
                <c:pt idx="499">
                  <c:v>44330</c:v>
                </c:pt>
                <c:pt idx="500">
                  <c:v>44331</c:v>
                </c:pt>
                <c:pt idx="501">
                  <c:v>44332</c:v>
                </c:pt>
                <c:pt idx="502">
                  <c:v>44333</c:v>
                </c:pt>
                <c:pt idx="503">
                  <c:v>44334</c:v>
                </c:pt>
                <c:pt idx="504">
                  <c:v>44335</c:v>
                </c:pt>
                <c:pt idx="505">
                  <c:v>44336</c:v>
                </c:pt>
                <c:pt idx="506">
                  <c:v>44337</c:v>
                </c:pt>
                <c:pt idx="507">
                  <c:v>44338</c:v>
                </c:pt>
                <c:pt idx="508">
                  <c:v>44339</c:v>
                </c:pt>
                <c:pt idx="509">
                  <c:v>44340</c:v>
                </c:pt>
                <c:pt idx="510">
                  <c:v>44341</c:v>
                </c:pt>
                <c:pt idx="511">
                  <c:v>44342</c:v>
                </c:pt>
                <c:pt idx="512">
                  <c:v>44343</c:v>
                </c:pt>
                <c:pt idx="513">
                  <c:v>44344</c:v>
                </c:pt>
                <c:pt idx="514">
                  <c:v>44345</c:v>
                </c:pt>
                <c:pt idx="515">
                  <c:v>44346</c:v>
                </c:pt>
                <c:pt idx="516">
                  <c:v>44347</c:v>
                </c:pt>
                <c:pt idx="517">
                  <c:v>44348</c:v>
                </c:pt>
                <c:pt idx="518">
                  <c:v>44349</c:v>
                </c:pt>
                <c:pt idx="519">
                  <c:v>44350</c:v>
                </c:pt>
                <c:pt idx="520">
                  <c:v>44351</c:v>
                </c:pt>
                <c:pt idx="521">
                  <c:v>44352</c:v>
                </c:pt>
                <c:pt idx="522">
                  <c:v>44353</c:v>
                </c:pt>
                <c:pt idx="523">
                  <c:v>44354</c:v>
                </c:pt>
                <c:pt idx="524">
                  <c:v>44355</c:v>
                </c:pt>
                <c:pt idx="525">
                  <c:v>44356</c:v>
                </c:pt>
                <c:pt idx="526">
                  <c:v>44357</c:v>
                </c:pt>
                <c:pt idx="527">
                  <c:v>44358</c:v>
                </c:pt>
                <c:pt idx="528">
                  <c:v>44359</c:v>
                </c:pt>
                <c:pt idx="529">
                  <c:v>44360</c:v>
                </c:pt>
                <c:pt idx="530">
                  <c:v>44361</c:v>
                </c:pt>
                <c:pt idx="531">
                  <c:v>44362</c:v>
                </c:pt>
                <c:pt idx="532">
                  <c:v>44363</c:v>
                </c:pt>
                <c:pt idx="533">
                  <c:v>44364</c:v>
                </c:pt>
                <c:pt idx="534">
                  <c:v>44365</c:v>
                </c:pt>
                <c:pt idx="535">
                  <c:v>44366</c:v>
                </c:pt>
                <c:pt idx="536">
                  <c:v>44367</c:v>
                </c:pt>
                <c:pt idx="537">
                  <c:v>44368</c:v>
                </c:pt>
                <c:pt idx="538">
                  <c:v>44369</c:v>
                </c:pt>
                <c:pt idx="539">
                  <c:v>44370</c:v>
                </c:pt>
                <c:pt idx="540">
                  <c:v>44371</c:v>
                </c:pt>
                <c:pt idx="541">
                  <c:v>44372</c:v>
                </c:pt>
                <c:pt idx="542">
                  <c:v>44373</c:v>
                </c:pt>
                <c:pt idx="543">
                  <c:v>44374</c:v>
                </c:pt>
                <c:pt idx="544">
                  <c:v>44375</c:v>
                </c:pt>
                <c:pt idx="545">
                  <c:v>44376</c:v>
                </c:pt>
              </c:numCache>
            </c:numRef>
          </c:cat>
          <c:val>
            <c:numRef>
              <c:f>Sheet3!$BG$3:$BG$548</c:f>
              <c:numCache>
                <c:formatCode>General</c:formatCode>
                <c:ptCount val="546"/>
                <c:pt idx="229">
                  <c:v>400</c:v>
                </c:pt>
                <c:pt idx="230">
                  <c:v>400</c:v>
                </c:pt>
                <c:pt idx="231">
                  <c:v>400</c:v>
                </c:pt>
                <c:pt idx="232">
                  <c:v>400</c:v>
                </c:pt>
                <c:pt idx="233">
                  <c:v>400</c:v>
                </c:pt>
                <c:pt idx="234">
                  <c:v>400</c:v>
                </c:pt>
                <c:pt idx="235">
                  <c:v>400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9-9CC8-4140-B968-02DA341257F4}"/>
            </c:ext>
          </c:extLst>
        </c:ser>
        <c:ser>
          <c:idx val="58"/>
          <c:order val="58"/>
          <c:tx>
            <c:strRef>
              <c:f>Sheet3!$BH$2</c:f>
              <c:strCache>
                <c:ptCount val="1"/>
                <c:pt idx="0">
                  <c:v>百家号豪礼送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Sheet3!$A$3:$A$548</c:f>
              <c:numCache>
                <c:formatCode>m/d/yyyy</c:formatCode>
                <c:ptCount val="546"/>
                <c:pt idx="0">
                  <c:v>43831</c:v>
                </c:pt>
                <c:pt idx="1">
                  <c:v>43832</c:v>
                </c:pt>
                <c:pt idx="2">
                  <c:v>43833</c:v>
                </c:pt>
                <c:pt idx="3">
                  <c:v>43834</c:v>
                </c:pt>
                <c:pt idx="4">
                  <c:v>43835</c:v>
                </c:pt>
                <c:pt idx="5">
                  <c:v>43836</c:v>
                </c:pt>
                <c:pt idx="6">
                  <c:v>43837</c:v>
                </c:pt>
                <c:pt idx="7">
                  <c:v>43838</c:v>
                </c:pt>
                <c:pt idx="8">
                  <c:v>43839</c:v>
                </c:pt>
                <c:pt idx="9">
                  <c:v>43840</c:v>
                </c:pt>
                <c:pt idx="10">
                  <c:v>43841</c:v>
                </c:pt>
                <c:pt idx="11">
                  <c:v>43842</c:v>
                </c:pt>
                <c:pt idx="12">
                  <c:v>43843</c:v>
                </c:pt>
                <c:pt idx="13">
                  <c:v>43844</c:v>
                </c:pt>
                <c:pt idx="14">
                  <c:v>43845</c:v>
                </c:pt>
                <c:pt idx="15">
                  <c:v>43846</c:v>
                </c:pt>
                <c:pt idx="16">
                  <c:v>43847</c:v>
                </c:pt>
                <c:pt idx="17">
                  <c:v>43848</c:v>
                </c:pt>
                <c:pt idx="18">
                  <c:v>43849</c:v>
                </c:pt>
                <c:pt idx="19">
                  <c:v>43850</c:v>
                </c:pt>
                <c:pt idx="20">
                  <c:v>43851</c:v>
                </c:pt>
                <c:pt idx="21">
                  <c:v>43852</c:v>
                </c:pt>
                <c:pt idx="22">
                  <c:v>43853</c:v>
                </c:pt>
                <c:pt idx="23">
                  <c:v>43854</c:v>
                </c:pt>
                <c:pt idx="24">
                  <c:v>43855</c:v>
                </c:pt>
                <c:pt idx="25">
                  <c:v>43856</c:v>
                </c:pt>
                <c:pt idx="26">
                  <c:v>43857</c:v>
                </c:pt>
                <c:pt idx="27">
                  <c:v>43858</c:v>
                </c:pt>
                <c:pt idx="28">
                  <c:v>43859</c:v>
                </c:pt>
                <c:pt idx="29">
                  <c:v>43860</c:v>
                </c:pt>
                <c:pt idx="30">
                  <c:v>43861</c:v>
                </c:pt>
                <c:pt idx="31">
                  <c:v>43862</c:v>
                </c:pt>
                <c:pt idx="32">
                  <c:v>43863</c:v>
                </c:pt>
                <c:pt idx="33">
                  <c:v>43864</c:v>
                </c:pt>
                <c:pt idx="34">
                  <c:v>43865</c:v>
                </c:pt>
                <c:pt idx="35">
                  <c:v>43866</c:v>
                </c:pt>
                <c:pt idx="36">
                  <c:v>43867</c:v>
                </c:pt>
                <c:pt idx="37">
                  <c:v>43868</c:v>
                </c:pt>
                <c:pt idx="38">
                  <c:v>43869</c:v>
                </c:pt>
                <c:pt idx="39">
                  <c:v>43870</c:v>
                </c:pt>
                <c:pt idx="40">
                  <c:v>43871</c:v>
                </c:pt>
                <c:pt idx="41">
                  <c:v>43872</c:v>
                </c:pt>
                <c:pt idx="42">
                  <c:v>43873</c:v>
                </c:pt>
                <c:pt idx="43">
                  <c:v>43874</c:v>
                </c:pt>
                <c:pt idx="44">
                  <c:v>43875</c:v>
                </c:pt>
                <c:pt idx="45">
                  <c:v>43876</c:v>
                </c:pt>
                <c:pt idx="46">
                  <c:v>43877</c:v>
                </c:pt>
                <c:pt idx="47">
                  <c:v>43878</c:v>
                </c:pt>
                <c:pt idx="48">
                  <c:v>43879</c:v>
                </c:pt>
                <c:pt idx="49">
                  <c:v>43880</c:v>
                </c:pt>
                <c:pt idx="50">
                  <c:v>43881</c:v>
                </c:pt>
                <c:pt idx="51">
                  <c:v>43882</c:v>
                </c:pt>
                <c:pt idx="52">
                  <c:v>43883</c:v>
                </c:pt>
                <c:pt idx="53">
                  <c:v>43884</c:v>
                </c:pt>
                <c:pt idx="54">
                  <c:v>43885</c:v>
                </c:pt>
                <c:pt idx="55">
                  <c:v>43886</c:v>
                </c:pt>
                <c:pt idx="56">
                  <c:v>43887</c:v>
                </c:pt>
                <c:pt idx="57">
                  <c:v>43888</c:v>
                </c:pt>
                <c:pt idx="58">
                  <c:v>43889</c:v>
                </c:pt>
                <c:pt idx="59">
                  <c:v>43890</c:v>
                </c:pt>
                <c:pt idx="60">
                  <c:v>43891</c:v>
                </c:pt>
                <c:pt idx="61">
                  <c:v>43892</c:v>
                </c:pt>
                <c:pt idx="62">
                  <c:v>43893</c:v>
                </c:pt>
                <c:pt idx="63">
                  <c:v>43894</c:v>
                </c:pt>
                <c:pt idx="64">
                  <c:v>43895</c:v>
                </c:pt>
                <c:pt idx="65">
                  <c:v>43896</c:v>
                </c:pt>
                <c:pt idx="66">
                  <c:v>43897</c:v>
                </c:pt>
                <c:pt idx="67">
                  <c:v>43898</c:v>
                </c:pt>
                <c:pt idx="68">
                  <c:v>43899</c:v>
                </c:pt>
                <c:pt idx="69">
                  <c:v>43900</c:v>
                </c:pt>
                <c:pt idx="70">
                  <c:v>43901</c:v>
                </c:pt>
                <c:pt idx="71">
                  <c:v>43902</c:v>
                </c:pt>
                <c:pt idx="72">
                  <c:v>43903</c:v>
                </c:pt>
                <c:pt idx="73">
                  <c:v>43904</c:v>
                </c:pt>
                <c:pt idx="74">
                  <c:v>43905</c:v>
                </c:pt>
                <c:pt idx="75">
                  <c:v>43906</c:v>
                </c:pt>
                <c:pt idx="76">
                  <c:v>43907</c:v>
                </c:pt>
                <c:pt idx="77">
                  <c:v>43908</c:v>
                </c:pt>
                <c:pt idx="78">
                  <c:v>43909</c:v>
                </c:pt>
                <c:pt idx="79">
                  <c:v>43910</c:v>
                </c:pt>
                <c:pt idx="80">
                  <c:v>43911</c:v>
                </c:pt>
                <c:pt idx="81">
                  <c:v>43912</c:v>
                </c:pt>
                <c:pt idx="82">
                  <c:v>43913</c:v>
                </c:pt>
                <c:pt idx="83">
                  <c:v>43914</c:v>
                </c:pt>
                <c:pt idx="84">
                  <c:v>43915</c:v>
                </c:pt>
                <c:pt idx="85">
                  <c:v>43916</c:v>
                </c:pt>
                <c:pt idx="86">
                  <c:v>43917</c:v>
                </c:pt>
                <c:pt idx="87">
                  <c:v>43918</c:v>
                </c:pt>
                <c:pt idx="88">
                  <c:v>43919</c:v>
                </c:pt>
                <c:pt idx="89">
                  <c:v>43920</c:v>
                </c:pt>
                <c:pt idx="90">
                  <c:v>43921</c:v>
                </c:pt>
                <c:pt idx="91">
                  <c:v>43922</c:v>
                </c:pt>
                <c:pt idx="92">
                  <c:v>43923</c:v>
                </c:pt>
                <c:pt idx="93">
                  <c:v>43924</c:v>
                </c:pt>
                <c:pt idx="94">
                  <c:v>43925</c:v>
                </c:pt>
                <c:pt idx="95">
                  <c:v>43926</c:v>
                </c:pt>
                <c:pt idx="96">
                  <c:v>43927</c:v>
                </c:pt>
                <c:pt idx="97">
                  <c:v>43928</c:v>
                </c:pt>
                <c:pt idx="98">
                  <c:v>43929</c:v>
                </c:pt>
                <c:pt idx="99">
                  <c:v>43930</c:v>
                </c:pt>
                <c:pt idx="100">
                  <c:v>43931</c:v>
                </c:pt>
                <c:pt idx="101">
                  <c:v>43932</c:v>
                </c:pt>
                <c:pt idx="102">
                  <c:v>43933</c:v>
                </c:pt>
                <c:pt idx="103">
                  <c:v>43934</c:v>
                </c:pt>
                <c:pt idx="104">
                  <c:v>43935</c:v>
                </c:pt>
                <c:pt idx="105">
                  <c:v>43936</c:v>
                </c:pt>
                <c:pt idx="106">
                  <c:v>43937</c:v>
                </c:pt>
                <c:pt idx="107">
                  <c:v>43938</c:v>
                </c:pt>
                <c:pt idx="108">
                  <c:v>43939</c:v>
                </c:pt>
                <c:pt idx="109">
                  <c:v>43940</c:v>
                </c:pt>
                <c:pt idx="110">
                  <c:v>43941</c:v>
                </c:pt>
                <c:pt idx="111">
                  <c:v>43942</c:v>
                </c:pt>
                <c:pt idx="112">
                  <c:v>43943</c:v>
                </c:pt>
                <c:pt idx="113">
                  <c:v>43944</c:v>
                </c:pt>
                <c:pt idx="114">
                  <c:v>43945</c:v>
                </c:pt>
                <c:pt idx="115">
                  <c:v>43946</c:v>
                </c:pt>
                <c:pt idx="116">
                  <c:v>43947</c:v>
                </c:pt>
                <c:pt idx="117">
                  <c:v>43948</c:v>
                </c:pt>
                <c:pt idx="118">
                  <c:v>43949</c:v>
                </c:pt>
                <c:pt idx="119">
                  <c:v>43950</c:v>
                </c:pt>
                <c:pt idx="120">
                  <c:v>43951</c:v>
                </c:pt>
                <c:pt idx="121">
                  <c:v>43952</c:v>
                </c:pt>
                <c:pt idx="122">
                  <c:v>43953</c:v>
                </c:pt>
                <c:pt idx="123">
                  <c:v>43954</c:v>
                </c:pt>
                <c:pt idx="124">
                  <c:v>43955</c:v>
                </c:pt>
                <c:pt idx="125">
                  <c:v>43956</c:v>
                </c:pt>
                <c:pt idx="126">
                  <c:v>43957</c:v>
                </c:pt>
                <c:pt idx="127">
                  <c:v>43958</c:v>
                </c:pt>
                <c:pt idx="128">
                  <c:v>43959</c:v>
                </c:pt>
                <c:pt idx="129">
                  <c:v>43960</c:v>
                </c:pt>
                <c:pt idx="130">
                  <c:v>43961</c:v>
                </c:pt>
                <c:pt idx="131">
                  <c:v>43962</c:v>
                </c:pt>
                <c:pt idx="132">
                  <c:v>43963</c:v>
                </c:pt>
                <c:pt idx="133">
                  <c:v>43964</c:v>
                </c:pt>
                <c:pt idx="134">
                  <c:v>43965</c:v>
                </c:pt>
                <c:pt idx="135">
                  <c:v>43966</c:v>
                </c:pt>
                <c:pt idx="136">
                  <c:v>43967</c:v>
                </c:pt>
                <c:pt idx="137">
                  <c:v>43968</c:v>
                </c:pt>
                <c:pt idx="138">
                  <c:v>43969</c:v>
                </c:pt>
                <c:pt idx="139">
                  <c:v>43970</c:v>
                </c:pt>
                <c:pt idx="140">
                  <c:v>43971</c:v>
                </c:pt>
                <c:pt idx="141">
                  <c:v>43972</c:v>
                </c:pt>
                <c:pt idx="142">
                  <c:v>43973</c:v>
                </c:pt>
                <c:pt idx="143">
                  <c:v>43974</c:v>
                </c:pt>
                <c:pt idx="144">
                  <c:v>43975</c:v>
                </c:pt>
                <c:pt idx="145">
                  <c:v>43976</c:v>
                </c:pt>
                <c:pt idx="146">
                  <c:v>43977</c:v>
                </c:pt>
                <c:pt idx="147">
                  <c:v>43978</c:v>
                </c:pt>
                <c:pt idx="148">
                  <c:v>43979</c:v>
                </c:pt>
                <c:pt idx="149">
                  <c:v>43980</c:v>
                </c:pt>
                <c:pt idx="150">
                  <c:v>43981</c:v>
                </c:pt>
                <c:pt idx="151">
                  <c:v>43982</c:v>
                </c:pt>
                <c:pt idx="152">
                  <c:v>43983</c:v>
                </c:pt>
                <c:pt idx="153">
                  <c:v>43984</c:v>
                </c:pt>
                <c:pt idx="154">
                  <c:v>43985</c:v>
                </c:pt>
                <c:pt idx="155">
                  <c:v>43986</c:v>
                </c:pt>
                <c:pt idx="156">
                  <c:v>43987</c:v>
                </c:pt>
                <c:pt idx="157">
                  <c:v>43988</c:v>
                </c:pt>
                <c:pt idx="158">
                  <c:v>43989</c:v>
                </c:pt>
                <c:pt idx="159">
                  <c:v>43990</c:v>
                </c:pt>
                <c:pt idx="160">
                  <c:v>43991</c:v>
                </c:pt>
                <c:pt idx="161">
                  <c:v>43992</c:v>
                </c:pt>
                <c:pt idx="162">
                  <c:v>43993</c:v>
                </c:pt>
                <c:pt idx="163">
                  <c:v>43994</c:v>
                </c:pt>
                <c:pt idx="164">
                  <c:v>43995</c:v>
                </c:pt>
                <c:pt idx="165">
                  <c:v>43996</c:v>
                </c:pt>
                <c:pt idx="166">
                  <c:v>43997</c:v>
                </c:pt>
                <c:pt idx="167">
                  <c:v>43998</c:v>
                </c:pt>
                <c:pt idx="168">
                  <c:v>43999</c:v>
                </c:pt>
                <c:pt idx="169">
                  <c:v>44000</c:v>
                </c:pt>
                <c:pt idx="170">
                  <c:v>44001</c:v>
                </c:pt>
                <c:pt idx="171">
                  <c:v>44002</c:v>
                </c:pt>
                <c:pt idx="172">
                  <c:v>44003</c:v>
                </c:pt>
                <c:pt idx="173">
                  <c:v>44004</c:v>
                </c:pt>
                <c:pt idx="174">
                  <c:v>44005</c:v>
                </c:pt>
                <c:pt idx="175">
                  <c:v>44006</c:v>
                </c:pt>
                <c:pt idx="176">
                  <c:v>44007</c:v>
                </c:pt>
                <c:pt idx="177">
                  <c:v>44008</c:v>
                </c:pt>
                <c:pt idx="178">
                  <c:v>44009</c:v>
                </c:pt>
                <c:pt idx="179">
                  <c:v>44010</c:v>
                </c:pt>
                <c:pt idx="180">
                  <c:v>44011</c:v>
                </c:pt>
                <c:pt idx="181">
                  <c:v>44012</c:v>
                </c:pt>
                <c:pt idx="182">
                  <c:v>44013</c:v>
                </c:pt>
                <c:pt idx="183">
                  <c:v>44014</c:v>
                </c:pt>
                <c:pt idx="184">
                  <c:v>44015</c:v>
                </c:pt>
                <c:pt idx="185">
                  <c:v>44016</c:v>
                </c:pt>
                <c:pt idx="186">
                  <c:v>44017</c:v>
                </c:pt>
                <c:pt idx="187">
                  <c:v>44018</c:v>
                </c:pt>
                <c:pt idx="188">
                  <c:v>44019</c:v>
                </c:pt>
                <c:pt idx="189">
                  <c:v>44020</c:v>
                </c:pt>
                <c:pt idx="190">
                  <c:v>44021</c:v>
                </c:pt>
                <c:pt idx="191">
                  <c:v>44022</c:v>
                </c:pt>
                <c:pt idx="192">
                  <c:v>44023</c:v>
                </c:pt>
                <c:pt idx="193">
                  <c:v>44024</c:v>
                </c:pt>
                <c:pt idx="194">
                  <c:v>44025</c:v>
                </c:pt>
                <c:pt idx="195">
                  <c:v>44026</c:v>
                </c:pt>
                <c:pt idx="196">
                  <c:v>44027</c:v>
                </c:pt>
                <c:pt idx="197">
                  <c:v>44028</c:v>
                </c:pt>
                <c:pt idx="198">
                  <c:v>44029</c:v>
                </c:pt>
                <c:pt idx="199">
                  <c:v>44030</c:v>
                </c:pt>
                <c:pt idx="200">
                  <c:v>44031</c:v>
                </c:pt>
                <c:pt idx="201">
                  <c:v>44032</c:v>
                </c:pt>
                <c:pt idx="202">
                  <c:v>44033</c:v>
                </c:pt>
                <c:pt idx="203">
                  <c:v>44034</c:v>
                </c:pt>
                <c:pt idx="204">
                  <c:v>44035</c:v>
                </c:pt>
                <c:pt idx="205">
                  <c:v>44036</c:v>
                </c:pt>
                <c:pt idx="206">
                  <c:v>44037</c:v>
                </c:pt>
                <c:pt idx="207">
                  <c:v>44038</c:v>
                </c:pt>
                <c:pt idx="208">
                  <c:v>44039</c:v>
                </c:pt>
                <c:pt idx="209">
                  <c:v>44040</c:v>
                </c:pt>
                <c:pt idx="210">
                  <c:v>44041</c:v>
                </c:pt>
                <c:pt idx="211">
                  <c:v>44042</c:v>
                </c:pt>
                <c:pt idx="212">
                  <c:v>44043</c:v>
                </c:pt>
                <c:pt idx="213">
                  <c:v>44044</c:v>
                </c:pt>
                <c:pt idx="214">
                  <c:v>44045</c:v>
                </c:pt>
                <c:pt idx="215">
                  <c:v>44046</c:v>
                </c:pt>
                <c:pt idx="216">
                  <c:v>44047</c:v>
                </c:pt>
                <c:pt idx="217">
                  <c:v>44048</c:v>
                </c:pt>
                <c:pt idx="218">
                  <c:v>44049</c:v>
                </c:pt>
                <c:pt idx="219">
                  <c:v>44050</c:v>
                </c:pt>
                <c:pt idx="220">
                  <c:v>44051</c:v>
                </c:pt>
                <c:pt idx="221">
                  <c:v>44052</c:v>
                </c:pt>
                <c:pt idx="222">
                  <c:v>44053</c:v>
                </c:pt>
                <c:pt idx="223">
                  <c:v>44054</c:v>
                </c:pt>
                <c:pt idx="224">
                  <c:v>44055</c:v>
                </c:pt>
                <c:pt idx="225">
                  <c:v>44056</c:v>
                </c:pt>
                <c:pt idx="226">
                  <c:v>44057</c:v>
                </c:pt>
                <c:pt idx="227">
                  <c:v>44058</c:v>
                </c:pt>
                <c:pt idx="228">
                  <c:v>44059</c:v>
                </c:pt>
                <c:pt idx="229">
                  <c:v>44060</c:v>
                </c:pt>
                <c:pt idx="230">
                  <c:v>44061</c:v>
                </c:pt>
                <c:pt idx="231">
                  <c:v>44062</c:v>
                </c:pt>
                <c:pt idx="232">
                  <c:v>44063</c:v>
                </c:pt>
                <c:pt idx="233">
                  <c:v>44064</c:v>
                </c:pt>
                <c:pt idx="234">
                  <c:v>44065</c:v>
                </c:pt>
                <c:pt idx="235">
                  <c:v>44066</c:v>
                </c:pt>
                <c:pt idx="236">
                  <c:v>44067</c:v>
                </c:pt>
                <c:pt idx="237">
                  <c:v>44068</c:v>
                </c:pt>
                <c:pt idx="238">
                  <c:v>44069</c:v>
                </c:pt>
                <c:pt idx="239">
                  <c:v>44070</c:v>
                </c:pt>
                <c:pt idx="240">
                  <c:v>44071</c:v>
                </c:pt>
                <c:pt idx="241">
                  <c:v>44072</c:v>
                </c:pt>
                <c:pt idx="242">
                  <c:v>44073</c:v>
                </c:pt>
                <c:pt idx="243">
                  <c:v>44074</c:v>
                </c:pt>
                <c:pt idx="244">
                  <c:v>44075</c:v>
                </c:pt>
                <c:pt idx="245">
                  <c:v>44076</c:v>
                </c:pt>
                <c:pt idx="246">
                  <c:v>44077</c:v>
                </c:pt>
                <c:pt idx="247">
                  <c:v>44078</c:v>
                </c:pt>
                <c:pt idx="248">
                  <c:v>44079</c:v>
                </c:pt>
                <c:pt idx="249">
                  <c:v>44080</c:v>
                </c:pt>
                <c:pt idx="250">
                  <c:v>44081</c:v>
                </c:pt>
                <c:pt idx="251">
                  <c:v>44082</c:v>
                </c:pt>
                <c:pt idx="252">
                  <c:v>44083</c:v>
                </c:pt>
                <c:pt idx="253">
                  <c:v>44084</c:v>
                </c:pt>
                <c:pt idx="254">
                  <c:v>44085</c:v>
                </c:pt>
                <c:pt idx="255">
                  <c:v>44086</c:v>
                </c:pt>
                <c:pt idx="256">
                  <c:v>44087</c:v>
                </c:pt>
                <c:pt idx="257">
                  <c:v>44088</c:v>
                </c:pt>
                <c:pt idx="258">
                  <c:v>44089</c:v>
                </c:pt>
                <c:pt idx="259">
                  <c:v>44090</c:v>
                </c:pt>
                <c:pt idx="260">
                  <c:v>44091</c:v>
                </c:pt>
                <c:pt idx="261">
                  <c:v>44092</c:v>
                </c:pt>
                <c:pt idx="262">
                  <c:v>44093</c:v>
                </c:pt>
                <c:pt idx="263">
                  <c:v>44094</c:v>
                </c:pt>
                <c:pt idx="264">
                  <c:v>44095</c:v>
                </c:pt>
                <c:pt idx="265">
                  <c:v>44096</c:v>
                </c:pt>
                <c:pt idx="266">
                  <c:v>44097</c:v>
                </c:pt>
                <c:pt idx="267">
                  <c:v>44098</c:v>
                </c:pt>
                <c:pt idx="268">
                  <c:v>44099</c:v>
                </c:pt>
                <c:pt idx="269">
                  <c:v>44100</c:v>
                </c:pt>
                <c:pt idx="270">
                  <c:v>44101</c:v>
                </c:pt>
                <c:pt idx="271">
                  <c:v>44102</c:v>
                </c:pt>
                <c:pt idx="272">
                  <c:v>44103</c:v>
                </c:pt>
                <c:pt idx="273">
                  <c:v>44104</c:v>
                </c:pt>
                <c:pt idx="274">
                  <c:v>44105</c:v>
                </c:pt>
                <c:pt idx="275">
                  <c:v>44106</c:v>
                </c:pt>
                <c:pt idx="276">
                  <c:v>44107</c:v>
                </c:pt>
                <c:pt idx="277">
                  <c:v>44108</c:v>
                </c:pt>
                <c:pt idx="278">
                  <c:v>44109</c:v>
                </c:pt>
                <c:pt idx="279">
                  <c:v>44110</c:v>
                </c:pt>
                <c:pt idx="280">
                  <c:v>44111</c:v>
                </c:pt>
                <c:pt idx="281">
                  <c:v>44112</c:v>
                </c:pt>
                <c:pt idx="282">
                  <c:v>44113</c:v>
                </c:pt>
                <c:pt idx="283">
                  <c:v>44114</c:v>
                </c:pt>
                <c:pt idx="284">
                  <c:v>44115</c:v>
                </c:pt>
                <c:pt idx="285">
                  <c:v>44116</c:v>
                </c:pt>
                <c:pt idx="286">
                  <c:v>44117</c:v>
                </c:pt>
                <c:pt idx="287">
                  <c:v>44118</c:v>
                </c:pt>
                <c:pt idx="288">
                  <c:v>44119</c:v>
                </c:pt>
                <c:pt idx="289">
                  <c:v>44120</c:v>
                </c:pt>
                <c:pt idx="290">
                  <c:v>44121</c:v>
                </c:pt>
                <c:pt idx="291">
                  <c:v>44122</c:v>
                </c:pt>
                <c:pt idx="292">
                  <c:v>44123</c:v>
                </c:pt>
                <c:pt idx="293">
                  <c:v>44124</c:v>
                </c:pt>
                <c:pt idx="294">
                  <c:v>44125</c:v>
                </c:pt>
                <c:pt idx="295">
                  <c:v>44126</c:v>
                </c:pt>
                <c:pt idx="296">
                  <c:v>44127</c:v>
                </c:pt>
                <c:pt idx="297">
                  <c:v>44128</c:v>
                </c:pt>
                <c:pt idx="298">
                  <c:v>44129</c:v>
                </c:pt>
                <c:pt idx="299">
                  <c:v>44130</c:v>
                </c:pt>
                <c:pt idx="300">
                  <c:v>44131</c:v>
                </c:pt>
                <c:pt idx="301">
                  <c:v>44132</c:v>
                </c:pt>
                <c:pt idx="302">
                  <c:v>44133</c:v>
                </c:pt>
                <c:pt idx="303">
                  <c:v>44134</c:v>
                </c:pt>
                <c:pt idx="304">
                  <c:v>44135</c:v>
                </c:pt>
                <c:pt idx="305">
                  <c:v>44136</c:v>
                </c:pt>
                <c:pt idx="306">
                  <c:v>44137</c:v>
                </c:pt>
                <c:pt idx="307">
                  <c:v>44138</c:v>
                </c:pt>
                <c:pt idx="308">
                  <c:v>44139</c:v>
                </c:pt>
                <c:pt idx="309">
                  <c:v>44140</c:v>
                </c:pt>
                <c:pt idx="310">
                  <c:v>44141</c:v>
                </c:pt>
                <c:pt idx="311">
                  <c:v>44142</c:v>
                </c:pt>
                <c:pt idx="312">
                  <c:v>44143</c:v>
                </c:pt>
                <c:pt idx="313">
                  <c:v>44144</c:v>
                </c:pt>
                <c:pt idx="314">
                  <c:v>44145</c:v>
                </c:pt>
                <c:pt idx="315">
                  <c:v>44146</c:v>
                </c:pt>
                <c:pt idx="316">
                  <c:v>44147</c:v>
                </c:pt>
                <c:pt idx="317">
                  <c:v>44148</c:v>
                </c:pt>
                <c:pt idx="318">
                  <c:v>44149</c:v>
                </c:pt>
                <c:pt idx="319">
                  <c:v>44150</c:v>
                </c:pt>
                <c:pt idx="320">
                  <c:v>44151</c:v>
                </c:pt>
                <c:pt idx="321">
                  <c:v>44152</c:v>
                </c:pt>
                <c:pt idx="322">
                  <c:v>44153</c:v>
                </c:pt>
                <c:pt idx="323">
                  <c:v>44154</c:v>
                </c:pt>
                <c:pt idx="324">
                  <c:v>44155</c:v>
                </c:pt>
                <c:pt idx="325">
                  <c:v>44156</c:v>
                </c:pt>
                <c:pt idx="326">
                  <c:v>44157</c:v>
                </c:pt>
                <c:pt idx="327">
                  <c:v>44158</c:v>
                </c:pt>
                <c:pt idx="328">
                  <c:v>44159</c:v>
                </c:pt>
                <c:pt idx="329">
                  <c:v>44160</c:v>
                </c:pt>
                <c:pt idx="330">
                  <c:v>44161</c:v>
                </c:pt>
                <c:pt idx="331">
                  <c:v>44162</c:v>
                </c:pt>
                <c:pt idx="332">
                  <c:v>44163</c:v>
                </c:pt>
                <c:pt idx="333">
                  <c:v>44164</c:v>
                </c:pt>
                <c:pt idx="334">
                  <c:v>44165</c:v>
                </c:pt>
                <c:pt idx="335">
                  <c:v>44166</c:v>
                </c:pt>
                <c:pt idx="336">
                  <c:v>44167</c:v>
                </c:pt>
                <c:pt idx="337">
                  <c:v>44168</c:v>
                </c:pt>
                <c:pt idx="338">
                  <c:v>44169</c:v>
                </c:pt>
                <c:pt idx="339">
                  <c:v>44170</c:v>
                </c:pt>
                <c:pt idx="340">
                  <c:v>44171</c:v>
                </c:pt>
                <c:pt idx="341">
                  <c:v>44172</c:v>
                </c:pt>
                <c:pt idx="342">
                  <c:v>44173</c:v>
                </c:pt>
                <c:pt idx="343">
                  <c:v>44174</c:v>
                </c:pt>
                <c:pt idx="344">
                  <c:v>44175</c:v>
                </c:pt>
                <c:pt idx="345">
                  <c:v>44176</c:v>
                </c:pt>
                <c:pt idx="346">
                  <c:v>44177</c:v>
                </c:pt>
                <c:pt idx="347">
                  <c:v>44178</c:v>
                </c:pt>
                <c:pt idx="348">
                  <c:v>44179</c:v>
                </c:pt>
                <c:pt idx="349">
                  <c:v>44180</c:v>
                </c:pt>
                <c:pt idx="350">
                  <c:v>44181</c:v>
                </c:pt>
                <c:pt idx="351">
                  <c:v>44182</c:v>
                </c:pt>
                <c:pt idx="352">
                  <c:v>44183</c:v>
                </c:pt>
                <c:pt idx="353">
                  <c:v>44184</c:v>
                </c:pt>
                <c:pt idx="354">
                  <c:v>44185</c:v>
                </c:pt>
                <c:pt idx="355">
                  <c:v>44186</c:v>
                </c:pt>
                <c:pt idx="356">
                  <c:v>44187</c:v>
                </c:pt>
                <c:pt idx="357">
                  <c:v>44188</c:v>
                </c:pt>
                <c:pt idx="358">
                  <c:v>44189</c:v>
                </c:pt>
                <c:pt idx="359">
                  <c:v>44190</c:v>
                </c:pt>
                <c:pt idx="360">
                  <c:v>44191</c:v>
                </c:pt>
                <c:pt idx="361">
                  <c:v>44192</c:v>
                </c:pt>
                <c:pt idx="362">
                  <c:v>44193</c:v>
                </c:pt>
                <c:pt idx="363">
                  <c:v>44194</c:v>
                </c:pt>
                <c:pt idx="364">
                  <c:v>44195</c:v>
                </c:pt>
                <c:pt idx="365">
                  <c:v>44196</c:v>
                </c:pt>
                <c:pt idx="366">
                  <c:v>44197</c:v>
                </c:pt>
                <c:pt idx="367">
                  <c:v>44198</c:v>
                </c:pt>
                <c:pt idx="368">
                  <c:v>44199</c:v>
                </c:pt>
                <c:pt idx="369">
                  <c:v>44200</c:v>
                </c:pt>
                <c:pt idx="370">
                  <c:v>44201</c:v>
                </c:pt>
                <c:pt idx="371">
                  <c:v>44202</c:v>
                </c:pt>
                <c:pt idx="372">
                  <c:v>44203</c:v>
                </c:pt>
                <c:pt idx="373">
                  <c:v>44204</c:v>
                </c:pt>
                <c:pt idx="374">
                  <c:v>44205</c:v>
                </c:pt>
                <c:pt idx="375">
                  <c:v>44206</c:v>
                </c:pt>
                <c:pt idx="376">
                  <c:v>44207</c:v>
                </c:pt>
                <c:pt idx="377">
                  <c:v>44208</c:v>
                </c:pt>
                <c:pt idx="378">
                  <c:v>44209</c:v>
                </c:pt>
                <c:pt idx="379">
                  <c:v>44210</c:v>
                </c:pt>
                <c:pt idx="380">
                  <c:v>44211</c:v>
                </c:pt>
                <c:pt idx="381">
                  <c:v>44212</c:v>
                </c:pt>
                <c:pt idx="382">
                  <c:v>44213</c:v>
                </c:pt>
                <c:pt idx="383">
                  <c:v>44214</c:v>
                </c:pt>
                <c:pt idx="384">
                  <c:v>44215</c:v>
                </c:pt>
                <c:pt idx="385">
                  <c:v>44216</c:v>
                </c:pt>
                <c:pt idx="386">
                  <c:v>44217</c:v>
                </c:pt>
                <c:pt idx="387">
                  <c:v>44218</c:v>
                </c:pt>
                <c:pt idx="388">
                  <c:v>44219</c:v>
                </c:pt>
                <c:pt idx="389">
                  <c:v>44220</c:v>
                </c:pt>
                <c:pt idx="390">
                  <c:v>44221</c:v>
                </c:pt>
                <c:pt idx="391">
                  <c:v>44222</c:v>
                </c:pt>
                <c:pt idx="392">
                  <c:v>44223</c:v>
                </c:pt>
                <c:pt idx="393">
                  <c:v>44224</c:v>
                </c:pt>
                <c:pt idx="394">
                  <c:v>44225</c:v>
                </c:pt>
                <c:pt idx="395">
                  <c:v>44226</c:v>
                </c:pt>
                <c:pt idx="396">
                  <c:v>44227</c:v>
                </c:pt>
                <c:pt idx="397">
                  <c:v>44228</c:v>
                </c:pt>
                <c:pt idx="398">
                  <c:v>44229</c:v>
                </c:pt>
                <c:pt idx="399">
                  <c:v>44230</c:v>
                </c:pt>
                <c:pt idx="400">
                  <c:v>44231</c:v>
                </c:pt>
                <c:pt idx="401">
                  <c:v>44232</c:v>
                </c:pt>
                <c:pt idx="402">
                  <c:v>44233</c:v>
                </c:pt>
                <c:pt idx="403">
                  <c:v>44234</c:v>
                </c:pt>
                <c:pt idx="404">
                  <c:v>44235</c:v>
                </c:pt>
                <c:pt idx="405">
                  <c:v>44236</c:v>
                </c:pt>
                <c:pt idx="406">
                  <c:v>44237</c:v>
                </c:pt>
                <c:pt idx="407">
                  <c:v>44238</c:v>
                </c:pt>
                <c:pt idx="408">
                  <c:v>44239</c:v>
                </c:pt>
                <c:pt idx="409">
                  <c:v>44240</c:v>
                </c:pt>
                <c:pt idx="410">
                  <c:v>44241</c:v>
                </c:pt>
                <c:pt idx="411">
                  <c:v>44242</c:v>
                </c:pt>
                <c:pt idx="412">
                  <c:v>44243</c:v>
                </c:pt>
                <c:pt idx="413">
                  <c:v>44244</c:v>
                </c:pt>
                <c:pt idx="414">
                  <c:v>44245</c:v>
                </c:pt>
                <c:pt idx="415">
                  <c:v>44246</c:v>
                </c:pt>
                <c:pt idx="416">
                  <c:v>44247</c:v>
                </c:pt>
                <c:pt idx="417">
                  <c:v>44248</c:v>
                </c:pt>
                <c:pt idx="418">
                  <c:v>44249</c:v>
                </c:pt>
                <c:pt idx="419">
                  <c:v>44250</c:v>
                </c:pt>
                <c:pt idx="420">
                  <c:v>44251</c:v>
                </c:pt>
                <c:pt idx="421">
                  <c:v>44252</c:v>
                </c:pt>
                <c:pt idx="422">
                  <c:v>44253</c:v>
                </c:pt>
                <c:pt idx="423">
                  <c:v>44254</c:v>
                </c:pt>
                <c:pt idx="424">
                  <c:v>44255</c:v>
                </c:pt>
                <c:pt idx="425">
                  <c:v>44256</c:v>
                </c:pt>
                <c:pt idx="426">
                  <c:v>44257</c:v>
                </c:pt>
                <c:pt idx="427">
                  <c:v>44258</c:v>
                </c:pt>
                <c:pt idx="428">
                  <c:v>44259</c:v>
                </c:pt>
                <c:pt idx="429">
                  <c:v>44260</c:v>
                </c:pt>
                <c:pt idx="430">
                  <c:v>44261</c:v>
                </c:pt>
                <c:pt idx="431">
                  <c:v>44262</c:v>
                </c:pt>
                <c:pt idx="432">
                  <c:v>44263</c:v>
                </c:pt>
                <c:pt idx="433">
                  <c:v>44264</c:v>
                </c:pt>
                <c:pt idx="434">
                  <c:v>44265</c:v>
                </c:pt>
                <c:pt idx="435">
                  <c:v>44266</c:v>
                </c:pt>
                <c:pt idx="436">
                  <c:v>44267</c:v>
                </c:pt>
                <c:pt idx="437">
                  <c:v>44268</c:v>
                </c:pt>
                <c:pt idx="438">
                  <c:v>44269</c:v>
                </c:pt>
                <c:pt idx="439">
                  <c:v>44270</c:v>
                </c:pt>
                <c:pt idx="440">
                  <c:v>44271</c:v>
                </c:pt>
                <c:pt idx="441">
                  <c:v>44272</c:v>
                </c:pt>
                <c:pt idx="442">
                  <c:v>44273</c:v>
                </c:pt>
                <c:pt idx="443">
                  <c:v>44274</c:v>
                </c:pt>
                <c:pt idx="444">
                  <c:v>44275</c:v>
                </c:pt>
                <c:pt idx="445">
                  <c:v>44276</c:v>
                </c:pt>
                <c:pt idx="446">
                  <c:v>44277</c:v>
                </c:pt>
                <c:pt idx="447">
                  <c:v>44278</c:v>
                </c:pt>
                <c:pt idx="448">
                  <c:v>44279</c:v>
                </c:pt>
                <c:pt idx="449">
                  <c:v>44280</c:v>
                </c:pt>
                <c:pt idx="450">
                  <c:v>44281</c:v>
                </c:pt>
                <c:pt idx="451">
                  <c:v>44282</c:v>
                </c:pt>
                <c:pt idx="452">
                  <c:v>44283</c:v>
                </c:pt>
                <c:pt idx="453">
                  <c:v>44284</c:v>
                </c:pt>
                <c:pt idx="454">
                  <c:v>44285</c:v>
                </c:pt>
                <c:pt idx="455">
                  <c:v>44286</c:v>
                </c:pt>
                <c:pt idx="456">
                  <c:v>44287</c:v>
                </c:pt>
                <c:pt idx="457">
                  <c:v>44288</c:v>
                </c:pt>
                <c:pt idx="458">
                  <c:v>44289</c:v>
                </c:pt>
                <c:pt idx="459">
                  <c:v>44290</c:v>
                </c:pt>
                <c:pt idx="460">
                  <c:v>44291</c:v>
                </c:pt>
                <c:pt idx="461">
                  <c:v>44292</c:v>
                </c:pt>
                <c:pt idx="462">
                  <c:v>44293</c:v>
                </c:pt>
                <c:pt idx="463">
                  <c:v>44294</c:v>
                </c:pt>
                <c:pt idx="464">
                  <c:v>44295</c:v>
                </c:pt>
                <c:pt idx="465">
                  <c:v>44296</c:v>
                </c:pt>
                <c:pt idx="466">
                  <c:v>44297</c:v>
                </c:pt>
                <c:pt idx="467">
                  <c:v>44298</c:v>
                </c:pt>
                <c:pt idx="468">
                  <c:v>44299</c:v>
                </c:pt>
                <c:pt idx="469">
                  <c:v>44300</c:v>
                </c:pt>
                <c:pt idx="470">
                  <c:v>44301</c:v>
                </c:pt>
                <c:pt idx="471">
                  <c:v>44302</c:v>
                </c:pt>
                <c:pt idx="472">
                  <c:v>44303</c:v>
                </c:pt>
                <c:pt idx="473">
                  <c:v>44304</c:v>
                </c:pt>
                <c:pt idx="474">
                  <c:v>44305</c:v>
                </c:pt>
                <c:pt idx="475">
                  <c:v>44306</c:v>
                </c:pt>
                <c:pt idx="476">
                  <c:v>44307</c:v>
                </c:pt>
                <c:pt idx="477">
                  <c:v>44308</c:v>
                </c:pt>
                <c:pt idx="478">
                  <c:v>44309</c:v>
                </c:pt>
                <c:pt idx="479">
                  <c:v>44310</c:v>
                </c:pt>
                <c:pt idx="480">
                  <c:v>44311</c:v>
                </c:pt>
                <c:pt idx="481">
                  <c:v>44312</c:v>
                </c:pt>
                <c:pt idx="482">
                  <c:v>44313</c:v>
                </c:pt>
                <c:pt idx="483">
                  <c:v>44314</c:v>
                </c:pt>
                <c:pt idx="484">
                  <c:v>44315</c:v>
                </c:pt>
                <c:pt idx="485">
                  <c:v>44316</c:v>
                </c:pt>
                <c:pt idx="486">
                  <c:v>44317</c:v>
                </c:pt>
                <c:pt idx="487">
                  <c:v>44318</c:v>
                </c:pt>
                <c:pt idx="488">
                  <c:v>44319</c:v>
                </c:pt>
                <c:pt idx="489">
                  <c:v>44320</c:v>
                </c:pt>
                <c:pt idx="490">
                  <c:v>44321</c:v>
                </c:pt>
                <c:pt idx="491">
                  <c:v>44322</c:v>
                </c:pt>
                <c:pt idx="492">
                  <c:v>44323</c:v>
                </c:pt>
                <c:pt idx="493">
                  <c:v>44324</c:v>
                </c:pt>
                <c:pt idx="494">
                  <c:v>44325</c:v>
                </c:pt>
                <c:pt idx="495">
                  <c:v>44326</c:v>
                </c:pt>
                <c:pt idx="496">
                  <c:v>44327</c:v>
                </c:pt>
                <c:pt idx="497">
                  <c:v>44328</c:v>
                </c:pt>
                <c:pt idx="498">
                  <c:v>44329</c:v>
                </c:pt>
                <c:pt idx="499">
                  <c:v>44330</c:v>
                </c:pt>
                <c:pt idx="500">
                  <c:v>44331</c:v>
                </c:pt>
                <c:pt idx="501">
                  <c:v>44332</c:v>
                </c:pt>
                <c:pt idx="502">
                  <c:v>44333</c:v>
                </c:pt>
                <c:pt idx="503">
                  <c:v>44334</c:v>
                </c:pt>
                <c:pt idx="504">
                  <c:v>44335</c:v>
                </c:pt>
                <c:pt idx="505">
                  <c:v>44336</c:v>
                </c:pt>
                <c:pt idx="506">
                  <c:v>44337</c:v>
                </c:pt>
                <c:pt idx="507">
                  <c:v>44338</c:v>
                </c:pt>
                <c:pt idx="508">
                  <c:v>44339</c:v>
                </c:pt>
                <c:pt idx="509">
                  <c:v>44340</c:v>
                </c:pt>
                <c:pt idx="510">
                  <c:v>44341</c:v>
                </c:pt>
                <c:pt idx="511">
                  <c:v>44342</c:v>
                </c:pt>
                <c:pt idx="512">
                  <c:v>44343</c:v>
                </c:pt>
                <c:pt idx="513">
                  <c:v>44344</c:v>
                </c:pt>
                <c:pt idx="514">
                  <c:v>44345</c:v>
                </c:pt>
                <c:pt idx="515">
                  <c:v>44346</c:v>
                </c:pt>
                <c:pt idx="516">
                  <c:v>44347</c:v>
                </c:pt>
                <c:pt idx="517">
                  <c:v>44348</c:v>
                </c:pt>
                <c:pt idx="518">
                  <c:v>44349</c:v>
                </c:pt>
                <c:pt idx="519">
                  <c:v>44350</c:v>
                </c:pt>
                <c:pt idx="520">
                  <c:v>44351</c:v>
                </c:pt>
                <c:pt idx="521">
                  <c:v>44352</c:v>
                </c:pt>
                <c:pt idx="522">
                  <c:v>44353</c:v>
                </c:pt>
                <c:pt idx="523">
                  <c:v>44354</c:v>
                </c:pt>
                <c:pt idx="524">
                  <c:v>44355</c:v>
                </c:pt>
                <c:pt idx="525">
                  <c:v>44356</c:v>
                </c:pt>
                <c:pt idx="526">
                  <c:v>44357</c:v>
                </c:pt>
                <c:pt idx="527">
                  <c:v>44358</c:v>
                </c:pt>
                <c:pt idx="528">
                  <c:v>44359</c:v>
                </c:pt>
                <c:pt idx="529">
                  <c:v>44360</c:v>
                </c:pt>
                <c:pt idx="530">
                  <c:v>44361</c:v>
                </c:pt>
                <c:pt idx="531">
                  <c:v>44362</c:v>
                </c:pt>
                <c:pt idx="532">
                  <c:v>44363</c:v>
                </c:pt>
                <c:pt idx="533">
                  <c:v>44364</c:v>
                </c:pt>
                <c:pt idx="534">
                  <c:v>44365</c:v>
                </c:pt>
                <c:pt idx="535">
                  <c:v>44366</c:v>
                </c:pt>
                <c:pt idx="536">
                  <c:v>44367</c:v>
                </c:pt>
                <c:pt idx="537">
                  <c:v>44368</c:v>
                </c:pt>
                <c:pt idx="538">
                  <c:v>44369</c:v>
                </c:pt>
                <c:pt idx="539">
                  <c:v>44370</c:v>
                </c:pt>
                <c:pt idx="540">
                  <c:v>44371</c:v>
                </c:pt>
                <c:pt idx="541">
                  <c:v>44372</c:v>
                </c:pt>
                <c:pt idx="542">
                  <c:v>44373</c:v>
                </c:pt>
                <c:pt idx="543">
                  <c:v>44374</c:v>
                </c:pt>
                <c:pt idx="544">
                  <c:v>44375</c:v>
                </c:pt>
                <c:pt idx="545">
                  <c:v>44376</c:v>
                </c:pt>
              </c:numCache>
            </c:numRef>
          </c:cat>
          <c:val>
            <c:numRef>
              <c:f>Sheet3!$BH$3:$BH$548</c:f>
              <c:numCache>
                <c:formatCode>General</c:formatCode>
                <c:ptCount val="546"/>
                <c:pt idx="229">
                  <c:v>500</c:v>
                </c:pt>
                <c:pt idx="230">
                  <c:v>500</c:v>
                </c:pt>
                <c:pt idx="231">
                  <c:v>500</c:v>
                </c:pt>
                <c:pt idx="232">
                  <c:v>500</c:v>
                </c:pt>
                <c:pt idx="233">
                  <c:v>500</c:v>
                </c:pt>
                <c:pt idx="234">
                  <c:v>500</c:v>
                </c:pt>
                <c:pt idx="235">
                  <c:v>500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A-9CC8-4140-B968-02DA341257F4}"/>
            </c:ext>
          </c:extLst>
        </c:ser>
        <c:ser>
          <c:idx val="59"/>
          <c:order val="59"/>
          <c:tx>
            <c:strRef>
              <c:f>Sheet3!$BI$2</c:f>
              <c:strCache>
                <c:ptCount val="1"/>
                <c:pt idx="0">
                  <c:v>七夕限定宝物季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Sheet3!$A$3:$A$548</c:f>
              <c:numCache>
                <c:formatCode>m/d/yyyy</c:formatCode>
                <c:ptCount val="546"/>
                <c:pt idx="0">
                  <c:v>43831</c:v>
                </c:pt>
                <c:pt idx="1">
                  <c:v>43832</c:v>
                </c:pt>
                <c:pt idx="2">
                  <c:v>43833</c:v>
                </c:pt>
                <c:pt idx="3">
                  <c:v>43834</c:v>
                </c:pt>
                <c:pt idx="4">
                  <c:v>43835</c:v>
                </c:pt>
                <c:pt idx="5">
                  <c:v>43836</c:v>
                </c:pt>
                <c:pt idx="6">
                  <c:v>43837</c:v>
                </c:pt>
                <c:pt idx="7">
                  <c:v>43838</c:v>
                </c:pt>
                <c:pt idx="8">
                  <c:v>43839</c:v>
                </c:pt>
                <c:pt idx="9">
                  <c:v>43840</c:v>
                </c:pt>
                <c:pt idx="10">
                  <c:v>43841</c:v>
                </c:pt>
                <c:pt idx="11">
                  <c:v>43842</c:v>
                </c:pt>
                <c:pt idx="12">
                  <c:v>43843</c:v>
                </c:pt>
                <c:pt idx="13">
                  <c:v>43844</c:v>
                </c:pt>
                <c:pt idx="14">
                  <c:v>43845</c:v>
                </c:pt>
                <c:pt idx="15">
                  <c:v>43846</c:v>
                </c:pt>
                <c:pt idx="16">
                  <c:v>43847</c:v>
                </c:pt>
                <c:pt idx="17">
                  <c:v>43848</c:v>
                </c:pt>
                <c:pt idx="18">
                  <c:v>43849</c:v>
                </c:pt>
                <c:pt idx="19">
                  <c:v>43850</c:v>
                </c:pt>
                <c:pt idx="20">
                  <c:v>43851</c:v>
                </c:pt>
                <c:pt idx="21">
                  <c:v>43852</c:v>
                </c:pt>
                <c:pt idx="22">
                  <c:v>43853</c:v>
                </c:pt>
                <c:pt idx="23">
                  <c:v>43854</c:v>
                </c:pt>
                <c:pt idx="24">
                  <c:v>43855</c:v>
                </c:pt>
                <c:pt idx="25">
                  <c:v>43856</c:v>
                </c:pt>
                <c:pt idx="26">
                  <c:v>43857</c:v>
                </c:pt>
                <c:pt idx="27">
                  <c:v>43858</c:v>
                </c:pt>
                <c:pt idx="28">
                  <c:v>43859</c:v>
                </c:pt>
                <c:pt idx="29">
                  <c:v>43860</c:v>
                </c:pt>
                <c:pt idx="30">
                  <c:v>43861</c:v>
                </c:pt>
                <c:pt idx="31">
                  <c:v>43862</c:v>
                </c:pt>
                <c:pt idx="32">
                  <c:v>43863</c:v>
                </c:pt>
                <c:pt idx="33">
                  <c:v>43864</c:v>
                </c:pt>
                <c:pt idx="34">
                  <c:v>43865</c:v>
                </c:pt>
                <c:pt idx="35">
                  <c:v>43866</c:v>
                </c:pt>
                <c:pt idx="36">
                  <c:v>43867</c:v>
                </c:pt>
                <c:pt idx="37">
                  <c:v>43868</c:v>
                </c:pt>
                <c:pt idx="38">
                  <c:v>43869</c:v>
                </c:pt>
                <c:pt idx="39">
                  <c:v>43870</c:v>
                </c:pt>
                <c:pt idx="40">
                  <c:v>43871</c:v>
                </c:pt>
                <c:pt idx="41">
                  <c:v>43872</c:v>
                </c:pt>
                <c:pt idx="42">
                  <c:v>43873</c:v>
                </c:pt>
                <c:pt idx="43">
                  <c:v>43874</c:v>
                </c:pt>
                <c:pt idx="44">
                  <c:v>43875</c:v>
                </c:pt>
                <c:pt idx="45">
                  <c:v>43876</c:v>
                </c:pt>
                <c:pt idx="46">
                  <c:v>43877</c:v>
                </c:pt>
                <c:pt idx="47">
                  <c:v>43878</c:v>
                </c:pt>
                <c:pt idx="48">
                  <c:v>43879</c:v>
                </c:pt>
                <c:pt idx="49">
                  <c:v>43880</c:v>
                </c:pt>
                <c:pt idx="50">
                  <c:v>43881</c:v>
                </c:pt>
                <c:pt idx="51">
                  <c:v>43882</c:v>
                </c:pt>
                <c:pt idx="52">
                  <c:v>43883</c:v>
                </c:pt>
                <c:pt idx="53">
                  <c:v>43884</c:v>
                </c:pt>
                <c:pt idx="54">
                  <c:v>43885</c:v>
                </c:pt>
                <c:pt idx="55">
                  <c:v>43886</c:v>
                </c:pt>
                <c:pt idx="56">
                  <c:v>43887</c:v>
                </c:pt>
                <c:pt idx="57">
                  <c:v>43888</c:v>
                </c:pt>
                <c:pt idx="58">
                  <c:v>43889</c:v>
                </c:pt>
                <c:pt idx="59">
                  <c:v>43890</c:v>
                </c:pt>
                <c:pt idx="60">
                  <c:v>43891</c:v>
                </c:pt>
                <c:pt idx="61">
                  <c:v>43892</c:v>
                </c:pt>
                <c:pt idx="62">
                  <c:v>43893</c:v>
                </c:pt>
                <c:pt idx="63">
                  <c:v>43894</c:v>
                </c:pt>
                <c:pt idx="64">
                  <c:v>43895</c:v>
                </c:pt>
                <c:pt idx="65">
                  <c:v>43896</c:v>
                </c:pt>
                <c:pt idx="66">
                  <c:v>43897</c:v>
                </c:pt>
                <c:pt idx="67">
                  <c:v>43898</c:v>
                </c:pt>
                <c:pt idx="68">
                  <c:v>43899</c:v>
                </c:pt>
                <c:pt idx="69">
                  <c:v>43900</c:v>
                </c:pt>
                <c:pt idx="70">
                  <c:v>43901</c:v>
                </c:pt>
                <c:pt idx="71">
                  <c:v>43902</c:v>
                </c:pt>
                <c:pt idx="72">
                  <c:v>43903</c:v>
                </c:pt>
                <c:pt idx="73">
                  <c:v>43904</c:v>
                </c:pt>
                <c:pt idx="74">
                  <c:v>43905</c:v>
                </c:pt>
                <c:pt idx="75">
                  <c:v>43906</c:v>
                </c:pt>
                <c:pt idx="76">
                  <c:v>43907</c:v>
                </c:pt>
                <c:pt idx="77">
                  <c:v>43908</c:v>
                </c:pt>
                <c:pt idx="78">
                  <c:v>43909</c:v>
                </c:pt>
                <c:pt idx="79">
                  <c:v>43910</c:v>
                </c:pt>
                <c:pt idx="80">
                  <c:v>43911</c:v>
                </c:pt>
                <c:pt idx="81">
                  <c:v>43912</c:v>
                </c:pt>
                <c:pt idx="82">
                  <c:v>43913</c:v>
                </c:pt>
                <c:pt idx="83">
                  <c:v>43914</c:v>
                </c:pt>
                <c:pt idx="84">
                  <c:v>43915</c:v>
                </c:pt>
                <c:pt idx="85">
                  <c:v>43916</c:v>
                </c:pt>
                <c:pt idx="86">
                  <c:v>43917</c:v>
                </c:pt>
                <c:pt idx="87">
                  <c:v>43918</c:v>
                </c:pt>
                <c:pt idx="88">
                  <c:v>43919</c:v>
                </c:pt>
                <c:pt idx="89">
                  <c:v>43920</c:v>
                </c:pt>
                <c:pt idx="90">
                  <c:v>43921</c:v>
                </c:pt>
                <c:pt idx="91">
                  <c:v>43922</c:v>
                </c:pt>
                <c:pt idx="92">
                  <c:v>43923</c:v>
                </c:pt>
                <c:pt idx="93">
                  <c:v>43924</c:v>
                </c:pt>
                <c:pt idx="94">
                  <c:v>43925</c:v>
                </c:pt>
                <c:pt idx="95">
                  <c:v>43926</c:v>
                </c:pt>
                <c:pt idx="96">
                  <c:v>43927</c:v>
                </c:pt>
                <c:pt idx="97">
                  <c:v>43928</c:v>
                </c:pt>
                <c:pt idx="98">
                  <c:v>43929</c:v>
                </c:pt>
                <c:pt idx="99">
                  <c:v>43930</c:v>
                </c:pt>
                <c:pt idx="100">
                  <c:v>43931</c:v>
                </c:pt>
                <c:pt idx="101">
                  <c:v>43932</c:v>
                </c:pt>
                <c:pt idx="102">
                  <c:v>43933</c:v>
                </c:pt>
                <c:pt idx="103">
                  <c:v>43934</c:v>
                </c:pt>
                <c:pt idx="104">
                  <c:v>43935</c:v>
                </c:pt>
                <c:pt idx="105">
                  <c:v>43936</c:v>
                </c:pt>
                <c:pt idx="106">
                  <c:v>43937</c:v>
                </c:pt>
                <c:pt idx="107">
                  <c:v>43938</c:v>
                </c:pt>
                <c:pt idx="108">
                  <c:v>43939</c:v>
                </c:pt>
                <c:pt idx="109">
                  <c:v>43940</c:v>
                </c:pt>
                <c:pt idx="110">
                  <c:v>43941</c:v>
                </c:pt>
                <c:pt idx="111">
                  <c:v>43942</c:v>
                </c:pt>
                <c:pt idx="112">
                  <c:v>43943</c:v>
                </c:pt>
                <c:pt idx="113">
                  <c:v>43944</c:v>
                </c:pt>
                <c:pt idx="114">
                  <c:v>43945</c:v>
                </c:pt>
                <c:pt idx="115">
                  <c:v>43946</c:v>
                </c:pt>
                <c:pt idx="116">
                  <c:v>43947</c:v>
                </c:pt>
                <c:pt idx="117">
                  <c:v>43948</c:v>
                </c:pt>
                <c:pt idx="118">
                  <c:v>43949</c:v>
                </c:pt>
                <c:pt idx="119">
                  <c:v>43950</c:v>
                </c:pt>
                <c:pt idx="120">
                  <c:v>43951</c:v>
                </c:pt>
                <c:pt idx="121">
                  <c:v>43952</c:v>
                </c:pt>
                <c:pt idx="122">
                  <c:v>43953</c:v>
                </c:pt>
                <c:pt idx="123">
                  <c:v>43954</c:v>
                </c:pt>
                <c:pt idx="124">
                  <c:v>43955</c:v>
                </c:pt>
                <c:pt idx="125">
                  <c:v>43956</c:v>
                </c:pt>
                <c:pt idx="126">
                  <c:v>43957</c:v>
                </c:pt>
                <c:pt idx="127">
                  <c:v>43958</c:v>
                </c:pt>
                <c:pt idx="128">
                  <c:v>43959</c:v>
                </c:pt>
                <c:pt idx="129">
                  <c:v>43960</c:v>
                </c:pt>
                <c:pt idx="130">
                  <c:v>43961</c:v>
                </c:pt>
                <c:pt idx="131">
                  <c:v>43962</c:v>
                </c:pt>
                <c:pt idx="132">
                  <c:v>43963</c:v>
                </c:pt>
                <c:pt idx="133">
                  <c:v>43964</c:v>
                </c:pt>
                <c:pt idx="134">
                  <c:v>43965</c:v>
                </c:pt>
                <c:pt idx="135">
                  <c:v>43966</c:v>
                </c:pt>
                <c:pt idx="136">
                  <c:v>43967</c:v>
                </c:pt>
                <c:pt idx="137">
                  <c:v>43968</c:v>
                </c:pt>
                <c:pt idx="138">
                  <c:v>43969</c:v>
                </c:pt>
                <c:pt idx="139">
                  <c:v>43970</c:v>
                </c:pt>
                <c:pt idx="140">
                  <c:v>43971</c:v>
                </c:pt>
                <c:pt idx="141">
                  <c:v>43972</c:v>
                </c:pt>
                <c:pt idx="142">
                  <c:v>43973</c:v>
                </c:pt>
                <c:pt idx="143">
                  <c:v>43974</c:v>
                </c:pt>
                <c:pt idx="144">
                  <c:v>43975</c:v>
                </c:pt>
                <c:pt idx="145">
                  <c:v>43976</c:v>
                </c:pt>
                <c:pt idx="146">
                  <c:v>43977</c:v>
                </c:pt>
                <c:pt idx="147">
                  <c:v>43978</c:v>
                </c:pt>
                <c:pt idx="148">
                  <c:v>43979</c:v>
                </c:pt>
                <c:pt idx="149">
                  <c:v>43980</c:v>
                </c:pt>
                <c:pt idx="150">
                  <c:v>43981</c:v>
                </c:pt>
                <c:pt idx="151">
                  <c:v>43982</c:v>
                </c:pt>
                <c:pt idx="152">
                  <c:v>43983</c:v>
                </c:pt>
                <c:pt idx="153">
                  <c:v>43984</c:v>
                </c:pt>
                <c:pt idx="154">
                  <c:v>43985</c:v>
                </c:pt>
                <c:pt idx="155">
                  <c:v>43986</c:v>
                </c:pt>
                <c:pt idx="156">
                  <c:v>43987</c:v>
                </c:pt>
                <c:pt idx="157">
                  <c:v>43988</c:v>
                </c:pt>
                <c:pt idx="158">
                  <c:v>43989</c:v>
                </c:pt>
                <c:pt idx="159">
                  <c:v>43990</c:v>
                </c:pt>
                <c:pt idx="160">
                  <c:v>43991</c:v>
                </c:pt>
                <c:pt idx="161">
                  <c:v>43992</c:v>
                </c:pt>
                <c:pt idx="162">
                  <c:v>43993</c:v>
                </c:pt>
                <c:pt idx="163">
                  <c:v>43994</c:v>
                </c:pt>
                <c:pt idx="164">
                  <c:v>43995</c:v>
                </c:pt>
                <c:pt idx="165">
                  <c:v>43996</c:v>
                </c:pt>
                <c:pt idx="166">
                  <c:v>43997</c:v>
                </c:pt>
                <c:pt idx="167">
                  <c:v>43998</c:v>
                </c:pt>
                <c:pt idx="168">
                  <c:v>43999</c:v>
                </c:pt>
                <c:pt idx="169">
                  <c:v>44000</c:v>
                </c:pt>
                <c:pt idx="170">
                  <c:v>44001</c:v>
                </c:pt>
                <c:pt idx="171">
                  <c:v>44002</c:v>
                </c:pt>
                <c:pt idx="172">
                  <c:v>44003</c:v>
                </c:pt>
                <c:pt idx="173">
                  <c:v>44004</c:v>
                </c:pt>
                <c:pt idx="174">
                  <c:v>44005</c:v>
                </c:pt>
                <c:pt idx="175">
                  <c:v>44006</c:v>
                </c:pt>
                <c:pt idx="176">
                  <c:v>44007</c:v>
                </c:pt>
                <c:pt idx="177">
                  <c:v>44008</c:v>
                </c:pt>
                <c:pt idx="178">
                  <c:v>44009</c:v>
                </c:pt>
                <c:pt idx="179">
                  <c:v>44010</c:v>
                </c:pt>
                <c:pt idx="180">
                  <c:v>44011</c:v>
                </c:pt>
                <c:pt idx="181">
                  <c:v>44012</c:v>
                </c:pt>
                <c:pt idx="182">
                  <c:v>44013</c:v>
                </c:pt>
                <c:pt idx="183">
                  <c:v>44014</c:v>
                </c:pt>
                <c:pt idx="184">
                  <c:v>44015</c:v>
                </c:pt>
                <c:pt idx="185">
                  <c:v>44016</c:v>
                </c:pt>
                <c:pt idx="186">
                  <c:v>44017</c:v>
                </c:pt>
                <c:pt idx="187">
                  <c:v>44018</c:v>
                </c:pt>
                <c:pt idx="188">
                  <c:v>44019</c:v>
                </c:pt>
                <c:pt idx="189">
                  <c:v>44020</c:v>
                </c:pt>
                <c:pt idx="190">
                  <c:v>44021</c:v>
                </c:pt>
                <c:pt idx="191">
                  <c:v>44022</c:v>
                </c:pt>
                <c:pt idx="192">
                  <c:v>44023</c:v>
                </c:pt>
                <c:pt idx="193">
                  <c:v>44024</c:v>
                </c:pt>
                <c:pt idx="194">
                  <c:v>44025</c:v>
                </c:pt>
                <c:pt idx="195">
                  <c:v>44026</c:v>
                </c:pt>
                <c:pt idx="196">
                  <c:v>44027</c:v>
                </c:pt>
                <c:pt idx="197">
                  <c:v>44028</c:v>
                </c:pt>
                <c:pt idx="198">
                  <c:v>44029</c:v>
                </c:pt>
                <c:pt idx="199">
                  <c:v>44030</c:v>
                </c:pt>
                <c:pt idx="200">
                  <c:v>44031</c:v>
                </c:pt>
                <c:pt idx="201">
                  <c:v>44032</c:v>
                </c:pt>
                <c:pt idx="202">
                  <c:v>44033</c:v>
                </c:pt>
                <c:pt idx="203">
                  <c:v>44034</c:v>
                </c:pt>
                <c:pt idx="204">
                  <c:v>44035</c:v>
                </c:pt>
                <c:pt idx="205">
                  <c:v>44036</c:v>
                </c:pt>
                <c:pt idx="206">
                  <c:v>44037</c:v>
                </c:pt>
                <c:pt idx="207">
                  <c:v>44038</c:v>
                </c:pt>
                <c:pt idx="208">
                  <c:v>44039</c:v>
                </c:pt>
                <c:pt idx="209">
                  <c:v>44040</c:v>
                </c:pt>
                <c:pt idx="210">
                  <c:v>44041</c:v>
                </c:pt>
                <c:pt idx="211">
                  <c:v>44042</c:v>
                </c:pt>
                <c:pt idx="212">
                  <c:v>44043</c:v>
                </c:pt>
                <c:pt idx="213">
                  <c:v>44044</c:v>
                </c:pt>
                <c:pt idx="214">
                  <c:v>44045</c:v>
                </c:pt>
                <c:pt idx="215">
                  <c:v>44046</c:v>
                </c:pt>
                <c:pt idx="216">
                  <c:v>44047</c:v>
                </c:pt>
                <c:pt idx="217">
                  <c:v>44048</c:v>
                </c:pt>
                <c:pt idx="218">
                  <c:v>44049</c:v>
                </c:pt>
                <c:pt idx="219">
                  <c:v>44050</c:v>
                </c:pt>
                <c:pt idx="220">
                  <c:v>44051</c:v>
                </c:pt>
                <c:pt idx="221">
                  <c:v>44052</c:v>
                </c:pt>
                <c:pt idx="222">
                  <c:v>44053</c:v>
                </c:pt>
                <c:pt idx="223">
                  <c:v>44054</c:v>
                </c:pt>
                <c:pt idx="224">
                  <c:v>44055</c:v>
                </c:pt>
                <c:pt idx="225">
                  <c:v>44056</c:v>
                </c:pt>
                <c:pt idx="226">
                  <c:v>44057</c:v>
                </c:pt>
                <c:pt idx="227">
                  <c:v>44058</c:v>
                </c:pt>
                <c:pt idx="228">
                  <c:v>44059</c:v>
                </c:pt>
                <c:pt idx="229">
                  <c:v>44060</c:v>
                </c:pt>
                <c:pt idx="230">
                  <c:v>44061</c:v>
                </c:pt>
                <c:pt idx="231">
                  <c:v>44062</c:v>
                </c:pt>
                <c:pt idx="232">
                  <c:v>44063</c:v>
                </c:pt>
                <c:pt idx="233">
                  <c:v>44064</c:v>
                </c:pt>
                <c:pt idx="234">
                  <c:v>44065</c:v>
                </c:pt>
                <c:pt idx="235">
                  <c:v>44066</c:v>
                </c:pt>
                <c:pt idx="236">
                  <c:v>44067</c:v>
                </c:pt>
                <c:pt idx="237">
                  <c:v>44068</c:v>
                </c:pt>
                <c:pt idx="238">
                  <c:v>44069</c:v>
                </c:pt>
                <c:pt idx="239">
                  <c:v>44070</c:v>
                </c:pt>
                <c:pt idx="240">
                  <c:v>44071</c:v>
                </c:pt>
                <c:pt idx="241">
                  <c:v>44072</c:v>
                </c:pt>
                <c:pt idx="242">
                  <c:v>44073</c:v>
                </c:pt>
                <c:pt idx="243">
                  <c:v>44074</c:v>
                </c:pt>
                <c:pt idx="244">
                  <c:v>44075</c:v>
                </c:pt>
                <c:pt idx="245">
                  <c:v>44076</c:v>
                </c:pt>
                <c:pt idx="246">
                  <c:v>44077</c:v>
                </c:pt>
                <c:pt idx="247">
                  <c:v>44078</c:v>
                </c:pt>
                <c:pt idx="248">
                  <c:v>44079</c:v>
                </c:pt>
                <c:pt idx="249">
                  <c:v>44080</c:v>
                </c:pt>
                <c:pt idx="250">
                  <c:v>44081</c:v>
                </c:pt>
                <c:pt idx="251">
                  <c:v>44082</c:v>
                </c:pt>
                <c:pt idx="252">
                  <c:v>44083</c:v>
                </c:pt>
                <c:pt idx="253">
                  <c:v>44084</c:v>
                </c:pt>
                <c:pt idx="254">
                  <c:v>44085</c:v>
                </c:pt>
                <c:pt idx="255">
                  <c:v>44086</c:v>
                </c:pt>
                <c:pt idx="256">
                  <c:v>44087</c:v>
                </c:pt>
                <c:pt idx="257">
                  <c:v>44088</c:v>
                </c:pt>
                <c:pt idx="258">
                  <c:v>44089</c:v>
                </c:pt>
                <c:pt idx="259">
                  <c:v>44090</c:v>
                </c:pt>
                <c:pt idx="260">
                  <c:v>44091</c:v>
                </c:pt>
                <c:pt idx="261">
                  <c:v>44092</c:v>
                </c:pt>
                <c:pt idx="262">
                  <c:v>44093</c:v>
                </c:pt>
                <c:pt idx="263">
                  <c:v>44094</c:v>
                </c:pt>
                <c:pt idx="264">
                  <c:v>44095</c:v>
                </c:pt>
                <c:pt idx="265">
                  <c:v>44096</c:v>
                </c:pt>
                <c:pt idx="266">
                  <c:v>44097</c:v>
                </c:pt>
                <c:pt idx="267">
                  <c:v>44098</c:v>
                </c:pt>
                <c:pt idx="268">
                  <c:v>44099</c:v>
                </c:pt>
                <c:pt idx="269">
                  <c:v>44100</c:v>
                </c:pt>
                <c:pt idx="270">
                  <c:v>44101</c:v>
                </c:pt>
                <c:pt idx="271">
                  <c:v>44102</c:v>
                </c:pt>
                <c:pt idx="272">
                  <c:v>44103</c:v>
                </c:pt>
                <c:pt idx="273">
                  <c:v>44104</c:v>
                </c:pt>
                <c:pt idx="274">
                  <c:v>44105</c:v>
                </c:pt>
                <c:pt idx="275">
                  <c:v>44106</c:v>
                </c:pt>
                <c:pt idx="276">
                  <c:v>44107</c:v>
                </c:pt>
                <c:pt idx="277">
                  <c:v>44108</c:v>
                </c:pt>
                <c:pt idx="278">
                  <c:v>44109</c:v>
                </c:pt>
                <c:pt idx="279">
                  <c:v>44110</c:v>
                </c:pt>
                <c:pt idx="280">
                  <c:v>44111</c:v>
                </c:pt>
                <c:pt idx="281">
                  <c:v>44112</c:v>
                </c:pt>
                <c:pt idx="282">
                  <c:v>44113</c:v>
                </c:pt>
                <c:pt idx="283">
                  <c:v>44114</c:v>
                </c:pt>
                <c:pt idx="284">
                  <c:v>44115</c:v>
                </c:pt>
                <c:pt idx="285">
                  <c:v>44116</c:v>
                </c:pt>
                <c:pt idx="286">
                  <c:v>44117</c:v>
                </c:pt>
                <c:pt idx="287">
                  <c:v>44118</c:v>
                </c:pt>
                <c:pt idx="288">
                  <c:v>44119</c:v>
                </c:pt>
                <c:pt idx="289">
                  <c:v>44120</c:v>
                </c:pt>
                <c:pt idx="290">
                  <c:v>44121</c:v>
                </c:pt>
                <c:pt idx="291">
                  <c:v>44122</c:v>
                </c:pt>
                <c:pt idx="292">
                  <c:v>44123</c:v>
                </c:pt>
                <c:pt idx="293">
                  <c:v>44124</c:v>
                </c:pt>
                <c:pt idx="294">
                  <c:v>44125</c:v>
                </c:pt>
                <c:pt idx="295">
                  <c:v>44126</c:v>
                </c:pt>
                <c:pt idx="296">
                  <c:v>44127</c:v>
                </c:pt>
                <c:pt idx="297">
                  <c:v>44128</c:v>
                </c:pt>
                <c:pt idx="298">
                  <c:v>44129</c:v>
                </c:pt>
                <c:pt idx="299">
                  <c:v>44130</c:v>
                </c:pt>
                <c:pt idx="300">
                  <c:v>44131</c:v>
                </c:pt>
                <c:pt idx="301">
                  <c:v>44132</c:v>
                </c:pt>
                <c:pt idx="302">
                  <c:v>44133</c:v>
                </c:pt>
                <c:pt idx="303">
                  <c:v>44134</c:v>
                </c:pt>
                <c:pt idx="304">
                  <c:v>44135</c:v>
                </c:pt>
                <c:pt idx="305">
                  <c:v>44136</c:v>
                </c:pt>
                <c:pt idx="306">
                  <c:v>44137</c:v>
                </c:pt>
                <c:pt idx="307">
                  <c:v>44138</c:v>
                </c:pt>
                <c:pt idx="308">
                  <c:v>44139</c:v>
                </c:pt>
                <c:pt idx="309">
                  <c:v>44140</c:v>
                </c:pt>
                <c:pt idx="310">
                  <c:v>44141</c:v>
                </c:pt>
                <c:pt idx="311">
                  <c:v>44142</c:v>
                </c:pt>
                <c:pt idx="312">
                  <c:v>44143</c:v>
                </c:pt>
                <c:pt idx="313">
                  <c:v>44144</c:v>
                </c:pt>
                <c:pt idx="314">
                  <c:v>44145</c:v>
                </c:pt>
                <c:pt idx="315">
                  <c:v>44146</c:v>
                </c:pt>
                <c:pt idx="316">
                  <c:v>44147</c:v>
                </c:pt>
                <c:pt idx="317">
                  <c:v>44148</c:v>
                </c:pt>
                <c:pt idx="318">
                  <c:v>44149</c:v>
                </c:pt>
                <c:pt idx="319">
                  <c:v>44150</c:v>
                </c:pt>
                <c:pt idx="320">
                  <c:v>44151</c:v>
                </c:pt>
                <c:pt idx="321">
                  <c:v>44152</c:v>
                </c:pt>
                <c:pt idx="322">
                  <c:v>44153</c:v>
                </c:pt>
                <c:pt idx="323">
                  <c:v>44154</c:v>
                </c:pt>
                <c:pt idx="324">
                  <c:v>44155</c:v>
                </c:pt>
                <c:pt idx="325">
                  <c:v>44156</c:v>
                </c:pt>
                <c:pt idx="326">
                  <c:v>44157</c:v>
                </c:pt>
                <c:pt idx="327">
                  <c:v>44158</c:v>
                </c:pt>
                <c:pt idx="328">
                  <c:v>44159</c:v>
                </c:pt>
                <c:pt idx="329">
                  <c:v>44160</c:v>
                </c:pt>
                <c:pt idx="330">
                  <c:v>44161</c:v>
                </c:pt>
                <c:pt idx="331">
                  <c:v>44162</c:v>
                </c:pt>
                <c:pt idx="332">
                  <c:v>44163</c:v>
                </c:pt>
                <c:pt idx="333">
                  <c:v>44164</c:v>
                </c:pt>
                <c:pt idx="334">
                  <c:v>44165</c:v>
                </c:pt>
                <c:pt idx="335">
                  <c:v>44166</c:v>
                </c:pt>
                <c:pt idx="336">
                  <c:v>44167</c:v>
                </c:pt>
                <c:pt idx="337">
                  <c:v>44168</c:v>
                </c:pt>
                <c:pt idx="338">
                  <c:v>44169</c:v>
                </c:pt>
                <c:pt idx="339">
                  <c:v>44170</c:v>
                </c:pt>
                <c:pt idx="340">
                  <c:v>44171</c:v>
                </c:pt>
                <c:pt idx="341">
                  <c:v>44172</c:v>
                </c:pt>
                <c:pt idx="342">
                  <c:v>44173</c:v>
                </c:pt>
                <c:pt idx="343">
                  <c:v>44174</c:v>
                </c:pt>
                <c:pt idx="344">
                  <c:v>44175</c:v>
                </c:pt>
                <c:pt idx="345">
                  <c:v>44176</c:v>
                </c:pt>
                <c:pt idx="346">
                  <c:v>44177</c:v>
                </c:pt>
                <c:pt idx="347">
                  <c:v>44178</c:v>
                </c:pt>
                <c:pt idx="348">
                  <c:v>44179</c:v>
                </c:pt>
                <c:pt idx="349">
                  <c:v>44180</c:v>
                </c:pt>
                <c:pt idx="350">
                  <c:v>44181</c:v>
                </c:pt>
                <c:pt idx="351">
                  <c:v>44182</c:v>
                </c:pt>
                <c:pt idx="352">
                  <c:v>44183</c:v>
                </c:pt>
                <c:pt idx="353">
                  <c:v>44184</c:v>
                </c:pt>
                <c:pt idx="354">
                  <c:v>44185</c:v>
                </c:pt>
                <c:pt idx="355">
                  <c:v>44186</c:v>
                </c:pt>
                <c:pt idx="356">
                  <c:v>44187</c:v>
                </c:pt>
                <c:pt idx="357">
                  <c:v>44188</c:v>
                </c:pt>
                <c:pt idx="358">
                  <c:v>44189</c:v>
                </c:pt>
                <c:pt idx="359">
                  <c:v>44190</c:v>
                </c:pt>
                <c:pt idx="360">
                  <c:v>44191</c:v>
                </c:pt>
                <c:pt idx="361">
                  <c:v>44192</c:v>
                </c:pt>
                <c:pt idx="362">
                  <c:v>44193</c:v>
                </c:pt>
                <c:pt idx="363">
                  <c:v>44194</c:v>
                </c:pt>
                <c:pt idx="364">
                  <c:v>44195</c:v>
                </c:pt>
                <c:pt idx="365">
                  <c:v>44196</c:v>
                </c:pt>
                <c:pt idx="366">
                  <c:v>44197</c:v>
                </c:pt>
                <c:pt idx="367">
                  <c:v>44198</c:v>
                </c:pt>
                <c:pt idx="368">
                  <c:v>44199</c:v>
                </c:pt>
                <c:pt idx="369">
                  <c:v>44200</c:v>
                </c:pt>
                <c:pt idx="370">
                  <c:v>44201</c:v>
                </c:pt>
                <c:pt idx="371">
                  <c:v>44202</c:v>
                </c:pt>
                <c:pt idx="372">
                  <c:v>44203</c:v>
                </c:pt>
                <c:pt idx="373">
                  <c:v>44204</c:v>
                </c:pt>
                <c:pt idx="374">
                  <c:v>44205</c:v>
                </c:pt>
                <c:pt idx="375">
                  <c:v>44206</c:v>
                </c:pt>
                <c:pt idx="376">
                  <c:v>44207</c:v>
                </c:pt>
                <c:pt idx="377">
                  <c:v>44208</c:v>
                </c:pt>
                <c:pt idx="378">
                  <c:v>44209</c:v>
                </c:pt>
                <c:pt idx="379">
                  <c:v>44210</c:v>
                </c:pt>
                <c:pt idx="380">
                  <c:v>44211</c:v>
                </c:pt>
                <c:pt idx="381">
                  <c:v>44212</c:v>
                </c:pt>
                <c:pt idx="382">
                  <c:v>44213</c:v>
                </c:pt>
                <c:pt idx="383">
                  <c:v>44214</c:v>
                </c:pt>
                <c:pt idx="384">
                  <c:v>44215</c:v>
                </c:pt>
                <c:pt idx="385">
                  <c:v>44216</c:v>
                </c:pt>
                <c:pt idx="386">
                  <c:v>44217</c:v>
                </c:pt>
                <c:pt idx="387">
                  <c:v>44218</c:v>
                </c:pt>
                <c:pt idx="388">
                  <c:v>44219</c:v>
                </c:pt>
                <c:pt idx="389">
                  <c:v>44220</c:v>
                </c:pt>
                <c:pt idx="390">
                  <c:v>44221</c:v>
                </c:pt>
                <c:pt idx="391">
                  <c:v>44222</c:v>
                </c:pt>
                <c:pt idx="392">
                  <c:v>44223</c:v>
                </c:pt>
                <c:pt idx="393">
                  <c:v>44224</c:v>
                </c:pt>
                <c:pt idx="394">
                  <c:v>44225</c:v>
                </c:pt>
                <c:pt idx="395">
                  <c:v>44226</c:v>
                </c:pt>
                <c:pt idx="396">
                  <c:v>44227</c:v>
                </c:pt>
                <c:pt idx="397">
                  <c:v>44228</c:v>
                </c:pt>
                <c:pt idx="398">
                  <c:v>44229</c:v>
                </c:pt>
                <c:pt idx="399">
                  <c:v>44230</c:v>
                </c:pt>
                <c:pt idx="400">
                  <c:v>44231</c:v>
                </c:pt>
                <c:pt idx="401">
                  <c:v>44232</c:v>
                </c:pt>
                <c:pt idx="402">
                  <c:v>44233</c:v>
                </c:pt>
                <c:pt idx="403">
                  <c:v>44234</c:v>
                </c:pt>
                <c:pt idx="404">
                  <c:v>44235</c:v>
                </c:pt>
                <c:pt idx="405">
                  <c:v>44236</c:v>
                </c:pt>
                <c:pt idx="406">
                  <c:v>44237</c:v>
                </c:pt>
                <c:pt idx="407">
                  <c:v>44238</c:v>
                </c:pt>
                <c:pt idx="408">
                  <c:v>44239</c:v>
                </c:pt>
                <c:pt idx="409">
                  <c:v>44240</c:v>
                </c:pt>
                <c:pt idx="410">
                  <c:v>44241</c:v>
                </c:pt>
                <c:pt idx="411">
                  <c:v>44242</c:v>
                </c:pt>
                <c:pt idx="412">
                  <c:v>44243</c:v>
                </c:pt>
                <c:pt idx="413">
                  <c:v>44244</c:v>
                </c:pt>
                <c:pt idx="414">
                  <c:v>44245</c:v>
                </c:pt>
                <c:pt idx="415">
                  <c:v>44246</c:v>
                </c:pt>
                <c:pt idx="416">
                  <c:v>44247</c:v>
                </c:pt>
                <c:pt idx="417">
                  <c:v>44248</c:v>
                </c:pt>
                <c:pt idx="418">
                  <c:v>44249</c:v>
                </c:pt>
                <c:pt idx="419">
                  <c:v>44250</c:v>
                </c:pt>
                <c:pt idx="420">
                  <c:v>44251</c:v>
                </c:pt>
                <c:pt idx="421">
                  <c:v>44252</c:v>
                </c:pt>
                <c:pt idx="422">
                  <c:v>44253</c:v>
                </c:pt>
                <c:pt idx="423">
                  <c:v>44254</c:v>
                </c:pt>
                <c:pt idx="424">
                  <c:v>44255</c:v>
                </c:pt>
                <c:pt idx="425">
                  <c:v>44256</c:v>
                </c:pt>
                <c:pt idx="426">
                  <c:v>44257</c:v>
                </c:pt>
                <c:pt idx="427">
                  <c:v>44258</c:v>
                </c:pt>
                <c:pt idx="428">
                  <c:v>44259</c:v>
                </c:pt>
                <c:pt idx="429">
                  <c:v>44260</c:v>
                </c:pt>
                <c:pt idx="430">
                  <c:v>44261</c:v>
                </c:pt>
                <c:pt idx="431">
                  <c:v>44262</c:v>
                </c:pt>
                <c:pt idx="432">
                  <c:v>44263</c:v>
                </c:pt>
                <c:pt idx="433">
                  <c:v>44264</c:v>
                </c:pt>
                <c:pt idx="434">
                  <c:v>44265</c:v>
                </c:pt>
                <c:pt idx="435">
                  <c:v>44266</c:v>
                </c:pt>
                <c:pt idx="436">
                  <c:v>44267</c:v>
                </c:pt>
                <c:pt idx="437">
                  <c:v>44268</c:v>
                </c:pt>
                <c:pt idx="438">
                  <c:v>44269</c:v>
                </c:pt>
                <c:pt idx="439">
                  <c:v>44270</c:v>
                </c:pt>
                <c:pt idx="440">
                  <c:v>44271</c:v>
                </c:pt>
                <c:pt idx="441">
                  <c:v>44272</c:v>
                </c:pt>
                <c:pt idx="442">
                  <c:v>44273</c:v>
                </c:pt>
                <c:pt idx="443">
                  <c:v>44274</c:v>
                </c:pt>
                <c:pt idx="444">
                  <c:v>44275</c:v>
                </c:pt>
                <c:pt idx="445">
                  <c:v>44276</c:v>
                </c:pt>
                <c:pt idx="446">
                  <c:v>44277</c:v>
                </c:pt>
                <c:pt idx="447">
                  <c:v>44278</c:v>
                </c:pt>
                <c:pt idx="448">
                  <c:v>44279</c:v>
                </c:pt>
                <c:pt idx="449">
                  <c:v>44280</c:v>
                </c:pt>
                <c:pt idx="450">
                  <c:v>44281</c:v>
                </c:pt>
                <c:pt idx="451">
                  <c:v>44282</c:v>
                </c:pt>
                <c:pt idx="452">
                  <c:v>44283</c:v>
                </c:pt>
                <c:pt idx="453">
                  <c:v>44284</c:v>
                </c:pt>
                <c:pt idx="454">
                  <c:v>44285</c:v>
                </c:pt>
                <c:pt idx="455">
                  <c:v>44286</c:v>
                </c:pt>
                <c:pt idx="456">
                  <c:v>44287</c:v>
                </c:pt>
                <c:pt idx="457">
                  <c:v>44288</c:v>
                </c:pt>
                <c:pt idx="458">
                  <c:v>44289</c:v>
                </c:pt>
                <c:pt idx="459">
                  <c:v>44290</c:v>
                </c:pt>
                <c:pt idx="460">
                  <c:v>44291</c:v>
                </c:pt>
                <c:pt idx="461">
                  <c:v>44292</c:v>
                </c:pt>
                <c:pt idx="462">
                  <c:v>44293</c:v>
                </c:pt>
                <c:pt idx="463">
                  <c:v>44294</c:v>
                </c:pt>
                <c:pt idx="464">
                  <c:v>44295</c:v>
                </c:pt>
                <c:pt idx="465">
                  <c:v>44296</c:v>
                </c:pt>
                <c:pt idx="466">
                  <c:v>44297</c:v>
                </c:pt>
                <c:pt idx="467">
                  <c:v>44298</c:v>
                </c:pt>
                <c:pt idx="468">
                  <c:v>44299</c:v>
                </c:pt>
                <c:pt idx="469">
                  <c:v>44300</c:v>
                </c:pt>
                <c:pt idx="470">
                  <c:v>44301</c:v>
                </c:pt>
                <c:pt idx="471">
                  <c:v>44302</c:v>
                </c:pt>
                <c:pt idx="472">
                  <c:v>44303</c:v>
                </c:pt>
                <c:pt idx="473">
                  <c:v>44304</c:v>
                </c:pt>
                <c:pt idx="474">
                  <c:v>44305</c:v>
                </c:pt>
                <c:pt idx="475">
                  <c:v>44306</c:v>
                </c:pt>
                <c:pt idx="476">
                  <c:v>44307</c:v>
                </c:pt>
                <c:pt idx="477">
                  <c:v>44308</c:v>
                </c:pt>
                <c:pt idx="478">
                  <c:v>44309</c:v>
                </c:pt>
                <c:pt idx="479">
                  <c:v>44310</c:v>
                </c:pt>
                <c:pt idx="480">
                  <c:v>44311</c:v>
                </c:pt>
                <c:pt idx="481">
                  <c:v>44312</c:v>
                </c:pt>
                <c:pt idx="482">
                  <c:v>44313</c:v>
                </c:pt>
                <c:pt idx="483">
                  <c:v>44314</c:v>
                </c:pt>
                <c:pt idx="484">
                  <c:v>44315</c:v>
                </c:pt>
                <c:pt idx="485">
                  <c:v>44316</c:v>
                </c:pt>
                <c:pt idx="486">
                  <c:v>44317</c:v>
                </c:pt>
                <c:pt idx="487">
                  <c:v>44318</c:v>
                </c:pt>
                <c:pt idx="488">
                  <c:v>44319</c:v>
                </c:pt>
                <c:pt idx="489">
                  <c:v>44320</c:v>
                </c:pt>
                <c:pt idx="490">
                  <c:v>44321</c:v>
                </c:pt>
                <c:pt idx="491">
                  <c:v>44322</c:v>
                </c:pt>
                <c:pt idx="492">
                  <c:v>44323</c:v>
                </c:pt>
                <c:pt idx="493">
                  <c:v>44324</c:v>
                </c:pt>
                <c:pt idx="494">
                  <c:v>44325</c:v>
                </c:pt>
                <c:pt idx="495">
                  <c:v>44326</c:v>
                </c:pt>
                <c:pt idx="496">
                  <c:v>44327</c:v>
                </c:pt>
                <c:pt idx="497">
                  <c:v>44328</c:v>
                </c:pt>
                <c:pt idx="498">
                  <c:v>44329</c:v>
                </c:pt>
                <c:pt idx="499">
                  <c:v>44330</c:v>
                </c:pt>
                <c:pt idx="500">
                  <c:v>44331</c:v>
                </c:pt>
                <c:pt idx="501">
                  <c:v>44332</c:v>
                </c:pt>
                <c:pt idx="502">
                  <c:v>44333</c:v>
                </c:pt>
                <c:pt idx="503">
                  <c:v>44334</c:v>
                </c:pt>
                <c:pt idx="504">
                  <c:v>44335</c:v>
                </c:pt>
                <c:pt idx="505">
                  <c:v>44336</c:v>
                </c:pt>
                <c:pt idx="506">
                  <c:v>44337</c:v>
                </c:pt>
                <c:pt idx="507">
                  <c:v>44338</c:v>
                </c:pt>
                <c:pt idx="508">
                  <c:v>44339</c:v>
                </c:pt>
                <c:pt idx="509">
                  <c:v>44340</c:v>
                </c:pt>
                <c:pt idx="510">
                  <c:v>44341</c:v>
                </c:pt>
                <c:pt idx="511">
                  <c:v>44342</c:v>
                </c:pt>
                <c:pt idx="512">
                  <c:v>44343</c:v>
                </c:pt>
                <c:pt idx="513">
                  <c:v>44344</c:v>
                </c:pt>
                <c:pt idx="514">
                  <c:v>44345</c:v>
                </c:pt>
                <c:pt idx="515">
                  <c:v>44346</c:v>
                </c:pt>
                <c:pt idx="516">
                  <c:v>44347</c:v>
                </c:pt>
                <c:pt idx="517">
                  <c:v>44348</c:v>
                </c:pt>
                <c:pt idx="518">
                  <c:v>44349</c:v>
                </c:pt>
                <c:pt idx="519">
                  <c:v>44350</c:v>
                </c:pt>
                <c:pt idx="520">
                  <c:v>44351</c:v>
                </c:pt>
                <c:pt idx="521">
                  <c:v>44352</c:v>
                </c:pt>
                <c:pt idx="522">
                  <c:v>44353</c:v>
                </c:pt>
                <c:pt idx="523">
                  <c:v>44354</c:v>
                </c:pt>
                <c:pt idx="524">
                  <c:v>44355</c:v>
                </c:pt>
                <c:pt idx="525">
                  <c:v>44356</c:v>
                </c:pt>
                <c:pt idx="526">
                  <c:v>44357</c:v>
                </c:pt>
                <c:pt idx="527">
                  <c:v>44358</c:v>
                </c:pt>
                <c:pt idx="528">
                  <c:v>44359</c:v>
                </c:pt>
                <c:pt idx="529">
                  <c:v>44360</c:v>
                </c:pt>
                <c:pt idx="530">
                  <c:v>44361</c:v>
                </c:pt>
                <c:pt idx="531">
                  <c:v>44362</c:v>
                </c:pt>
                <c:pt idx="532">
                  <c:v>44363</c:v>
                </c:pt>
                <c:pt idx="533">
                  <c:v>44364</c:v>
                </c:pt>
                <c:pt idx="534">
                  <c:v>44365</c:v>
                </c:pt>
                <c:pt idx="535">
                  <c:v>44366</c:v>
                </c:pt>
                <c:pt idx="536">
                  <c:v>44367</c:v>
                </c:pt>
                <c:pt idx="537">
                  <c:v>44368</c:v>
                </c:pt>
                <c:pt idx="538">
                  <c:v>44369</c:v>
                </c:pt>
                <c:pt idx="539">
                  <c:v>44370</c:v>
                </c:pt>
                <c:pt idx="540">
                  <c:v>44371</c:v>
                </c:pt>
                <c:pt idx="541">
                  <c:v>44372</c:v>
                </c:pt>
                <c:pt idx="542">
                  <c:v>44373</c:v>
                </c:pt>
                <c:pt idx="543">
                  <c:v>44374</c:v>
                </c:pt>
                <c:pt idx="544">
                  <c:v>44375</c:v>
                </c:pt>
                <c:pt idx="545">
                  <c:v>44376</c:v>
                </c:pt>
              </c:numCache>
            </c:numRef>
          </c:cat>
          <c:val>
            <c:numRef>
              <c:f>Sheet3!$BI$3:$BI$548</c:f>
              <c:numCache>
                <c:formatCode>General</c:formatCode>
                <c:ptCount val="546"/>
                <c:pt idx="236">
                  <c:v>600</c:v>
                </c:pt>
                <c:pt idx="237">
                  <c:v>600</c:v>
                </c:pt>
                <c:pt idx="238">
                  <c:v>600</c:v>
                </c:pt>
                <c:pt idx="239">
                  <c:v>600</c:v>
                </c:pt>
                <c:pt idx="240">
                  <c:v>600</c:v>
                </c:pt>
                <c:pt idx="241">
                  <c:v>600</c:v>
                </c:pt>
                <c:pt idx="242">
                  <c:v>600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B-9CC8-4140-B968-02DA341257F4}"/>
            </c:ext>
          </c:extLst>
        </c:ser>
        <c:ser>
          <c:idx val="60"/>
          <c:order val="60"/>
          <c:tx>
            <c:strRef>
              <c:f>Sheet3!$BJ$2</c:f>
              <c:strCache>
                <c:ptCount val="1"/>
                <c:pt idx="0">
                  <c:v>猎人储值回馈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Sheet3!$A$3:$A$548</c:f>
              <c:numCache>
                <c:formatCode>m/d/yyyy</c:formatCode>
                <c:ptCount val="546"/>
                <c:pt idx="0">
                  <c:v>43831</c:v>
                </c:pt>
                <c:pt idx="1">
                  <c:v>43832</c:v>
                </c:pt>
                <c:pt idx="2">
                  <c:v>43833</c:v>
                </c:pt>
                <c:pt idx="3">
                  <c:v>43834</c:v>
                </c:pt>
                <c:pt idx="4">
                  <c:v>43835</c:v>
                </c:pt>
                <c:pt idx="5">
                  <c:v>43836</c:v>
                </c:pt>
                <c:pt idx="6">
                  <c:v>43837</c:v>
                </c:pt>
                <c:pt idx="7">
                  <c:v>43838</c:v>
                </c:pt>
                <c:pt idx="8">
                  <c:v>43839</c:v>
                </c:pt>
                <c:pt idx="9">
                  <c:v>43840</c:v>
                </c:pt>
                <c:pt idx="10">
                  <c:v>43841</c:v>
                </c:pt>
                <c:pt idx="11">
                  <c:v>43842</c:v>
                </c:pt>
                <c:pt idx="12">
                  <c:v>43843</c:v>
                </c:pt>
                <c:pt idx="13">
                  <c:v>43844</c:v>
                </c:pt>
                <c:pt idx="14">
                  <c:v>43845</c:v>
                </c:pt>
                <c:pt idx="15">
                  <c:v>43846</c:v>
                </c:pt>
                <c:pt idx="16">
                  <c:v>43847</c:v>
                </c:pt>
                <c:pt idx="17">
                  <c:v>43848</c:v>
                </c:pt>
                <c:pt idx="18">
                  <c:v>43849</c:v>
                </c:pt>
                <c:pt idx="19">
                  <c:v>43850</c:v>
                </c:pt>
                <c:pt idx="20">
                  <c:v>43851</c:v>
                </c:pt>
                <c:pt idx="21">
                  <c:v>43852</c:v>
                </c:pt>
                <c:pt idx="22">
                  <c:v>43853</c:v>
                </c:pt>
                <c:pt idx="23">
                  <c:v>43854</c:v>
                </c:pt>
                <c:pt idx="24">
                  <c:v>43855</c:v>
                </c:pt>
                <c:pt idx="25">
                  <c:v>43856</c:v>
                </c:pt>
                <c:pt idx="26">
                  <c:v>43857</c:v>
                </c:pt>
                <c:pt idx="27">
                  <c:v>43858</c:v>
                </c:pt>
                <c:pt idx="28">
                  <c:v>43859</c:v>
                </c:pt>
                <c:pt idx="29">
                  <c:v>43860</c:v>
                </c:pt>
                <c:pt idx="30">
                  <c:v>43861</c:v>
                </c:pt>
                <c:pt idx="31">
                  <c:v>43862</c:v>
                </c:pt>
                <c:pt idx="32">
                  <c:v>43863</c:v>
                </c:pt>
                <c:pt idx="33">
                  <c:v>43864</c:v>
                </c:pt>
                <c:pt idx="34">
                  <c:v>43865</c:v>
                </c:pt>
                <c:pt idx="35">
                  <c:v>43866</c:v>
                </c:pt>
                <c:pt idx="36">
                  <c:v>43867</c:v>
                </c:pt>
                <c:pt idx="37">
                  <c:v>43868</c:v>
                </c:pt>
                <c:pt idx="38">
                  <c:v>43869</c:v>
                </c:pt>
                <c:pt idx="39">
                  <c:v>43870</c:v>
                </c:pt>
                <c:pt idx="40">
                  <c:v>43871</c:v>
                </c:pt>
                <c:pt idx="41">
                  <c:v>43872</c:v>
                </c:pt>
                <c:pt idx="42">
                  <c:v>43873</c:v>
                </c:pt>
                <c:pt idx="43">
                  <c:v>43874</c:v>
                </c:pt>
                <c:pt idx="44">
                  <c:v>43875</c:v>
                </c:pt>
                <c:pt idx="45">
                  <c:v>43876</c:v>
                </c:pt>
                <c:pt idx="46">
                  <c:v>43877</c:v>
                </c:pt>
                <c:pt idx="47">
                  <c:v>43878</c:v>
                </c:pt>
                <c:pt idx="48">
                  <c:v>43879</c:v>
                </c:pt>
                <c:pt idx="49">
                  <c:v>43880</c:v>
                </c:pt>
                <c:pt idx="50">
                  <c:v>43881</c:v>
                </c:pt>
                <c:pt idx="51">
                  <c:v>43882</c:v>
                </c:pt>
                <c:pt idx="52">
                  <c:v>43883</c:v>
                </c:pt>
                <c:pt idx="53">
                  <c:v>43884</c:v>
                </c:pt>
                <c:pt idx="54">
                  <c:v>43885</c:v>
                </c:pt>
                <c:pt idx="55">
                  <c:v>43886</c:v>
                </c:pt>
                <c:pt idx="56">
                  <c:v>43887</c:v>
                </c:pt>
                <c:pt idx="57">
                  <c:v>43888</c:v>
                </c:pt>
                <c:pt idx="58">
                  <c:v>43889</c:v>
                </c:pt>
                <c:pt idx="59">
                  <c:v>43890</c:v>
                </c:pt>
                <c:pt idx="60">
                  <c:v>43891</c:v>
                </c:pt>
                <c:pt idx="61">
                  <c:v>43892</c:v>
                </c:pt>
                <c:pt idx="62">
                  <c:v>43893</c:v>
                </c:pt>
                <c:pt idx="63">
                  <c:v>43894</c:v>
                </c:pt>
                <c:pt idx="64">
                  <c:v>43895</c:v>
                </c:pt>
                <c:pt idx="65">
                  <c:v>43896</c:v>
                </c:pt>
                <c:pt idx="66">
                  <c:v>43897</c:v>
                </c:pt>
                <c:pt idx="67">
                  <c:v>43898</c:v>
                </c:pt>
                <c:pt idx="68">
                  <c:v>43899</c:v>
                </c:pt>
                <c:pt idx="69">
                  <c:v>43900</c:v>
                </c:pt>
                <c:pt idx="70">
                  <c:v>43901</c:v>
                </c:pt>
                <c:pt idx="71">
                  <c:v>43902</c:v>
                </c:pt>
                <c:pt idx="72">
                  <c:v>43903</c:v>
                </c:pt>
                <c:pt idx="73">
                  <c:v>43904</c:v>
                </c:pt>
                <c:pt idx="74">
                  <c:v>43905</c:v>
                </c:pt>
                <c:pt idx="75">
                  <c:v>43906</c:v>
                </c:pt>
                <c:pt idx="76">
                  <c:v>43907</c:v>
                </c:pt>
                <c:pt idx="77">
                  <c:v>43908</c:v>
                </c:pt>
                <c:pt idx="78">
                  <c:v>43909</c:v>
                </c:pt>
                <c:pt idx="79">
                  <c:v>43910</c:v>
                </c:pt>
                <c:pt idx="80">
                  <c:v>43911</c:v>
                </c:pt>
                <c:pt idx="81">
                  <c:v>43912</c:v>
                </c:pt>
                <c:pt idx="82">
                  <c:v>43913</c:v>
                </c:pt>
                <c:pt idx="83">
                  <c:v>43914</c:v>
                </c:pt>
                <c:pt idx="84">
                  <c:v>43915</c:v>
                </c:pt>
                <c:pt idx="85">
                  <c:v>43916</c:v>
                </c:pt>
                <c:pt idx="86">
                  <c:v>43917</c:v>
                </c:pt>
                <c:pt idx="87">
                  <c:v>43918</c:v>
                </c:pt>
                <c:pt idx="88">
                  <c:v>43919</c:v>
                </c:pt>
                <c:pt idx="89">
                  <c:v>43920</c:v>
                </c:pt>
                <c:pt idx="90">
                  <c:v>43921</c:v>
                </c:pt>
                <c:pt idx="91">
                  <c:v>43922</c:v>
                </c:pt>
                <c:pt idx="92">
                  <c:v>43923</c:v>
                </c:pt>
                <c:pt idx="93">
                  <c:v>43924</c:v>
                </c:pt>
                <c:pt idx="94">
                  <c:v>43925</c:v>
                </c:pt>
                <c:pt idx="95">
                  <c:v>43926</c:v>
                </c:pt>
                <c:pt idx="96">
                  <c:v>43927</c:v>
                </c:pt>
                <c:pt idx="97">
                  <c:v>43928</c:v>
                </c:pt>
                <c:pt idx="98">
                  <c:v>43929</c:v>
                </c:pt>
                <c:pt idx="99">
                  <c:v>43930</c:v>
                </c:pt>
                <c:pt idx="100">
                  <c:v>43931</c:v>
                </c:pt>
                <c:pt idx="101">
                  <c:v>43932</c:v>
                </c:pt>
                <c:pt idx="102">
                  <c:v>43933</c:v>
                </c:pt>
                <c:pt idx="103">
                  <c:v>43934</c:v>
                </c:pt>
                <c:pt idx="104">
                  <c:v>43935</c:v>
                </c:pt>
                <c:pt idx="105">
                  <c:v>43936</c:v>
                </c:pt>
                <c:pt idx="106">
                  <c:v>43937</c:v>
                </c:pt>
                <c:pt idx="107">
                  <c:v>43938</c:v>
                </c:pt>
                <c:pt idx="108">
                  <c:v>43939</c:v>
                </c:pt>
                <c:pt idx="109">
                  <c:v>43940</c:v>
                </c:pt>
                <c:pt idx="110">
                  <c:v>43941</c:v>
                </c:pt>
                <c:pt idx="111">
                  <c:v>43942</c:v>
                </c:pt>
                <c:pt idx="112">
                  <c:v>43943</c:v>
                </c:pt>
                <c:pt idx="113">
                  <c:v>43944</c:v>
                </c:pt>
                <c:pt idx="114">
                  <c:v>43945</c:v>
                </c:pt>
                <c:pt idx="115">
                  <c:v>43946</c:v>
                </c:pt>
                <c:pt idx="116">
                  <c:v>43947</c:v>
                </c:pt>
                <c:pt idx="117">
                  <c:v>43948</c:v>
                </c:pt>
                <c:pt idx="118">
                  <c:v>43949</c:v>
                </c:pt>
                <c:pt idx="119">
                  <c:v>43950</c:v>
                </c:pt>
                <c:pt idx="120">
                  <c:v>43951</c:v>
                </c:pt>
                <c:pt idx="121">
                  <c:v>43952</c:v>
                </c:pt>
                <c:pt idx="122">
                  <c:v>43953</c:v>
                </c:pt>
                <c:pt idx="123">
                  <c:v>43954</c:v>
                </c:pt>
                <c:pt idx="124">
                  <c:v>43955</c:v>
                </c:pt>
                <c:pt idx="125">
                  <c:v>43956</c:v>
                </c:pt>
                <c:pt idx="126">
                  <c:v>43957</c:v>
                </c:pt>
                <c:pt idx="127">
                  <c:v>43958</c:v>
                </c:pt>
                <c:pt idx="128">
                  <c:v>43959</c:v>
                </c:pt>
                <c:pt idx="129">
                  <c:v>43960</c:v>
                </c:pt>
                <c:pt idx="130">
                  <c:v>43961</c:v>
                </c:pt>
                <c:pt idx="131">
                  <c:v>43962</c:v>
                </c:pt>
                <c:pt idx="132">
                  <c:v>43963</c:v>
                </c:pt>
                <c:pt idx="133">
                  <c:v>43964</c:v>
                </c:pt>
                <c:pt idx="134">
                  <c:v>43965</c:v>
                </c:pt>
                <c:pt idx="135">
                  <c:v>43966</c:v>
                </c:pt>
                <c:pt idx="136">
                  <c:v>43967</c:v>
                </c:pt>
                <c:pt idx="137">
                  <c:v>43968</c:v>
                </c:pt>
                <c:pt idx="138">
                  <c:v>43969</c:v>
                </c:pt>
                <c:pt idx="139">
                  <c:v>43970</c:v>
                </c:pt>
                <c:pt idx="140">
                  <c:v>43971</c:v>
                </c:pt>
                <c:pt idx="141">
                  <c:v>43972</c:v>
                </c:pt>
                <c:pt idx="142">
                  <c:v>43973</c:v>
                </c:pt>
                <c:pt idx="143">
                  <c:v>43974</c:v>
                </c:pt>
                <c:pt idx="144">
                  <c:v>43975</c:v>
                </c:pt>
                <c:pt idx="145">
                  <c:v>43976</c:v>
                </c:pt>
                <c:pt idx="146">
                  <c:v>43977</c:v>
                </c:pt>
                <c:pt idx="147">
                  <c:v>43978</c:v>
                </c:pt>
                <c:pt idx="148">
                  <c:v>43979</c:v>
                </c:pt>
                <c:pt idx="149">
                  <c:v>43980</c:v>
                </c:pt>
                <c:pt idx="150">
                  <c:v>43981</c:v>
                </c:pt>
                <c:pt idx="151">
                  <c:v>43982</c:v>
                </c:pt>
                <c:pt idx="152">
                  <c:v>43983</c:v>
                </c:pt>
                <c:pt idx="153">
                  <c:v>43984</c:v>
                </c:pt>
                <c:pt idx="154">
                  <c:v>43985</c:v>
                </c:pt>
                <c:pt idx="155">
                  <c:v>43986</c:v>
                </c:pt>
                <c:pt idx="156">
                  <c:v>43987</c:v>
                </c:pt>
                <c:pt idx="157">
                  <c:v>43988</c:v>
                </c:pt>
                <c:pt idx="158">
                  <c:v>43989</c:v>
                </c:pt>
                <c:pt idx="159">
                  <c:v>43990</c:v>
                </c:pt>
                <c:pt idx="160">
                  <c:v>43991</c:v>
                </c:pt>
                <c:pt idx="161">
                  <c:v>43992</c:v>
                </c:pt>
                <c:pt idx="162">
                  <c:v>43993</c:v>
                </c:pt>
                <c:pt idx="163">
                  <c:v>43994</c:v>
                </c:pt>
                <c:pt idx="164">
                  <c:v>43995</c:v>
                </c:pt>
                <c:pt idx="165">
                  <c:v>43996</c:v>
                </c:pt>
                <c:pt idx="166">
                  <c:v>43997</c:v>
                </c:pt>
                <c:pt idx="167">
                  <c:v>43998</c:v>
                </c:pt>
                <c:pt idx="168">
                  <c:v>43999</c:v>
                </c:pt>
                <c:pt idx="169">
                  <c:v>44000</c:v>
                </c:pt>
                <c:pt idx="170">
                  <c:v>44001</c:v>
                </c:pt>
                <c:pt idx="171">
                  <c:v>44002</c:v>
                </c:pt>
                <c:pt idx="172">
                  <c:v>44003</c:v>
                </c:pt>
                <c:pt idx="173">
                  <c:v>44004</c:v>
                </c:pt>
                <c:pt idx="174">
                  <c:v>44005</c:v>
                </c:pt>
                <c:pt idx="175">
                  <c:v>44006</c:v>
                </c:pt>
                <c:pt idx="176">
                  <c:v>44007</c:v>
                </c:pt>
                <c:pt idx="177">
                  <c:v>44008</c:v>
                </c:pt>
                <c:pt idx="178">
                  <c:v>44009</c:v>
                </c:pt>
                <c:pt idx="179">
                  <c:v>44010</c:v>
                </c:pt>
                <c:pt idx="180">
                  <c:v>44011</c:v>
                </c:pt>
                <c:pt idx="181">
                  <c:v>44012</c:v>
                </c:pt>
                <c:pt idx="182">
                  <c:v>44013</c:v>
                </c:pt>
                <c:pt idx="183">
                  <c:v>44014</c:v>
                </c:pt>
                <c:pt idx="184">
                  <c:v>44015</c:v>
                </c:pt>
                <c:pt idx="185">
                  <c:v>44016</c:v>
                </c:pt>
                <c:pt idx="186">
                  <c:v>44017</c:v>
                </c:pt>
                <c:pt idx="187">
                  <c:v>44018</c:v>
                </c:pt>
                <c:pt idx="188">
                  <c:v>44019</c:v>
                </c:pt>
                <c:pt idx="189">
                  <c:v>44020</c:v>
                </c:pt>
                <c:pt idx="190">
                  <c:v>44021</c:v>
                </c:pt>
                <c:pt idx="191">
                  <c:v>44022</c:v>
                </c:pt>
                <c:pt idx="192">
                  <c:v>44023</c:v>
                </c:pt>
                <c:pt idx="193">
                  <c:v>44024</c:v>
                </c:pt>
                <c:pt idx="194">
                  <c:v>44025</c:v>
                </c:pt>
                <c:pt idx="195">
                  <c:v>44026</c:v>
                </c:pt>
                <c:pt idx="196">
                  <c:v>44027</c:v>
                </c:pt>
                <c:pt idx="197">
                  <c:v>44028</c:v>
                </c:pt>
                <c:pt idx="198">
                  <c:v>44029</c:v>
                </c:pt>
                <c:pt idx="199">
                  <c:v>44030</c:v>
                </c:pt>
                <c:pt idx="200">
                  <c:v>44031</c:v>
                </c:pt>
                <c:pt idx="201">
                  <c:v>44032</c:v>
                </c:pt>
                <c:pt idx="202">
                  <c:v>44033</c:v>
                </c:pt>
                <c:pt idx="203">
                  <c:v>44034</c:v>
                </c:pt>
                <c:pt idx="204">
                  <c:v>44035</c:v>
                </c:pt>
                <c:pt idx="205">
                  <c:v>44036</c:v>
                </c:pt>
                <c:pt idx="206">
                  <c:v>44037</c:v>
                </c:pt>
                <c:pt idx="207">
                  <c:v>44038</c:v>
                </c:pt>
                <c:pt idx="208">
                  <c:v>44039</c:v>
                </c:pt>
                <c:pt idx="209">
                  <c:v>44040</c:v>
                </c:pt>
                <c:pt idx="210">
                  <c:v>44041</c:v>
                </c:pt>
                <c:pt idx="211">
                  <c:v>44042</c:v>
                </c:pt>
                <c:pt idx="212">
                  <c:v>44043</c:v>
                </c:pt>
                <c:pt idx="213">
                  <c:v>44044</c:v>
                </c:pt>
                <c:pt idx="214">
                  <c:v>44045</c:v>
                </c:pt>
                <c:pt idx="215">
                  <c:v>44046</c:v>
                </c:pt>
                <c:pt idx="216">
                  <c:v>44047</c:v>
                </c:pt>
                <c:pt idx="217">
                  <c:v>44048</c:v>
                </c:pt>
                <c:pt idx="218">
                  <c:v>44049</c:v>
                </c:pt>
                <c:pt idx="219">
                  <c:v>44050</c:v>
                </c:pt>
                <c:pt idx="220">
                  <c:v>44051</c:v>
                </c:pt>
                <c:pt idx="221">
                  <c:v>44052</c:v>
                </c:pt>
                <c:pt idx="222">
                  <c:v>44053</c:v>
                </c:pt>
                <c:pt idx="223">
                  <c:v>44054</c:v>
                </c:pt>
                <c:pt idx="224">
                  <c:v>44055</c:v>
                </c:pt>
                <c:pt idx="225">
                  <c:v>44056</c:v>
                </c:pt>
                <c:pt idx="226">
                  <c:v>44057</c:v>
                </c:pt>
                <c:pt idx="227">
                  <c:v>44058</c:v>
                </c:pt>
                <c:pt idx="228">
                  <c:v>44059</c:v>
                </c:pt>
                <c:pt idx="229">
                  <c:v>44060</c:v>
                </c:pt>
                <c:pt idx="230">
                  <c:v>44061</c:v>
                </c:pt>
                <c:pt idx="231">
                  <c:v>44062</c:v>
                </c:pt>
                <c:pt idx="232">
                  <c:v>44063</c:v>
                </c:pt>
                <c:pt idx="233">
                  <c:v>44064</c:v>
                </c:pt>
                <c:pt idx="234">
                  <c:v>44065</c:v>
                </c:pt>
                <c:pt idx="235">
                  <c:v>44066</c:v>
                </c:pt>
                <c:pt idx="236">
                  <c:v>44067</c:v>
                </c:pt>
                <c:pt idx="237">
                  <c:v>44068</c:v>
                </c:pt>
                <c:pt idx="238">
                  <c:v>44069</c:v>
                </c:pt>
                <c:pt idx="239">
                  <c:v>44070</c:v>
                </c:pt>
                <c:pt idx="240">
                  <c:v>44071</c:v>
                </c:pt>
                <c:pt idx="241">
                  <c:v>44072</c:v>
                </c:pt>
                <c:pt idx="242">
                  <c:v>44073</c:v>
                </c:pt>
                <c:pt idx="243">
                  <c:v>44074</c:v>
                </c:pt>
                <c:pt idx="244">
                  <c:v>44075</c:v>
                </c:pt>
                <c:pt idx="245">
                  <c:v>44076</c:v>
                </c:pt>
                <c:pt idx="246">
                  <c:v>44077</c:v>
                </c:pt>
                <c:pt idx="247">
                  <c:v>44078</c:v>
                </c:pt>
                <c:pt idx="248">
                  <c:v>44079</c:v>
                </c:pt>
                <c:pt idx="249">
                  <c:v>44080</c:v>
                </c:pt>
                <c:pt idx="250">
                  <c:v>44081</c:v>
                </c:pt>
                <c:pt idx="251">
                  <c:v>44082</c:v>
                </c:pt>
                <c:pt idx="252">
                  <c:v>44083</c:v>
                </c:pt>
                <c:pt idx="253">
                  <c:v>44084</c:v>
                </c:pt>
                <c:pt idx="254">
                  <c:v>44085</c:v>
                </c:pt>
                <c:pt idx="255">
                  <c:v>44086</c:v>
                </c:pt>
                <c:pt idx="256">
                  <c:v>44087</c:v>
                </c:pt>
                <c:pt idx="257">
                  <c:v>44088</c:v>
                </c:pt>
                <c:pt idx="258">
                  <c:v>44089</c:v>
                </c:pt>
                <c:pt idx="259">
                  <c:v>44090</c:v>
                </c:pt>
                <c:pt idx="260">
                  <c:v>44091</c:v>
                </c:pt>
                <c:pt idx="261">
                  <c:v>44092</c:v>
                </c:pt>
                <c:pt idx="262">
                  <c:v>44093</c:v>
                </c:pt>
                <c:pt idx="263">
                  <c:v>44094</c:v>
                </c:pt>
                <c:pt idx="264">
                  <c:v>44095</c:v>
                </c:pt>
                <c:pt idx="265">
                  <c:v>44096</c:v>
                </c:pt>
                <c:pt idx="266">
                  <c:v>44097</c:v>
                </c:pt>
                <c:pt idx="267">
                  <c:v>44098</c:v>
                </c:pt>
                <c:pt idx="268">
                  <c:v>44099</c:v>
                </c:pt>
                <c:pt idx="269">
                  <c:v>44100</c:v>
                </c:pt>
                <c:pt idx="270">
                  <c:v>44101</c:v>
                </c:pt>
                <c:pt idx="271">
                  <c:v>44102</c:v>
                </c:pt>
                <c:pt idx="272">
                  <c:v>44103</c:v>
                </c:pt>
                <c:pt idx="273">
                  <c:v>44104</c:v>
                </c:pt>
                <c:pt idx="274">
                  <c:v>44105</c:v>
                </c:pt>
                <c:pt idx="275">
                  <c:v>44106</c:v>
                </c:pt>
                <c:pt idx="276">
                  <c:v>44107</c:v>
                </c:pt>
                <c:pt idx="277">
                  <c:v>44108</c:v>
                </c:pt>
                <c:pt idx="278">
                  <c:v>44109</c:v>
                </c:pt>
                <c:pt idx="279">
                  <c:v>44110</c:v>
                </c:pt>
                <c:pt idx="280">
                  <c:v>44111</c:v>
                </c:pt>
                <c:pt idx="281">
                  <c:v>44112</c:v>
                </c:pt>
                <c:pt idx="282">
                  <c:v>44113</c:v>
                </c:pt>
                <c:pt idx="283">
                  <c:v>44114</c:v>
                </c:pt>
                <c:pt idx="284">
                  <c:v>44115</c:v>
                </c:pt>
                <c:pt idx="285">
                  <c:v>44116</c:v>
                </c:pt>
                <c:pt idx="286">
                  <c:v>44117</c:v>
                </c:pt>
                <c:pt idx="287">
                  <c:v>44118</c:v>
                </c:pt>
                <c:pt idx="288">
                  <c:v>44119</c:v>
                </c:pt>
                <c:pt idx="289">
                  <c:v>44120</c:v>
                </c:pt>
                <c:pt idx="290">
                  <c:v>44121</c:v>
                </c:pt>
                <c:pt idx="291">
                  <c:v>44122</c:v>
                </c:pt>
                <c:pt idx="292">
                  <c:v>44123</c:v>
                </c:pt>
                <c:pt idx="293">
                  <c:v>44124</c:v>
                </c:pt>
                <c:pt idx="294">
                  <c:v>44125</c:v>
                </c:pt>
                <c:pt idx="295">
                  <c:v>44126</c:v>
                </c:pt>
                <c:pt idx="296">
                  <c:v>44127</c:v>
                </c:pt>
                <c:pt idx="297">
                  <c:v>44128</c:v>
                </c:pt>
                <c:pt idx="298">
                  <c:v>44129</c:v>
                </c:pt>
                <c:pt idx="299">
                  <c:v>44130</c:v>
                </c:pt>
                <c:pt idx="300">
                  <c:v>44131</c:v>
                </c:pt>
                <c:pt idx="301">
                  <c:v>44132</c:v>
                </c:pt>
                <c:pt idx="302">
                  <c:v>44133</c:v>
                </c:pt>
                <c:pt idx="303">
                  <c:v>44134</c:v>
                </c:pt>
                <c:pt idx="304">
                  <c:v>44135</c:v>
                </c:pt>
                <c:pt idx="305">
                  <c:v>44136</c:v>
                </c:pt>
                <c:pt idx="306">
                  <c:v>44137</c:v>
                </c:pt>
                <c:pt idx="307">
                  <c:v>44138</c:v>
                </c:pt>
                <c:pt idx="308">
                  <c:v>44139</c:v>
                </c:pt>
                <c:pt idx="309">
                  <c:v>44140</c:v>
                </c:pt>
                <c:pt idx="310">
                  <c:v>44141</c:v>
                </c:pt>
                <c:pt idx="311">
                  <c:v>44142</c:v>
                </c:pt>
                <c:pt idx="312">
                  <c:v>44143</c:v>
                </c:pt>
                <c:pt idx="313">
                  <c:v>44144</c:v>
                </c:pt>
                <c:pt idx="314">
                  <c:v>44145</c:v>
                </c:pt>
                <c:pt idx="315">
                  <c:v>44146</c:v>
                </c:pt>
                <c:pt idx="316">
                  <c:v>44147</c:v>
                </c:pt>
                <c:pt idx="317">
                  <c:v>44148</c:v>
                </c:pt>
                <c:pt idx="318">
                  <c:v>44149</c:v>
                </c:pt>
                <c:pt idx="319">
                  <c:v>44150</c:v>
                </c:pt>
                <c:pt idx="320">
                  <c:v>44151</c:v>
                </c:pt>
                <c:pt idx="321">
                  <c:v>44152</c:v>
                </c:pt>
                <c:pt idx="322">
                  <c:v>44153</c:v>
                </c:pt>
                <c:pt idx="323">
                  <c:v>44154</c:v>
                </c:pt>
                <c:pt idx="324">
                  <c:v>44155</c:v>
                </c:pt>
                <c:pt idx="325">
                  <c:v>44156</c:v>
                </c:pt>
                <c:pt idx="326">
                  <c:v>44157</c:v>
                </c:pt>
                <c:pt idx="327">
                  <c:v>44158</c:v>
                </c:pt>
                <c:pt idx="328">
                  <c:v>44159</c:v>
                </c:pt>
                <c:pt idx="329">
                  <c:v>44160</c:v>
                </c:pt>
                <c:pt idx="330">
                  <c:v>44161</c:v>
                </c:pt>
                <c:pt idx="331">
                  <c:v>44162</c:v>
                </c:pt>
                <c:pt idx="332">
                  <c:v>44163</c:v>
                </c:pt>
                <c:pt idx="333">
                  <c:v>44164</c:v>
                </c:pt>
                <c:pt idx="334">
                  <c:v>44165</c:v>
                </c:pt>
                <c:pt idx="335">
                  <c:v>44166</c:v>
                </c:pt>
                <c:pt idx="336">
                  <c:v>44167</c:v>
                </c:pt>
                <c:pt idx="337">
                  <c:v>44168</c:v>
                </c:pt>
                <c:pt idx="338">
                  <c:v>44169</c:v>
                </c:pt>
                <c:pt idx="339">
                  <c:v>44170</c:v>
                </c:pt>
                <c:pt idx="340">
                  <c:v>44171</c:v>
                </c:pt>
                <c:pt idx="341">
                  <c:v>44172</c:v>
                </c:pt>
                <c:pt idx="342">
                  <c:v>44173</c:v>
                </c:pt>
                <c:pt idx="343">
                  <c:v>44174</c:v>
                </c:pt>
                <c:pt idx="344">
                  <c:v>44175</c:v>
                </c:pt>
                <c:pt idx="345">
                  <c:v>44176</c:v>
                </c:pt>
                <c:pt idx="346">
                  <c:v>44177</c:v>
                </c:pt>
                <c:pt idx="347">
                  <c:v>44178</c:v>
                </c:pt>
                <c:pt idx="348">
                  <c:v>44179</c:v>
                </c:pt>
                <c:pt idx="349">
                  <c:v>44180</c:v>
                </c:pt>
                <c:pt idx="350">
                  <c:v>44181</c:v>
                </c:pt>
                <c:pt idx="351">
                  <c:v>44182</c:v>
                </c:pt>
                <c:pt idx="352">
                  <c:v>44183</c:v>
                </c:pt>
                <c:pt idx="353">
                  <c:v>44184</c:v>
                </c:pt>
                <c:pt idx="354">
                  <c:v>44185</c:v>
                </c:pt>
                <c:pt idx="355">
                  <c:v>44186</c:v>
                </c:pt>
                <c:pt idx="356">
                  <c:v>44187</c:v>
                </c:pt>
                <c:pt idx="357">
                  <c:v>44188</c:v>
                </c:pt>
                <c:pt idx="358">
                  <c:v>44189</c:v>
                </c:pt>
                <c:pt idx="359">
                  <c:v>44190</c:v>
                </c:pt>
                <c:pt idx="360">
                  <c:v>44191</c:v>
                </c:pt>
                <c:pt idx="361">
                  <c:v>44192</c:v>
                </c:pt>
                <c:pt idx="362">
                  <c:v>44193</c:v>
                </c:pt>
                <c:pt idx="363">
                  <c:v>44194</c:v>
                </c:pt>
                <c:pt idx="364">
                  <c:v>44195</c:v>
                </c:pt>
                <c:pt idx="365">
                  <c:v>44196</c:v>
                </c:pt>
                <c:pt idx="366">
                  <c:v>44197</c:v>
                </c:pt>
                <c:pt idx="367">
                  <c:v>44198</c:v>
                </c:pt>
                <c:pt idx="368">
                  <c:v>44199</c:v>
                </c:pt>
                <c:pt idx="369">
                  <c:v>44200</c:v>
                </c:pt>
                <c:pt idx="370">
                  <c:v>44201</c:v>
                </c:pt>
                <c:pt idx="371">
                  <c:v>44202</c:v>
                </c:pt>
                <c:pt idx="372">
                  <c:v>44203</c:v>
                </c:pt>
                <c:pt idx="373">
                  <c:v>44204</c:v>
                </c:pt>
                <c:pt idx="374">
                  <c:v>44205</c:v>
                </c:pt>
                <c:pt idx="375">
                  <c:v>44206</c:v>
                </c:pt>
                <c:pt idx="376">
                  <c:v>44207</c:v>
                </c:pt>
                <c:pt idx="377">
                  <c:v>44208</c:v>
                </c:pt>
                <c:pt idx="378">
                  <c:v>44209</c:v>
                </c:pt>
                <c:pt idx="379">
                  <c:v>44210</c:v>
                </c:pt>
                <c:pt idx="380">
                  <c:v>44211</c:v>
                </c:pt>
                <c:pt idx="381">
                  <c:v>44212</c:v>
                </c:pt>
                <c:pt idx="382">
                  <c:v>44213</c:v>
                </c:pt>
                <c:pt idx="383">
                  <c:v>44214</c:v>
                </c:pt>
                <c:pt idx="384">
                  <c:v>44215</c:v>
                </c:pt>
                <c:pt idx="385">
                  <c:v>44216</c:v>
                </c:pt>
                <c:pt idx="386">
                  <c:v>44217</c:v>
                </c:pt>
                <c:pt idx="387">
                  <c:v>44218</c:v>
                </c:pt>
                <c:pt idx="388">
                  <c:v>44219</c:v>
                </c:pt>
                <c:pt idx="389">
                  <c:v>44220</c:v>
                </c:pt>
                <c:pt idx="390">
                  <c:v>44221</c:v>
                </c:pt>
                <c:pt idx="391">
                  <c:v>44222</c:v>
                </c:pt>
                <c:pt idx="392">
                  <c:v>44223</c:v>
                </c:pt>
                <c:pt idx="393">
                  <c:v>44224</c:v>
                </c:pt>
                <c:pt idx="394">
                  <c:v>44225</c:v>
                </c:pt>
                <c:pt idx="395">
                  <c:v>44226</c:v>
                </c:pt>
                <c:pt idx="396">
                  <c:v>44227</c:v>
                </c:pt>
                <c:pt idx="397">
                  <c:v>44228</c:v>
                </c:pt>
                <c:pt idx="398">
                  <c:v>44229</c:v>
                </c:pt>
                <c:pt idx="399">
                  <c:v>44230</c:v>
                </c:pt>
                <c:pt idx="400">
                  <c:v>44231</c:v>
                </c:pt>
                <c:pt idx="401">
                  <c:v>44232</c:v>
                </c:pt>
                <c:pt idx="402">
                  <c:v>44233</c:v>
                </c:pt>
                <c:pt idx="403">
                  <c:v>44234</c:v>
                </c:pt>
                <c:pt idx="404">
                  <c:v>44235</c:v>
                </c:pt>
                <c:pt idx="405">
                  <c:v>44236</c:v>
                </c:pt>
                <c:pt idx="406">
                  <c:v>44237</c:v>
                </c:pt>
                <c:pt idx="407">
                  <c:v>44238</c:v>
                </c:pt>
                <c:pt idx="408">
                  <c:v>44239</c:v>
                </c:pt>
                <c:pt idx="409">
                  <c:v>44240</c:v>
                </c:pt>
                <c:pt idx="410">
                  <c:v>44241</c:v>
                </c:pt>
                <c:pt idx="411">
                  <c:v>44242</c:v>
                </c:pt>
                <c:pt idx="412">
                  <c:v>44243</c:v>
                </c:pt>
                <c:pt idx="413">
                  <c:v>44244</c:v>
                </c:pt>
                <c:pt idx="414">
                  <c:v>44245</c:v>
                </c:pt>
                <c:pt idx="415">
                  <c:v>44246</c:v>
                </c:pt>
                <c:pt idx="416">
                  <c:v>44247</c:v>
                </c:pt>
                <c:pt idx="417">
                  <c:v>44248</c:v>
                </c:pt>
                <c:pt idx="418">
                  <c:v>44249</c:v>
                </c:pt>
                <c:pt idx="419">
                  <c:v>44250</c:v>
                </c:pt>
                <c:pt idx="420">
                  <c:v>44251</c:v>
                </c:pt>
                <c:pt idx="421">
                  <c:v>44252</c:v>
                </c:pt>
                <c:pt idx="422">
                  <c:v>44253</c:v>
                </c:pt>
                <c:pt idx="423">
                  <c:v>44254</c:v>
                </c:pt>
                <c:pt idx="424">
                  <c:v>44255</c:v>
                </c:pt>
                <c:pt idx="425">
                  <c:v>44256</c:v>
                </c:pt>
                <c:pt idx="426">
                  <c:v>44257</c:v>
                </c:pt>
                <c:pt idx="427">
                  <c:v>44258</c:v>
                </c:pt>
                <c:pt idx="428">
                  <c:v>44259</c:v>
                </c:pt>
                <c:pt idx="429">
                  <c:v>44260</c:v>
                </c:pt>
                <c:pt idx="430">
                  <c:v>44261</c:v>
                </c:pt>
                <c:pt idx="431">
                  <c:v>44262</c:v>
                </c:pt>
                <c:pt idx="432">
                  <c:v>44263</c:v>
                </c:pt>
                <c:pt idx="433">
                  <c:v>44264</c:v>
                </c:pt>
                <c:pt idx="434">
                  <c:v>44265</c:v>
                </c:pt>
                <c:pt idx="435">
                  <c:v>44266</c:v>
                </c:pt>
                <c:pt idx="436">
                  <c:v>44267</c:v>
                </c:pt>
                <c:pt idx="437">
                  <c:v>44268</c:v>
                </c:pt>
                <c:pt idx="438">
                  <c:v>44269</c:v>
                </c:pt>
                <c:pt idx="439">
                  <c:v>44270</c:v>
                </c:pt>
                <c:pt idx="440">
                  <c:v>44271</c:v>
                </c:pt>
                <c:pt idx="441">
                  <c:v>44272</c:v>
                </c:pt>
                <c:pt idx="442">
                  <c:v>44273</c:v>
                </c:pt>
                <c:pt idx="443">
                  <c:v>44274</c:v>
                </c:pt>
                <c:pt idx="444">
                  <c:v>44275</c:v>
                </c:pt>
                <c:pt idx="445">
                  <c:v>44276</c:v>
                </c:pt>
                <c:pt idx="446">
                  <c:v>44277</c:v>
                </c:pt>
                <c:pt idx="447">
                  <c:v>44278</c:v>
                </c:pt>
                <c:pt idx="448">
                  <c:v>44279</c:v>
                </c:pt>
                <c:pt idx="449">
                  <c:v>44280</c:v>
                </c:pt>
                <c:pt idx="450">
                  <c:v>44281</c:v>
                </c:pt>
                <c:pt idx="451">
                  <c:v>44282</c:v>
                </c:pt>
                <c:pt idx="452">
                  <c:v>44283</c:v>
                </c:pt>
                <c:pt idx="453">
                  <c:v>44284</c:v>
                </c:pt>
                <c:pt idx="454">
                  <c:v>44285</c:v>
                </c:pt>
                <c:pt idx="455">
                  <c:v>44286</c:v>
                </c:pt>
                <c:pt idx="456">
                  <c:v>44287</c:v>
                </c:pt>
                <c:pt idx="457">
                  <c:v>44288</c:v>
                </c:pt>
                <c:pt idx="458">
                  <c:v>44289</c:v>
                </c:pt>
                <c:pt idx="459">
                  <c:v>44290</c:v>
                </c:pt>
                <c:pt idx="460">
                  <c:v>44291</c:v>
                </c:pt>
                <c:pt idx="461">
                  <c:v>44292</c:v>
                </c:pt>
                <c:pt idx="462">
                  <c:v>44293</c:v>
                </c:pt>
                <c:pt idx="463">
                  <c:v>44294</c:v>
                </c:pt>
                <c:pt idx="464">
                  <c:v>44295</c:v>
                </c:pt>
                <c:pt idx="465">
                  <c:v>44296</c:v>
                </c:pt>
                <c:pt idx="466">
                  <c:v>44297</c:v>
                </c:pt>
                <c:pt idx="467">
                  <c:v>44298</c:v>
                </c:pt>
                <c:pt idx="468">
                  <c:v>44299</c:v>
                </c:pt>
                <c:pt idx="469">
                  <c:v>44300</c:v>
                </c:pt>
                <c:pt idx="470">
                  <c:v>44301</c:v>
                </c:pt>
                <c:pt idx="471">
                  <c:v>44302</c:v>
                </c:pt>
                <c:pt idx="472">
                  <c:v>44303</c:v>
                </c:pt>
                <c:pt idx="473">
                  <c:v>44304</c:v>
                </c:pt>
                <c:pt idx="474">
                  <c:v>44305</c:v>
                </c:pt>
                <c:pt idx="475">
                  <c:v>44306</c:v>
                </c:pt>
                <c:pt idx="476">
                  <c:v>44307</c:v>
                </c:pt>
                <c:pt idx="477">
                  <c:v>44308</c:v>
                </c:pt>
                <c:pt idx="478">
                  <c:v>44309</c:v>
                </c:pt>
                <c:pt idx="479">
                  <c:v>44310</c:v>
                </c:pt>
                <c:pt idx="480">
                  <c:v>44311</c:v>
                </c:pt>
                <c:pt idx="481">
                  <c:v>44312</c:v>
                </c:pt>
                <c:pt idx="482">
                  <c:v>44313</c:v>
                </c:pt>
                <c:pt idx="483">
                  <c:v>44314</c:v>
                </c:pt>
                <c:pt idx="484">
                  <c:v>44315</c:v>
                </c:pt>
                <c:pt idx="485">
                  <c:v>44316</c:v>
                </c:pt>
                <c:pt idx="486">
                  <c:v>44317</c:v>
                </c:pt>
                <c:pt idx="487">
                  <c:v>44318</c:v>
                </c:pt>
                <c:pt idx="488">
                  <c:v>44319</c:v>
                </c:pt>
                <c:pt idx="489">
                  <c:v>44320</c:v>
                </c:pt>
                <c:pt idx="490">
                  <c:v>44321</c:v>
                </c:pt>
                <c:pt idx="491">
                  <c:v>44322</c:v>
                </c:pt>
                <c:pt idx="492">
                  <c:v>44323</c:v>
                </c:pt>
                <c:pt idx="493">
                  <c:v>44324</c:v>
                </c:pt>
                <c:pt idx="494">
                  <c:v>44325</c:v>
                </c:pt>
                <c:pt idx="495">
                  <c:v>44326</c:v>
                </c:pt>
                <c:pt idx="496">
                  <c:v>44327</c:v>
                </c:pt>
                <c:pt idx="497">
                  <c:v>44328</c:v>
                </c:pt>
                <c:pt idx="498">
                  <c:v>44329</c:v>
                </c:pt>
                <c:pt idx="499">
                  <c:v>44330</c:v>
                </c:pt>
                <c:pt idx="500">
                  <c:v>44331</c:v>
                </c:pt>
                <c:pt idx="501">
                  <c:v>44332</c:v>
                </c:pt>
                <c:pt idx="502">
                  <c:v>44333</c:v>
                </c:pt>
                <c:pt idx="503">
                  <c:v>44334</c:v>
                </c:pt>
                <c:pt idx="504">
                  <c:v>44335</c:v>
                </c:pt>
                <c:pt idx="505">
                  <c:v>44336</c:v>
                </c:pt>
                <c:pt idx="506">
                  <c:v>44337</c:v>
                </c:pt>
                <c:pt idx="507">
                  <c:v>44338</c:v>
                </c:pt>
                <c:pt idx="508">
                  <c:v>44339</c:v>
                </c:pt>
                <c:pt idx="509">
                  <c:v>44340</c:v>
                </c:pt>
                <c:pt idx="510">
                  <c:v>44341</c:v>
                </c:pt>
                <c:pt idx="511">
                  <c:v>44342</c:v>
                </c:pt>
                <c:pt idx="512">
                  <c:v>44343</c:v>
                </c:pt>
                <c:pt idx="513">
                  <c:v>44344</c:v>
                </c:pt>
                <c:pt idx="514">
                  <c:v>44345</c:v>
                </c:pt>
                <c:pt idx="515">
                  <c:v>44346</c:v>
                </c:pt>
                <c:pt idx="516">
                  <c:v>44347</c:v>
                </c:pt>
                <c:pt idx="517">
                  <c:v>44348</c:v>
                </c:pt>
                <c:pt idx="518">
                  <c:v>44349</c:v>
                </c:pt>
                <c:pt idx="519">
                  <c:v>44350</c:v>
                </c:pt>
                <c:pt idx="520">
                  <c:v>44351</c:v>
                </c:pt>
                <c:pt idx="521">
                  <c:v>44352</c:v>
                </c:pt>
                <c:pt idx="522">
                  <c:v>44353</c:v>
                </c:pt>
                <c:pt idx="523">
                  <c:v>44354</c:v>
                </c:pt>
                <c:pt idx="524">
                  <c:v>44355</c:v>
                </c:pt>
                <c:pt idx="525">
                  <c:v>44356</c:v>
                </c:pt>
                <c:pt idx="526">
                  <c:v>44357</c:v>
                </c:pt>
                <c:pt idx="527">
                  <c:v>44358</c:v>
                </c:pt>
                <c:pt idx="528">
                  <c:v>44359</c:v>
                </c:pt>
                <c:pt idx="529">
                  <c:v>44360</c:v>
                </c:pt>
                <c:pt idx="530">
                  <c:v>44361</c:v>
                </c:pt>
                <c:pt idx="531">
                  <c:v>44362</c:v>
                </c:pt>
                <c:pt idx="532">
                  <c:v>44363</c:v>
                </c:pt>
                <c:pt idx="533">
                  <c:v>44364</c:v>
                </c:pt>
                <c:pt idx="534">
                  <c:v>44365</c:v>
                </c:pt>
                <c:pt idx="535">
                  <c:v>44366</c:v>
                </c:pt>
                <c:pt idx="536">
                  <c:v>44367</c:v>
                </c:pt>
                <c:pt idx="537">
                  <c:v>44368</c:v>
                </c:pt>
                <c:pt idx="538">
                  <c:v>44369</c:v>
                </c:pt>
                <c:pt idx="539">
                  <c:v>44370</c:v>
                </c:pt>
                <c:pt idx="540">
                  <c:v>44371</c:v>
                </c:pt>
                <c:pt idx="541">
                  <c:v>44372</c:v>
                </c:pt>
                <c:pt idx="542">
                  <c:v>44373</c:v>
                </c:pt>
                <c:pt idx="543">
                  <c:v>44374</c:v>
                </c:pt>
                <c:pt idx="544">
                  <c:v>44375</c:v>
                </c:pt>
                <c:pt idx="545">
                  <c:v>44376</c:v>
                </c:pt>
              </c:numCache>
            </c:numRef>
          </c:cat>
          <c:val>
            <c:numRef>
              <c:f>Sheet3!$BJ$3:$BJ$548</c:f>
              <c:numCache>
                <c:formatCode>General</c:formatCode>
                <c:ptCount val="546"/>
                <c:pt idx="253">
                  <c:v>200</c:v>
                </c:pt>
                <c:pt idx="254">
                  <c:v>200</c:v>
                </c:pt>
                <c:pt idx="255">
                  <c:v>200</c:v>
                </c:pt>
                <c:pt idx="256">
                  <c:v>200</c:v>
                </c:pt>
                <c:pt idx="257">
                  <c:v>200</c:v>
                </c:pt>
                <c:pt idx="258">
                  <c:v>200</c:v>
                </c:pt>
                <c:pt idx="259">
                  <c:v>200</c:v>
                </c:pt>
                <c:pt idx="260">
                  <c:v>200</c:v>
                </c:pt>
                <c:pt idx="261">
                  <c:v>200</c:v>
                </c:pt>
                <c:pt idx="262">
                  <c:v>200</c:v>
                </c:pt>
                <c:pt idx="263">
                  <c:v>200</c:v>
                </c:pt>
                <c:pt idx="264">
                  <c:v>200</c:v>
                </c:pt>
                <c:pt idx="265">
                  <c:v>200</c:v>
                </c:pt>
                <c:pt idx="266">
                  <c:v>200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C-9CC8-4140-B968-02DA341257F4}"/>
            </c:ext>
          </c:extLst>
        </c:ser>
        <c:ser>
          <c:idx val="61"/>
          <c:order val="61"/>
          <c:tx>
            <c:strRef>
              <c:f>Sheet3!$BK$2</c:f>
              <c:strCache>
                <c:ptCount val="1"/>
                <c:pt idx="0">
                  <c:v>攻略藏宝阁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Sheet3!$A$3:$A$548</c:f>
              <c:numCache>
                <c:formatCode>m/d/yyyy</c:formatCode>
                <c:ptCount val="546"/>
                <c:pt idx="0">
                  <c:v>43831</c:v>
                </c:pt>
                <c:pt idx="1">
                  <c:v>43832</c:v>
                </c:pt>
                <c:pt idx="2">
                  <c:v>43833</c:v>
                </c:pt>
                <c:pt idx="3">
                  <c:v>43834</c:v>
                </c:pt>
                <c:pt idx="4">
                  <c:v>43835</c:v>
                </c:pt>
                <c:pt idx="5">
                  <c:v>43836</c:v>
                </c:pt>
                <c:pt idx="6">
                  <c:v>43837</c:v>
                </c:pt>
                <c:pt idx="7">
                  <c:v>43838</c:v>
                </c:pt>
                <c:pt idx="8">
                  <c:v>43839</c:v>
                </c:pt>
                <c:pt idx="9">
                  <c:v>43840</c:v>
                </c:pt>
                <c:pt idx="10">
                  <c:v>43841</c:v>
                </c:pt>
                <c:pt idx="11">
                  <c:v>43842</c:v>
                </c:pt>
                <c:pt idx="12">
                  <c:v>43843</c:v>
                </c:pt>
                <c:pt idx="13">
                  <c:v>43844</c:v>
                </c:pt>
                <c:pt idx="14">
                  <c:v>43845</c:v>
                </c:pt>
                <c:pt idx="15">
                  <c:v>43846</c:v>
                </c:pt>
                <c:pt idx="16">
                  <c:v>43847</c:v>
                </c:pt>
                <c:pt idx="17">
                  <c:v>43848</c:v>
                </c:pt>
                <c:pt idx="18">
                  <c:v>43849</c:v>
                </c:pt>
                <c:pt idx="19">
                  <c:v>43850</c:v>
                </c:pt>
                <c:pt idx="20">
                  <c:v>43851</c:v>
                </c:pt>
                <c:pt idx="21">
                  <c:v>43852</c:v>
                </c:pt>
                <c:pt idx="22">
                  <c:v>43853</c:v>
                </c:pt>
                <c:pt idx="23">
                  <c:v>43854</c:v>
                </c:pt>
                <c:pt idx="24">
                  <c:v>43855</c:v>
                </c:pt>
                <c:pt idx="25">
                  <c:v>43856</c:v>
                </c:pt>
                <c:pt idx="26">
                  <c:v>43857</c:v>
                </c:pt>
                <c:pt idx="27">
                  <c:v>43858</c:v>
                </c:pt>
                <c:pt idx="28">
                  <c:v>43859</c:v>
                </c:pt>
                <c:pt idx="29">
                  <c:v>43860</c:v>
                </c:pt>
                <c:pt idx="30">
                  <c:v>43861</c:v>
                </c:pt>
                <c:pt idx="31">
                  <c:v>43862</c:v>
                </c:pt>
                <c:pt idx="32">
                  <c:v>43863</c:v>
                </c:pt>
                <c:pt idx="33">
                  <c:v>43864</c:v>
                </c:pt>
                <c:pt idx="34">
                  <c:v>43865</c:v>
                </c:pt>
                <c:pt idx="35">
                  <c:v>43866</c:v>
                </c:pt>
                <c:pt idx="36">
                  <c:v>43867</c:v>
                </c:pt>
                <c:pt idx="37">
                  <c:v>43868</c:v>
                </c:pt>
                <c:pt idx="38">
                  <c:v>43869</c:v>
                </c:pt>
                <c:pt idx="39">
                  <c:v>43870</c:v>
                </c:pt>
                <c:pt idx="40">
                  <c:v>43871</c:v>
                </c:pt>
                <c:pt idx="41">
                  <c:v>43872</c:v>
                </c:pt>
                <c:pt idx="42">
                  <c:v>43873</c:v>
                </c:pt>
                <c:pt idx="43">
                  <c:v>43874</c:v>
                </c:pt>
                <c:pt idx="44">
                  <c:v>43875</c:v>
                </c:pt>
                <c:pt idx="45">
                  <c:v>43876</c:v>
                </c:pt>
                <c:pt idx="46">
                  <c:v>43877</c:v>
                </c:pt>
                <c:pt idx="47">
                  <c:v>43878</c:v>
                </c:pt>
                <c:pt idx="48">
                  <c:v>43879</c:v>
                </c:pt>
                <c:pt idx="49">
                  <c:v>43880</c:v>
                </c:pt>
                <c:pt idx="50">
                  <c:v>43881</c:v>
                </c:pt>
                <c:pt idx="51">
                  <c:v>43882</c:v>
                </c:pt>
                <c:pt idx="52">
                  <c:v>43883</c:v>
                </c:pt>
                <c:pt idx="53">
                  <c:v>43884</c:v>
                </c:pt>
                <c:pt idx="54">
                  <c:v>43885</c:v>
                </c:pt>
                <c:pt idx="55">
                  <c:v>43886</c:v>
                </c:pt>
                <c:pt idx="56">
                  <c:v>43887</c:v>
                </c:pt>
                <c:pt idx="57">
                  <c:v>43888</c:v>
                </c:pt>
                <c:pt idx="58">
                  <c:v>43889</c:v>
                </c:pt>
                <c:pt idx="59">
                  <c:v>43890</c:v>
                </c:pt>
                <c:pt idx="60">
                  <c:v>43891</c:v>
                </c:pt>
                <c:pt idx="61">
                  <c:v>43892</c:v>
                </c:pt>
                <c:pt idx="62">
                  <c:v>43893</c:v>
                </c:pt>
                <c:pt idx="63">
                  <c:v>43894</c:v>
                </c:pt>
                <c:pt idx="64">
                  <c:v>43895</c:v>
                </c:pt>
                <c:pt idx="65">
                  <c:v>43896</c:v>
                </c:pt>
                <c:pt idx="66">
                  <c:v>43897</c:v>
                </c:pt>
                <c:pt idx="67">
                  <c:v>43898</c:v>
                </c:pt>
                <c:pt idx="68">
                  <c:v>43899</c:v>
                </c:pt>
                <c:pt idx="69">
                  <c:v>43900</c:v>
                </c:pt>
                <c:pt idx="70">
                  <c:v>43901</c:v>
                </c:pt>
                <c:pt idx="71">
                  <c:v>43902</c:v>
                </c:pt>
                <c:pt idx="72">
                  <c:v>43903</c:v>
                </c:pt>
                <c:pt idx="73">
                  <c:v>43904</c:v>
                </c:pt>
                <c:pt idx="74">
                  <c:v>43905</c:v>
                </c:pt>
                <c:pt idx="75">
                  <c:v>43906</c:v>
                </c:pt>
                <c:pt idx="76">
                  <c:v>43907</c:v>
                </c:pt>
                <c:pt idx="77">
                  <c:v>43908</c:v>
                </c:pt>
                <c:pt idx="78">
                  <c:v>43909</c:v>
                </c:pt>
                <c:pt idx="79">
                  <c:v>43910</c:v>
                </c:pt>
                <c:pt idx="80">
                  <c:v>43911</c:v>
                </c:pt>
                <c:pt idx="81">
                  <c:v>43912</c:v>
                </c:pt>
                <c:pt idx="82">
                  <c:v>43913</c:v>
                </c:pt>
                <c:pt idx="83">
                  <c:v>43914</c:v>
                </c:pt>
                <c:pt idx="84">
                  <c:v>43915</c:v>
                </c:pt>
                <c:pt idx="85">
                  <c:v>43916</c:v>
                </c:pt>
                <c:pt idx="86">
                  <c:v>43917</c:v>
                </c:pt>
                <c:pt idx="87">
                  <c:v>43918</c:v>
                </c:pt>
                <c:pt idx="88">
                  <c:v>43919</c:v>
                </c:pt>
                <c:pt idx="89">
                  <c:v>43920</c:v>
                </c:pt>
                <c:pt idx="90">
                  <c:v>43921</c:v>
                </c:pt>
                <c:pt idx="91">
                  <c:v>43922</c:v>
                </c:pt>
                <c:pt idx="92">
                  <c:v>43923</c:v>
                </c:pt>
                <c:pt idx="93">
                  <c:v>43924</c:v>
                </c:pt>
                <c:pt idx="94">
                  <c:v>43925</c:v>
                </c:pt>
                <c:pt idx="95">
                  <c:v>43926</c:v>
                </c:pt>
                <c:pt idx="96">
                  <c:v>43927</c:v>
                </c:pt>
                <c:pt idx="97">
                  <c:v>43928</c:v>
                </c:pt>
                <c:pt idx="98">
                  <c:v>43929</c:v>
                </c:pt>
                <c:pt idx="99">
                  <c:v>43930</c:v>
                </c:pt>
                <c:pt idx="100">
                  <c:v>43931</c:v>
                </c:pt>
                <c:pt idx="101">
                  <c:v>43932</c:v>
                </c:pt>
                <c:pt idx="102">
                  <c:v>43933</c:v>
                </c:pt>
                <c:pt idx="103">
                  <c:v>43934</c:v>
                </c:pt>
                <c:pt idx="104">
                  <c:v>43935</c:v>
                </c:pt>
                <c:pt idx="105">
                  <c:v>43936</c:v>
                </c:pt>
                <c:pt idx="106">
                  <c:v>43937</c:v>
                </c:pt>
                <c:pt idx="107">
                  <c:v>43938</c:v>
                </c:pt>
                <c:pt idx="108">
                  <c:v>43939</c:v>
                </c:pt>
                <c:pt idx="109">
                  <c:v>43940</c:v>
                </c:pt>
                <c:pt idx="110">
                  <c:v>43941</c:v>
                </c:pt>
                <c:pt idx="111">
                  <c:v>43942</c:v>
                </c:pt>
                <c:pt idx="112">
                  <c:v>43943</c:v>
                </c:pt>
                <c:pt idx="113">
                  <c:v>43944</c:v>
                </c:pt>
                <c:pt idx="114">
                  <c:v>43945</c:v>
                </c:pt>
                <c:pt idx="115">
                  <c:v>43946</c:v>
                </c:pt>
                <c:pt idx="116">
                  <c:v>43947</c:v>
                </c:pt>
                <c:pt idx="117">
                  <c:v>43948</c:v>
                </c:pt>
                <c:pt idx="118">
                  <c:v>43949</c:v>
                </c:pt>
                <c:pt idx="119">
                  <c:v>43950</c:v>
                </c:pt>
                <c:pt idx="120">
                  <c:v>43951</c:v>
                </c:pt>
                <c:pt idx="121">
                  <c:v>43952</c:v>
                </c:pt>
                <c:pt idx="122">
                  <c:v>43953</c:v>
                </c:pt>
                <c:pt idx="123">
                  <c:v>43954</c:v>
                </c:pt>
                <c:pt idx="124">
                  <c:v>43955</c:v>
                </c:pt>
                <c:pt idx="125">
                  <c:v>43956</c:v>
                </c:pt>
                <c:pt idx="126">
                  <c:v>43957</c:v>
                </c:pt>
                <c:pt idx="127">
                  <c:v>43958</c:v>
                </c:pt>
                <c:pt idx="128">
                  <c:v>43959</c:v>
                </c:pt>
                <c:pt idx="129">
                  <c:v>43960</c:v>
                </c:pt>
                <c:pt idx="130">
                  <c:v>43961</c:v>
                </c:pt>
                <c:pt idx="131">
                  <c:v>43962</c:v>
                </c:pt>
                <c:pt idx="132">
                  <c:v>43963</c:v>
                </c:pt>
                <c:pt idx="133">
                  <c:v>43964</c:v>
                </c:pt>
                <c:pt idx="134">
                  <c:v>43965</c:v>
                </c:pt>
                <c:pt idx="135">
                  <c:v>43966</c:v>
                </c:pt>
                <c:pt idx="136">
                  <c:v>43967</c:v>
                </c:pt>
                <c:pt idx="137">
                  <c:v>43968</c:v>
                </c:pt>
                <c:pt idx="138">
                  <c:v>43969</c:v>
                </c:pt>
                <c:pt idx="139">
                  <c:v>43970</c:v>
                </c:pt>
                <c:pt idx="140">
                  <c:v>43971</c:v>
                </c:pt>
                <c:pt idx="141">
                  <c:v>43972</c:v>
                </c:pt>
                <c:pt idx="142">
                  <c:v>43973</c:v>
                </c:pt>
                <c:pt idx="143">
                  <c:v>43974</c:v>
                </c:pt>
                <c:pt idx="144">
                  <c:v>43975</c:v>
                </c:pt>
                <c:pt idx="145">
                  <c:v>43976</c:v>
                </c:pt>
                <c:pt idx="146">
                  <c:v>43977</c:v>
                </c:pt>
                <c:pt idx="147">
                  <c:v>43978</c:v>
                </c:pt>
                <c:pt idx="148">
                  <c:v>43979</c:v>
                </c:pt>
                <c:pt idx="149">
                  <c:v>43980</c:v>
                </c:pt>
                <c:pt idx="150">
                  <c:v>43981</c:v>
                </c:pt>
                <c:pt idx="151">
                  <c:v>43982</c:v>
                </c:pt>
                <c:pt idx="152">
                  <c:v>43983</c:v>
                </c:pt>
                <c:pt idx="153">
                  <c:v>43984</c:v>
                </c:pt>
                <c:pt idx="154">
                  <c:v>43985</c:v>
                </c:pt>
                <c:pt idx="155">
                  <c:v>43986</c:v>
                </c:pt>
                <c:pt idx="156">
                  <c:v>43987</c:v>
                </c:pt>
                <c:pt idx="157">
                  <c:v>43988</c:v>
                </c:pt>
                <c:pt idx="158">
                  <c:v>43989</c:v>
                </c:pt>
                <c:pt idx="159">
                  <c:v>43990</c:v>
                </c:pt>
                <c:pt idx="160">
                  <c:v>43991</c:v>
                </c:pt>
                <c:pt idx="161">
                  <c:v>43992</c:v>
                </c:pt>
                <c:pt idx="162">
                  <c:v>43993</c:v>
                </c:pt>
                <c:pt idx="163">
                  <c:v>43994</c:v>
                </c:pt>
                <c:pt idx="164">
                  <c:v>43995</c:v>
                </c:pt>
                <c:pt idx="165">
                  <c:v>43996</c:v>
                </c:pt>
                <c:pt idx="166">
                  <c:v>43997</c:v>
                </c:pt>
                <c:pt idx="167">
                  <c:v>43998</c:v>
                </c:pt>
                <c:pt idx="168">
                  <c:v>43999</c:v>
                </c:pt>
                <c:pt idx="169">
                  <c:v>44000</c:v>
                </c:pt>
                <c:pt idx="170">
                  <c:v>44001</c:v>
                </c:pt>
                <c:pt idx="171">
                  <c:v>44002</c:v>
                </c:pt>
                <c:pt idx="172">
                  <c:v>44003</c:v>
                </c:pt>
                <c:pt idx="173">
                  <c:v>44004</c:v>
                </c:pt>
                <c:pt idx="174">
                  <c:v>44005</c:v>
                </c:pt>
                <c:pt idx="175">
                  <c:v>44006</c:v>
                </c:pt>
                <c:pt idx="176">
                  <c:v>44007</c:v>
                </c:pt>
                <c:pt idx="177">
                  <c:v>44008</c:v>
                </c:pt>
                <c:pt idx="178">
                  <c:v>44009</c:v>
                </c:pt>
                <c:pt idx="179">
                  <c:v>44010</c:v>
                </c:pt>
                <c:pt idx="180">
                  <c:v>44011</c:v>
                </c:pt>
                <c:pt idx="181">
                  <c:v>44012</c:v>
                </c:pt>
                <c:pt idx="182">
                  <c:v>44013</c:v>
                </c:pt>
                <c:pt idx="183">
                  <c:v>44014</c:v>
                </c:pt>
                <c:pt idx="184">
                  <c:v>44015</c:v>
                </c:pt>
                <c:pt idx="185">
                  <c:v>44016</c:v>
                </c:pt>
                <c:pt idx="186">
                  <c:v>44017</c:v>
                </c:pt>
                <c:pt idx="187">
                  <c:v>44018</c:v>
                </c:pt>
                <c:pt idx="188">
                  <c:v>44019</c:v>
                </c:pt>
                <c:pt idx="189">
                  <c:v>44020</c:v>
                </c:pt>
                <c:pt idx="190">
                  <c:v>44021</c:v>
                </c:pt>
                <c:pt idx="191">
                  <c:v>44022</c:v>
                </c:pt>
                <c:pt idx="192">
                  <c:v>44023</c:v>
                </c:pt>
                <c:pt idx="193">
                  <c:v>44024</c:v>
                </c:pt>
                <c:pt idx="194">
                  <c:v>44025</c:v>
                </c:pt>
                <c:pt idx="195">
                  <c:v>44026</c:v>
                </c:pt>
                <c:pt idx="196">
                  <c:v>44027</c:v>
                </c:pt>
                <c:pt idx="197">
                  <c:v>44028</c:v>
                </c:pt>
                <c:pt idx="198">
                  <c:v>44029</c:v>
                </c:pt>
                <c:pt idx="199">
                  <c:v>44030</c:v>
                </c:pt>
                <c:pt idx="200">
                  <c:v>44031</c:v>
                </c:pt>
                <c:pt idx="201">
                  <c:v>44032</c:v>
                </c:pt>
                <c:pt idx="202">
                  <c:v>44033</c:v>
                </c:pt>
                <c:pt idx="203">
                  <c:v>44034</c:v>
                </c:pt>
                <c:pt idx="204">
                  <c:v>44035</c:v>
                </c:pt>
                <c:pt idx="205">
                  <c:v>44036</c:v>
                </c:pt>
                <c:pt idx="206">
                  <c:v>44037</c:v>
                </c:pt>
                <c:pt idx="207">
                  <c:v>44038</c:v>
                </c:pt>
                <c:pt idx="208">
                  <c:v>44039</c:v>
                </c:pt>
                <c:pt idx="209">
                  <c:v>44040</c:v>
                </c:pt>
                <c:pt idx="210">
                  <c:v>44041</c:v>
                </c:pt>
                <c:pt idx="211">
                  <c:v>44042</c:v>
                </c:pt>
                <c:pt idx="212">
                  <c:v>44043</c:v>
                </c:pt>
                <c:pt idx="213">
                  <c:v>44044</c:v>
                </c:pt>
                <c:pt idx="214">
                  <c:v>44045</c:v>
                </c:pt>
                <c:pt idx="215">
                  <c:v>44046</c:v>
                </c:pt>
                <c:pt idx="216">
                  <c:v>44047</c:v>
                </c:pt>
                <c:pt idx="217">
                  <c:v>44048</c:v>
                </c:pt>
                <c:pt idx="218">
                  <c:v>44049</c:v>
                </c:pt>
                <c:pt idx="219">
                  <c:v>44050</c:v>
                </c:pt>
                <c:pt idx="220">
                  <c:v>44051</c:v>
                </c:pt>
                <c:pt idx="221">
                  <c:v>44052</c:v>
                </c:pt>
                <c:pt idx="222">
                  <c:v>44053</c:v>
                </c:pt>
                <c:pt idx="223">
                  <c:v>44054</c:v>
                </c:pt>
                <c:pt idx="224">
                  <c:v>44055</c:v>
                </c:pt>
                <c:pt idx="225">
                  <c:v>44056</c:v>
                </c:pt>
                <c:pt idx="226">
                  <c:v>44057</c:v>
                </c:pt>
                <c:pt idx="227">
                  <c:v>44058</c:v>
                </c:pt>
                <c:pt idx="228">
                  <c:v>44059</c:v>
                </c:pt>
                <c:pt idx="229">
                  <c:v>44060</c:v>
                </c:pt>
                <c:pt idx="230">
                  <c:v>44061</c:v>
                </c:pt>
                <c:pt idx="231">
                  <c:v>44062</c:v>
                </c:pt>
                <c:pt idx="232">
                  <c:v>44063</c:v>
                </c:pt>
                <c:pt idx="233">
                  <c:v>44064</c:v>
                </c:pt>
                <c:pt idx="234">
                  <c:v>44065</c:v>
                </c:pt>
                <c:pt idx="235">
                  <c:v>44066</c:v>
                </c:pt>
                <c:pt idx="236">
                  <c:v>44067</c:v>
                </c:pt>
                <c:pt idx="237">
                  <c:v>44068</c:v>
                </c:pt>
                <c:pt idx="238">
                  <c:v>44069</c:v>
                </c:pt>
                <c:pt idx="239">
                  <c:v>44070</c:v>
                </c:pt>
                <c:pt idx="240">
                  <c:v>44071</c:v>
                </c:pt>
                <c:pt idx="241">
                  <c:v>44072</c:v>
                </c:pt>
                <c:pt idx="242">
                  <c:v>44073</c:v>
                </c:pt>
                <c:pt idx="243">
                  <c:v>44074</c:v>
                </c:pt>
                <c:pt idx="244">
                  <c:v>44075</c:v>
                </c:pt>
                <c:pt idx="245">
                  <c:v>44076</c:v>
                </c:pt>
                <c:pt idx="246">
                  <c:v>44077</c:v>
                </c:pt>
                <c:pt idx="247">
                  <c:v>44078</c:v>
                </c:pt>
                <c:pt idx="248">
                  <c:v>44079</c:v>
                </c:pt>
                <c:pt idx="249">
                  <c:v>44080</c:v>
                </c:pt>
                <c:pt idx="250">
                  <c:v>44081</c:v>
                </c:pt>
                <c:pt idx="251">
                  <c:v>44082</c:v>
                </c:pt>
                <c:pt idx="252">
                  <c:v>44083</c:v>
                </c:pt>
                <c:pt idx="253">
                  <c:v>44084</c:v>
                </c:pt>
                <c:pt idx="254">
                  <c:v>44085</c:v>
                </c:pt>
                <c:pt idx="255">
                  <c:v>44086</c:v>
                </c:pt>
                <c:pt idx="256">
                  <c:v>44087</c:v>
                </c:pt>
                <c:pt idx="257">
                  <c:v>44088</c:v>
                </c:pt>
                <c:pt idx="258">
                  <c:v>44089</c:v>
                </c:pt>
                <c:pt idx="259">
                  <c:v>44090</c:v>
                </c:pt>
                <c:pt idx="260">
                  <c:v>44091</c:v>
                </c:pt>
                <c:pt idx="261">
                  <c:v>44092</c:v>
                </c:pt>
                <c:pt idx="262">
                  <c:v>44093</c:v>
                </c:pt>
                <c:pt idx="263">
                  <c:v>44094</c:v>
                </c:pt>
                <c:pt idx="264">
                  <c:v>44095</c:v>
                </c:pt>
                <c:pt idx="265">
                  <c:v>44096</c:v>
                </c:pt>
                <c:pt idx="266">
                  <c:v>44097</c:v>
                </c:pt>
                <c:pt idx="267">
                  <c:v>44098</c:v>
                </c:pt>
                <c:pt idx="268">
                  <c:v>44099</c:v>
                </c:pt>
                <c:pt idx="269">
                  <c:v>44100</c:v>
                </c:pt>
                <c:pt idx="270">
                  <c:v>44101</c:v>
                </c:pt>
                <c:pt idx="271">
                  <c:v>44102</c:v>
                </c:pt>
                <c:pt idx="272">
                  <c:v>44103</c:v>
                </c:pt>
                <c:pt idx="273">
                  <c:v>44104</c:v>
                </c:pt>
                <c:pt idx="274">
                  <c:v>44105</c:v>
                </c:pt>
                <c:pt idx="275">
                  <c:v>44106</c:v>
                </c:pt>
                <c:pt idx="276">
                  <c:v>44107</c:v>
                </c:pt>
                <c:pt idx="277">
                  <c:v>44108</c:v>
                </c:pt>
                <c:pt idx="278">
                  <c:v>44109</c:v>
                </c:pt>
                <c:pt idx="279">
                  <c:v>44110</c:v>
                </c:pt>
                <c:pt idx="280">
                  <c:v>44111</c:v>
                </c:pt>
                <c:pt idx="281">
                  <c:v>44112</c:v>
                </c:pt>
                <c:pt idx="282">
                  <c:v>44113</c:v>
                </c:pt>
                <c:pt idx="283">
                  <c:v>44114</c:v>
                </c:pt>
                <c:pt idx="284">
                  <c:v>44115</c:v>
                </c:pt>
                <c:pt idx="285">
                  <c:v>44116</c:v>
                </c:pt>
                <c:pt idx="286">
                  <c:v>44117</c:v>
                </c:pt>
                <c:pt idx="287">
                  <c:v>44118</c:v>
                </c:pt>
                <c:pt idx="288">
                  <c:v>44119</c:v>
                </c:pt>
                <c:pt idx="289">
                  <c:v>44120</c:v>
                </c:pt>
                <c:pt idx="290">
                  <c:v>44121</c:v>
                </c:pt>
                <c:pt idx="291">
                  <c:v>44122</c:v>
                </c:pt>
                <c:pt idx="292">
                  <c:v>44123</c:v>
                </c:pt>
                <c:pt idx="293">
                  <c:v>44124</c:v>
                </c:pt>
                <c:pt idx="294">
                  <c:v>44125</c:v>
                </c:pt>
                <c:pt idx="295">
                  <c:v>44126</c:v>
                </c:pt>
                <c:pt idx="296">
                  <c:v>44127</c:v>
                </c:pt>
                <c:pt idx="297">
                  <c:v>44128</c:v>
                </c:pt>
                <c:pt idx="298">
                  <c:v>44129</c:v>
                </c:pt>
                <c:pt idx="299">
                  <c:v>44130</c:v>
                </c:pt>
                <c:pt idx="300">
                  <c:v>44131</c:v>
                </c:pt>
                <c:pt idx="301">
                  <c:v>44132</c:v>
                </c:pt>
                <c:pt idx="302">
                  <c:v>44133</c:v>
                </c:pt>
                <c:pt idx="303">
                  <c:v>44134</c:v>
                </c:pt>
                <c:pt idx="304">
                  <c:v>44135</c:v>
                </c:pt>
                <c:pt idx="305">
                  <c:v>44136</c:v>
                </c:pt>
                <c:pt idx="306">
                  <c:v>44137</c:v>
                </c:pt>
                <c:pt idx="307">
                  <c:v>44138</c:v>
                </c:pt>
                <c:pt idx="308">
                  <c:v>44139</c:v>
                </c:pt>
                <c:pt idx="309">
                  <c:v>44140</c:v>
                </c:pt>
                <c:pt idx="310">
                  <c:v>44141</c:v>
                </c:pt>
                <c:pt idx="311">
                  <c:v>44142</c:v>
                </c:pt>
                <c:pt idx="312">
                  <c:v>44143</c:v>
                </c:pt>
                <c:pt idx="313">
                  <c:v>44144</c:v>
                </c:pt>
                <c:pt idx="314">
                  <c:v>44145</c:v>
                </c:pt>
                <c:pt idx="315">
                  <c:v>44146</c:v>
                </c:pt>
                <c:pt idx="316">
                  <c:v>44147</c:v>
                </c:pt>
                <c:pt idx="317">
                  <c:v>44148</c:v>
                </c:pt>
                <c:pt idx="318">
                  <c:v>44149</c:v>
                </c:pt>
                <c:pt idx="319">
                  <c:v>44150</c:v>
                </c:pt>
                <c:pt idx="320">
                  <c:v>44151</c:v>
                </c:pt>
                <c:pt idx="321">
                  <c:v>44152</c:v>
                </c:pt>
                <c:pt idx="322">
                  <c:v>44153</c:v>
                </c:pt>
                <c:pt idx="323">
                  <c:v>44154</c:v>
                </c:pt>
                <c:pt idx="324">
                  <c:v>44155</c:v>
                </c:pt>
                <c:pt idx="325">
                  <c:v>44156</c:v>
                </c:pt>
                <c:pt idx="326">
                  <c:v>44157</c:v>
                </c:pt>
                <c:pt idx="327">
                  <c:v>44158</c:v>
                </c:pt>
                <c:pt idx="328">
                  <c:v>44159</c:v>
                </c:pt>
                <c:pt idx="329">
                  <c:v>44160</c:v>
                </c:pt>
                <c:pt idx="330">
                  <c:v>44161</c:v>
                </c:pt>
                <c:pt idx="331">
                  <c:v>44162</c:v>
                </c:pt>
                <c:pt idx="332">
                  <c:v>44163</c:v>
                </c:pt>
                <c:pt idx="333">
                  <c:v>44164</c:v>
                </c:pt>
                <c:pt idx="334">
                  <c:v>44165</c:v>
                </c:pt>
                <c:pt idx="335">
                  <c:v>44166</c:v>
                </c:pt>
                <c:pt idx="336">
                  <c:v>44167</c:v>
                </c:pt>
                <c:pt idx="337">
                  <c:v>44168</c:v>
                </c:pt>
                <c:pt idx="338">
                  <c:v>44169</c:v>
                </c:pt>
                <c:pt idx="339">
                  <c:v>44170</c:v>
                </c:pt>
                <c:pt idx="340">
                  <c:v>44171</c:v>
                </c:pt>
                <c:pt idx="341">
                  <c:v>44172</c:v>
                </c:pt>
                <c:pt idx="342">
                  <c:v>44173</c:v>
                </c:pt>
                <c:pt idx="343">
                  <c:v>44174</c:v>
                </c:pt>
                <c:pt idx="344">
                  <c:v>44175</c:v>
                </c:pt>
                <c:pt idx="345">
                  <c:v>44176</c:v>
                </c:pt>
                <c:pt idx="346">
                  <c:v>44177</c:v>
                </c:pt>
                <c:pt idx="347">
                  <c:v>44178</c:v>
                </c:pt>
                <c:pt idx="348">
                  <c:v>44179</c:v>
                </c:pt>
                <c:pt idx="349">
                  <c:v>44180</c:v>
                </c:pt>
                <c:pt idx="350">
                  <c:v>44181</c:v>
                </c:pt>
                <c:pt idx="351">
                  <c:v>44182</c:v>
                </c:pt>
                <c:pt idx="352">
                  <c:v>44183</c:v>
                </c:pt>
                <c:pt idx="353">
                  <c:v>44184</c:v>
                </c:pt>
                <c:pt idx="354">
                  <c:v>44185</c:v>
                </c:pt>
                <c:pt idx="355">
                  <c:v>44186</c:v>
                </c:pt>
                <c:pt idx="356">
                  <c:v>44187</c:v>
                </c:pt>
                <c:pt idx="357">
                  <c:v>44188</c:v>
                </c:pt>
                <c:pt idx="358">
                  <c:v>44189</c:v>
                </c:pt>
                <c:pt idx="359">
                  <c:v>44190</c:v>
                </c:pt>
                <c:pt idx="360">
                  <c:v>44191</c:v>
                </c:pt>
                <c:pt idx="361">
                  <c:v>44192</c:v>
                </c:pt>
                <c:pt idx="362">
                  <c:v>44193</c:v>
                </c:pt>
                <c:pt idx="363">
                  <c:v>44194</c:v>
                </c:pt>
                <c:pt idx="364">
                  <c:v>44195</c:v>
                </c:pt>
                <c:pt idx="365">
                  <c:v>44196</c:v>
                </c:pt>
                <c:pt idx="366">
                  <c:v>44197</c:v>
                </c:pt>
                <c:pt idx="367">
                  <c:v>44198</c:v>
                </c:pt>
                <c:pt idx="368">
                  <c:v>44199</c:v>
                </c:pt>
                <c:pt idx="369">
                  <c:v>44200</c:v>
                </c:pt>
                <c:pt idx="370">
                  <c:v>44201</c:v>
                </c:pt>
                <c:pt idx="371">
                  <c:v>44202</c:v>
                </c:pt>
                <c:pt idx="372">
                  <c:v>44203</c:v>
                </c:pt>
                <c:pt idx="373">
                  <c:v>44204</c:v>
                </c:pt>
                <c:pt idx="374">
                  <c:v>44205</c:v>
                </c:pt>
                <c:pt idx="375">
                  <c:v>44206</c:v>
                </c:pt>
                <c:pt idx="376">
                  <c:v>44207</c:v>
                </c:pt>
                <c:pt idx="377">
                  <c:v>44208</c:v>
                </c:pt>
                <c:pt idx="378">
                  <c:v>44209</c:v>
                </c:pt>
                <c:pt idx="379">
                  <c:v>44210</c:v>
                </c:pt>
                <c:pt idx="380">
                  <c:v>44211</c:v>
                </c:pt>
                <c:pt idx="381">
                  <c:v>44212</c:v>
                </c:pt>
                <c:pt idx="382">
                  <c:v>44213</c:v>
                </c:pt>
                <c:pt idx="383">
                  <c:v>44214</c:v>
                </c:pt>
                <c:pt idx="384">
                  <c:v>44215</c:v>
                </c:pt>
                <c:pt idx="385">
                  <c:v>44216</c:v>
                </c:pt>
                <c:pt idx="386">
                  <c:v>44217</c:v>
                </c:pt>
                <c:pt idx="387">
                  <c:v>44218</c:v>
                </c:pt>
                <c:pt idx="388">
                  <c:v>44219</c:v>
                </c:pt>
                <c:pt idx="389">
                  <c:v>44220</c:v>
                </c:pt>
                <c:pt idx="390">
                  <c:v>44221</c:v>
                </c:pt>
                <c:pt idx="391">
                  <c:v>44222</c:v>
                </c:pt>
                <c:pt idx="392">
                  <c:v>44223</c:v>
                </c:pt>
                <c:pt idx="393">
                  <c:v>44224</c:v>
                </c:pt>
                <c:pt idx="394">
                  <c:v>44225</c:v>
                </c:pt>
                <c:pt idx="395">
                  <c:v>44226</c:v>
                </c:pt>
                <c:pt idx="396">
                  <c:v>44227</c:v>
                </c:pt>
                <c:pt idx="397">
                  <c:v>44228</c:v>
                </c:pt>
                <c:pt idx="398">
                  <c:v>44229</c:v>
                </c:pt>
                <c:pt idx="399">
                  <c:v>44230</c:v>
                </c:pt>
                <c:pt idx="400">
                  <c:v>44231</c:v>
                </c:pt>
                <c:pt idx="401">
                  <c:v>44232</c:v>
                </c:pt>
                <c:pt idx="402">
                  <c:v>44233</c:v>
                </c:pt>
                <c:pt idx="403">
                  <c:v>44234</c:v>
                </c:pt>
                <c:pt idx="404">
                  <c:v>44235</c:v>
                </c:pt>
                <c:pt idx="405">
                  <c:v>44236</c:v>
                </c:pt>
                <c:pt idx="406">
                  <c:v>44237</c:v>
                </c:pt>
                <c:pt idx="407">
                  <c:v>44238</c:v>
                </c:pt>
                <c:pt idx="408">
                  <c:v>44239</c:v>
                </c:pt>
                <c:pt idx="409">
                  <c:v>44240</c:v>
                </c:pt>
                <c:pt idx="410">
                  <c:v>44241</c:v>
                </c:pt>
                <c:pt idx="411">
                  <c:v>44242</c:v>
                </c:pt>
                <c:pt idx="412">
                  <c:v>44243</c:v>
                </c:pt>
                <c:pt idx="413">
                  <c:v>44244</c:v>
                </c:pt>
                <c:pt idx="414">
                  <c:v>44245</c:v>
                </c:pt>
                <c:pt idx="415">
                  <c:v>44246</c:v>
                </c:pt>
                <c:pt idx="416">
                  <c:v>44247</c:v>
                </c:pt>
                <c:pt idx="417">
                  <c:v>44248</c:v>
                </c:pt>
                <c:pt idx="418">
                  <c:v>44249</c:v>
                </c:pt>
                <c:pt idx="419">
                  <c:v>44250</c:v>
                </c:pt>
                <c:pt idx="420">
                  <c:v>44251</c:v>
                </c:pt>
                <c:pt idx="421">
                  <c:v>44252</c:v>
                </c:pt>
                <c:pt idx="422">
                  <c:v>44253</c:v>
                </c:pt>
                <c:pt idx="423">
                  <c:v>44254</c:v>
                </c:pt>
                <c:pt idx="424">
                  <c:v>44255</c:v>
                </c:pt>
                <c:pt idx="425">
                  <c:v>44256</c:v>
                </c:pt>
                <c:pt idx="426">
                  <c:v>44257</c:v>
                </c:pt>
                <c:pt idx="427">
                  <c:v>44258</c:v>
                </c:pt>
                <c:pt idx="428">
                  <c:v>44259</c:v>
                </c:pt>
                <c:pt idx="429">
                  <c:v>44260</c:v>
                </c:pt>
                <c:pt idx="430">
                  <c:v>44261</c:v>
                </c:pt>
                <c:pt idx="431">
                  <c:v>44262</c:v>
                </c:pt>
                <c:pt idx="432">
                  <c:v>44263</c:v>
                </c:pt>
                <c:pt idx="433">
                  <c:v>44264</c:v>
                </c:pt>
                <c:pt idx="434">
                  <c:v>44265</c:v>
                </c:pt>
                <c:pt idx="435">
                  <c:v>44266</c:v>
                </c:pt>
                <c:pt idx="436">
                  <c:v>44267</c:v>
                </c:pt>
                <c:pt idx="437">
                  <c:v>44268</c:v>
                </c:pt>
                <c:pt idx="438">
                  <c:v>44269</c:v>
                </c:pt>
                <c:pt idx="439">
                  <c:v>44270</c:v>
                </c:pt>
                <c:pt idx="440">
                  <c:v>44271</c:v>
                </c:pt>
                <c:pt idx="441">
                  <c:v>44272</c:v>
                </c:pt>
                <c:pt idx="442">
                  <c:v>44273</c:v>
                </c:pt>
                <c:pt idx="443">
                  <c:v>44274</c:v>
                </c:pt>
                <c:pt idx="444">
                  <c:v>44275</c:v>
                </c:pt>
                <c:pt idx="445">
                  <c:v>44276</c:v>
                </c:pt>
                <c:pt idx="446">
                  <c:v>44277</c:v>
                </c:pt>
                <c:pt idx="447">
                  <c:v>44278</c:v>
                </c:pt>
                <c:pt idx="448">
                  <c:v>44279</c:v>
                </c:pt>
                <c:pt idx="449">
                  <c:v>44280</c:v>
                </c:pt>
                <c:pt idx="450">
                  <c:v>44281</c:v>
                </c:pt>
                <c:pt idx="451">
                  <c:v>44282</c:v>
                </c:pt>
                <c:pt idx="452">
                  <c:v>44283</c:v>
                </c:pt>
                <c:pt idx="453">
                  <c:v>44284</c:v>
                </c:pt>
                <c:pt idx="454">
                  <c:v>44285</c:v>
                </c:pt>
                <c:pt idx="455">
                  <c:v>44286</c:v>
                </c:pt>
                <c:pt idx="456">
                  <c:v>44287</c:v>
                </c:pt>
                <c:pt idx="457">
                  <c:v>44288</c:v>
                </c:pt>
                <c:pt idx="458">
                  <c:v>44289</c:v>
                </c:pt>
                <c:pt idx="459">
                  <c:v>44290</c:v>
                </c:pt>
                <c:pt idx="460">
                  <c:v>44291</c:v>
                </c:pt>
                <c:pt idx="461">
                  <c:v>44292</c:v>
                </c:pt>
                <c:pt idx="462">
                  <c:v>44293</c:v>
                </c:pt>
                <c:pt idx="463">
                  <c:v>44294</c:v>
                </c:pt>
                <c:pt idx="464">
                  <c:v>44295</c:v>
                </c:pt>
                <c:pt idx="465">
                  <c:v>44296</c:v>
                </c:pt>
                <c:pt idx="466">
                  <c:v>44297</c:v>
                </c:pt>
                <c:pt idx="467">
                  <c:v>44298</c:v>
                </c:pt>
                <c:pt idx="468">
                  <c:v>44299</c:v>
                </c:pt>
                <c:pt idx="469">
                  <c:v>44300</c:v>
                </c:pt>
                <c:pt idx="470">
                  <c:v>44301</c:v>
                </c:pt>
                <c:pt idx="471">
                  <c:v>44302</c:v>
                </c:pt>
                <c:pt idx="472">
                  <c:v>44303</c:v>
                </c:pt>
                <c:pt idx="473">
                  <c:v>44304</c:v>
                </c:pt>
                <c:pt idx="474">
                  <c:v>44305</c:v>
                </c:pt>
                <c:pt idx="475">
                  <c:v>44306</c:v>
                </c:pt>
                <c:pt idx="476">
                  <c:v>44307</c:v>
                </c:pt>
                <c:pt idx="477">
                  <c:v>44308</c:v>
                </c:pt>
                <c:pt idx="478">
                  <c:v>44309</c:v>
                </c:pt>
                <c:pt idx="479">
                  <c:v>44310</c:v>
                </c:pt>
                <c:pt idx="480">
                  <c:v>44311</c:v>
                </c:pt>
                <c:pt idx="481">
                  <c:v>44312</c:v>
                </c:pt>
                <c:pt idx="482">
                  <c:v>44313</c:v>
                </c:pt>
                <c:pt idx="483">
                  <c:v>44314</c:v>
                </c:pt>
                <c:pt idx="484">
                  <c:v>44315</c:v>
                </c:pt>
                <c:pt idx="485">
                  <c:v>44316</c:v>
                </c:pt>
                <c:pt idx="486">
                  <c:v>44317</c:v>
                </c:pt>
                <c:pt idx="487">
                  <c:v>44318</c:v>
                </c:pt>
                <c:pt idx="488">
                  <c:v>44319</c:v>
                </c:pt>
                <c:pt idx="489">
                  <c:v>44320</c:v>
                </c:pt>
                <c:pt idx="490">
                  <c:v>44321</c:v>
                </c:pt>
                <c:pt idx="491">
                  <c:v>44322</c:v>
                </c:pt>
                <c:pt idx="492">
                  <c:v>44323</c:v>
                </c:pt>
                <c:pt idx="493">
                  <c:v>44324</c:v>
                </c:pt>
                <c:pt idx="494">
                  <c:v>44325</c:v>
                </c:pt>
                <c:pt idx="495">
                  <c:v>44326</c:v>
                </c:pt>
                <c:pt idx="496">
                  <c:v>44327</c:v>
                </c:pt>
                <c:pt idx="497">
                  <c:v>44328</c:v>
                </c:pt>
                <c:pt idx="498">
                  <c:v>44329</c:v>
                </c:pt>
                <c:pt idx="499">
                  <c:v>44330</c:v>
                </c:pt>
                <c:pt idx="500">
                  <c:v>44331</c:v>
                </c:pt>
                <c:pt idx="501">
                  <c:v>44332</c:v>
                </c:pt>
                <c:pt idx="502">
                  <c:v>44333</c:v>
                </c:pt>
                <c:pt idx="503">
                  <c:v>44334</c:v>
                </c:pt>
                <c:pt idx="504">
                  <c:v>44335</c:v>
                </c:pt>
                <c:pt idx="505">
                  <c:v>44336</c:v>
                </c:pt>
                <c:pt idx="506">
                  <c:v>44337</c:v>
                </c:pt>
                <c:pt idx="507">
                  <c:v>44338</c:v>
                </c:pt>
                <c:pt idx="508">
                  <c:v>44339</c:v>
                </c:pt>
                <c:pt idx="509">
                  <c:v>44340</c:v>
                </c:pt>
                <c:pt idx="510">
                  <c:v>44341</c:v>
                </c:pt>
                <c:pt idx="511">
                  <c:v>44342</c:v>
                </c:pt>
                <c:pt idx="512">
                  <c:v>44343</c:v>
                </c:pt>
                <c:pt idx="513">
                  <c:v>44344</c:v>
                </c:pt>
                <c:pt idx="514">
                  <c:v>44345</c:v>
                </c:pt>
                <c:pt idx="515">
                  <c:v>44346</c:v>
                </c:pt>
                <c:pt idx="516">
                  <c:v>44347</c:v>
                </c:pt>
                <c:pt idx="517">
                  <c:v>44348</c:v>
                </c:pt>
                <c:pt idx="518">
                  <c:v>44349</c:v>
                </c:pt>
                <c:pt idx="519">
                  <c:v>44350</c:v>
                </c:pt>
                <c:pt idx="520">
                  <c:v>44351</c:v>
                </c:pt>
                <c:pt idx="521">
                  <c:v>44352</c:v>
                </c:pt>
                <c:pt idx="522">
                  <c:v>44353</c:v>
                </c:pt>
                <c:pt idx="523">
                  <c:v>44354</c:v>
                </c:pt>
                <c:pt idx="524">
                  <c:v>44355</c:v>
                </c:pt>
                <c:pt idx="525">
                  <c:v>44356</c:v>
                </c:pt>
                <c:pt idx="526">
                  <c:v>44357</c:v>
                </c:pt>
                <c:pt idx="527">
                  <c:v>44358</c:v>
                </c:pt>
                <c:pt idx="528">
                  <c:v>44359</c:v>
                </c:pt>
                <c:pt idx="529">
                  <c:v>44360</c:v>
                </c:pt>
                <c:pt idx="530">
                  <c:v>44361</c:v>
                </c:pt>
                <c:pt idx="531">
                  <c:v>44362</c:v>
                </c:pt>
                <c:pt idx="532">
                  <c:v>44363</c:v>
                </c:pt>
                <c:pt idx="533">
                  <c:v>44364</c:v>
                </c:pt>
                <c:pt idx="534">
                  <c:v>44365</c:v>
                </c:pt>
                <c:pt idx="535">
                  <c:v>44366</c:v>
                </c:pt>
                <c:pt idx="536">
                  <c:v>44367</c:v>
                </c:pt>
                <c:pt idx="537">
                  <c:v>44368</c:v>
                </c:pt>
                <c:pt idx="538">
                  <c:v>44369</c:v>
                </c:pt>
                <c:pt idx="539">
                  <c:v>44370</c:v>
                </c:pt>
                <c:pt idx="540">
                  <c:v>44371</c:v>
                </c:pt>
                <c:pt idx="541">
                  <c:v>44372</c:v>
                </c:pt>
                <c:pt idx="542">
                  <c:v>44373</c:v>
                </c:pt>
                <c:pt idx="543">
                  <c:v>44374</c:v>
                </c:pt>
                <c:pt idx="544">
                  <c:v>44375</c:v>
                </c:pt>
                <c:pt idx="545">
                  <c:v>44376</c:v>
                </c:pt>
              </c:numCache>
            </c:numRef>
          </c:cat>
          <c:val>
            <c:numRef>
              <c:f>Sheet3!$BK$3:$BK$548</c:f>
              <c:numCache>
                <c:formatCode>General</c:formatCode>
                <c:ptCount val="546"/>
                <c:pt idx="254">
                  <c:v>300</c:v>
                </c:pt>
                <c:pt idx="255">
                  <c:v>300</c:v>
                </c:pt>
                <c:pt idx="256">
                  <c:v>300</c:v>
                </c:pt>
                <c:pt idx="257">
                  <c:v>300</c:v>
                </c:pt>
                <c:pt idx="258">
                  <c:v>300</c:v>
                </c:pt>
                <c:pt idx="259">
                  <c:v>300</c:v>
                </c:pt>
                <c:pt idx="260">
                  <c:v>300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D-9CC8-4140-B968-02DA341257F4}"/>
            </c:ext>
          </c:extLst>
        </c:ser>
        <c:ser>
          <c:idx val="62"/>
          <c:order val="62"/>
          <c:tx>
            <c:strRef>
              <c:f>Sheet3!$BL$2</c:f>
              <c:strCache>
                <c:ptCount val="1"/>
                <c:pt idx="0">
                  <c:v>登入飨宴礼</c:v>
                </c:pt>
              </c:strCache>
            </c:strRef>
          </c:tx>
          <c:spPr>
            <a:ln w="28575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Sheet3!$A$3:$A$548</c:f>
              <c:numCache>
                <c:formatCode>m/d/yyyy</c:formatCode>
                <c:ptCount val="546"/>
                <c:pt idx="0">
                  <c:v>43831</c:v>
                </c:pt>
                <c:pt idx="1">
                  <c:v>43832</c:v>
                </c:pt>
                <c:pt idx="2">
                  <c:v>43833</c:v>
                </c:pt>
                <c:pt idx="3">
                  <c:v>43834</c:v>
                </c:pt>
                <c:pt idx="4">
                  <c:v>43835</c:v>
                </c:pt>
                <c:pt idx="5">
                  <c:v>43836</c:v>
                </c:pt>
                <c:pt idx="6">
                  <c:v>43837</c:v>
                </c:pt>
                <c:pt idx="7">
                  <c:v>43838</c:v>
                </c:pt>
                <c:pt idx="8">
                  <c:v>43839</c:v>
                </c:pt>
                <c:pt idx="9">
                  <c:v>43840</c:v>
                </c:pt>
                <c:pt idx="10">
                  <c:v>43841</c:v>
                </c:pt>
                <c:pt idx="11">
                  <c:v>43842</c:v>
                </c:pt>
                <c:pt idx="12">
                  <c:v>43843</c:v>
                </c:pt>
                <c:pt idx="13">
                  <c:v>43844</c:v>
                </c:pt>
                <c:pt idx="14">
                  <c:v>43845</c:v>
                </c:pt>
                <c:pt idx="15">
                  <c:v>43846</c:v>
                </c:pt>
                <c:pt idx="16">
                  <c:v>43847</c:v>
                </c:pt>
                <c:pt idx="17">
                  <c:v>43848</c:v>
                </c:pt>
                <c:pt idx="18">
                  <c:v>43849</c:v>
                </c:pt>
                <c:pt idx="19">
                  <c:v>43850</c:v>
                </c:pt>
                <c:pt idx="20">
                  <c:v>43851</c:v>
                </c:pt>
                <c:pt idx="21">
                  <c:v>43852</c:v>
                </c:pt>
                <c:pt idx="22">
                  <c:v>43853</c:v>
                </c:pt>
                <c:pt idx="23">
                  <c:v>43854</c:v>
                </c:pt>
                <c:pt idx="24">
                  <c:v>43855</c:v>
                </c:pt>
                <c:pt idx="25">
                  <c:v>43856</c:v>
                </c:pt>
                <c:pt idx="26">
                  <c:v>43857</c:v>
                </c:pt>
                <c:pt idx="27">
                  <c:v>43858</c:v>
                </c:pt>
                <c:pt idx="28">
                  <c:v>43859</c:v>
                </c:pt>
                <c:pt idx="29">
                  <c:v>43860</c:v>
                </c:pt>
                <c:pt idx="30">
                  <c:v>43861</c:v>
                </c:pt>
                <c:pt idx="31">
                  <c:v>43862</c:v>
                </c:pt>
                <c:pt idx="32">
                  <c:v>43863</c:v>
                </c:pt>
                <c:pt idx="33">
                  <c:v>43864</c:v>
                </c:pt>
                <c:pt idx="34">
                  <c:v>43865</c:v>
                </c:pt>
                <c:pt idx="35">
                  <c:v>43866</c:v>
                </c:pt>
                <c:pt idx="36">
                  <c:v>43867</c:v>
                </c:pt>
                <c:pt idx="37">
                  <c:v>43868</c:v>
                </c:pt>
                <c:pt idx="38">
                  <c:v>43869</c:v>
                </c:pt>
                <c:pt idx="39">
                  <c:v>43870</c:v>
                </c:pt>
                <c:pt idx="40">
                  <c:v>43871</c:v>
                </c:pt>
                <c:pt idx="41">
                  <c:v>43872</c:v>
                </c:pt>
                <c:pt idx="42">
                  <c:v>43873</c:v>
                </c:pt>
                <c:pt idx="43">
                  <c:v>43874</c:v>
                </c:pt>
                <c:pt idx="44">
                  <c:v>43875</c:v>
                </c:pt>
                <c:pt idx="45">
                  <c:v>43876</c:v>
                </c:pt>
                <c:pt idx="46">
                  <c:v>43877</c:v>
                </c:pt>
                <c:pt idx="47">
                  <c:v>43878</c:v>
                </c:pt>
                <c:pt idx="48">
                  <c:v>43879</c:v>
                </c:pt>
                <c:pt idx="49">
                  <c:v>43880</c:v>
                </c:pt>
                <c:pt idx="50">
                  <c:v>43881</c:v>
                </c:pt>
                <c:pt idx="51">
                  <c:v>43882</c:v>
                </c:pt>
                <c:pt idx="52">
                  <c:v>43883</c:v>
                </c:pt>
                <c:pt idx="53">
                  <c:v>43884</c:v>
                </c:pt>
                <c:pt idx="54">
                  <c:v>43885</c:v>
                </c:pt>
                <c:pt idx="55">
                  <c:v>43886</c:v>
                </c:pt>
                <c:pt idx="56">
                  <c:v>43887</c:v>
                </c:pt>
                <c:pt idx="57">
                  <c:v>43888</c:v>
                </c:pt>
                <c:pt idx="58">
                  <c:v>43889</c:v>
                </c:pt>
                <c:pt idx="59">
                  <c:v>43890</c:v>
                </c:pt>
                <c:pt idx="60">
                  <c:v>43891</c:v>
                </c:pt>
                <c:pt idx="61">
                  <c:v>43892</c:v>
                </c:pt>
                <c:pt idx="62">
                  <c:v>43893</c:v>
                </c:pt>
                <c:pt idx="63">
                  <c:v>43894</c:v>
                </c:pt>
                <c:pt idx="64">
                  <c:v>43895</c:v>
                </c:pt>
                <c:pt idx="65">
                  <c:v>43896</c:v>
                </c:pt>
                <c:pt idx="66">
                  <c:v>43897</c:v>
                </c:pt>
                <c:pt idx="67">
                  <c:v>43898</c:v>
                </c:pt>
                <c:pt idx="68">
                  <c:v>43899</c:v>
                </c:pt>
                <c:pt idx="69">
                  <c:v>43900</c:v>
                </c:pt>
                <c:pt idx="70">
                  <c:v>43901</c:v>
                </c:pt>
                <c:pt idx="71">
                  <c:v>43902</c:v>
                </c:pt>
                <c:pt idx="72">
                  <c:v>43903</c:v>
                </c:pt>
                <c:pt idx="73">
                  <c:v>43904</c:v>
                </c:pt>
                <c:pt idx="74">
                  <c:v>43905</c:v>
                </c:pt>
                <c:pt idx="75">
                  <c:v>43906</c:v>
                </c:pt>
                <c:pt idx="76">
                  <c:v>43907</c:v>
                </c:pt>
                <c:pt idx="77">
                  <c:v>43908</c:v>
                </c:pt>
                <c:pt idx="78">
                  <c:v>43909</c:v>
                </c:pt>
                <c:pt idx="79">
                  <c:v>43910</c:v>
                </c:pt>
                <c:pt idx="80">
                  <c:v>43911</c:v>
                </c:pt>
                <c:pt idx="81">
                  <c:v>43912</c:v>
                </c:pt>
                <c:pt idx="82">
                  <c:v>43913</c:v>
                </c:pt>
                <c:pt idx="83">
                  <c:v>43914</c:v>
                </c:pt>
                <c:pt idx="84">
                  <c:v>43915</c:v>
                </c:pt>
                <c:pt idx="85">
                  <c:v>43916</c:v>
                </c:pt>
                <c:pt idx="86">
                  <c:v>43917</c:v>
                </c:pt>
                <c:pt idx="87">
                  <c:v>43918</c:v>
                </c:pt>
                <c:pt idx="88">
                  <c:v>43919</c:v>
                </c:pt>
                <c:pt idx="89">
                  <c:v>43920</c:v>
                </c:pt>
                <c:pt idx="90">
                  <c:v>43921</c:v>
                </c:pt>
                <c:pt idx="91">
                  <c:v>43922</c:v>
                </c:pt>
                <c:pt idx="92">
                  <c:v>43923</c:v>
                </c:pt>
                <c:pt idx="93">
                  <c:v>43924</c:v>
                </c:pt>
                <c:pt idx="94">
                  <c:v>43925</c:v>
                </c:pt>
                <c:pt idx="95">
                  <c:v>43926</c:v>
                </c:pt>
                <c:pt idx="96">
                  <c:v>43927</c:v>
                </c:pt>
                <c:pt idx="97">
                  <c:v>43928</c:v>
                </c:pt>
                <c:pt idx="98">
                  <c:v>43929</c:v>
                </c:pt>
                <c:pt idx="99">
                  <c:v>43930</c:v>
                </c:pt>
                <c:pt idx="100">
                  <c:v>43931</c:v>
                </c:pt>
                <c:pt idx="101">
                  <c:v>43932</c:v>
                </c:pt>
                <c:pt idx="102">
                  <c:v>43933</c:v>
                </c:pt>
                <c:pt idx="103">
                  <c:v>43934</c:v>
                </c:pt>
                <c:pt idx="104">
                  <c:v>43935</c:v>
                </c:pt>
                <c:pt idx="105">
                  <c:v>43936</c:v>
                </c:pt>
                <c:pt idx="106">
                  <c:v>43937</c:v>
                </c:pt>
                <c:pt idx="107">
                  <c:v>43938</c:v>
                </c:pt>
                <c:pt idx="108">
                  <c:v>43939</c:v>
                </c:pt>
                <c:pt idx="109">
                  <c:v>43940</c:v>
                </c:pt>
                <c:pt idx="110">
                  <c:v>43941</c:v>
                </c:pt>
                <c:pt idx="111">
                  <c:v>43942</c:v>
                </c:pt>
                <c:pt idx="112">
                  <c:v>43943</c:v>
                </c:pt>
                <c:pt idx="113">
                  <c:v>43944</c:v>
                </c:pt>
                <c:pt idx="114">
                  <c:v>43945</c:v>
                </c:pt>
                <c:pt idx="115">
                  <c:v>43946</c:v>
                </c:pt>
                <c:pt idx="116">
                  <c:v>43947</c:v>
                </c:pt>
                <c:pt idx="117">
                  <c:v>43948</c:v>
                </c:pt>
                <c:pt idx="118">
                  <c:v>43949</c:v>
                </c:pt>
                <c:pt idx="119">
                  <c:v>43950</c:v>
                </c:pt>
                <c:pt idx="120">
                  <c:v>43951</c:v>
                </c:pt>
                <c:pt idx="121">
                  <c:v>43952</c:v>
                </c:pt>
                <c:pt idx="122">
                  <c:v>43953</c:v>
                </c:pt>
                <c:pt idx="123">
                  <c:v>43954</c:v>
                </c:pt>
                <c:pt idx="124">
                  <c:v>43955</c:v>
                </c:pt>
                <c:pt idx="125">
                  <c:v>43956</c:v>
                </c:pt>
                <c:pt idx="126">
                  <c:v>43957</c:v>
                </c:pt>
                <c:pt idx="127">
                  <c:v>43958</c:v>
                </c:pt>
                <c:pt idx="128">
                  <c:v>43959</c:v>
                </c:pt>
                <c:pt idx="129">
                  <c:v>43960</c:v>
                </c:pt>
                <c:pt idx="130">
                  <c:v>43961</c:v>
                </c:pt>
                <c:pt idx="131">
                  <c:v>43962</c:v>
                </c:pt>
                <c:pt idx="132">
                  <c:v>43963</c:v>
                </c:pt>
                <c:pt idx="133">
                  <c:v>43964</c:v>
                </c:pt>
                <c:pt idx="134">
                  <c:v>43965</c:v>
                </c:pt>
                <c:pt idx="135">
                  <c:v>43966</c:v>
                </c:pt>
                <c:pt idx="136">
                  <c:v>43967</c:v>
                </c:pt>
                <c:pt idx="137">
                  <c:v>43968</c:v>
                </c:pt>
                <c:pt idx="138">
                  <c:v>43969</c:v>
                </c:pt>
                <c:pt idx="139">
                  <c:v>43970</c:v>
                </c:pt>
                <c:pt idx="140">
                  <c:v>43971</c:v>
                </c:pt>
                <c:pt idx="141">
                  <c:v>43972</c:v>
                </c:pt>
                <c:pt idx="142">
                  <c:v>43973</c:v>
                </c:pt>
                <c:pt idx="143">
                  <c:v>43974</c:v>
                </c:pt>
                <c:pt idx="144">
                  <c:v>43975</c:v>
                </c:pt>
                <c:pt idx="145">
                  <c:v>43976</c:v>
                </c:pt>
                <c:pt idx="146">
                  <c:v>43977</c:v>
                </c:pt>
                <c:pt idx="147">
                  <c:v>43978</c:v>
                </c:pt>
                <c:pt idx="148">
                  <c:v>43979</c:v>
                </c:pt>
                <c:pt idx="149">
                  <c:v>43980</c:v>
                </c:pt>
                <c:pt idx="150">
                  <c:v>43981</c:v>
                </c:pt>
                <c:pt idx="151">
                  <c:v>43982</c:v>
                </c:pt>
                <c:pt idx="152">
                  <c:v>43983</c:v>
                </c:pt>
                <c:pt idx="153">
                  <c:v>43984</c:v>
                </c:pt>
                <c:pt idx="154">
                  <c:v>43985</c:v>
                </c:pt>
                <c:pt idx="155">
                  <c:v>43986</c:v>
                </c:pt>
                <c:pt idx="156">
                  <c:v>43987</c:v>
                </c:pt>
                <c:pt idx="157">
                  <c:v>43988</c:v>
                </c:pt>
                <c:pt idx="158">
                  <c:v>43989</c:v>
                </c:pt>
                <c:pt idx="159">
                  <c:v>43990</c:v>
                </c:pt>
                <c:pt idx="160">
                  <c:v>43991</c:v>
                </c:pt>
                <c:pt idx="161">
                  <c:v>43992</c:v>
                </c:pt>
                <c:pt idx="162">
                  <c:v>43993</c:v>
                </c:pt>
                <c:pt idx="163">
                  <c:v>43994</c:v>
                </c:pt>
                <c:pt idx="164">
                  <c:v>43995</c:v>
                </c:pt>
                <c:pt idx="165">
                  <c:v>43996</c:v>
                </c:pt>
                <c:pt idx="166">
                  <c:v>43997</c:v>
                </c:pt>
                <c:pt idx="167">
                  <c:v>43998</c:v>
                </c:pt>
                <c:pt idx="168">
                  <c:v>43999</c:v>
                </c:pt>
                <c:pt idx="169">
                  <c:v>44000</c:v>
                </c:pt>
                <c:pt idx="170">
                  <c:v>44001</c:v>
                </c:pt>
                <c:pt idx="171">
                  <c:v>44002</c:v>
                </c:pt>
                <c:pt idx="172">
                  <c:v>44003</c:v>
                </c:pt>
                <c:pt idx="173">
                  <c:v>44004</c:v>
                </c:pt>
                <c:pt idx="174">
                  <c:v>44005</c:v>
                </c:pt>
                <c:pt idx="175">
                  <c:v>44006</c:v>
                </c:pt>
                <c:pt idx="176">
                  <c:v>44007</c:v>
                </c:pt>
                <c:pt idx="177">
                  <c:v>44008</c:v>
                </c:pt>
                <c:pt idx="178">
                  <c:v>44009</c:v>
                </c:pt>
                <c:pt idx="179">
                  <c:v>44010</c:v>
                </c:pt>
                <c:pt idx="180">
                  <c:v>44011</c:v>
                </c:pt>
                <c:pt idx="181">
                  <c:v>44012</c:v>
                </c:pt>
                <c:pt idx="182">
                  <c:v>44013</c:v>
                </c:pt>
                <c:pt idx="183">
                  <c:v>44014</c:v>
                </c:pt>
                <c:pt idx="184">
                  <c:v>44015</c:v>
                </c:pt>
                <c:pt idx="185">
                  <c:v>44016</c:v>
                </c:pt>
                <c:pt idx="186">
                  <c:v>44017</c:v>
                </c:pt>
                <c:pt idx="187">
                  <c:v>44018</c:v>
                </c:pt>
                <c:pt idx="188">
                  <c:v>44019</c:v>
                </c:pt>
                <c:pt idx="189">
                  <c:v>44020</c:v>
                </c:pt>
                <c:pt idx="190">
                  <c:v>44021</c:v>
                </c:pt>
                <c:pt idx="191">
                  <c:v>44022</c:v>
                </c:pt>
                <c:pt idx="192">
                  <c:v>44023</c:v>
                </c:pt>
                <c:pt idx="193">
                  <c:v>44024</c:v>
                </c:pt>
                <c:pt idx="194">
                  <c:v>44025</c:v>
                </c:pt>
                <c:pt idx="195">
                  <c:v>44026</c:v>
                </c:pt>
                <c:pt idx="196">
                  <c:v>44027</c:v>
                </c:pt>
                <c:pt idx="197">
                  <c:v>44028</c:v>
                </c:pt>
                <c:pt idx="198">
                  <c:v>44029</c:v>
                </c:pt>
                <c:pt idx="199">
                  <c:v>44030</c:v>
                </c:pt>
                <c:pt idx="200">
                  <c:v>44031</c:v>
                </c:pt>
                <c:pt idx="201">
                  <c:v>44032</c:v>
                </c:pt>
                <c:pt idx="202">
                  <c:v>44033</c:v>
                </c:pt>
                <c:pt idx="203">
                  <c:v>44034</c:v>
                </c:pt>
                <c:pt idx="204">
                  <c:v>44035</c:v>
                </c:pt>
                <c:pt idx="205">
                  <c:v>44036</c:v>
                </c:pt>
                <c:pt idx="206">
                  <c:v>44037</c:v>
                </c:pt>
                <c:pt idx="207">
                  <c:v>44038</c:v>
                </c:pt>
                <c:pt idx="208">
                  <c:v>44039</c:v>
                </c:pt>
                <c:pt idx="209">
                  <c:v>44040</c:v>
                </c:pt>
                <c:pt idx="210">
                  <c:v>44041</c:v>
                </c:pt>
                <c:pt idx="211">
                  <c:v>44042</c:v>
                </c:pt>
                <c:pt idx="212">
                  <c:v>44043</c:v>
                </c:pt>
                <c:pt idx="213">
                  <c:v>44044</c:v>
                </c:pt>
                <c:pt idx="214">
                  <c:v>44045</c:v>
                </c:pt>
                <c:pt idx="215">
                  <c:v>44046</c:v>
                </c:pt>
                <c:pt idx="216">
                  <c:v>44047</c:v>
                </c:pt>
                <c:pt idx="217">
                  <c:v>44048</c:v>
                </c:pt>
                <c:pt idx="218">
                  <c:v>44049</c:v>
                </c:pt>
                <c:pt idx="219">
                  <c:v>44050</c:v>
                </c:pt>
                <c:pt idx="220">
                  <c:v>44051</c:v>
                </c:pt>
                <c:pt idx="221">
                  <c:v>44052</c:v>
                </c:pt>
                <c:pt idx="222">
                  <c:v>44053</c:v>
                </c:pt>
                <c:pt idx="223">
                  <c:v>44054</c:v>
                </c:pt>
                <c:pt idx="224">
                  <c:v>44055</c:v>
                </c:pt>
                <c:pt idx="225">
                  <c:v>44056</c:v>
                </c:pt>
                <c:pt idx="226">
                  <c:v>44057</c:v>
                </c:pt>
                <c:pt idx="227">
                  <c:v>44058</c:v>
                </c:pt>
                <c:pt idx="228">
                  <c:v>44059</c:v>
                </c:pt>
                <c:pt idx="229">
                  <c:v>44060</c:v>
                </c:pt>
                <c:pt idx="230">
                  <c:v>44061</c:v>
                </c:pt>
                <c:pt idx="231">
                  <c:v>44062</c:v>
                </c:pt>
                <c:pt idx="232">
                  <c:v>44063</c:v>
                </c:pt>
                <c:pt idx="233">
                  <c:v>44064</c:v>
                </c:pt>
                <c:pt idx="234">
                  <c:v>44065</c:v>
                </c:pt>
                <c:pt idx="235">
                  <c:v>44066</c:v>
                </c:pt>
                <c:pt idx="236">
                  <c:v>44067</c:v>
                </c:pt>
                <c:pt idx="237">
                  <c:v>44068</c:v>
                </c:pt>
                <c:pt idx="238">
                  <c:v>44069</c:v>
                </c:pt>
                <c:pt idx="239">
                  <c:v>44070</c:v>
                </c:pt>
                <c:pt idx="240">
                  <c:v>44071</c:v>
                </c:pt>
                <c:pt idx="241">
                  <c:v>44072</c:v>
                </c:pt>
                <c:pt idx="242">
                  <c:v>44073</c:v>
                </c:pt>
                <c:pt idx="243">
                  <c:v>44074</c:v>
                </c:pt>
                <c:pt idx="244">
                  <c:v>44075</c:v>
                </c:pt>
                <c:pt idx="245">
                  <c:v>44076</c:v>
                </c:pt>
                <c:pt idx="246">
                  <c:v>44077</c:v>
                </c:pt>
                <c:pt idx="247">
                  <c:v>44078</c:v>
                </c:pt>
                <c:pt idx="248">
                  <c:v>44079</c:v>
                </c:pt>
                <c:pt idx="249">
                  <c:v>44080</c:v>
                </c:pt>
                <c:pt idx="250">
                  <c:v>44081</c:v>
                </c:pt>
                <c:pt idx="251">
                  <c:v>44082</c:v>
                </c:pt>
                <c:pt idx="252">
                  <c:v>44083</c:v>
                </c:pt>
                <c:pt idx="253">
                  <c:v>44084</c:v>
                </c:pt>
                <c:pt idx="254">
                  <c:v>44085</c:v>
                </c:pt>
                <c:pt idx="255">
                  <c:v>44086</c:v>
                </c:pt>
                <c:pt idx="256">
                  <c:v>44087</c:v>
                </c:pt>
                <c:pt idx="257">
                  <c:v>44088</c:v>
                </c:pt>
                <c:pt idx="258">
                  <c:v>44089</c:v>
                </c:pt>
                <c:pt idx="259">
                  <c:v>44090</c:v>
                </c:pt>
                <c:pt idx="260">
                  <c:v>44091</c:v>
                </c:pt>
                <c:pt idx="261">
                  <c:v>44092</c:v>
                </c:pt>
                <c:pt idx="262">
                  <c:v>44093</c:v>
                </c:pt>
                <c:pt idx="263">
                  <c:v>44094</c:v>
                </c:pt>
                <c:pt idx="264">
                  <c:v>44095</c:v>
                </c:pt>
                <c:pt idx="265">
                  <c:v>44096</c:v>
                </c:pt>
                <c:pt idx="266">
                  <c:v>44097</c:v>
                </c:pt>
                <c:pt idx="267">
                  <c:v>44098</c:v>
                </c:pt>
                <c:pt idx="268">
                  <c:v>44099</c:v>
                </c:pt>
                <c:pt idx="269">
                  <c:v>44100</c:v>
                </c:pt>
                <c:pt idx="270">
                  <c:v>44101</c:v>
                </c:pt>
                <c:pt idx="271">
                  <c:v>44102</c:v>
                </c:pt>
                <c:pt idx="272">
                  <c:v>44103</c:v>
                </c:pt>
                <c:pt idx="273">
                  <c:v>44104</c:v>
                </c:pt>
                <c:pt idx="274">
                  <c:v>44105</c:v>
                </c:pt>
                <c:pt idx="275">
                  <c:v>44106</c:v>
                </c:pt>
                <c:pt idx="276">
                  <c:v>44107</c:v>
                </c:pt>
                <c:pt idx="277">
                  <c:v>44108</c:v>
                </c:pt>
                <c:pt idx="278">
                  <c:v>44109</c:v>
                </c:pt>
                <c:pt idx="279">
                  <c:v>44110</c:v>
                </c:pt>
                <c:pt idx="280">
                  <c:v>44111</c:v>
                </c:pt>
                <c:pt idx="281">
                  <c:v>44112</c:v>
                </c:pt>
                <c:pt idx="282">
                  <c:v>44113</c:v>
                </c:pt>
                <c:pt idx="283">
                  <c:v>44114</c:v>
                </c:pt>
                <c:pt idx="284">
                  <c:v>44115</c:v>
                </c:pt>
                <c:pt idx="285">
                  <c:v>44116</c:v>
                </c:pt>
                <c:pt idx="286">
                  <c:v>44117</c:v>
                </c:pt>
                <c:pt idx="287">
                  <c:v>44118</c:v>
                </c:pt>
                <c:pt idx="288">
                  <c:v>44119</c:v>
                </c:pt>
                <c:pt idx="289">
                  <c:v>44120</c:v>
                </c:pt>
                <c:pt idx="290">
                  <c:v>44121</c:v>
                </c:pt>
                <c:pt idx="291">
                  <c:v>44122</c:v>
                </c:pt>
                <c:pt idx="292">
                  <c:v>44123</c:v>
                </c:pt>
                <c:pt idx="293">
                  <c:v>44124</c:v>
                </c:pt>
                <c:pt idx="294">
                  <c:v>44125</c:v>
                </c:pt>
                <c:pt idx="295">
                  <c:v>44126</c:v>
                </c:pt>
                <c:pt idx="296">
                  <c:v>44127</c:v>
                </c:pt>
                <c:pt idx="297">
                  <c:v>44128</c:v>
                </c:pt>
                <c:pt idx="298">
                  <c:v>44129</c:v>
                </c:pt>
                <c:pt idx="299">
                  <c:v>44130</c:v>
                </c:pt>
                <c:pt idx="300">
                  <c:v>44131</c:v>
                </c:pt>
                <c:pt idx="301">
                  <c:v>44132</c:v>
                </c:pt>
                <c:pt idx="302">
                  <c:v>44133</c:v>
                </c:pt>
                <c:pt idx="303">
                  <c:v>44134</c:v>
                </c:pt>
                <c:pt idx="304">
                  <c:v>44135</c:v>
                </c:pt>
                <c:pt idx="305">
                  <c:v>44136</c:v>
                </c:pt>
                <c:pt idx="306">
                  <c:v>44137</c:v>
                </c:pt>
                <c:pt idx="307">
                  <c:v>44138</c:v>
                </c:pt>
                <c:pt idx="308">
                  <c:v>44139</c:v>
                </c:pt>
                <c:pt idx="309">
                  <c:v>44140</c:v>
                </c:pt>
                <c:pt idx="310">
                  <c:v>44141</c:v>
                </c:pt>
                <c:pt idx="311">
                  <c:v>44142</c:v>
                </c:pt>
                <c:pt idx="312">
                  <c:v>44143</c:v>
                </c:pt>
                <c:pt idx="313">
                  <c:v>44144</c:v>
                </c:pt>
                <c:pt idx="314">
                  <c:v>44145</c:v>
                </c:pt>
                <c:pt idx="315">
                  <c:v>44146</c:v>
                </c:pt>
                <c:pt idx="316">
                  <c:v>44147</c:v>
                </c:pt>
                <c:pt idx="317">
                  <c:v>44148</c:v>
                </c:pt>
                <c:pt idx="318">
                  <c:v>44149</c:v>
                </c:pt>
                <c:pt idx="319">
                  <c:v>44150</c:v>
                </c:pt>
                <c:pt idx="320">
                  <c:v>44151</c:v>
                </c:pt>
                <c:pt idx="321">
                  <c:v>44152</c:v>
                </c:pt>
                <c:pt idx="322">
                  <c:v>44153</c:v>
                </c:pt>
                <c:pt idx="323">
                  <c:v>44154</c:v>
                </c:pt>
                <c:pt idx="324">
                  <c:v>44155</c:v>
                </c:pt>
                <c:pt idx="325">
                  <c:v>44156</c:v>
                </c:pt>
                <c:pt idx="326">
                  <c:v>44157</c:v>
                </c:pt>
                <c:pt idx="327">
                  <c:v>44158</c:v>
                </c:pt>
                <c:pt idx="328">
                  <c:v>44159</c:v>
                </c:pt>
                <c:pt idx="329">
                  <c:v>44160</c:v>
                </c:pt>
                <c:pt idx="330">
                  <c:v>44161</c:v>
                </c:pt>
                <c:pt idx="331">
                  <c:v>44162</c:v>
                </c:pt>
                <c:pt idx="332">
                  <c:v>44163</c:v>
                </c:pt>
                <c:pt idx="333">
                  <c:v>44164</c:v>
                </c:pt>
                <c:pt idx="334">
                  <c:v>44165</c:v>
                </c:pt>
                <c:pt idx="335">
                  <c:v>44166</c:v>
                </c:pt>
                <c:pt idx="336">
                  <c:v>44167</c:v>
                </c:pt>
                <c:pt idx="337">
                  <c:v>44168</c:v>
                </c:pt>
                <c:pt idx="338">
                  <c:v>44169</c:v>
                </c:pt>
                <c:pt idx="339">
                  <c:v>44170</c:v>
                </c:pt>
                <c:pt idx="340">
                  <c:v>44171</c:v>
                </c:pt>
                <c:pt idx="341">
                  <c:v>44172</c:v>
                </c:pt>
                <c:pt idx="342">
                  <c:v>44173</c:v>
                </c:pt>
                <c:pt idx="343">
                  <c:v>44174</c:v>
                </c:pt>
                <c:pt idx="344">
                  <c:v>44175</c:v>
                </c:pt>
                <c:pt idx="345">
                  <c:v>44176</c:v>
                </c:pt>
                <c:pt idx="346">
                  <c:v>44177</c:v>
                </c:pt>
                <c:pt idx="347">
                  <c:v>44178</c:v>
                </c:pt>
                <c:pt idx="348">
                  <c:v>44179</c:v>
                </c:pt>
                <c:pt idx="349">
                  <c:v>44180</c:v>
                </c:pt>
                <c:pt idx="350">
                  <c:v>44181</c:v>
                </c:pt>
                <c:pt idx="351">
                  <c:v>44182</c:v>
                </c:pt>
                <c:pt idx="352">
                  <c:v>44183</c:v>
                </c:pt>
                <c:pt idx="353">
                  <c:v>44184</c:v>
                </c:pt>
                <c:pt idx="354">
                  <c:v>44185</c:v>
                </c:pt>
                <c:pt idx="355">
                  <c:v>44186</c:v>
                </c:pt>
                <c:pt idx="356">
                  <c:v>44187</c:v>
                </c:pt>
                <c:pt idx="357">
                  <c:v>44188</c:v>
                </c:pt>
                <c:pt idx="358">
                  <c:v>44189</c:v>
                </c:pt>
                <c:pt idx="359">
                  <c:v>44190</c:v>
                </c:pt>
                <c:pt idx="360">
                  <c:v>44191</c:v>
                </c:pt>
                <c:pt idx="361">
                  <c:v>44192</c:v>
                </c:pt>
                <c:pt idx="362">
                  <c:v>44193</c:v>
                </c:pt>
                <c:pt idx="363">
                  <c:v>44194</c:v>
                </c:pt>
                <c:pt idx="364">
                  <c:v>44195</c:v>
                </c:pt>
                <c:pt idx="365">
                  <c:v>44196</c:v>
                </c:pt>
                <c:pt idx="366">
                  <c:v>44197</c:v>
                </c:pt>
                <c:pt idx="367">
                  <c:v>44198</c:v>
                </c:pt>
                <c:pt idx="368">
                  <c:v>44199</c:v>
                </c:pt>
                <c:pt idx="369">
                  <c:v>44200</c:v>
                </c:pt>
                <c:pt idx="370">
                  <c:v>44201</c:v>
                </c:pt>
                <c:pt idx="371">
                  <c:v>44202</c:v>
                </c:pt>
                <c:pt idx="372">
                  <c:v>44203</c:v>
                </c:pt>
                <c:pt idx="373">
                  <c:v>44204</c:v>
                </c:pt>
                <c:pt idx="374">
                  <c:v>44205</c:v>
                </c:pt>
                <c:pt idx="375">
                  <c:v>44206</c:v>
                </c:pt>
                <c:pt idx="376">
                  <c:v>44207</c:v>
                </c:pt>
                <c:pt idx="377">
                  <c:v>44208</c:v>
                </c:pt>
                <c:pt idx="378">
                  <c:v>44209</c:v>
                </c:pt>
                <c:pt idx="379">
                  <c:v>44210</c:v>
                </c:pt>
                <c:pt idx="380">
                  <c:v>44211</c:v>
                </c:pt>
                <c:pt idx="381">
                  <c:v>44212</c:v>
                </c:pt>
                <c:pt idx="382">
                  <c:v>44213</c:v>
                </c:pt>
                <c:pt idx="383">
                  <c:v>44214</c:v>
                </c:pt>
                <c:pt idx="384">
                  <c:v>44215</c:v>
                </c:pt>
                <c:pt idx="385">
                  <c:v>44216</c:v>
                </c:pt>
                <c:pt idx="386">
                  <c:v>44217</c:v>
                </c:pt>
                <c:pt idx="387">
                  <c:v>44218</c:v>
                </c:pt>
                <c:pt idx="388">
                  <c:v>44219</c:v>
                </c:pt>
                <c:pt idx="389">
                  <c:v>44220</c:v>
                </c:pt>
                <c:pt idx="390">
                  <c:v>44221</c:v>
                </c:pt>
                <c:pt idx="391">
                  <c:v>44222</c:v>
                </c:pt>
                <c:pt idx="392">
                  <c:v>44223</c:v>
                </c:pt>
                <c:pt idx="393">
                  <c:v>44224</c:v>
                </c:pt>
                <c:pt idx="394">
                  <c:v>44225</c:v>
                </c:pt>
                <c:pt idx="395">
                  <c:v>44226</c:v>
                </c:pt>
                <c:pt idx="396">
                  <c:v>44227</c:v>
                </c:pt>
                <c:pt idx="397">
                  <c:v>44228</c:v>
                </c:pt>
                <c:pt idx="398">
                  <c:v>44229</c:v>
                </c:pt>
                <c:pt idx="399">
                  <c:v>44230</c:v>
                </c:pt>
                <c:pt idx="400">
                  <c:v>44231</c:v>
                </c:pt>
                <c:pt idx="401">
                  <c:v>44232</c:v>
                </c:pt>
                <c:pt idx="402">
                  <c:v>44233</c:v>
                </c:pt>
                <c:pt idx="403">
                  <c:v>44234</c:v>
                </c:pt>
                <c:pt idx="404">
                  <c:v>44235</c:v>
                </c:pt>
                <c:pt idx="405">
                  <c:v>44236</c:v>
                </c:pt>
                <c:pt idx="406">
                  <c:v>44237</c:v>
                </c:pt>
                <c:pt idx="407">
                  <c:v>44238</c:v>
                </c:pt>
                <c:pt idx="408">
                  <c:v>44239</c:v>
                </c:pt>
                <c:pt idx="409">
                  <c:v>44240</c:v>
                </c:pt>
                <c:pt idx="410">
                  <c:v>44241</c:v>
                </c:pt>
                <c:pt idx="411">
                  <c:v>44242</c:v>
                </c:pt>
                <c:pt idx="412">
                  <c:v>44243</c:v>
                </c:pt>
                <c:pt idx="413">
                  <c:v>44244</c:v>
                </c:pt>
                <c:pt idx="414">
                  <c:v>44245</c:v>
                </c:pt>
                <c:pt idx="415">
                  <c:v>44246</c:v>
                </c:pt>
                <c:pt idx="416">
                  <c:v>44247</c:v>
                </c:pt>
                <c:pt idx="417">
                  <c:v>44248</c:v>
                </c:pt>
                <c:pt idx="418">
                  <c:v>44249</c:v>
                </c:pt>
                <c:pt idx="419">
                  <c:v>44250</c:v>
                </c:pt>
                <c:pt idx="420">
                  <c:v>44251</c:v>
                </c:pt>
                <c:pt idx="421">
                  <c:v>44252</c:v>
                </c:pt>
                <c:pt idx="422">
                  <c:v>44253</c:v>
                </c:pt>
                <c:pt idx="423">
                  <c:v>44254</c:v>
                </c:pt>
                <c:pt idx="424">
                  <c:v>44255</c:v>
                </c:pt>
                <c:pt idx="425">
                  <c:v>44256</c:v>
                </c:pt>
                <c:pt idx="426">
                  <c:v>44257</c:v>
                </c:pt>
                <c:pt idx="427">
                  <c:v>44258</c:v>
                </c:pt>
                <c:pt idx="428">
                  <c:v>44259</c:v>
                </c:pt>
                <c:pt idx="429">
                  <c:v>44260</c:v>
                </c:pt>
                <c:pt idx="430">
                  <c:v>44261</c:v>
                </c:pt>
                <c:pt idx="431">
                  <c:v>44262</c:v>
                </c:pt>
                <c:pt idx="432">
                  <c:v>44263</c:v>
                </c:pt>
                <c:pt idx="433">
                  <c:v>44264</c:v>
                </c:pt>
                <c:pt idx="434">
                  <c:v>44265</c:v>
                </c:pt>
                <c:pt idx="435">
                  <c:v>44266</c:v>
                </c:pt>
                <c:pt idx="436">
                  <c:v>44267</c:v>
                </c:pt>
                <c:pt idx="437">
                  <c:v>44268</c:v>
                </c:pt>
                <c:pt idx="438">
                  <c:v>44269</c:v>
                </c:pt>
                <c:pt idx="439">
                  <c:v>44270</c:v>
                </c:pt>
                <c:pt idx="440">
                  <c:v>44271</c:v>
                </c:pt>
                <c:pt idx="441">
                  <c:v>44272</c:v>
                </c:pt>
                <c:pt idx="442">
                  <c:v>44273</c:v>
                </c:pt>
                <c:pt idx="443">
                  <c:v>44274</c:v>
                </c:pt>
                <c:pt idx="444">
                  <c:v>44275</c:v>
                </c:pt>
                <c:pt idx="445">
                  <c:v>44276</c:v>
                </c:pt>
                <c:pt idx="446">
                  <c:v>44277</c:v>
                </c:pt>
                <c:pt idx="447">
                  <c:v>44278</c:v>
                </c:pt>
                <c:pt idx="448">
                  <c:v>44279</c:v>
                </c:pt>
                <c:pt idx="449">
                  <c:v>44280</c:v>
                </c:pt>
                <c:pt idx="450">
                  <c:v>44281</c:v>
                </c:pt>
                <c:pt idx="451">
                  <c:v>44282</c:v>
                </c:pt>
                <c:pt idx="452">
                  <c:v>44283</c:v>
                </c:pt>
                <c:pt idx="453">
                  <c:v>44284</c:v>
                </c:pt>
                <c:pt idx="454">
                  <c:v>44285</c:v>
                </c:pt>
                <c:pt idx="455">
                  <c:v>44286</c:v>
                </c:pt>
                <c:pt idx="456">
                  <c:v>44287</c:v>
                </c:pt>
                <c:pt idx="457">
                  <c:v>44288</c:v>
                </c:pt>
                <c:pt idx="458">
                  <c:v>44289</c:v>
                </c:pt>
                <c:pt idx="459">
                  <c:v>44290</c:v>
                </c:pt>
                <c:pt idx="460">
                  <c:v>44291</c:v>
                </c:pt>
                <c:pt idx="461">
                  <c:v>44292</c:v>
                </c:pt>
                <c:pt idx="462">
                  <c:v>44293</c:v>
                </c:pt>
                <c:pt idx="463">
                  <c:v>44294</c:v>
                </c:pt>
                <c:pt idx="464">
                  <c:v>44295</c:v>
                </c:pt>
                <c:pt idx="465">
                  <c:v>44296</c:v>
                </c:pt>
                <c:pt idx="466">
                  <c:v>44297</c:v>
                </c:pt>
                <c:pt idx="467">
                  <c:v>44298</c:v>
                </c:pt>
                <c:pt idx="468">
                  <c:v>44299</c:v>
                </c:pt>
                <c:pt idx="469">
                  <c:v>44300</c:v>
                </c:pt>
                <c:pt idx="470">
                  <c:v>44301</c:v>
                </c:pt>
                <c:pt idx="471">
                  <c:v>44302</c:v>
                </c:pt>
                <c:pt idx="472">
                  <c:v>44303</c:v>
                </c:pt>
                <c:pt idx="473">
                  <c:v>44304</c:v>
                </c:pt>
                <c:pt idx="474">
                  <c:v>44305</c:v>
                </c:pt>
                <c:pt idx="475">
                  <c:v>44306</c:v>
                </c:pt>
                <c:pt idx="476">
                  <c:v>44307</c:v>
                </c:pt>
                <c:pt idx="477">
                  <c:v>44308</c:v>
                </c:pt>
                <c:pt idx="478">
                  <c:v>44309</c:v>
                </c:pt>
                <c:pt idx="479">
                  <c:v>44310</c:v>
                </c:pt>
                <c:pt idx="480">
                  <c:v>44311</c:v>
                </c:pt>
                <c:pt idx="481">
                  <c:v>44312</c:v>
                </c:pt>
                <c:pt idx="482">
                  <c:v>44313</c:v>
                </c:pt>
                <c:pt idx="483">
                  <c:v>44314</c:v>
                </c:pt>
                <c:pt idx="484">
                  <c:v>44315</c:v>
                </c:pt>
                <c:pt idx="485">
                  <c:v>44316</c:v>
                </c:pt>
                <c:pt idx="486">
                  <c:v>44317</c:v>
                </c:pt>
                <c:pt idx="487">
                  <c:v>44318</c:v>
                </c:pt>
                <c:pt idx="488">
                  <c:v>44319</c:v>
                </c:pt>
                <c:pt idx="489">
                  <c:v>44320</c:v>
                </c:pt>
                <c:pt idx="490">
                  <c:v>44321</c:v>
                </c:pt>
                <c:pt idx="491">
                  <c:v>44322</c:v>
                </c:pt>
                <c:pt idx="492">
                  <c:v>44323</c:v>
                </c:pt>
                <c:pt idx="493">
                  <c:v>44324</c:v>
                </c:pt>
                <c:pt idx="494">
                  <c:v>44325</c:v>
                </c:pt>
                <c:pt idx="495">
                  <c:v>44326</c:v>
                </c:pt>
                <c:pt idx="496">
                  <c:v>44327</c:v>
                </c:pt>
                <c:pt idx="497">
                  <c:v>44328</c:v>
                </c:pt>
                <c:pt idx="498">
                  <c:v>44329</c:v>
                </c:pt>
                <c:pt idx="499">
                  <c:v>44330</c:v>
                </c:pt>
                <c:pt idx="500">
                  <c:v>44331</c:v>
                </c:pt>
                <c:pt idx="501">
                  <c:v>44332</c:v>
                </c:pt>
                <c:pt idx="502">
                  <c:v>44333</c:v>
                </c:pt>
                <c:pt idx="503">
                  <c:v>44334</c:v>
                </c:pt>
                <c:pt idx="504">
                  <c:v>44335</c:v>
                </c:pt>
                <c:pt idx="505">
                  <c:v>44336</c:v>
                </c:pt>
                <c:pt idx="506">
                  <c:v>44337</c:v>
                </c:pt>
                <c:pt idx="507">
                  <c:v>44338</c:v>
                </c:pt>
                <c:pt idx="508">
                  <c:v>44339</c:v>
                </c:pt>
                <c:pt idx="509">
                  <c:v>44340</c:v>
                </c:pt>
                <c:pt idx="510">
                  <c:v>44341</c:v>
                </c:pt>
                <c:pt idx="511">
                  <c:v>44342</c:v>
                </c:pt>
                <c:pt idx="512">
                  <c:v>44343</c:v>
                </c:pt>
                <c:pt idx="513">
                  <c:v>44344</c:v>
                </c:pt>
                <c:pt idx="514">
                  <c:v>44345</c:v>
                </c:pt>
                <c:pt idx="515">
                  <c:v>44346</c:v>
                </c:pt>
                <c:pt idx="516">
                  <c:v>44347</c:v>
                </c:pt>
                <c:pt idx="517">
                  <c:v>44348</c:v>
                </c:pt>
                <c:pt idx="518">
                  <c:v>44349</c:v>
                </c:pt>
                <c:pt idx="519">
                  <c:v>44350</c:v>
                </c:pt>
                <c:pt idx="520">
                  <c:v>44351</c:v>
                </c:pt>
                <c:pt idx="521">
                  <c:v>44352</c:v>
                </c:pt>
                <c:pt idx="522">
                  <c:v>44353</c:v>
                </c:pt>
                <c:pt idx="523">
                  <c:v>44354</c:v>
                </c:pt>
                <c:pt idx="524">
                  <c:v>44355</c:v>
                </c:pt>
                <c:pt idx="525">
                  <c:v>44356</c:v>
                </c:pt>
                <c:pt idx="526">
                  <c:v>44357</c:v>
                </c:pt>
                <c:pt idx="527">
                  <c:v>44358</c:v>
                </c:pt>
                <c:pt idx="528">
                  <c:v>44359</c:v>
                </c:pt>
                <c:pt idx="529">
                  <c:v>44360</c:v>
                </c:pt>
                <c:pt idx="530">
                  <c:v>44361</c:v>
                </c:pt>
                <c:pt idx="531">
                  <c:v>44362</c:v>
                </c:pt>
                <c:pt idx="532">
                  <c:v>44363</c:v>
                </c:pt>
                <c:pt idx="533">
                  <c:v>44364</c:v>
                </c:pt>
                <c:pt idx="534">
                  <c:v>44365</c:v>
                </c:pt>
                <c:pt idx="535">
                  <c:v>44366</c:v>
                </c:pt>
                <c:pt idx="536">
                  <c:v>44367</c:v>
                </c:pt>
                <c:pt idx="537">
                  <c:v>44368</c:v>
                </c:pt>
                <c:pt idx="538">
                  <c:v>44369</c:v>
                </c:pt>
                <c:pt idx="539">
                  <c:v>44370</c:v>
                </c:pt>
                <c:pt idx="540">
                  <c:v>44371</c:v>
                </c:pt>
                <c:pt idx="541">
                  <c:v>44372</c:v>
                </c:pt>
                <c:pt idx="542">
                  <c:v>44373</c:v>
                </c:pt>
                <c:pt idx="543">
                  <c:v>44374</c:v>
                </c:pt>
                <c:pt idx="544">
                  <c:v>44375</c:v>
                </c:pt>
                <c:pt idx="545">
                  <c:v>44376</c:v>
                </c:pt>
              </c:numCache>
            </c:numRef>
          </c:cat>
          <c:val>
            <c:numRef>
              <c:f>Sheet3!$BL$3:$BL$548</c:f>
              <c:numCache>
                <c:formatCode>General</c:formatCode>
                <c:ptCount val="546"/>
                <c:pt idx="260">
                  <c:v>400</c:v>
                </c:pt>
                <c:pt idx="261">
                  <c:v>400</c:v>
                </c:pt>
                <c:pt idx="262">
                  <c:v>400</c:v>
                </c:pt>
                <c:pt idx="263">
                  <c:v>400</c:v>
                </c:pt>
                <c:pt idx="264">
                  <c:v>400</c:v>
                </c:pt>
                <c:pt idx="265">
                  <c:v>400</c:v>
                </c:pt>
                <c:pt idx="266">
                  <c:v>400</c:v>
                </c:pt>
                <c:pt idx="267">
                  <c:v>400</c:v>
                </c:pt>
                <c:pt idx="268">
                  <c:v>400</c:v>
                </c:pt>
                <c:pt idx="269">
                  <c:v>400</c:v>
                </c:pt>
                <c:pt idx="270">
                  <c:v>400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E-9CC8-4140-B968-02DA341257F4}"/>
            </c:ext>
          </c:extLst>
        </c:ser>
        <c:ser>
          <c:idx val="63"/>
          <c:order val="63"/>
          <c:tx>
            <c:strRef>
              <c:f>Sheet3!$BM$2</c:f>
              <c:strCache>
                <c:ptCount val="1"/>
                <c:pt idx="0">
                  <c:v>梦幻宝石物语</c:v>
                </c:pt>
              </c:strCache>
            </c:strRef>
          </c:tx>
          <c:spPr>
            <a:ln w="28575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Sheet3!$A$3:$A$548</c:f>
              <c:numCache>
                <c:formatCode>m/d/yyyy</c:formatCode>
                <c:ptCount val="546"/>
                <c:pt idx="0">
                  <c:v>43831</c:v>
                </c:pt>
                <c:pt idx="1">
                  <c:v>43832</c:v>
                </c:pt>
                <c:pt idx="2">
                  <c:v>43833</c:v>
                </c:pt>
                <c:pt idx="3">
                  <c:v>43834</c:v>
                </c:pt>
                <c:pt idx="4">
                  <c:v>43835</c:v>
                </c:pt>
                <c:pt idx="5">
                  <c:v>43836</c:v>
                </c:pt>
                <c:pt idx="6">
                  <c:v>43837</c:v>
                </c:pt>
                <c:pt idx="7">
                  <c:v>43838</c:v>
                </c:pt>
                <c:pt idx="8">
                  <c:v>43839</c:v>
                </c:pt>
                <c:pt idx="9">
                  <c:v>43840</c:v>
                </c:pt>
                <c:pt idx="10">
                  <c:v>43841</c:v>
                </c:pt>
                <c:pt idx="11">
                  <c:v>43842</c:v>
                </c:pt>
                <c:pt idx="12">
                  <c:v>43843</c:v>
                </c:pt>
                <c:pt idx="13">
                  <c:v>43844</c:v>
                </c:pt>
                <c:pt idx="14">
                  <c:v>43845</c:v>
                </c:pt>
                <c:pt idx="15">
                  <c:v>43846</c:v>
                </c:pt>
                <c:pt idx="16">
                  <c:v>43847</c:v>
                </c:pt>
                <c:pt idx="17">
                  <c:v>43848</c:v>
                </c:pt>
                <c:pt idx="18">
                  <c:v>43849</c:v>
                </c:pt>
                <c:pt idx="19">
                  <c:v>43850</c:v>
                </c:pt>
                <c:pt idx="20">
                  <c:v>43851</c:v>
                </c:pt>
                <c:pt idx="21">
                  <c:v>43852</c:v>
                </c:pt>
                <c:pt idx="22">
                  <c:v>43853</c:v>
                </c:pt>
                <c:pt idx="23">
                  <c:v>43854</c:v>
                </c:pt>
                <c:pt idx="24">
                  <c:v>43855</c:v>
                </c:pt>
                <c:pt idx="25">
                  <c:v>43856</c:v>
                </c:pt>
                <c:pt idx="26">
                  <c:v>43857</c:v>
                </c:pt>
                <c:pt idx="27">
                  <c:v>43858</c:v>
                </c:pt>
                <c:pt idx="28">
                  <c:v>43859</c:v>
                </c:pt>
                <c:pt idx="29">
                  <c:v>43860</c:v>
                </c:pt>
                <c:pt idx="30">
                  <c:v>43861</c:v>
                </c:pt>
                <c:pt idx="31">
                  <c:v>43862</c:v>
                </c:pt>
                <c:pt idx="32">
                  <c:v>43863</c:v>
                </c:pt>
                <c:pt idx="33">
                  <c:v>43864</c:v>
                </c:pt>
                <c:pt idx="34">
                  <c:v>43865</c:v>
                </c:pt>
                <c:pt idx="35">
                  <c:v>43866</c:v>
                </c:pt>
                <c:pt idx="36">
                  <c:v>43867</c:v>
                </c:pt>
                <c:pt idx="37">
                  <c:v>43868</c:v>
                </c:pt>
                <c:pt idx="38">
                  <c:v>43869</c:v>
                </c:pt>
                <c:pt idx="39">
                  <c:v>43870</c:v>
                </c:pt>
                <c:pt idx="40">
                  <c:v>43871</c:v>
                </c:pt>
                <c:pt idx="41">
                  <c:v>43872</c:v>
                </c:pt>
                <c:pt idx="42">
                  <c:v>43873</c:v>
                </c:pt>
                <c:pt idx="43">
                  <c:v>43874</c:v>
                </c:pt>
                <c:pt idx="44">
                  <c:v>43875</c:v>
                </c:pt>
                <c:pt idx="45">
                  <c:v>43876</c:v>
                </c:pt>
                <c:pt idx="46">
                  <c:v>43877</c:v>
                </c:pt>
                <c:pt idx="47">
                  <c:v>43878</c:v>
                </c:pt>
                <c:pt idx="48">
                  <c:v>43879</c:v>
                </c:pt>
                <c:pt idx="49">
                  <c:v>43880</c:v>
                </c:pt>
                <c:pt idx="50">
                  <c:v>43881</c:v>
                </c:pt>
                <c:pt idx="51">
                  <c:v>43882</c:v>
                </c:pt>
                <c:pt idx="52">
                  <c:v>43883</c:v>
                </c:pt>
                <c:pt idx="53">
                  <c:v>43884</c:v>
                </c:pt>
                <c:pt idx="54">
                  <c:v>43885</c:v>
                </c:pt>
                <c:pt idx="55">
                  <c:v>43886</c:v>
                </c:pt>
                <c:pt idx="56">
                  <c:v>43887</c:v>
                </c:pt>
                <c:pt idx="57">
                  <c:v>43888</c:v>
                </c:pt>
                <c:pt idx="58">
                  <c:v>43889</c:v>
                </c:pt>
                <c:pt idx="59">
                  <c:v>43890</c:v>
                </c:pt>
                <c:pt idx="60">
                  <c:v>43891</c:v>
                </c:pt>
                <c:pt idx="61">
                  <c:v>43892</c:v>
                </c:pt>
                <c:pt idx="62">
                  <c:v>43893</c:v>
                </c:pt>
                <c:pt idx="63">
                  <c:v>43894</c:v>
                </c:pt>
                <c:pt idx="64">
                  <c:v>43895</c:v>
                </c:pt>
                <c:pt idx="65">
                  <c:v>43896</c:v>
                </c:pt>
                <c:pt idx="66">
                  <c:v>43897</c:v>
                </c:pt>
                <c:pt idx="67">
                  <c:v>43898</c:v>
                </c:pt>
                <c:pt idx="68">
                  <c:v>43899</c:v>
                </c:pt>
                <c:pt idx="69">
                  <c:v>43900</c:v>
                </c:pt>
                <c:pt idx="70">
                  <c:v>43901</c:v>
                </c:pt>
                <c:pt idx="71">
                  <c:v>43902</c:v>
                </c:pt>
                <c:pt idx="72">
                  <c:v>43903</c:v>
                </c:pt>
                <c:pt idx="73">
                  <c:v>43904</c:v>
                </c:pt>
                <c:pt idx="74">
                  <c:v>43905</c:v>
                </c:pt>
                <c:pt idx="75">
                  <c:v>43906</c:v>
                </c:pt>
                <c:pt idx="76">
                  <c:v>43907</c:v>
                </c:pt>
                <c:pt idx="77">
                  <c:v>43908</c:v>
                </c:pt>
                <c:pt idx="78">
                  <c:v>43909</c:v>
                </c:pt>
                <c:pt idx="79">
                  <c:v>43910</c:v>
                </c:pt>
                <c:pt idx="80">
                  <c:v>43911</c:v>
                </c:pt>
                <c:pt idx="81">
                  <c:v>43912</c:v>
                </c:pt>
                <c:pt idx="82">
                  <c:v>43913</c:v>
                </c:pt>
                <c:pt idx="83">
                  <c:v>43914</c:v>
                </c:pt>
                <c:pt idx="84">
                  <c:v>43915</c:v>
                </c:pt>
                <c:pt idx="85">
                  <c:v>43916</c:v>
                </c:pt>
                <c:pt idx="86">
                  <c:v>43917</c:v>
                </c:pt>
                <c:pt idx="87">
                  <c:v>43918</c:v>
                </c:pt>
                <c:pt idx="88">
                  <c:v>43919</c:v>
                </c:pt>
                <c:pt idx="89">
                  <c:v>43920</c:v>
                </c:pt>
                <c:pt idx="90">
                  <c:v>43921</c:v>
                </c:pt>
                <c:pt idx="91">
                  <c:v>43922</c:v>
                </c:pt>
                <c:pt idx="92">
                  <c:v>43923</c:v>
                </c:pt>
                <c:pt idx="93">
                  <c:v>43924</c:v>
                </c:pt>
                <c:pt idx="94">
                  <c:v>43925</c:v>
                </c:pt>
                <c:pt idx="95">
                  <c:v>43926</c:v>
                </c:pt>
                <c:pt idx="96">
                  <c:v>43927</c:v>
                </c:pt>
                <c:pt idx="97">
                  <c:v>43928</c:v>
                </c:pt>
                <c:pt idx="98">
                  <c:v>43929</c:v>
                </c:pt>
                <c:pt idx="99">
                  <c:v>43930</c:v>
                </c:pt>
                <c:pt idx="100">
                  <c:v>43931</c:v>
                </c:pt>
                <c:pt idx="101">
                  <c:v>43932</c:v>
                </c:pt>
                <c:pt idx="102">
                  <c:v>43933</c:v>
                </c:pt>
                <c:pt idx="103">
                  <c:v>43934</c:v>
                </c:pt>
                <c:pt idx="104">
                  <c:v>43935</c:v>
                </c:pt>
                <c:pt idx="105">
                  <c:v>43936</c:v>
                </c:pt>
                <c:pt idx="106">
                  <c:v>43937</c:v>
                </c:pt>
                <c:pt idx="107">
                  <c:v>43938</c:v>
                </c:pt>
                <c:pt idx="108">
                  <c:v>43939</c:v>
                </c:pt>
                <c:pt idx="109">
                  <c:v>43940</c:v>
                </c:pt>
                <c:pt idx="110">
                  <c:v>43941</c:v>
                </c:pt>
                <c:pt idx="111">
                  <c:v>43942</c:v>
                </c:pt>
                <c:pt idx="112">
                  <c:v>43943</c:v>
                </c:pt>
                <c:pt idx="113">
                  <c:v>43944</c:v>
                </c:pt>
                <c:pt idx="114">
                  <c:v>43945</c:v>
                </c:pt>
                <c:pt idx="115">
                  <c:v>43946</c:v>
                </c:pt>
                <c:pt idx="116">
                  <c:v>43947</c:v>
                </c:pt>
                <c:pt idx="117">
                  <c:v>43948</c:v>
                </c:pt>
                <c:pt idx="118">
                  <c:v>43949</c:v>
                </c:pt>
                <c:pt idx="119">
                  <c:v>43950</c:v>
                </c:pt>
                <c:pt idx="120">
                  <c:v>43951</c:v>
                </c:pt>
                <c:pt idx="121">
                  <c:v>43952</c:v>
                </c:pt>
                <c:pt idx="122">
                  <c:v>43953</c:v>
                </c:pt>
                <c:pt idx="123">
                  <c:v>43954</c:v>
                </c:pt>
                <c:pt idx="124">
                  <c:v>43955</c:v>
                </c:pt>
                <c:pt idx="125">
                  <c:v>43956</c:v>
                </c:pt>
                <c:pt idx="126">
                  <c:v>43957</c:v>
                </c:pt>
                <c:pt idx="127">
                  <c:v>43958</c:v>
                </c:pt>
                <c:pt idx="128">
                  <c:v>43959</c:v>
                </c:pt>
                <c:pt idx="129">
                  <c:v>43960</c:v>
                </c:pt>
                <c:pt idx="130">
                  <c:v>43961</c:v>
                </c:pt>
                <c:pt idx="131">
                  <c:v>43962</c:v>
                </c:pt>
                <c:pt idx="132">
                  <c:v>43963</c:v>
                </c:pt>
                <c:pt idx="133">
                  <c:v>43964</c:v>
                </c:pt>
                <c:pt idx="134">
                  <c:v>43965</c:v>
                </c:pt>
                <c:pt idx="135">
                  <c:v>43966</c:v>
                </c:pt>
                <c:pt idx="136">
                  <c:v>43967</c:v>
                </c:pt>
                <c:pt idx="137">
                  <c:v>43968</c:v>
                </c:pt>
                <c:pt idx="138">
                  <c:v>43969</c:v>
                </c:pt>
                <c:pt idx="139">
                  <c:v>43970</c:v>
                </c:pt>
                <c:pt idx="140">
                  <c:v>43971</c:v>
                </c:pt>
                <c:pt idx="141">
                  <c:v>43972</c:v>
                </c:pt>
                <c:pt idx="142">
                  <c:v>43973</c:v>
                </c:pt>
                <c:pt idx="143">
                  <c:v>43974</c:v>
                </c:pt>
                <c:pt idx="144">
                  <c:v>43975</c:v>
                </c:pt>
                <c:pt idx="145">
                  <c:v>43976</c:v>
                </c:pt>
                <c:pt idx="146">
                  <c:v>43977</c:v>
                </c:pt>
                <c:pt idx="147">
                  <c:v>43978</c:v>
                </c:pt>
                <c:pt idx="148">
                  <c:v>43979</c:v>
                </c:pt>
                <c:pt idx="149">
                  <c:v>43980</c:v>
                </c:pt>
                <c:pt idx="150">
                  <c:v>43981</c:v>
                </c:pt>
                <c:pt idx="151">
                  <c:v>43982</c:v>
                </c:pt>
                <c:pt idx="152">
                  <c:v>43983</c:v>
                </c:pt>
                <c:pt idx="153">
                  <c:v>43984</c:v>
                </c:pt>
                <c:pt idx="154">
                  <c:v>43985</c:v>
                </c:pt>
                <c:pt idx="155">
                  <c:v>43986</c:v>
                </c:pt>
                <c:pt idx="156">
                  <c:v>43987</c:v>
                </c:pt>
                <c:pt idx="157">
                  <c:v>43988</c:v>
                </c:pt>
                <c:pt idx="158">
                  <c:v>43989</c:v>
                </c:pt>
                <c:pt idx="159">
                  <c:v>43990</c:v>
                </c:pt>
                <c:pt idx="160">
                  <c:v>43991</c:v>
                </c:pt>
                <c:pt idx="161">
                  <c:v>43992</c:v>
                </c:pt>
                <c:pt idx="162">
                  <c:v>43993</c:v>
                </c:pt>
                <c:pt idx="163">
                  <c:v>43994</c:v>
                </c:pt>
                <c:pt idx="164">
                  <c:v>43995</c:v>
                </c:pt>
                <c:pt idx="165">
                  <c:v>43996</c:v>
                </c:pt>
                <c:pt idx="166">
                  <c:v>43997</c:v>
                </c:pt>
                <c:pt idx="167">
                  <c:v>43998</c:v>
                </c:pt>
                <c:pt idx="168">
                  <c:v>43999</c:v>
                </c:pt>
                <c:pt idx="169">
                  <c:v>44000</c:v>
                </c:pt>
                <c:pt idx="170">
                  <c:v>44001</c:v>
                </c:pt>
                <c:pt idx="171">
                  <c:v>44002</c:v>
                </c:pt>
                <c:pt idx="172">
                  <c:v>44003</c:v>
                </c:pt>
                <c:pt idx="173">
                  <c:v>44004</c:v>
                </c:pt>
                <c:pt idx="174">
                  <c:v>44005</c:v>
                </c:pt>
                <c:pt idx="175">
                  <c:v>44006</c:v>
                </c:pt>
                <c:pt idx="176">
                  <c:v>44007</c:v>
                </c:pt>
                <c:pt idx="177">
                  <c:v>44008</c:v>
                </c:pt>
                <c:pt idx="178">
                  <c:v>44009</c:v>
                </c:pt>
                <c:pt idx="179">
                  <c:v>44010</c:v>
                </c:pt>
                <c:pt idx="180">
                  <c:v>44011</c:v>
                </c:pt>
                <c:pt idx="181">
                  <c:v>44012</c:v>
                </c:pt>
                <c:pt idx="182">
                  <c:v>44013</c:v>
                </c:pt>
                <c:pt idx="183">
                  <c:v>44014</c:v>
                </c:pt>
                <c:pt idx="184">
                  <c:v>44015</c:v>
                </c:pt>
                <c:pt idx="185">
                  <c:v>44016</c:v>
                </c:pt>
                <c:pt idx="186">
                  <c:v>44017</c:v>
                </c:pt>
                <c:pt idx="187">
                  <c:v>44018</c:v>
                </c:pt>
                <c:pt idx="188">
                  <c:v>44019</c:v>
                </c:pt>
                <c:pt idx="189">
                  <c:v>44020</c:v>
                </c:pt>
                <c:pt idx="190">
                  <c:v>44021</c:v>
                </c:pt>
                <c:pt idx="191">
                  <c:v>44022</c:v>
                </c:pt>
                <c:pt idx="192">
                  <c:v>44023</c:v>
                </c:pt>
                <c:pt idx="193">
                  <c:v>44024</c:v>
                </c:pt>
                <c:pt idx="194">
                  <c:v>44025</c:v>
                </c:pt>
                <c:pt idx="195">
                  <c:v>44026</c:v>
                </c:pt>
                <c:pt idx="196">
                  <c:v>44027</c:v>
                </c:pt>
                <c:pt idx="197">
                  <c:v>44028</c:v>
                </c:pt>
                <c:pt idx="198">
                  <c:v>44029</c:v>
                </c:pt>
                <c:pt idx="199">
                  <c:v>44030</c:v>
                </c:pt>
                <c:pt idx="200">
                  <c:v>44031</c:v>
                </c:pt>
                <c:pt idx="201">
                  <c:v>44032</c:v>
                </c:pt>
                <c:pt idx="202">
                  <c:v>44033</c:v>
                </c:pt>
                <c:pt idx="203">
                  <c:v>44034</c:v>
                </c:pt>
                <c:pt idx="204">
                  <c:v>44035</c:v>
                </c:pt>
                <c:pt idx="205">
                  <c:v>44036</c:v>
                </c:pt>
                <c:pt idx="206">
                  <c:v>44037</c:v>
                </c:pt>
                <c:pt idx="207">
                  <c:v>44038</c:v>
                </c:pt>
                <c:pt idx="208">
                  <c:v>44039</c:v>
                </c:pt>
                <c:pt idx="209">
                  <c:v>44040</c:v>
                </c:pt>
                <c:pt idx="210">
                  <c:v>44041</c:v>
                </c:pt>
                <c:pt idx="211">
                  <c:v>44042</c:v>
                </c:pt>
                <c:pt idx="212">
                  <c:v>44043</c:v>
                </c:pt>
                <c:pt idx="213">
                  <c:v>44044</c:v>
                </c:pt>
                <c:pt idx="214">
                  <c:v>44045</c:v>
                </c:pt>
                <c:pt idx="215">
                  <c:v>44046</c:v>
                </c:pt>
                <c:pt idx="216">
                  <c:v>44047</c:v>
                </c:pt>
                <c:pt idx="217">
                  <c:v>44048</c:v>
                </c:pt>
                <c:pt idx="218">
                  <c:v>44049</c:v>
                </c:pt>
                <c:pt idx="219">
                  <c:v>44050</c:v>
                </c:pt>
                <c:pt idx="220">
                  <c:v>44051</c:v>
                </c:pt>
                <c:pt idx="221">
                  <c:v>44052</c:v>
                </c:pt>
                <c:pt idx="222">
                  <c:v>44053</c:v>
                </c:pt>
                <c:pt idx="223">
                  <c:v>44054</c:v>
                </c:pt>
                <c:pt idx="224">
                  <c:v>44055</c:v>
                </c:pt>
                <c:pt idx="225">
                  <c:v>44056</c:v>
                </c:pt>
                <c:pt idx="226">
                  <c:v>44057</c:v>
                </c:pt>
                <c:pt idx="227">
                  <c:v>44058</c:v>
                </c:pt>
                <c:pt idx="228">
                  <c:v>44059</c:v>
                </c:pt>
                <c:pt idx="229">
                  <c:v>44060</c:v>
                </c:pt>
                <c:pt idx="230">
                  <c:v>44061</c:v>
                </c:pt>
                <c:pt idx="231">
                  <c:v>44062</c:v>
                </c:pt>
                <c:pt idx="232">
                  <c:v>44063</c:v>
                </c:pt>
                <c:pt idx="233">
                  <c:v>44064</c:v>
                </c:pt>
                <c:pt idx="234">
                  <c:v>44065</c:v>
                </c:pt>
                <c:pt idx="235">
                  <c:v>44066</c:v>
                </c:pt>
                <c:pt idx="236">
                  <c:v>44067</c:v>
                </c:pt>
                <c:pt idx="237">
                  <c:v>44068</c:v>
                </c:pt>
                <c:pt idx="238">
                  <c:v>44069</c:v>
                </c:pt>
                <c:pt idx="239">
                  <c:v>44070</c:v>
                </c:pt>
                <c:pt idx="240">
                  <c:v>44071</c:v>
                </c:pt>
                <c:pt idx="241">
                  <c:v>44072</c:v>
                </c:pt>
                <c:pt idx="242">
                  <c:v>44073</c:v>
                </c:pt>
                <c:pt idx="243">
                  <c:v>44074</c:v>
                </c:pt>
                <c:pt idx="244">
                  <c:v>44075</c:v>
                </c:pt>
                <c:pt idx="245">
                  <c:v>44076</c:v>
                </c:pt>
                <c:pt idx="246">
                  <c:v>44077</c:v>
                </c:pt>
                <c:pt idx="247">
                  <c:v>44078</c:v>
                </c:pt>
                <c:pt idx="248">
                  <c:v>44079</c:v>
                </c:pt>
                <c:pt idx="249">
                  <c:v>44080</c:v>
                </c:pt>
                <c:pt idx="250">
                  <c:v>44081</c:v>
                </c:pt>
                <c:pt idx="251">
                  <c:v>44082</c:v>
                </c:pt>
                <c:pt idx="252">
                  <c:v>44083</c:v>
                </c:pt>
                <c:pt idx="253">
                  <c:v>44084</c:v>
                </c:pt>
                <c:pt idx="254">
                  <c:v>44085</c:v>
                </c:pt>
                <c:pt idx="255">
                  <c:v>44086</c:v>
                </c:pt>
                <c:pt idx="256">
                  <c:v>44087</c:v>
                </c:pt>
                <c:pt idx="257">
                  <c:v>44088</c:v>
                </c:pt>
                <c:pt idx="258">
                  <c:v>44089</c:v>
                </c:pt>
                <c:pt idx="259">
                  <c:v>44090</c:v>
                </c:pt>
                <c:pt idx="260">
                  <c:v>44091</c:v>
                </c:pt>
                <c:pt idx="261">
                  <c:v>44092</c:v>
                </c:pt>
                <c:pt idx="262">
                  <c:v>44093</c:v>
                </c:pt>
                <c:pt idx="263">
                  <c:v>44094</c:v>
                </c:pt>
                <c:pt idx="264">
                  <c:v>44095</c:v>
                </c:pt>
                <c:pt idx="265">
                  <c:v>44096</c:v>
                </c:pt>
                <c:pt idx="266">
                  <c:v>44097</c:v>
                </c:pt>
                <c:pt idx="267">
                  <c:v>44098</c:v>
                </c:pt>
                <c:pt idx="268">
                  <c:v>44099</c:v>
                </c:pt>
                <c:pt idx="269">
                  <c:v>44100</c:v>
                </c:pt>
                <c:pt idx="270">
                  <c:v>44101</c:v>
                </c:pt>
                <c:pt idx="271">
                  <c:v>44102</c:v>
                </c:pt>
                <c:pt idx="272">
                  <c:v>44103</c:v>
                </c:pt>
                <c:pt idx="273">
                  <c:v>44104</c:v>
                </c:pt>
                <c:pt idx="274">
                  <c:v>44105</c:v>
                </c:pt>
                <c:pt idx="275">
                  <c:v>44106</c:v>
                </c:pt>
                <c:pt idx="276">
                  <c:v>44107</c:v>
                </c:pt>
                <c:pt idx="277">
                  <c:v>44108</c:v>
                </c:pt>
                <c:pt idx="278">
                  <c:v>44109</c:v>
                </c:pt>
                <c:pt idx="279">
                  <c:v>44110</c:v>
                </c:pt>
                <c:pt idx="280">
                  <c:v>44111</c:v>
                </c:pt>
                <c:pt idx="281">
                  <c:v>44112</c:v>
                </c:pt>
                <c:pt idx="282">
                  <c:v>44113</c:v>
                </c:pt>
                <c:pt idx="283">
                  <c:v>44114</c:v>
                </c:pt>
                <c:pt idx="284">
                  <c:v>44115</c:v>
                </c:pt>
                <c:pt idx="285">
                  <c:v>44116</c:v>
                </c:pt>
                <c:pt idx="286">
                  <c:v>44117</c:v>
                </c:pt>
                <c:pt idx="287">
                  <c:v>44118</c:v>
                </c:pt>
                <c:pt idx="288">
                  <c:v>44119</c:v>
                </c:pt>
                <c:pt idx="289">
                  <c:v>44120</c:v>
                </c:pt>
                <c:pt idx="290">
                  <c:v>44121</c:v>
                </c:pt>
                <c:pt idx="291">
                  <c:v>44122</c:v>
                </c:pt>
                <c:pt idx="292">
                  <c:v>44123</c:v>
                </c:pt>
                <c:pt idx="293">
                  <c:v>44124</c:v>
                </c:pt>
                <c:pt idx="294">
                  <c:v>44125</c:v>
                </c:pt>
                <c:pt idx="295">
                  <c:v>44126</c:v>
                </c:pt>
                <c:pt idx="296">
                  <c:v>44127</c:v>
                </c:pt>
                <c:pt idx="297">
                  <c:v>44128</c:v>
                </c:pt>
                <c:pt idx="298">
                  <c:v>44129</c:v>
                </c:pt>
                <c:pt idx="299">
                  <c:v>44130</c:v>
                </c:pt>
                <c:pt idx="300">
                  <c:v>44131</c:v>
                </c:pt>
                <c:pt idx="301">
                  <c:v>44132</c:v>
                </c:pt>
                <c:pt idx="302">
                  <c:v>44133</c:v>
                </c:pt>
                <c:pt idx="303">
                  <c:v>44134</c:v>
                </c:pt>
                <c:pt idx="304">
                  <c:v>44135</c:v>
                </c:pt>
                <c:pt idx="305">
                  <c:v>44136</c:v>
                </c:pt>
                <c:pt idx="306">
                  <c:v>44137</c:v>
                </c:pt>
                <c:pt idx="307">
                  <c:v>44138</c:v>
                </c:pt>
                <c:pt idx="308">
                  <c:v>44139</c:v>
                </c:pt>
                <c:pt idx="309">
                  <c:v>44140</c:v>
                </c:pt>
                <c:pt idx="310">
                  <c:v>44141</c:v>
                </c:pt>
                <c:pt idx="311">
                  <c:v>44142</c:v>
                </c:pt>
                <c:pt idx="312">
                  <c:v>44143</c:v>
                </c:pt>
                <c:pt idx="313">
                  <c:v>44144</c:v>
                </c:pt>
                <c:pt idx="314">
                  <c:v>44145</c:v>
                </c:pt>
                <c:pt idx="315">
                  <c:v>44146</c:v>
                </c:pt>
                <c:pt idx="316">
                  <c:v>44147</c:v>
                </c:pt>
                <c:pt idx="317">
                  <c:v>44148</c:v>
                </c:pt>
                <c:pt idx="318">
                  <c:v>44149</c:v>
                </c:pt>
                <c:pt idx="319">
                  <c:v>44150</c:v>
                </c:pt>
                <c:pt idx="320">
                  <c:v>44151</c:v>
                </c:pt>
                <c:pt idx="321">
                  <c:v>44152</c:v>
                </c:pt>
                <c:pt idx="322">
                  <c:v>44153</c:v>
                </c:pt>
                <c:pt idx="323">
                  <c:v>44154</c:v>
                </c:pt>
                <c:pt idx="324">
                  <c:v>44155</c:v>
                </c:pt>
                <c:pt idx="325">
                  <c:v>44156</c:v>
                </c:pt>
                <c:pt idx="326">
                  <c:v>44157</c:v>
                </c:pt>
                <c:pt idx="327">
                  <c:v>44158</c:v>
                </c:pt>
                <c:pt idx="328">
                  <c:v>44159</c:v>
                </c:pt>
                <c:pt idx="329">
                  <c:v>44160</c:v>
                </c:pt>
                <c:pt idx="330">
                  <c:v>44161</c:v>
                </c:pt>
                <c:pt idx="331">
                  <c:v>44162</c:v>
                </c:pt>
                <c:pt idx="332">
                  <c:v>44163</c:v>
                </c:pt>
                <c:pt idx="333">
                  <c:v>44164</c:v>
                </c:pt>
                <c:pt idx="334">
                  <c:v>44165</c:v>
                </c:pt>
                <c:pt idx="335">
                  <c:v>44166</c:v>
                </c:pt>
                <c:pt idx="336">
                  <c:v>44167</c:v>
                </c:pt>
                <c:pt idx="337">
                  <c:v>44168</c:v>
                </c:pt>
                <c:pt idx="338">
                  <c:v>44169</c:v>
                </c:pt>
                <c:pt idx="339">
                  <c:v>44170</c:v>
                </c:pt>
                <c:pt idx="340">
                  <c:v>44171</c:v>
                </c:pt>
                <c:pt idx="341">
                  <c:v>44172</c:v>
                </c:pt>
                <c:pt idx="342">
                  <c:v>44173</c:v>
                </c:pt>
                <c:pt idx="343">
                  <c:v>44174</c:v>
                </c:pt>
                <c:pt idx="344">
                  <c:v>44175</c:v>
                </c:pt>
                <c:pt idx="345">
                  <c:v>44176</c:v>
                </c:pt>
                <c:pt idx="346">
                  <c:v>44177</c:v>
                </c:pt>
                <c:pt idx="347">
                  <c:v>44178</c:v>
                </c:pt>
                <c:pt idx="348">
                  <c:v>44179</c:v>
                </c:pt>
                <c:pt idx="349">
                  <c:v>44180</c:v>
                </c:pt>
                <c:pt idx="350">
                  <c:v>44181</c:v>
                </c:pt>
                <c:pt idx="351">
                  <c:v>44182</c:v>
                </c:pt>
                <c:pt idx="352">
                  <c:v>44183</c:v>
                </c:pt>
                <c:pt idx="353">
                  <c:v>44184</c:v>
                </c:pt>
                <c:pt idx="354">
                  <c:v>44185</c:v>
                </c:pt>
                <c:pt idx="355">
                  <c:v>44186</c:v>
                </c:pt>
                <c:pt idx="356">
                  <c:v>44187</c:v>
                </c:pt>
                <c:pt idx="357">
                  <c:v>44188</c:v>
                </c:pt>
                <c:pt idx="358">
                  <c:v>44189</c:v>
                </c:pt>
                <c:pt idx="359">
                  <c:v>44190</c:v>
                </c:pt>
                <c:pt idx="360">
                  <c:v>44191</c:v>
                </c:pt>
                <c:pt idx="361">
                  <c:v>44192</c:v>
                </c:pt>
                <c:pt idx="362">
                  <c:v>44193</c:v>
                </c:pt>
                <c:pt idx="363">
                  <c:v>44194</c:v>
                </c:pt>
                <c:pt idx="364">
                  <c:v>44195</c:v>
                </c:pt>
                <c:pt idx="365">
                  <c:v>44196</c:v>
                </c:pt>
                <c:pt idx="366">
                  <c:v>44197</c:v>
                </c:pt>
                <c:pt idx="367">
                  <c:v>44198</c:v>
                </c:pt>
                <c:pt idx="368">
                  <c:v>44199</c:v>
                </c:pt>
                <c:pt idx="369">
                  <c:v>44200</c:v>
                </c:pt>
                <c:pt idx="370">
                  <c:v>44201</c:v>
                </c:pt>
                <c:pt idx="371">
                  <c:v>44202</c:v>
                </c:pt>
                <c:pt idx="372">
                  <c:v>44203</c:v>
                </c:pt>
                <c:pt idx="373">
                  <c:v>44204</c:v>
                </c:pt>
                <c:pt idx="374">
                  <c:v>44205</c:v>
                </c:pt>
                <c:pt idx="375">
                  <c:v>44206</c:v>
                </c:pt>
                <c:pt idx="376">
                  <c:v>44207</c:v>
                </c:pt>
                <c:pt idx="377">
                  <c:v>44208</c:v>
                </c:pt>
                <c:pt idx="378">
                  <c:v>44209</c:v>
                </c:pt>
                <c:pt idx="379">
                  <c:v>44210</c:v>
                </c:pt>
                <c:pt idx="380">
                  <c:v>44211</c:v>
                </c:pt>
                <c:pt idx="381">
                  <c:v>44212</c:v>
                </c:pt>
                <c:pt idx="382">
                  <c:v>44213</c:v>
                </c:pt>
                <c:pt idx="383">
                  <c:v>44214</c:v>
                </c:pt>
                <c:pt idx="384">
                  <c:v>44215</c:v>
                </c:pt>
                <c:pt idx="385">
                  <c:v>44216</c:v>
                </c:pt>
                <c:pt idx="386">
                  <c:v>44217</c:v>
                </c:pt>
                <c:pt idx="387">
                  <c:v>44218</c:v>
                </c:pt>
                <c:pt idx="388">
                  <c:v>44219</c:v>
                </c:pt>
                <c:pt idx="389">
                  <c:v>44220</c:v>
                </c:pt>
                <c:pt idx="390">
                  <c:v>44221</c:v>
                </c:pt>
                <c:pt idx="391">
                  <c:v>44222</c:v>
                </c:pt>
                <c:pt idx="392">
                  <c:v>44223</c:v>
                </c:pt>
                <c:pt idx="393">
                  <c:v>44224</c:v>
                </c:pt>
                <c:pt idx="394">
                  <c:v>44225</c:v>
                </c:pt>
                <c:pt idx="395">
                  <c:v>44226</c:v>
                </c:pt>
                <c:pt idx="396">
                  <c:v>44227</c:v>
                </c:pt>
                <c:pt idx="397">
                  <c:v>44228</c:v>
                </c:pt>
                <c:pt idx="398">
                  <c:v>44229</c:v>
                </c:pt>
                <c:pt idx="399">
                  <c:v>44230</c:v>
                </c:pt>
                <c:pt idx="400">
                  <c:v>44231</c:v>
                </c:pt>
                <c:pt idx="401">
                  <c:v>44232</c:v>
                </c:pt>
                <c:pt idx="402">
                  <c:v>44233</c:v>
                </c:pt>
                <c:pt idx="403">
                  <c:v>44234</c:v>
                </c:pt>
                <c:pt idx="404">
                  <c:v>44235</c:v>
                </c:pt>
                <c:pt idx="405">
                  <c:v>44236</c:v>
                </c:pt>
                <c:pt idx="406">
                  <c:v>44237</c:v>
                </c:pt>
                <c:pt idx="407">
                  <c:v>44238</c:v>
                </c:pt>
                <c:pt idx="408">
                  <c:v>44239</c:v>
                </c:pt>
                <c:pt idx="409">
                  <c:v>44240</c:v>
                </c:pt>
                <c:pt idx="410">
                  <c:v>44241</c:v>
                </c:pt>
                <c:pt idx="411">
                  <c:v>44242</c:v>
                </c:pt>
                <c:pt idx="412">
                  <c:v>44243</c:v>
                </c:pt>
                <c:pt idx="413">
                  <c:v>44244</c:v>
                </c:pt>
                <c:pt idx="414">
                  <c:v>44245</c:v>
                </c:pt>
                <c:pt idx="415">
                  <c:v>44246</c:v>
                </c:pt>
                <c:pt idx="416">
                  <c:v>44247</c:v>
                </c:pt>
                <c:pt idx="417">
                  <c:v>44248</c:v>
                </c:pt>
                <c:pt idx="418">
                  <c:v>44249</c:v>
                </c:pt>
                <c:pt idx="419">
                  <c:v>44250</c:v>
                </c:pt>
                <c:pt idx="420">
                  <c:v>44251</c:v>
                </c:pt>
                <c:pt idx="421">
                  <c:v>44252</c:v>
                </c:pt>
                <c:pt idx="422">
                  <c:v>44253</c:v>
                </c:pt>
                <c:pt idx="423">
                  <c:v>44254</c:v>
                </c:pt>
                <c:pt idx="424">
                  <c:v>44255</c:v>
                </c:pt>
                <c:pt idx="425">
                  <c:v>44256</c:v>
                </c:pt>
                <c:pt idx="426">
                  <c:v>44257</c:v>
                </c:pt>
                <c:pt idx="427">
                  <c:v>44258</c:v>
                </c:pt>
                <c:pt idx="428">
                  <c:v>44259</c:v>
                </c:pt>
                <c:pt idx="429">
                  <c:v>44260</c:v>
                </c:pt>
                <c:pt idx="430">
                  <c:v>44261</c:v>
                </c:pt>
                <c:pt idx="431">
                  <c:v>44262</c:v>
                </c:pt>
                <c:pt idx="432">
                  <c:v>44263</c:v>
                </c:pt>
                <c:pt idx="433">
                  <c:v>44264</c:v>
                </c:pt>
                <c:pt idx="434">
                  <c:v>44265</c:v>
                </c:pt>
                <c:pt idx="435">
                  <c:v>44266</c:v>
                </c:pt>
                <c:pt idx="436">
                  <c:v>44267</c:v>
                </c:pt>
                <c:pt idx="437">
                  <c:v>44268</c:v>
                </c:pt>
                <c:pt idx="438">
                  <c:v>44269</c:v>
                </c:pt>
                <c:pt idx="439">
                  <c:v>44270</c:v>
                </c:pt>
                <c:pt idx="440">
                  <c:v>44271</c:v>
                </c:pt>
                <c:pt idx="441">
                  <c:v>44272</c:v>
                </c:pt>
                <c:pt idx="442">
                  <c:v>44273</c:v>
                </c:pt>
                <c:pt idx="443">
                  <c:v>44274</c:v>
                </c:pt>
                <c:pt idx="444">
                  <c:v>44275</c:v>
                </c:pt>
                <c:pt idx="445">
                  <c:v>44276</c:v>
                </c:pt>
                <c:pt idx="446">
                  <c:v>44277</c:v>
                </c:pt>
                <c:pt idx="447">
                  <c:v>44278</c:v>
                </c:pt>
                <c:pt idx="448">
                  <c:v>44279</c:v>
                </c:pt>
                <c:pt idx="449">
                  <c:v>44280</c:v>
                </c:pt>
                <c:pt idx="450">
                  <c:v>44281</c:v>
                </c:pt>
                <c:pt idx="451">
                  <c:v>44282</c:v>
                </c:pt>
                <c:pt idx="452">
                  <c:v>44283</c:v>
                </c:pt>
                <c:pt idx="453">
                  <c:v>44284</c:v>
                </c:pt>
                <c:pt idx="454">
                  <c:v>44285</c:v>
                </c:pt>
                <c:pt idx="455">
                  <c:v>44286</c:v>
                </c:pt>
                <c:pt idx="456">
                  <c:v>44287</c:v>
                </c:pt>
                <c:pt idx="457">
                  <c:v>44288</c:v>
                </c:pt>
                <c:pt idx="458">
                  <c:v>44289</c:v>
                </c:pt>
                <c:pt idx="459">
                  <c:v>44290</c:v>
                </c:pt>
                <c:pt idx="460">
                  <c:v>44291</c:v>
                </c:pt>
                <c:pt idx="461">
                  <c:v>44292</c:v>
                </c:pt>
                <c:pt idx="462">
                  <c:v>44293</c:v>
                </c:pt>
                <c:pt idx="463">
                  <c:v>44294</c:v>
                </c:pt>
                <c:pt idx="464">
                  <c:v>44295</c:v>
                </c:pt>
                <c:pt idx="465">
                  <c:v>44296</c:v>
                </c:pt>
                <c:pt idx="466">
                  <c:v>44297</c:v>
                </c:pt>
                <c:pt idx="467">
                  <c:v>44298</c:v>
                </c:pt>
                <c:pt idx="468">
                  <c:v>44299</c:v>
                </c:pt>
                <c:pt idx="469">
                  <c:v>44300</c:v>
                </c:pt>
                <c:pt idx="470">
                  <c:v>44301</c:v>
                </c:pt>
                <c:pt idx="471">
                  <c:v>44302</c:v>
                </c:pt>
                <c:pt idx="472">
                  <c:v>44303</c:v>
                </c:pt>
                <c:pt idx="473">
                  <c:v>44304</c:v>
                </c:pt>
                <c:pt idx="474">
                  <c:v>44305</c:v>
                </c:pt>
                <c:pt idx="475">
                  <c:v>44306</c:v>
                </c:pt>
                <c:pt idx="476">
                  <c:v>44307</c:v>
                </c:pt>
                <c:pt idx="477">
                  <c:v>44308</c:v>
                </c:pt>
                <c:pt idx="478">
                  <c:v>44309</c:v>
                </c:pt>
                <c:pt idx="479">
                  <c:v>44310</c:v>
                </c:pt>
                <c:pt idx="480">
                  <c:v>44311</c:v>
                </c:pt>
                <c:pt idx="481">
                  <c:v>44312</c:v>
                </c:pt>
                <c:pt idx="482">
                  <c:v>44313</c:v>
                </c:pt>
                <c:pt idx="483">
                  <c:v>44314</c:v>
                </c:pt>
                <c:pt idx="484">
                  <c:v>44315</c:v>
                </c:pt>
                <c:pt idx="485">
                  <c:v>44316</c:v>
                </c:pt>
                <c:pt idx="486">
                  <c:v>44317</c:v>
                </c:pt>
                <c:pt idx="487">
                  <c:v>44318</c:v>
                </c:pt>
                <c:pt idx="488">
                  <c:v>44319</c:v>
                </c:pt>
                <c:pt idx="489">
                  <c:v>44320</c:v>
                </c:pt>
                <c:pt idx="490">
                  <c:v>44321</c:v>
                </c:pt>
                <c:pt idx="491">
                  <c:v>44322</c:v>
                </c:pt>
                <c:pt idx="492">
                  <c:v>44323</c:v>
                </c:pt>
                <c:pt idx="493">
                  <c:v>44324</c:v>
                </c:pt>
                <c:pt idx="494">
                  <c:v>44325</c:v>
                </c:pt>
                <c:pt idx="495">
                  <c:v>44326</c:v>
                </c:pt>
                <c:pt idx="496">
                  <c:v>44327</c:v>
                </c:pt>
                <c:pt idx="497">
                  <c:v>44328</c:v>
                </c:pt>
                <c:pt idx="498">
                  <c:v>44329</c:v>
                </c:pt>
                <c:pt idx="499">
                  <c:v>44330</c:v>
                </c:pt>
                <c:pt idx="500">
                  <c:v>44331</c:v>
                </c:pt>
                <c:pt idx="501">
                  <c:v>44332</c:v>
                </c:pt>
                <c:pt idx="502">
                  <c:v>44333</c:v>
                </c:pt>
                <c:pt idx="503">
                  <c:v>44334</c:v>
                </c:pt>
                <c:pt idx="504">
                  <c:v>44335</c:v>
                </c:pt>
                <c:pt idx="505">
                  <c:v>44336</c:v>
                </c:pt>
                <c:pt idx="506">
                  <c:v>44337</c:v>
                </c:pt>
                <c:pt idx="507">
                  <c:v>44338</c:v>
                </c:pt>
                <c:pt idx="508">
                  <c:v>44339</c:v>
                </c:pt>
                <c:pt idx="509">
                  <c:v>44340</c:v>
                </c:pt>
                <c:pt idx="510">
                  <c:v>44341</c:v>
                </c:pt>
                <c:pt idx="511">
                  <c:v>44342</c:v>
                </c:pt>
                <c:pt idx="512">
                  <c:v>44343</c:v>
                </c:pt>
                <c:pt idx="513">
                  <c:v>44344</c:v>
                </c:pt>
                <c:pt idx="514">
                  <c:v>44345</c:v>
                </c:pt>
                <c:pt idx="515">
                  <c:v>44346</c:v>
                </c:pt>
                <c:pt idx="516">
                  <c:v>44347</c:v>
                </c:pt>
                <c:pt idx="517">
                  <c:v>44348</c:v>
                </c:pt>
                <c:pt idx="518">
                  <c:v>44349</c:v>
                </c:pt>
                <c:pt idx="519">
                  <c:v>44350</c:v>
                </c:pt>
                <c:pt idx="520">
                  <c:v>44351</c:v>
                </c:pt>
                <c:pt idx="521">
                  <c:v>44352</c:v>
                </c:pt>
                <c:pt idx="522">
                  <c:v>44353</c:v>
                </c:pt>
                <c:pt idx="523">
                  <c:v>44354</c:v>
                </c:pt>
                <c:pt idx="524">
                  <c:v>44355</c:v>
                </c:pt>
                <c:pt idx="525">
                  <c:v>44356</c:v>
                </c:pt>
                <c:pt idx="526">
                  <c:v>44357</c:v>
                </c:pt>
                <c:pt idx="527">
                  <c:v>44358</c:v>
                </c:pt>
                <c:pt idx="528">
                  <c:v>44359</c:v>
                </c:pt>
                <c:pt idx="529">
                  <c:v>44360</c:v>
                </c:pt>
                <c:pt idx="530">
                  <c:v>44361</c:v>
                </c:pt>
                <c:pt idx="531">
                  <c:v>44362</c:v>
                </c:pt>
                <c:pt idx="532">
                  <c:v>44363</c:v>
                </c:pt>
                <c:pt idx="533">
                  <c:v>44364</c:v>
                </c:pt>
                <c:pt idx="534">
                  <c:v>44365</c:v>
                </c:pt>
                <c:pt idx="535">
                  <c:v>44366</c:v>
                </c:pt>
                <c:pt idx="536">
                  <c:v>44367</c:v>
                </c:pt>
                <c:pt idx="537">
                  <c:v>44368</c:v>
                </c:pt>
                <c:pt idx="538">
                  <c:v>44369</c:v>
                </c:pt>
                <c:pt idx="539">
                  <c:v>44370</c:v>
                </c:pt>
                <c:pt idx="540">
                  <c:v>44371</c:v>
                </c:pt>
                <c:pt idx="541">
                  <c:v>44372</c:v>
                </c:pt>
                <c:pt idx="542">
                  <c:v>44373</c:v>
                </c:pt>
                <c:pt idx="543">
                  <c:v>44374</c:v>
                </c:pt>
                <c:pt idx="544">
                  <c:v>44375</c:v>
                </c:pt>
                <c:pt idx="545">
                  <c:v>44376</c:v>
                </c:pt>
              </c:numCache>
            </c:numRef>
          </c:cat>
          <c:val>
            <c:numRef>
              <c:f>Sheet3!$BM$3:$BM$548</c:f>
              <c:numCache>
                <c:formatCode>General</c:formatCode>
                <c:ptCount val="546"/>
                <c:pt idx="267">
                  <c:v>600</c:v>
                </c:pt>
                <c:pt idx="268">
                  <c:v>600</c:v>
                </c:pt>
                <c:pt idx="269">
                  <c:v>600</c:v>
                </c:pt>
                <c:pt idx="270">
                  <c:v>600</c:v>
                </c:pt>
                <c:pt idx="271">
                  <c:v>600</c:v>
                </c:pt>
                <c:pt idx="272">
                  <c:v>600</c:v>
                </c:pt>
                <c:pt idx="273">
                  <c:v>600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F-9CC8-4140-B968-02DA341257F4}"/>
            </c:ext>
          </c:extLst>
        </c:ser>
        <c:ser>
          <c:idx val="64"/>
          <c:order val="64"/>
          <c:tx>
            <c:strRef>
              <c:f>Sheet3!$BN$2</c:f>
              <c:strCache>
                <c:ptCount val="1"/>
                <c:pt idx="0">
                  <c:v>登入飨宴礼·加码</c:v>
                </c:pt>
              </c:strCache>
            </c:strRef>
          </c:tx>
          <c:spPr>
            <a:ln w="28575" cap="rnd">
              <a:solidFill>
                <a:schemeClr val="accent5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Sheet3!$A$3:$A$548</c:f>
              <c:numCache>
                <c:formatCode>m/d/yyyy</c:formatCode>
                <c:ptCount val="546"/>
                <c:pt idx="0">
                  <c:v>43831</c:v>
                </c:pt>
                <c:pt idx="1">
                  <c:v>43832</c:v>
                </c:pt>
                <c:pt idx="2">
                  <c:v>43833</c:v>
                </c:pt>
                <c:pt idx="3">
                  <c:v>43834</c:v>
                </c:pt>
                <c:pt idx="4">
                  <c:v>43835</c:v>
                </c:pt>
                <c:pt idx="5">
                  <c:v>43836</c:v>
                </c:pt>
                <c:pt idx="6">
                  <c:v>43837</c:v>
                </c:pt>
                <c:pt idx="7">
                  <c:v>43838</c:v>
                </c:pt>
                <c:pt idx="8">
                  <c:v>43839</c:v>
                </c:pt>
                <c:pt idx="9">
                  <c:v>43840</c:v>
                </c:pt>
                <c:pt idx="10">
                  <c:v>43841</c:v>
                </c:pt>
                <c:pt idx="11">
                  <c:v>43842</c:v>
                </c:pt>
                <c:pt idx="12">
                  <c:v>43843</c:v>
                </c:pt>
                <c:pt idx="13">
                  <c:v>43844</c:v>
                </c:pt>
                <c:pt idx="14">
                  <c:v>43845</c:v>
                </c:pt>
                <c:pt idx="15">
                  <c:v>43846</c:v>
                </c:pt>
                <c:pt idx="16">
                  <c:v>43847</c:v>
                </c:pt>
                <c:pt idx="17">
                  <c:v>43848</c:v>
                </c:pt>
                <c:pt idx="18">
                  <c:v>43849</c:v>
                </c:pt>
                <c:pt idx="19">
                  <c:v>43850</c:v>
                </c:pt>
                <c:pt idx="20">
                  <c:v>43851</c:v>
                </c:pt>
                <c:pt idx="21">
                  <c:v>43852</c:v>
                </c:pt>
                <c:pt idx="22">
                  <c:v>43853</c:v>
                </c:pt>
                <c:pt idx="23">
                  <c:v>43854</c:v>
                </c:pt>
                <c:pt idx="24">
                  <c:v>43855</c:v>
                </c:pt>
                <c:pt idx="25">
                  <c:v>43856</c:v>
                </c:pt>
                <c:pt idx="26">
                  <c:v>43857</c:v>
                </c:pt>
                <c:pt idx="27">
                  <c:v>43858</c:v>
                </c:pt>
                <c:pt idx="28">
                  <c:v>43859</c:v>
                </c:pt>
                <c:pt idx="29">
                  <c:v>43860</c:v>
                </c:pt>
                <c:pt idx="30">
                  <c:v>43861</c:v>
                </c:pt>
                <c:pt idx="31">
                  <c:v>43862</c:v>
                </c:pt>
                <c:pt idx="32">
                  <c:v>43863</c:v>
                </c:pt>
                <c:pt idx="33">
                  <c:v>43864</c:v>
                </c:pt>
                <c:pt idx="34">
                  <c:v>43865</c:v>
                </c:pt>
                <c:pt idx="35">
                  <c:v>43866</c:v>
                </c:pt>
                <c:pt idx="36">
                  <c:v>43867</c:v>
                </c:pt>
                <c:pt idx="37">
                  <c:v>43868</c:v>
                </c:pt>
                <c:pt idx="38">
                  <c:v>43869</c:v>
                </c:pt>
                <c:pt idx="39">
                  <c:v>43870</c:v>
                </c:pt>
                <c:pt idx="40">
                  <c:v>43871</c:v>
                </c:pt>
                <c:pt idx="41">
                  <c:v>43872</c:v>
                </c:pt>
                <c:pt idx="42">
                  <c:v>43873</c:v>
                </c:pt>
                <c:pt idx="43">
                  <c:v>43874</c:v>
                </c:pt>
                <c:pt idx="44">
                  <c:v>43875</c:v>
                </c:pt>
                <c:pt idx="45">
                  <c:v>43876</c:v>
                </c:pt>
                <c:pt idx="46">
                  <c:v>43877</c:v>
                </c:pt>
                <c:pt idx="47">
                  <c:v>43878</c:v>
                </c:pt>
                <c:pt idx="48">
                  <c:v>43879</c:v>
                </c:pt>
                <c:pt idx="49">
                  <c:v>43880</c:v>
                </c:pt>
                <c:pt idx="50">
                  <c:v>43881</c:v>
                </c:pt>
                <c:pt idx="51">
                  <c:v>43882</c:v>
                </c:pt>
                <c:pt idx="52">
                  <c:v>43883</c:v>
                </c:pt>
                <c:pt idx="53">
                  <c:v>43884</c:v>
                </c:pt>
                <c:pt idx="54">
                  <c:v>43885</c:v>
                </c:pt>
                <c:pt idx="55">
                  <c:v>43886</c:v>
                </c:pt>
                <c:pt idx="56">
                  <c:v>43887</c:v>
                </c:pt>
                <c:pt idx="57">
                  <c:v>43888</c:v>
                </c:pt>
                <c:pt idx="58">
                  <c:v>43889</c:v>
                </c:pt>
                <c:pt idx="59">
                  <c:v>43890</c:v>
                </c:pt>
                <c:pt idx="60">
                  <c:v>43891</c:v>
                </c:pt>
                <c:pt idx="61">
                  <c:v>43892</c:v>
                </c:pt>
                <c:pt idx="62">
                  <c:v>43893</c:v>
                </c:pt>
                <c:pt idx="63">
                  <c:v>43894</c:v>
                </c:pt>
                <c:pt idx="64">
                  <c:v>43895</c:v>
                </c:pt>
                <c:pt idx="65">
                  <c:v>43896</c:v>
                </c:pt>
                <c:pt idx="66">
                  <c:v>43897</c:v>
                </c:pt>
                <c:pt idx="67">
                  <c:v>43898</c:v>
                </c:pt>
                <c:pt idx="68">
                  <c:v>43899</c:v>
                </c:pt>
                <c:pt idx="69">
                  <c:v>43900</c:v>
                </c:pt>
                <c:pt idx="70">
                  <c:v>43901</c:v>
                </c:pt>
                <c:pt idx="71">
                  <c:v>43902</c:v>
                </c:pt>
                <c:pt idx="72">
                  <c:v>43903</c:v>
                </c:pt>
                <c:pt idx="73">
                  <c:v>43904</c:v>
                </c:pt>
                <c:pt idx="74">
                  <c:v>43905</c:v>
                </c:pt>
                <c:pt idx="75">
                  <c:v>43906</c:v>
                </c:pt>
                <c:pt idx="76">
                  <c:v>43907</c:v>
                </c:pt>
                <c:pt idx="77">
                  <c:v>43908</c:v>
                </c:pt>
                <c:pt idx="78">
                  <c:v>43909</c:v>
                </c:pt>
                <c:pt idx="79">
                  <c:v>43910</c:v>
                </c:pt>
                <c:pt idx="80">
                  <c:v>43911</c:v>
                </c:pt>
                <c:pt idx="81">
                  <c:v>43912</c:v>
                </c:pt>
                <c:pt idx="82">
                  <c:v>43913</c:v>
                </c:pt>
                <c:pt idx="83">
                  <c:v>43914</c:v>
                </c:pt>
                <c:pt idx="84">
                  <c:v>43915</c:v>
                </c:pt>
                <c:pt idx="85">
                  <c:v>43916</c:v>
                </c:pt>
                <c:pt idx="86">
                  <c:v>43917</c:v>
                </c:pt>
                <c:pt idx="87">
                  <c:v>43918</c:v>
                </c:pt>
                <c:pt idx="88">
                  <c:v>43919</c:v>
                </c:pt>
                <c:pt idx="89">
                  <c:v>43920</c:v>
                </c:pt>
                <c:pt idx="90">
                  <c:v>43921</c:v>
                </c:pt>
                <c:pt idx="91">
                  <c:v>43922</c:v>
                </c:pt>
                <c:pt idx="92">
                  <c:v>43923</c:v>
                </c:pt>
                <c:pt idx="93">
                  <c:v>43924</c:v>
                </c:pt>
                <c:pt idx="94">
                  <c:v>43925</c:v>
                </c:pt>
                <c:pt idx="95">
                  <c:v>43926</c:v>
                </c:pt>
                <c:pt idx="96">
                  <c:v>43927</c:v>
                </c:pt>
                <c:pt idx="97">
                  <c:v>43928</c:v>
                </c:pt>
                <c:pt idx="98">
                  <c:v>43929</c:v>
                </c:pt>
                <c:pt idx="99">
                  <c:v>43930</c:v>
                </c:pt>
                <c:pt idx="100">
                  <c:v>43931</c:v>
                </c:pt>
                <c:pt idx="101">
                  <c:v>43932</c:v>
                </c:pt>
                <c:pt idx="102">
                  <c:v>43933</c:v>
                </c:pt>
                <c:pt idx="103">
                  <c:v>43934</c:v>
                </c:pt>
                <c:pt idx="104">
                  <c:v>43935</c:v>
                </c:pt>
                <c:pt idx="105">
                  <c:v>43936</c:v>
                </c:pt>
                <c:pt idx="106">
                  <c:v>43937</c:v>
                </c:pt>
                <c:pt idx="107">
                  <c:v>43938</c:v>
                </c:pt>
                <c:pt idx="108">
                  <c:v>43939</c:v>
                </c:pt>
                <c:pt idx="109">
                  <c:v>43940</c:v>
                </c:pt>
                <c:pt idx="110">
                  <c:v>43941</c:v>
                </c:pt>
                <c:pt idx="111">
                  <c:v>43942</c:v>
                </c:pt>
                <c:pt idx="112">
                  <c:v>43943</c:v>
                </c:pt>
                <c:pt idx="113">
                  <c:v>43944</c:v>
                </c:pt>
                <c:pt idx="114">
                  <c:v>43945</c:v>
                </c:pt>
                <c:pt idx="115">
                  <c:v>43946</c:v>
                </c:pt>
                <c:pt idx="116">
                  <c:v>43947</c:v>
                </c:pt>
                <c:pt idx="117">
                  <c:v>43948</c:v>
                </c:pt>
                <c:pt idx="118">
                  <c:v>43949</c:v>
                </c:pt>
                <c:pt idx="119">
                  <c:v>43950</c:v>
                </c:pt>
                <c:pt idx="120">
                  <c:v>43951</c:v>
                </c:pt>
                <c:pt idx="121">
                  <c:v>43952</c:v>
                </c:pt>
                <c:pt idx="122">
                  <c:v>43953</c:v>
                </c:pt>
                <c:pt idx="123">
                  <c:v>43954</c:v>
                </c:pt>
                <c:pt idx="124">
                  <c:v>43955</c:v>
                </c:pt>
                <c:pt idx="125">
                  <c:v>43956</c:v>
                </c:pt>
                <c:pt idx="126">
                  <c:v>43957</c:v>
                </c:pt>
                <c:pt idx="127">
                  <c:v>43958</c:v>
                </c:pt>
                <c:pt idx="128">
                  <c:v>43959</c:v>
                </c:pt>
                <c:pt idx="129">
                  <c:v>43960</c:v>
                </c:pt>
                <c:pt idx="130">
                  <c:v>43961</c:v>
                </c:pt>
                <c:pt idx="131">
                  <c:v>43962</c:v>
                </c:pt>
                <c:pt idx="132">
                  <c:v>43963</c:v>
                </c:pt>
                <c:pt idx="133">
                  <c:v>43964</c:v>
                </c:pt>
                <c:pt idx="134">
                  <c:v>43965</c:v>
                </c:pt>
                <c:pt idx="135">
                  <c:v>43966</c:v>
                </c:pt>
                <c:pt idx="136">
                  <c:v>43967</c:v>
                </c:pt>
                <c:pt idx="137">
                  <c:v>43968</c:v>
                </c:pt>
                <c:pt idx="138">
                  <c:v>43969</c:v>
                </c:pt>
                <c:pt idx="139">
                  <c:v>43970</c:v>
                </c:pt>
                <c:pt idx="140">
                  <c:v>43971</c:v>
                </c:pt>
                <c:pt idx="141">
                  <c:v>43972</c:v>
                </c:pt>
                <c:pt idx="142">
                  <c:v>43973</c:v>
                </c:pt>
                <c:pt idx="143">
                  <c:v>43974</c:v>
                </c:pt>
                <c:pt idx="144">
                  <c:v>43975</c:v>
                </c:pt>
                <c:pt idx="145">
                  <c:v>43976</c:v>
                </c:pt>
                <c:pt idx="146">
                  <c:v>43977</c:v>
                </c:pt>
                <c:pt idx="147">
                  <c:v>43978</c:v>
                </c:pt>
                <c:pt idx="148">
                  <c:v>43979</c:v>
                </c:pt>
                <c:pt idx="149">
                  <c:v>43980</c:v>
                </c:pt>
                <c:pt idx="150">
                  <c:v>43981</c:v>
                </c:pt>
                <c:pt idx="151">
                  <c:v>43982</c:v>
                </c:pt>
                <c:pt idx="152">
                  <c:v>43983</c:v>
                </c:pt>
                <c:pt idx="153">
                  <c:v>43984</c:v>
                </c:pt>
                <c:pt idx="154">
                  <c:v>43985</c:v>
                </c:pt>
                <c:pt idx="155">
                  <c:v>43986</c:v>
                </c:pt>
                <c:pt idx="156">
                  <c:v>43987</c:v>
                </c:pt>
                <c:pt idx="157">
                  <c:v>43988</c:v>
                </c:pt>
                <c:pt idx="158">
                  <c:v>43989</c:v>
                </c:pt>
                <c:pt idx="159">
                  <c:v>43990</c:v>
                </c:pt>
                <c:pt idx="160">
                  <c:v>43991</c:v>
                </c:pt>
                <c:pt idx="161">
                  <c:v>43992</c:v>
                </c:pt>
                <c:pt idx="162">
                  <c:v>43993</c:v>
                </c:pt>
                <c:pt idx="163">
                  <c:v>43994</c:v>
                </c:pt>
                <c:pt idx="164">
                  <c:v>43995</c:v>
                </c:pt>
                <c:pt idx="165">
                  <c:v>43996</c:v>
                </c:pt>
                <c:pt idx="166">
                  <c:v>43997</c:v>
                </c:pt>
                <c:pt idx="167">
                  <c:v>43998</c:v>
                </c:pt>
                <c:pt idx="168">
                  <c:v>43999</c:v>
                </c:pt>
                <c:pt idx="169">
                  <c:v>44000</c:v>
                </c:pt>
                <c:pt idx="170">
                  <c:v>44001</c:v>
                </c:pt>
                <c:pt idx="171">
                  <c:v>44002</c:v>
                </c:pt>
                <c:pt idx="172">
                  <c:v>44003</c:v>
                </c:pt>
                <c:pt idx="173">
                  <c:v>44004</c:v>
                </c:pt>
                <c:pt idx="174">
                  <c:v>44005</c:v>
                </c:pt>
                <c:pt idx="175">
                  <c:v>44006</c:v>
                </c:pt>
                <c:pt idx="176">
                  <c:v>44007</c:v>
                </c:pt>
                <c:pt idx="177">
                  <c:v>44008</c:v>
                </c:pt>
                <c:pt idx="178">
                  <c:v>44009</c:v>
                </c:pt>
                <c:pt idx="179">
                  <c:v>44010</c:v>
                </c:pt>
                <c:pt idx="180">
                  <c:v>44011</c:v>
                </c:pt>
                <c:pt idx="181">
                  <c:v>44012</c:v>
                </c:pt>
                <c:pt idx="182">
                  <c:v>44013</c:v>
                </c:pt>
                <c:pt idx="183">
                  <c:v>44014</c:v>
                </c:pt>
                <c:pt idx="184">
                  <c:v>44015</c:v>
                </c:pt>
                <c:pt idx="185">
                  <c:v>44016</c:v>
                </c:pt>
                <c:pt idx="186">
                  <c:v>44017</c:v>
                </c:pt>
                <c:pt idx="187">
                  <c:v>44018</c:v>
                </c:pt>
                <c:pt idx="188">
                  <c:v>44019</c:v>
                </c:pt>
                <c:pt idx="189">
                  <c:v>44020</c:v>
                </c:pt>
                <c:pt idx="190">
                  <c:v>44021</c:v>
                </c:pt>
                <c:pt idx="191">
                  <c:v>44022</c:v>
                </c:pt>
                <c:pt idx="192">
                  <c:v>44023</c:v>
                </c:pt>
                <c:pt idx="193">
                  <c:v>44024</c:v>
                </c:pt>
                <c:pt idx="194">
                  <c:v>44025</c:v>
                </c:pt>
                <c:pt idx="195">
                  <c:v>44026</c:v>
                </c:pt>
                <c:pt idx="196">
                  <c:v>44027</c:v>
                </c:pt>
                <c:pt idx="197">
                  <c:v>44028</c:v>
                </c:pt>
                <c:pt idx="198">
                  <c:v>44029</c:v>
                </c:pt>
                <c:pt idx="199">
                  <c:v>44030</c:v>
                </c:pt>
                <c:pt idx="200">
                  <c:v>44031</c:v>
                </c:pt>
                <c:pt idx="201">
                  <c:v>44032</c:v>
                </c:pt>
                <c:pt idx="202">
                  <c:v>44033</c:v>
                </c:pt>
                <c:pt idx="203">
                  <c:v>44034</c:v>
                </c:pt>
                <c:pt idx="204">
                  <c:v>44035</c:v>
                </c:pt>
                <c:pt idx="205">
                  <c:v>44036</c:v>
                </c:pt>
                <c:pt idx="206">
                  <c:v>44037</c:v>
                </c:pt>
                <c:pt idx="207">
                  <c:v>44038</c:v>
                </c:pt>
                <c:pt idx="208">
                  <c:v>44039</c:v>
                </c:pt>
                <c:pt idx="209">
                  <c:v>44040</c:v>
                </c:pt>
                <c:pt idx="210">
                  <c:v>44041</c:v>
                </c:pt>
                <c:pt idx="211">
                  <c:v>44042</c:v>
                </c:pt>
                <c:pt idx="212">
                  <c:v>44043</c:v>
                </c:pt>
                <c:pt idx="213">
                  <c:v>44044</c:v>
                </c:pt>
                <c:pt idx="214">
                  <c:v>44045</c:v>
                </c:pt>
                <c:pt idx="215">
                  <c:v>44046</c:v>
                </c:pt>
                <c:pt idx="216">
                  <c:v>44047</c:v>
                </c:pt>
                <c:pt idx="217">
                  <c:v>44048</c:v>
                </c:pt>
                <c:pt idx="218">
                  <c:v>44049</c:v>
                </c:pt>
                <c:pt idx="219">
                  <c:v>44050</c:v>
                </c:pt>
                <c:pt idx="220">
                  <c:v>44051</c:v>
                </c:pt>
                <c:pt idx="221">
                  <c:v>44052</c:v>
                </c:pt>
                <c:pt idx="222">
                  <c:v>44053</c:v>
                </c:pt>
                <c:pt idx="223">
                  <c:v>44054</c:v>
                </c:pt>
                <c:pt idx="224">
                  <c:v>44055</c:v>
                </c:pt>
                <c:pt idx="225">
                  <c:v>44056</c:v>
                </c:pt>
                <c:pt idx="226">
                  <c:v>44057</c:v>
                </c:pt>
                <c:pt idx="227">
                  <c:v>44058</c:v>
                </c:pt>
                <c:pt idx="228">
                  <c:v>44059</c:v>
                </c:pt>
                <c:pt idx="229">
                  <c:v>44060</c:v>
                </c:pt>
                <c:pt idx="230">
                  <c:v>44061</c:v>
                </c:pt>
                <c:pt idx="231">
                  <c:v>44062</c:v>
                </c:pt>
                <c:pt idx="232">
                  <c:v>44063</c:v>
                </c:pt>
                <c:pt idx="233">
                  <c:v>44064</c:v>
                </c:pt>
                <c:pt idx="234">
                  <c:v>44065</c:v>
                </c:pt>
                <c:pt idx="235">
                  <c:v>44066</c:v>
                </c:pt>
                <c:pt idx="236">
                  <c:v>44067</c:v>
                </c:pt>
                <c:pt idx="237">
                  <c:v>44068</c:v>
                </c:pt>
                <c:pt idx="238">
                  <c:v>44069</c:v>
                </c:pt>
                <c:pt idx="239">
                  <c:v>44070</c:v>
                </c:pt>
                <c:pt idx="240">
                  <c:v>44071</c:v>
                </c:pt>
                <c:pt idx="241">
                  <c:v>44072</c:v>
                </c:pt>
                <c:pt idx="242">
                  <c:v>44073</c:v>
                </c:pt>
                <c:pt idx="243">
                  <c:v>44074</c:v>
                </c:pt>
                <c:pt idx="244">
                  <c:v>44075</c:v>
                </c:pt>
                <c:pt idx="245">
                  <c:v>44076</c:v>
                </c:pt>
                <c:pt idx="246">
                  <c:v>44077</c:v>
                </c:pt>
                <c:pt idx="247">
                  <c:v>44078</c:v>
                </c:pt>
                <c:pt idx="248">
                  <c:v>44079</c:v>
                </c:pt>
                <c:pt idx="249">
                  <c:v>44080</c:v>
                </c:pt>
                <c:pt idx="250">
                  <c:v>44081</c:v>
                </c:pt>
                <c:pt idx="251">
                  <c:v>44082</c:v>
                </c:pt>
                <c:pt idx="252">
                  <c:v>44083</c:v>
                </c:pt>
                <c:pt idx="253">
                  <c:v>44084</c:v>
                </c:pt>
                <c:pt idx="254">
                  <c:v>44085</c:v>
                </c:pt>
                <c:pt idx="255">
                  <c:v>44086</c:v>
                </c:pt>
                <c:pt idx="256">
                  <c:v>44087</c:v>
                </c:pt>
                <c:pt idx="257">
                  <c:v>44088</c:v>
                </c:pt>
                <c:pt idx="258">
                  <c:v>44089</c:v>
                </c:pt>
                <c:pt idx="259">
                  <c:v>44090</c:v>
                </c:pt>
                <c:pt idx="260">
                  <c:v>44091</c:v>
                </c:pt>
                <c:pt idx="261">
                  <c:v>44092</c:v>
                </c:pt>
                <c:pt idx="262">
                  <c:v>44093</c:v>
                </c:pt>
                <c:pt idx="263">
                  <c:v>44094</c:v>
                </c:pt>
                <c:pt idx="264">
                  <c:v>44095</c:v>
                </c:pt>
                <c:pt idx="265">
                  <c:v>44096</c:v>
                </c:pt>
                <c:pt idx="266">
                  <c:v>44097</c:v>
                </c:pt>
                <c:pt idx="267">
                  <c:v>44098</c:v>
                </c:pt>
                <c:pt idx="268">
                  <c:v>44099</c:v>
                </c:pt>
                <c:pt idx="269">
                  <c:v>44100</c:v>
                </c:pt>
                <c:pt idx="270">
                  <c:v>44101</c:v>
                </c:pt>
                <c:pt idx="271">
                  <c:v>44102</c:v>
                </c:pt>
                <c:pt idx="272">
                  <c:v>44103</c:v>
                </c:pt>
                <c:pt idx="273">
                  <c:v>44104</c:v>
                </c:pt>
                <c:pt idx="274">
                  <c:v>44105</c:v>
                </c:pt>
                <c:pt idx="275">
                  <c:v>44106</c:v>
                </c:pt>
                <c:pt idx="276">
                  <c:v>44107</c:v>
                </c:pt>
                <c:pt idx="277">
                  <c:v>44108</c:v>
                </c:pt>
                <c:pt idx="278">
                  <c:v>44109</c:v>
                </c:pt>
                <c:pt idx="279">
                  <c:v>44110</c:v>
                </c:pt>
                <c:pt idx="280">
                  <c:v>44111</c:v>
                </c:pt>
                <c:pt idx="281">
                  <c:v>44112</c:v>
                </c:pt>
                <c:pt idx="282">
                  <c:v>44113</c:v>
                </c:pt>
                <c:pt idx="283">
                  <c:v>44114</c:v>
                </c:pt>
                <c:pt idx="284">
                  <c:v>44115</c:v>
                </c:pt>
                <c:pt idx="285">
                  <c:v>44116</c:v>
                </c:pt>
                <c:pt idx="286">
                  <c:v>44117</c:v>
                </c:pt>
                <c:pt idx="287">
                  <c:v>44118</c:v>
                </c:pt>
                <c:pt idx="288">
                  <c:v>44119</c:v>
                </c:pt>
                <c:pt idx="289">
                  <c:v>44120</c:v>
                </c:pt>
                <c:pt idx="290">
                  <c:v>44121</c:v>
                </c:pt>
                <c:pt idx="291">
                  <c:v>44122</c:v>
                </c:pt>
                <c:pt idx="292">
                  <c:v>44123</c:v>
                </c:pt>
                <c:pt idx="293">
                  <c:v>44124</c:v>
                </c:pt>
                <c:pt idx="294">
                  <c:v>44125</c:v>
                </c:pt>
                <c:pt idx="295">
                  <c:v>44126</c:v>
                </c:pt>
                <c:pt idx="296">
                  <c:v>44127</c:v>
                </c:pt>
                <c:pt idx="297">
                  <c:v>44128</c:v>
                </c:pt>
                <c:pt idx="298">
                  <c:v>44129</c:v>
                </c:pt>
                <c:pt idx="299">
                  <c:v>44130</c:v>
                </c:pt>
                <c:pt idx="300">
                  <c:v>44131</c:v>
                </c:pt>
                <c:pt idx="301">
                  <c:v>44132</c:v>
                </c:pt>
                <c:pt idx="302">
                  <c:v>44133</c:v>
                </c:pt>
                <c:pt idx="303">
                  <c:v>44134</c:v>
                </c:pt>
                <c:pt idx="304">
                  <c:v>44135</c:v>
                </c:pt>
                <c:pt idx="305">
                  <c:v>44136</c:v>
                </c:pt>
                <c:pt idx="306">
                  <c:v>44137</c:v>
                </c:pt>
                <c:pt idx="307">
                  <c:v>44138</c:v>
                </c:pt>
                <c:pt idx="308">
                  <c:v>44139</c:v>
                </c:pt>
                <c:pt idx="309">
                  <c:v>44140</c:v>
                </c:pt>
                <c:pt idx="310">
                  <c:v>44141</c:v>
                </c:pt>
                <c:pt idx="311">
                  <c:v>44142</c:v>
                </c:pt>
                <c:pt idx="312">
                  <c:v>44143</c:v>
                </c:pt>
                <c:pt idx="313">
                  <c:v>44144</c:v>
                </c:pt>
                <c:pt idx="314">
                  <c:v>44145</c:v>
                </c:pt>
                <c:pt idx="315">
                  <c:v>44146</c:v>
                </c:pt>
                <c:pt idx="316">
                  <c:v>44147</c:v>
                </c:pt>
                <c:pt idx="317">
                  <c:v>44148</c:v>
                </c:pt>
                <c:pt idx="318">
                  <c:v>44149</c:v>
                </c:pt>
                <c:pt idx="319">
                  <c:v>44150</c:v>
                </c:pt>
                <c:pt idx="320">
                  <c:v>44151</c:v>
                </c:pt>
                <c:pt idx="321">
                  <c:v>44152</c:v>
                </c:pt>
                <c:pt idx="322">
                  <c:v>44153</c:v>
                </c:pt>
                <c:pt idx="323">
                  <c:v>44154</c:v>
                </c:pt>
                <c:pt idx="324">
                  <c:v>44155</c:v>
                </c:pt>
                <c:pt idx="325">
                  <c:v>44156</c:v>
                </c:pt>
                <c:pt idx="326">
                  <c:v>44157</c:v>
                </c:pt>
                <c:pt idx="327">
                  <c:v>44158</c:v>
                </c:pt>
                <c:pt idx="328">
                  <c:v>44159</c:v>
                </c:pt>
                <c:pt idx="329">
                  <c:v>44160</c:v>
                </c:pt>
                <c:pt idx="330">
                  <c:v>44161</c:v>
                </c:pt>
                <c:pt idx="331">
                  <c:v>44162</c:v>
                </c:pt>
                <c:pt idx="332">
                  <c:v>44163</c:v>
                </c:pt>
                <c:pt idx="333">
                  <c:v>44164</c:v>
                </c:pt>
                <c:pt idx="334">
                  <c:v>44165</c:v>
                </c:pt>
                <c:pt idx="335">
                  <c:v>44166</c:v>
                </c:pt>
                <c:pt idx="336">
                  <c:v>44167</c:v>
                </c:pt>
                <c:pt idx="337">
                  <c:v>44168</c:v>
                </c:pt>
                <c:pt idx="338">
                  <c:v>44169</c:v>
                </c:pt>
                <c:pt idx="339">
                  <c:v>44170</c:v>
                </c:pt>
                <c:pt idx="340">
                  <c:v>44171</c:v>
                </c:pt>
                <c:pt idx="341">
                  <c:v>44172</c:v>
                </c:pt>
                <c:pt idx="342">
                  <c:v>44173</c:v>
                </c:pt>
                <c:pt idx="343">
                  <c:v>44174</c:v>
                </c:pt>
                <c:pt idx="344">
                  <c:v>44175</c:v>
                </c:pt>
                <c:pt idx="345">
                  <c:v>44176</c:v>
                </c:pt>
                <c:pt idx="346">
                  <c:v>44177</c:v>
                </c:pt>
                <c:pt idx="347">
                  <c:v>44178</c:v>
                </c:pt>
                <c:pt idx="348">
                  <c:v>44179</c:v>
                </c:pt>
                <c:pt idx="349">
                  <c:v>44180</c:v>
                </c:pt>
                <c:pt idx="350">
                  <c:v>44181</c:v>
                </c:pt>
                <c:pt idx="351">
                  <c:v>44182</c:v>
                </c:pt>
                <c:pt idx="352">
                  <c:v>44183</c:v>
                </c:pt>
                <c:pt idx="353">
                  <c:v>44184</c:v>
                </c:pt>
                <c:pt idx="354">
                  <c:v>44185</c:v>
                </c:pt>
                <c:pt idx="355">
                  <c:v>44186</c:v>
                </c:pt>
                <c:pt idx="356">
                  <c:v>44187</c:v>
                </c:pt>
                <c:pt idx="357">
                  <c:v>44188</c:v>
                </c:pt>
                <c:pt idx="358">
                  <c:v>44189</c:v>
                </c:pt>
                <c:pt idx="359">
                  <c:v>44190</c:v>
                </c:pt>
                <c:pt idx="360">
                  <c:v>44191</c:v>
                </c:pt>
                <c:pt idx="361">
                  <c:v>44192</c:v>
                </c:pt>
                <c:pt idx="362">
                  <c:v>44193</c:v>
                </c:pt>
                <c:pt idx="363">
                  <c:v>44194</c:v>
                </c:pt>
                <c:pt idx="364">
                  <c:v>44195</c:v>
                </c:pt>
                <c:pt idx="365">
                  <c:v>44196</c:v>
                </c:pt>
                <c:pt idx="366">
                  <c:v>44197</c:v>
                </c:pt>
                <c:pt idx="367">
                  <c:v>44198</c:v>
                </c:pt>
                <c:pt idx="368">
                  <c:v>44199</c:v>
                </c:pt>
                <c:pt idx="369">
                  <c:v>44200</c:v>
                </c:pt>
                <c:pt idx="370">
                  <c:v>44201</c:v>
                </c:pt>
                <c:pt idx="371">
                  <c:v>44202</c:v>
                </c:pt>
                <c:pt idx="372">
                  <c:v>44203</c:v>
                </c:pt>
                <c:pt idx="373">
                  <c:v>44204</c:v>
                </c:pt>
                <c:pt idx="374">
                  <c:v>44205</c:v>
                </c:pt>
                <c:pt idx="375">
                  <c:v>44206</c:v>
                </c:pt>
                <c:pt idx="376">
                  <c:v>44207</c:v>
                </c:pt>
                <c:pt idx="377">
                  <c:v>44208</c:v>
                </c:pt>
                <c:pt idx="378">
                  <c:v>44209</c:v>
                </c:pt>
                <c:pt idx="379">
                  <c:v>44210</c:v>
                </c:pt>
                <c:pt idx="380">
                  <c:v>44211</c:v>
                </c:pt>
                <c:pt idx="381">
                  <c:v>44212</c:v>
                </c:pt>
                <c:pt idx="382">
                  <c:v>44213</c:v>
                </c:pt>
                <c:pt idx="383">
                  <c:v>44214</c:v>
                </c:pt>
                <c:pt idx="384">
                  <c:v>44215</c:v>
                </c:pt>
                <c:pt idx="385">
                  <c:v>44216</c:v>
                </c:pt>
                <c:pt idx="386">
                  <c:v>44217</c:v>
                </c:pt>
                <c:pt idx="387">
                  <c:v>44218</c:v>
                </c:pt>
                <c:pt idx="388">
                  <c:v>44219</c:v>
                </c:pt>
                <c:pt idx="389">
                  <c:v>44220</c:v>
                </c:pt>
                <c:pt idx="390">
                  <c:v>44221</c:v>
                </c:pt>
                <c:pt idx="391">
                  <c:v>44222</c:v>
                </c:pt>
                <c:pt idx="392">
                  <c:v>44223</c:v>
                </c:pt>
                <c:pt idx="393">
                  <c:v>44224</c:v>
                </c:pt>
                <c:pt idx="394">
                  <c:v>44225</c:v>
                </c:pt>
                <c:pt idx="395">
                  <c:v>44226</c:v>
                </c:pt>
                <c:pt idx="396">
                  <c:v>44227</c:v>
                </c:pt>
                <c:pt idx="397">
                  <c:v>44228</c:v>
                </c:pt>
                <c:pt idx="398">
                  <c:v>44229</c:v>
                </c:pt>
                <c:pt idx="399">
                  <c:v>44230</c:v>
                </c:pt>
                <c:pt idx="400">
                  <c:v>44231</c:v>
                </c:pt>
                <c:pt idx="401">
                  <c:v>44232</c:v>
                </c:pt>
                <c:pt idx="402">
                  <c:v>44233</c:v>
                </c:pt>
                <c:pt idx="403">
                  <c:v>44234</c:v>
                </c:pt>
                <c:pt idx="404">
                  <c:v>44235</c:v>
                </c:pt>
                <c:pt idx="405">
                  <c:v>44236</c:v>
                </c:pt>
                <c:pt idx="406">
                  <c:v>44237</c:v>
                </c:pt>
                <c:pt idx="407">
                  <c:v>44238</c:v>
                </c:pt>
                <c:pt idx="408">
                  <c:v>44239</c:v>
                </c:pt>
                <c:pt idx="409">
                  <c:v>44240</c:v>
                </c:pt>
                <c:pt idx="410">
                  <c:v>44241</c:v>
                </c:pt>
                <c:pt idx="411">
                  <c:v>44242</c:v>
                </c:pt>
                <c:pt idx="412">
                  <c:v>44243</c:v>
                </c:pt>
                <c:pt idx="413">
                  <c:v>44244</c:v>
                </c:pt>
                <c:pt idx="414">
                  <c:v>44245</c:v>
                </c:pt>
                <c:pt idx="415">
                  <c:v>44246</c:v>
                </c:pt>
                <c:pt idx="416">
                  <c:v>44247</c:v>
                </c:pt>
                <c:pt idx="417">
                  <c:v>44248</c:v>
                </c:pt>
                <c:pt idx="418">
                  <c:v>44249</c:v>
                </c:pt>
                <c:pt idx="419">
                  <c:v>44250</c:v>
                </c:pt>
                <c:pt idx="420">
                  <c:v>44251</c:v>
                </c:pt>
                <c:pt idx="421">
                  <c:v>44252</c:v>
                </c:pt>
                <c:pt idx="422">
                  <c:v>44253</c:v>
                </c:pt>
                <c:pt idx="423">
                  <c:v>44254</c:v>
                </c:pt>
                <c:pt idx="424">
                  <c:v>44255</c:v>
                </c:pt>
                <c:pt idx="425">
                  <c:v>44256</c:v>
                </c:pt>
                <c:pt idx="426">
                  <c:v>44257</c:v>
                </c:pt>
                <c:pt idx="427">
                  <c:v>44258</c:v>
                </c:pt>
                <c:pt idx="428">
                  <c:v>44259</c:v>
                </c:pt>
                <c:pt idx="429">
                  <c:v>44260</c:v>
                </c:pt>
                <c:pt idx="430">
                  <c:v>44261</c:v>
                </c:pt>
                <c:pt idx="431">
                  <c:v>44262</c:v>
                </c:pt>
                <c:pt idx="432">
                  <c:v>44263</c:v>
                </c:pt>
                <c:pt idx="433">
                  <c:v>44264</c:v>
                </c:pt>
                <c:pt idx="434">
                  <c:v>44265</c:v>
                </c:pt>
                <c:pt idx="435">
                  <c:v>44266</c:v>
                </c:pt>
                <c:pt idx="436">
                  <c:v>44267</c:v>
                </c:pt>
                <c:pt idx="437">
                  <c:v>44268</c:v>
                </c:pt>
                <c:pt idx="438">
                  <c:v>44269</c:v>
                </c:pt>
                <c:pt idx="439">
                  <c:v>44270</c:v>
                </c:pt>
                <c:pt idx="440">
                  <c:v>44271</c:v>
                </c:pt>
                <c:pt idx="441">
                  <c:v>44272</c:v>
                </c:pt>
                <c:pt idx="442">
                  <c:v>44273</c:v>
                </c:pt>
                <c:pt idx="443">
                  <c:v>44274</c:v>
                </c:pt>
                <c:pt idx="444">
                  <c:v>44275</c:v>
                </c:pt>
                <c:pt idx="445">
                  <c:v>44276</c:v>
                </c:pt>
                <c:pt idx="446">
                  <c:v>44277</c:v>
                </c:pt>
                <c:pt idx="447">
                  <c:v>44278</c:v>
                </c:pt>
                <c:pt idx="448">
                  <c:v>44279</c:v>
                </c:pt>
                <c:pt idx="449">
                  <c:v>44280</c:v>
                </c:pt>
                <c:pt idx="450">
                  <c:v>44281</c:v>
                </c:pt>
                <c:pt idx="451">
                  <c:v>44282</c:v>
                </c:pt>
                <c:pt idx="452">
                  <c:v>44283</c:v>
                </c:pt>
                <c:pt idx="453">
                  <c:v>44284</c:v>
                </c:pt>
                <c:pt idx="454">
                  <c:v>44285</c:v>
                </c:pt>
                <c:pt idx="455">
                  <c:v>44286</c:v>
                </c:pt>
                <c:pt idx="456">
                  <c:v>44287</c:v>
                </c:pt>
                <c:pt idx="457">
                  <c:v>44288</c:v>
                </c:pt>
                <c:pt idx="458">
                  <c:v>44289</c:v>
                </c:pt>
                <c:pt idx="459">
                  <c:v>44290</c:v>
                </c:pt>
                <c:pt idx="460">
                  <c:v>44291</c:v>
                </c:pt>
                <c:pt idx="461">
                  <c:v>44292</c:v>
                </c:pt>
                <c:pt idx="462">
                  <c:v>44293</c:v>
                </c:pt>
                <c:pt idx="463">
                  <c:v>44294</c:v>
                </c:pt>
                <c:pt idx="464">
                  <c:v>44295</c:v>
                </c:pt>
                <c:pt idx="465">
                  <c:v>44296</c:v>
                </c:pt>
                <c:pt idx="466">
                  <c:v>44297</c:v>
                </c:pt>
                <c:pt idx="467">
                  <c:v>44298</c:v>
                </c:pt>
                <c:pt idx="468">
                  <c:v>44299</c:v>
                </c:pt>
                <c:pt idx="469">
                  <c:v>44300</c:v>
                </c:pt>
                <c:pt idx="470">
                  <c:v>44301</c:v>
                </c:pt>
                <c:pt idx="471">
                  <c:v>44302</c:v>
                </c:pt>
                <c:pt idx="472">
                  <c:v>44303</c:v>
                </c:pt>
                <c:pt idx="473">
                  <c:v>44304</c:v>
                </c:pt>
                <c:pt idx="474">
                  <c:v>44305</c:v>
                </c:pt>
                <c:pt idx="475">
                  <c:v>44306</c:v>
                </c:pt>
                <c:pt idx="476">
                  <c:v>44307</c:v>
                </c:pt>
                <c:pt idx="477">
                  <c:v>44308</c:v>
                </c:pt>
                <c:pt idx="478">
                  <c:v>44309</c:v>
                </c:pt>
                <c:pt idx="479">
                  <c:v>44310</c:v>
                </c:pt>
                <c:pt idx="480">
                  <c:v>44311</c:v>
                </c:pt>
                <c:pt idx="481">
                  <c:v>44312</c:v>
                </c:pt>
                <c:pt idx="482">
                  <c:v>44313</c:v>
                </c:pt>
                <c:pt idx="483">
                  <c:v>44314</c:v>
                </c:pt>
                <c:pt idx="484">
                  <c:v>44315</c:v>
                </c:pt>
                <c:pt idx="485">
                  <c:v>44316</c:v>
                </c:pt>
                <c:pt idx="486">
                  <c:v>44317</c:v>
                </c:pt>
                <c:pt idx="487">
                  <c:v>44318</c:v>
                </c:pt>
                <c:pt idx="488">
                  <c:v>44319</c:v>
                </c:pt>
                <c:pt idx="489">
                  <c:v>44320</c:v>
                </c:pt>
                <c:pt idx="490">
                  <c:v>44321</c:v>
                </c:pt>
                <c:pt idx="491">
                  <c:v>44322</c:v>
                </c:pt>
                <c:pt idx="492">
                  <c:v>44323</c:v>
                </c:pt>
                <c:pt idx="493">
                  <c:v>44324</c:v>
                </c:pt>
                <c:pt idx="494">
                  <c:v>44325</c:v>
                </c:pt>
                <c:pt idx="495">
                  <c:v>44326</c:v>
                </c:pt>
                <c:pt idx="496">
                  <c:v>44327</c:v>
                </c:pt>
                <c:pt idx="497">
                  <c:v>44328</c:v>
                </c:pt>
                <c:pt idx="498">
                  <c:v>44329</c:v>
                </c:pt>
                <c:pt idx="499">
                  <c:v>44330</c:v>
                </c:pt>
                <c:pt idx="500">
                  <c:v>44331</c:v>
                </c:pt>
                <c:pt idx="501">
                  <c:v>44332</c:v>
                </c:pt>
                <c:pt idx="502">
                  <c:v>44333</c:v>
                </c:pt>
                <c:pt idx="503">
                  <c:v>44334</c:v>
                </c:pt>
                <c:pt idx="504">
                  <c:v>44335</c:v>
                </c:pt>
                <c:pt idx="505">
                  <c:v>44336</c:v>
                </c:pt>
                <c:pt idx="506">
                  <c:v>44337</c:v>
                </c:pt>
                <c:pt idx="507">
                  <c:v>44338</c:v>
                </c:pt>
                <c:pt idx="508">
                  <c:v>44339</c:v>
                </c:pt>
                <c:pt idx="509">
                  <c:v>44340</c:v>
                </c:pt>
                <c:pt idx="510">
                  <c:v>44341</c:v>
                </c:pt>
                <c:pt idx="511">
                  <c:v>44342</c:v>
                </c:pt>
                <c:pt idx="512">
                  <c:v>44343</c:v>
                </c:pt>
                <c:pt idx="513">
                  <c:v>44344</c:v>
                </c:pt>
                <c:pt idx="514">
                  <c:v>44345</c:v>
                </c:pt>
                <c:pt idx="515">
                  <c:v>44346</c:v>
                </c:pt>
                <c:pt idx="516">
                  <c:v>44347</c:v>
                </c:pt>
                <c:pt idx="517">
                  <c:v>44348</c:v>
                </c:pt>
                <c:pt idx="518">
                  <c:v>44349</c:v>
                </c:pt>
                <c:pt idx="519">
                  <c:v>44350</c:v>
                </c:pt>
                <c:pt idx="520">
                  <c:v>44351</c:v>
                </c:pt>
                <c:pt idx="521">
                  <c:v>44352</c:v>
                </c:pt>
                <c:pt idx="522">
                  <c:v>44353</c:v>
                </c:pt>
                <c:pt idx="523">
                  <c:v>44354</c:v>
                </c:pt>
                <c:pt idx="524">
                  <c:v>44355</c:v>
                </c:pt>
                <c:pt idx="525">
                  <c:v>44356</c:v>
                </c:pt>
                <c:pt idx="526">
                  <c:v>44357</c:v>
                </c:pt>
                <c:pt idx="527">
                  <c:v>44358</c:v>
                </c:pt>
                <c:pt idx="528">
                  <c:v>44359</c:v>
                </c:pt>
                <c:pt idx="529">
                  <c:v>44360</c:v>
                </c:pt>
                <c:pt idx="530">
                  <c:v>44361</c:v>
                </c:pt>
                <c:pt idx="531">
                  <c:v>44362</c:v>
                </c:pt>
                <c:pt idx="532">
                  <c:v>44363</c:v>
                </c:pt>
                <c:pt idx="533">
                  <c:v>44364</c:v>
                </c:pt>
                <c:pt idx="534">
                  <c:v>44365</c:v>
                </c:pt>
                <c:pt idx="535">
                  <c:v>44366</c:v>
                </c:pt>
                <c:pt idx="536">
                  <c:v>44367</c:v>
                </c:pt>
                <c:pt idx="537">
                  <c:v>44368</c:v>
                </c:pt>
                <c:pt idx="538">
                  <c:v>44369</c:v>
                </c:pt>
                <c:pt idx="539">
                  <c:v>44370</c:v>
                </c:pt>
                <c:pt idx="540">
                  <c:v>44371</c:v>
                </c:pt>
                <c:pt idx="541">
                  <c:v>44372</c:v>
                </c:pt>
                <c:pt idx="542">
                  <c:v>44373</c:v>
                </c:pt>
                <c:pt idx="543">
                  <c:v>44374</c:v>
                </c:pt>
                <c:pt idx="544">
                  <c:v>44375</c:v>
                </c:pt>
                <c:pt idx="545">
                  <c:v>44376</c:v>
                </c:pt>
              </c:numCache>
            </c:numRef>
          </c:cat>
          <c:val>
            <c:numRef>
              <c:f>Sheet3!$BN$3:$BN$548</c:f>
              <c:numCache>
                <c:formatCode>General</c:formatCode>
                <c:ptCount val="546"/>
                <c:pt idx="271">
                  <c:v>700</c:v>
                </c:pt>
                <c:pt idx="272">
                  <c:v>700</c:v>
                </c:pt>
                <c:pt idx="273">
                  <c:v>700</c:v>
                </c:pt>
                <c:pt idx="274">
                  <c:v>700</c:v>
                </c:pt>
                <c:pt idx="275">
                  <c:v>700</c:v>
                </c:pt>
                <c:pt idx="276">
                  <c:v>700</c:v>
                </c:pt>
                <c:pt idx="277">
                  <c:v>700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40-9CC8-4140-B968-02DA341257F4}"/>
            </c:ext>
          </c:extLst>
        </c:ser>
        <c:ser>
          <c:idx val="65"/>
          <c:order val="65"/>
          <c:tx>
            <c:strRef>
              <c:f>Sheet3!$BO$2</c:f>
              <c:strCache>
                <c:ptCount val="1"/>
                <c:pt idx="0">
                  <c:v>中秋团圆月飘香-送礼特斯拉</c:v>
                </c:pt>
              </c:strCache>
            </c:strRef>
          </c:tx>
          <c:spPr>
            <a:ln w="28575" cap="rnd">
              <a:solidFill>
                <a:schemeClr val="accent6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Sheet3!$A$3:$A$548</c:f>
              <c:numCache>
                <c:formatCode>m/d/yyyy</c:formatCode>
                <c:ptCount val="546"/>
                <c:pt idx="0">
                  <c:v>43831</c:v>
                </c:pt>
                <c:pt idx="1">
                  <c:v>43832</c:v>
                </c:pt>
                <c:pt idx="2">
                  <c:v>43833</c:v>
                </c:pt>
                <c:pt idx="3">
                  <c:v>43834</c:v>
                </c:pt>
                <c:pt idx="4">
                  <c:v>43835</c:v>
                </c:pt>
                <c:pt idx="5">
                  <c:v>43836</c:v>
                </c:pt>
                <c:pt idx="6">
                  <c:v>43837</c:v>
                </c:pt>
                <c:pt idx="7">
                  <c:v>43838</c:v>
                </c:pt>
                <c:pt idx="8">
                  <c:v>43839</c:v>
                </c:pt>
                <c:pt idx="9">
                  <c:v>43840</c:v>
                </c:pt>
                <c:pt idx="10">
                  <c:v>43841</c:v>
                </c:pt>
                <c:pt idx="11">
                  <c:v>43842</c:v>
                </c:pt>
                <c:pt idx="12">
                  <c:v>43843</c:v>
                </c:pt>
                <c:pt idx="13">
                  <c:v>43844</c:v>
                </c:pt>
                <c:pt idx="14">
                  <c:v>43845</c:v>
                </c:pt>
                <c:pt idx="15">
                  <c:v>43846</c:v>
                </c:pt>
                <c:pt idx="16">
                  <c:v>43847</c:v>
                </c:pt>
                <c:pt idx="17">
                  <c:v>43848</c:v>
                </c:pt>
                <c:pt idx="18">
                  <c:v>43849</c:v>
                </c:pt>
                <c:pt idx="19">
                  <c:v>43850</c:v>
                </c:pt>
                <c:pt idx="20">
                  <c:v>43851</c:v>
                </c:pt>
                <c:pt idx="21">
                  <c:v>43852</c:v>
                </c:pt>
                <c:pt idx="22">
                  <c:v>43853</c:v>
                </c:pt>
                <c:pt idx="23">
                  <c:v>43854</c:v>
                </c:pt>
                <c:pt idx="24">
                  <c:v>43855</c:v>
                </c:pt>
                <c:pt idx="25">
                  <c:v>43856</c:v>
                </c:pt>
                <c:pt idx="26">
                  <c:v>43857</c:v>
                </c:pt>
                <c:pt idx="27">
                  <c:v>43858</c:v>
                </c:pt>
                <c:pt idx="28">
                  <c:v>43859</c:v>
                </c:pt>
                <c:pt idx="29">
                  <c:v>43860</c:v>
                </c:pt>
                <c:pt idx="30">
                  <c:v>43861</c:v>
                </c:pt>
                <c:pt idx="31">
                  <c:v>43862</c:v>
                </c:pt>
                <c:pt idx="32">
                  <c:v>43863</c:v>
                </c:pt>
                <c:pt idx="33">
                  <c:v>43864</c:v>
                </c:pt>
                <c:pt idx="34">
                  <c:v>43865</c:v>
                </c:pt>
                <c:pt idx="35">
                  <c:v>43866</c:v>
                </c:pt>
                <c:pt idx="36">
                  <c:v>43867</c:v>
                </c:pt>
                <c:pt idx="37">
                  <c:v>43868</c:v>
                </c:pt>
                <c:pt idx="38">
                  <c:v>43869</c:v>
                </c:pt>
                <c:pt idx="39">
                  <c:v>43870</c:v>
                </c:pt>
                <c:pt idx="40">
                  <c:v>43871</c:v>
                </c:pt>
                <c:pt idx="41">
                  <c:v>43872</c:v>
                </c:pt>
                <c:pt idx="42">
                  <c:v>43873</c:v>
                </c:pt>
                <c:pt idx="43">
                  <c:v>43874</c:v>
                </c:pt>
                <c:pt idx="44">
                  <c:v>43875</c:v>
                </c:pt>
                <c:pt idx="45">
                  <c:v>43876</c:v>
                </c:pt>
                <c:pt idx="46">
                  <c:v>43877</c:v>
                </c:pt>
                <c:pt idx="47">
                  <c:v>43878</c:v>
                </c:pt>
                <c:pt idx="48">
                  <c:v>43879</c:v>
                </c:pt>
                <c:pt idx="49">
                  <c:v>43880</c:v>
                </c:pt>
                <c:pt idx="50">
                  <c:v>43881</c:v>
                </c:pt>
                <c:pt idx="51">
                  <c:v>43882</c:v>
                </c:pt>
                <c:pt idx="52">
                  <c:v>43883</c:v>
                </c:pt>
                <c:pt idx="53">
                  <c:v>43884</c:v>
                </c:pt>
                <c:pt idx="54">
                  <c:v>43885</c:v>
                </c:pt>
                <c:pt idx="55">
                  <c:v>43886</c:v>
                </c:pt>
                <c:pt idx="56">
                  <c:v>43887</c:v>
                </c:pt>
                <c:pt idx="57">
                  <c:v>43888</c:v>
                </c:pt>
                <c:pt idx="58">
                  <c:v>43889</c:v>
                </c:pt>
                <c:pt idx="59">
                  <c:v>43890</c:v>
                </c:pt>
                <c:pt idx="60">
                  <c:v>43891</c:v>
                </c:pt>
                <c:pt idx="61">
                  <c:v>43892</c:v>
                </c:pt>
                <c:pt idx="62">
                  <c:v>43893</c:v>
                </c:pt>
                <c:pt idx="63">
                  <c:v>43894</c:v>
                </c:pt>
                <c:pt idx="64">
                  <c:v>43895</c:v>
                </c:pt>
                <c:pt idx="65">
                  <c:v>43896</c:v>
                </c:pt>
                <c:pt idx="66">
                  <c:v>43897</c:v>
                </c:pt>
                <c:pt idx="67">
                  <c:v>43898</c:v>
                </c:pt>
                <c:pt idx="68">
                  <c:v>43899</c:v>
                </c:pt>
                <c:pt idx="69">
                  <c:v>43900</c:v>
                </c:pt>
                <c:pt idx="70">
                  <c:v>43901</c:v>
                </c:pt>
                <c:pt idx="71">
                  <c:v>43902</c:v>
                </c:pt>
                <c:pt idx="72">
                  <c:v>43903</c:v>
                </c:pt>
                <c:pt idx="73">
                  <c:v>43904</c:v>
                </c:pt>
                <c:pt idx="74">
                  <c:v>43905</c:v>
                </c:pt>
                <c:pt idx="75">
                  <c:v>43906</c:v>
                </c:pt>
                <c:pt idx="76">
                  <c:v>43907</c:v>
                </c:pt>
                <c:pt idx="77">
                  <c:v>43908</c:v>
                </c:pt>
                <c:pt idx="78">
                  <c:v>43909</c:v>
                </c:pt>
                <c:pt idx="79">
                  <c:v>43910</c:v>
                </c:pt>
                <c:pt idx="80">
                  <c:v>43911</c:v>
                </c:pt>
                <c:pt idx="81">
                  <c:v>43912</c:v>
                </c:pt>
                <c:pt idx="82">
                  <c:v>43913</c:v>
                </c:pt>
                <c:pt idx="83">
                  <c:v>43914</c:v>
                </c:pt>
                <c:pt idx="84">
                  <c:v>43915</c:v>
                </c:pt>
                <c:pt idx="85">
                  <c:v>43916</c:v>
                </c:pt>
                <c:pt idx="86">
                  <c:v>43917</c:v>
                </c:pt>
                <c:pt idx="87">
                  <c:v>43918</c:v>
                </c:pt>
                <c:pt idx="88">
                  <c:v>43919</c:v>
                </c:pt>
                <c:pt idx="89">
                  <c:v>43920</c:v>
                </c:pt>
                <c:pt idx="90">
                  <c:v>43921</c:v>
                </c:pt>
                <c:pt idx="91">
                  <c:v>43922</c:v>
                </c:pt>
                <c:pt idx="92">
                  <c:v>43923</c:v>
                </c:pt>
                <c:pt idx="93">
                  <c:v>43924</c:v>
                </c:pt>
                <c:pt idx="94">
                  <c:v>43925</c:v>
                </c:pt>
                <c:pt idx="95">
                  <c:v>43926</c:v>
                </c:pt>
                <c:pt idx="96">
                  <c:v>43927</c:v>
                </c:pt>
                <c:pt idx="97">
                  <c:v>43928</c:v>
                </c:pt>
                <c:pt idx="98">
                  <c:v>43929</c:v>
                </c:pt>
                <c:pt idx="99">
                  <c:v>43930</c:v>
                </c:pt>
                <c:pt idx="100">
                  <c:v>43931</c:v>
                </c:pt>
                <c:pt idx="101">
                  <c:v>43932</c:v>
                </c:pt>
                <c:pt idx="102">
                  <c:v>43933</c:v>
                </c:pt>
                <c:pt idx="103">
                  <c:v>43934</c:v>
                </c:pt>
                <c:pt idx="104">
                  <c:v>43935</c:v>
                </c:pt>
                <c:pt idx="105">
                  <c:v>43936</c:v>
                </c:pt>
                <c:pt idx="106">
                  <c:v>43937</c:v>
                </c:pt>
                <c:pt idx="107">
                  <c:v>43938</c:v>
                </c:pt>
                <c:pt idx="108">
                  <c:v>43939</c:v>
                </c:pt>
                <c:pt idx="109">
                  <c:v>43940</c:v>
                </c:pt>
                <c:pt idx="110">
                  <c:v>43941</c:v>
                </c:pt>
                <c:pt idx="111">
                  <c:v>43942</c:v>
                </c:pt>
                <c:pt idx="112">
                  <c:v>43943</c:v>
                </c:pt>
                <c:pt idx="113">
                  <c:v>43944</c:v>
                </c:pt>
                <c:pt idx="114">
                  <c:v>43945</c:v>
                </c:pt>
                <c:pt idx="115">
                  <c:v>43946</c:v>
                </c:pt>
                <c:pt idx="116">
                  <c:v>43947</c:v>
                </c:pt>
                <c:pt idx="117">
                  <c:v>43948</c:v>
                </c:pt>
                <c:pt idx="118">
                  <c:v>43949</c:v>
                </c:pt>
                <c:pt idx="119">
                  <c:v>43950</c:v>
                </c:pt>
                <c:pt idx="120">
                  <c:v>43951</c:v>
                </c:pt>
                <c:pt idx="121">
                  <c:v>43952</c:v>
                </c:pt>
                <c:pt idx="122">
                  <c:v>43953</c:v>
                </c:pt>
                <c:pt idx="123">
                  <c:v>43954</c:v>
                </c:pt>
                <c:pt idx="124">
                  <c:v>43955</c:v>
                </c:pt>
                <c:pt idx="125">
                  <c:v>43956</c:v>
                </c:pt>
                <c:pt idx="126">
                  <c:v>43957</c:v>
                </c:pt>
                <c:pt idx="127">
                  <c:v>43958</c:v>
                </c:pt>
                <c:pt idx="128">
                  <c:v>43959</c:v>
                </c:pt>
                <c:pt idx="129">
                  <c:v>43960</c:v>
                </c:pt>
                <c:pt idx="130">
                  <c:v>43961</c:v>
                </c:pt>
                <c:pt idx="131">
                  <c:v>43962</c:v>
                </c:pt>
                <c:pt idx="132">
                  <c:v>43963</c:v>
                </c:pt>
                <c:pt idx="133">
                  <c:v>43964</c:v>
                </c:pt>
                <c:pt idx="134">
                  <c:v>43965</c:v>
                </c:pt>
                <c:pt idx="135">
                  <c:v>43966</c:v>
                </c:pt>
                <c:pt idx="136">
                  <c:v>43967</c:v>
                </c:pt>
                <c:pt idx="137">
                  <c:v>43968</c:v>
                </c:pt>
                <c:pt idx="138">
                  <c:v>43969</c:v>
                </c:pt>
                <c:pt idx="139">
                  <c:v>43970</c:v>
                </c:pt>
                <c:pt idx="140">
                  <c:v>43971</c:v>
                </c:pt>
                <c:pt idx="141">
                  <c:v>43972</c:v>
                </c:pt>
                <c:pt idx="142">
                  <c:v>43973</c:v>
                </c:pt>
                <c:pt idx="143">
                  <c:v>43974</c:v>
                </c:pt>
                <c:pt idx="144">
                  <c:v>43975</c:v>
                </c:pt>
                <c:pt idx="145">
                  <c:v>43976</c:v>
                </c:pt>
                <c:pt idx="146">
                  <c:v>43977</c:v>
                </c:pt>
                <c:pt idx="147">
                  <c:v>43978</c:v>
                </c:pt>
                <c:pt idx="148">
                  <c:v>43979</c:v>
                </c:pt>
                <c:pt idx="149">
                  <c:v>43980</c:v>
                </c:pt>
                <c:pt idx="150">
                  <c:v>43981</c:v>
                </c:pt>
                <c:pt idx="151">
                  <c:v>43982</c:v>
                </c:pt>
                <c:pt idx="152">
                  <c:v>43983</c:v>
                </c:pt>
                <c:pt idx="153">
                  <c:v>43984</c:v>
                </c:pt>
                <c:pt idx="154">
                  <c:v>43985</c:v>
                </c:pt>
                <c:pt idx="155">
                  <c:v>43986</c:v>
                </c:pt>
                <c:pt idx="156">
                  <c:v>43987</c:v>
                </c:pt>
                <c:pt idx="157">
                  <c:v>43988</c:v>
                </c:pt>
                <c:pt idx="158">
                  <c:v>43989</c:v>
                </c:pt>
                <c:pt idx="159">
                  <c:v>43990</c:v>
                </c:pt>
                <c:pt idx="160">
                  <c:v>43991</c:v>
                </c:pt>
                <c:pt idx="161">
                  <c:v>43992</c:v>
                </c:pt>
                <c:pt idx="162">
                  <c:v>43993</c:v>
                </c:pt>
                <c:pt idx="163">
                  <c:v>43994</c:v>
                </c:pt>
                <c:pt idx="164">
                  <c:v>43995</c:v>
                </c:pt>
                <c:pt idx="165">
                  <c:v>43996</c:v>
                </c:pt>
                <c:pt idx="166">
                  <c:v>43997</c:v>
                </c:pt>
                <c:pt idx="167">
                  <c:v>43998</c:v>
                </c:pt>
                <c:pt idx="168">
                  <c:v>43999</c:v>
                </c:pt>
                <c:pt idx="169">
                  <c:v>44000</c:v>
                </c:pt>
                <c:pt idx="170">
                  <c:v>44001</c:v>
                </c:pt>
                <c:pt idx="171">
                  <c:v>44002</c:v>
                </c:pt>
                <c:pt idx="172">
                  <c:v>44003</c:v>
                </c:pt>
                <c:pt idx="173">
                  <c:v>44004</c:v>
                </c:pt>
                <c:pt idx="174">
                  <c:v>44005</c:v>
                </c:pt>
                <c:pt idx="175">
                  <c:v>44006</c:v>
                </c:pt>
                <c:pt idx="176">
                  <c:v>44007</c:v>
                </c:pt>
                <c:pt idx="177">
                  <c:v>44008</c:v>
                </c:pt>
                <c:pt idx="178">
                  <c:v>44009</c:v>
                </c:pt>
                <c:pt idx="179">
                  <c:v>44010</c:v>
                </c:pt>
                <c:pt idx="180">
                  <c:v>44011</c:v>
                </c:pt>
                <c:pt idx="181">
                  <c:v>44012</c:v>
                </c:pt>
                <c:pt idx="182">
                  <c:v>44013</c:v>
                </c:pt>
                <c:pt idx="183">
                  <c:v>44014</c:v>
                </c:pt>
                <c:pt idx="184">
                  <c:v>44015</c:v>
                </c:pt>
                <c:pt idx="185">
                  <c:v>44016</c:v>
                </c:pt>
                <c:pt idx="186">
                  <c:v>44017</c:v>
                </c:pt>
                <c:pt idx="187">
                  <c:v>44018</c:v>
                </c:pt>
                <c:pt idx="188">
                  <c:v>44019</c:v>
                </c:pt>
                <c:pt idx="189">
                  <c:v>44020</c:v>
                </c:pt>
                <c:pt idx="190">
                  <c:v>44021</c:v>
                </c:pt>
                <c:pt idx="191">
                  <c:v>44022</c:v>
                </c:pt>
                <c:pt idx="192">
                  <c:v>44023</c:v>
                </c:pt>
                <c:pt idx="193">
                  <c:v>44024</c:v>
                </c:pt>
                <c:pt idx="194">
                  <c:v>44025</c:v>
                </c:pt>
                <c:pt idx="195">
                  <c:v>44026</c:v>
                </c:pt>
                <c:pt idx="196">
                  <c:v>44027</c:v>
                </c:pt>
                <c:pt idx="197">
                  <c:v>44028</c:v>
                </c:pt>
                <c:pt idx="198">
                  <c:v>44029</c:v>
                </c:pt>
                <c:pt idx="199">
                  <c:v>44030</c:v>
                </c:pt>
                <c:pt idx="200">
                  <c:v>44031</c:v>
                </c:pt>
                <c:pt idx="201">
                  <c:v>44032</c:v>
                </c:pt>
                <c:pt idx="202">
                  <c:v>44033</c:v>
                </c:pt>
                <c:pt idx="203">
                  <c:v>44034</c:v>
                </c:pt>
                <c:pt idx="204">
                  <c:v>44035</c:v>
                </c:pt>
                <c:pt idx="205">
                  <c:v>44036</c:v>
                </c:pt>
                <c:pt idx="206">
                  <c:v>44037</c:v>
                </c:pt>
                <c:pt idx="207">
                  <c:v>44038</c:v>
                </c:pt>
                <c:pt idx="208">
                  <c:v>44039</c:v>
                </c:pt>
                <c:pt idx="209">
                  <c:v>44040</c:v>
                </c:pt>
                <c:pt idx="210">
                  <c:v>44041</c:v>
                </c:pt>
                <c:pt idx="211">
                  <c:v>44042</c:v>
                </c:pt>
                <c:pt idx="212">
                  <c:v>44043</c:v>
                </c:pt>
                <c:pt idx="213">
                  <c:v>44044</c:v>
                </c:pt>
                <c:pt idx="214">
                  <c:v>44045</c:v>
                </c:pt>
                <c:pt idx="215">
                  <c:v>44046</c:v>
                </c:pt>
                <c:pt idx="216">
                  <c:v>44047</c:v>
                </c:pt>
                <c:pt idx="217">
                  <c:v>44048</c:v>
                </c:pt>
                <c:pt idx="218">
                  <c:v>44049</c:v>
                </c:pt>
                <c:pt idx="219">
                  <c:v>44050</c:v>
                </c:pt>
                <c:pt idx="220">
                  <c:v>44051</c:v>
                </c:pt>
                <c:pt idx="221">
                  <c:v>44052</c:v>
                </c:pt>
                <c:pt idx="222">
                  <c:v>44053</c:v>
                </c:pt>
                <c:pt idx="223">
                  <c:v>44054</c:v>
                </c:pt>
                <c:pt idx="224">
                  <c:v>44055</c:v>
                </c:pt>
                <c:pt idx="225">
                  <c:v>44056</c:v>
                </c:pt>
                <c:pt idx="226">
                  <c:v>44057</c:v>
                </c:pt>
                <c:pt idx="227">
                  <c:v>44058</c:v>
                </c:pt>
                <c:pt idx="228">
                  <c:v>44059</c:v>
                </c:pt>
                <c:pt idx="229">
                  <c:v>44060</c:v>
                </c:pt>
                <c:pt idx="230">
                  <c:v>44061</c:v>
                </c:pt>
                <c:pt idx="231">
                  <c:v>44062</c:v>
                </c:pt>
                <c:pt idx="232">
                  <c:v>44063</c:v>
                </c:pt>
                <c:pt idx="233">
                  <c:v>44064</c:v>
                </c:pt>
                <c:pt idx="234">
                  <c:v>44065</c:v>
                </c:pt>
                <c:pt idx="235">
                  <c:v>44066</c:v>
                </c:pt>
                <c:pt idx="236">
                  <c:v>44067</c:v>
                </c:pt>
                <c:pt idx="237">
                  <c:v>44068</c:v>
                </c:pt>
                <c:pt idx="238">
                  <c:v>44069</c:v>
                </c:pt>
                <c:pt idx="239">
                  <c:v>44070</c:v>
                </c:pt>
                <c:pt idx="240">
                  <c:v>44071</c:v>
                </c:pt>
                <c:pt idx="241">
                  <c:v>44072</c:v>
                </c:pt>
                <c:pt idx="242">
                  <c:v>44073</c:v>
                </c:pt>
                <c:pt idx="243">
                  <c:v>44074</c:v>
                </c:pt>
                <c:pt idx="244">
                  <c:v>44075</c:v>
                </c:pt>
                <c:pt idx="245">
                  <c:v>44076</c:v>
                </c:pt>
                <c:pt idx="246">
                  <c:v>44077</c:v>
                </c:pt>
                <c:pt idx="247">
                  <c:v>44078</c:v>
                </c:pt>
                <c:pt idx="248">
                  <c:v>44079</c:v>
                </c:pt>
                <c:pt idx="249">
                  <c:v>44080</c:v>
                </c:pt>
                <c:pt idx="250">
                  <c:v>44081</c:v>
                </c:pt>
                <c:pt idx="251">
                  <c:v>44082</c:v>
                </c:pt>
                <c:pt idx="252">
                  <c:v>44083</c:v>
                </c:pt>
                <c:pt idx="253">
                  <c:v>44084</c:v>
                </c:pt>
                <c:pt idx="254">
                  <c:v>44085</c:v>
                </c:pt>
                <c:pt idx="255">
                  <c:v>44086</c:v>
                </c:pt>
                <c:pt idx="256">
                  <c:v>44087</c:v>
                </c:pt>
                <c:pt idx="257">
                  <c:v>44088</c:v>
                </c:pt>
                <c:pt idx="258">
                  <c:v>44089</c:v>
                </c:pt>
                <c:pt idx="259">
                  <c:v>44090</c:v>
                </c:pt>
                <c:pt idx="260">
                  <c:v>44091</c:v>
                </c:pt>
                <c:pt idx="261">
                  <c:v>44092</c:v>
                </c:pt>
                <c:pt idx="262">
                  <c:v>44093</c:v>
                </c:pt>
                <c:pt idx="263">
                  <c:v>44094</c:v>
                </c:pt>
                <c:pt idx="264">
                  <c:v>44095</c:v>
                </c:pt>
                <c:pt idx="265">
                  <c:v>44096</c:v>
                </c:pt>
                <c:pt idx="266">
                  <c:v>44097</c:v>
                </c:pt>
                <c:pt idx="267">
                  <c:v>44098</c:v>
                </c:pt>
                <c:pt idx="268">
                  <c:v>44099</c:v>
                </c:pt>
                <c:pt idx="269">
                  <c:v>44100</c:v>
                </c:pt>
                <c:pt idx="270">
                  <c:v>44101</c:v>
                </c:pt>
                <c:pt idx="271">
                  <c:v>44102</c:v>
                </c:pt>
                <c:pt idx="272">
                  <c:v>44103</c:v>
                </c:pt>
                <c:pt idx="273">
                  <c:v>44104</c:v>
                </c:pt>
                <c:pt idx="274">
                  <c:v>44105</c:v>
                </c:pt>
                <c:pt idx="275">
                  <c:v>44106</c:v>
                </c:pt>
                <c:pt idx="276">
                  <c:v>44107</c:v>
                </c:pt>
                <c:pt idx="277">
                  <c:v>44108</c:v>
                </c:pt>
                <c:pt idx="278">
                  <c:v>44109</c:v>
                </c:pt>
                <c:pt idx="279">
                  <c:v>44110</c:v>
                </c:pt>
                <c:pt idx="280">
                  <c:v>44111</c:v>
                </c:pt>
                <c:pt idx="281">
                  <c:v>44112</c:v>
                </c:pt>
                <c:pt idx="282">
                  <c:v>44113</c:v>
                </c:pt>
                <c:pt idx="283">
                  <c:v>44114</c:v>
                </c:pt>
                <c:pt idx="284">
                  <c:v>44115</c:v>
                </c:pt>
                <c:pt idx="285">
                  <c:v>44116</c:v>
                </c:pt>
                <c:pt idx="286">
                  <c:v>44117</c:v>
                </c:pt>
                <c:pt idx="287">
                  <c:v>44118</c:v>
                </c:pt>
                <c:pt idx="288">
                  <c:v>44119</c:v>
                </c:pt>
                <c:pt idx="289">
                  <c:v>44120</c:v>
                </c:pt>
                <c:pt idx="290">
                  <c:v>44121</c:v>
                </c:pt>
                <c:pt idx="291">
                  <c:v>44122</c:v>
                </c:pt>
                <c:pt idx="292">
                  <c:v>44123</c:v>
                </c:pt>
                <c:pt idx="293">
                  <c:v>44124</c:v>
                </c:pt>
                <c:pt idx="294">
                  <c:v>44125</c:v>
                </c:pt>
                <c:pt idx="295">
                  <c:v>44126</c:v>
                </c:pt>
                <c:pt idx="296">
                  <c:v>44127</c:v>
                </c:pt>
                <c:pt idx="297">
                  <c:v>44128</c:v>
                </c:pt>
                <c:pt idx="298">
                  <c:v>44129</c:v>
                </c:pt>
                <c:pt idx="299">
                  <c:v>44130</c:v>
                </c:pt>
                <c:pt idx="300">
                  <c:v>44131</c:v>
                </c:pt>
                <c:pt idx="301">
                  <c:v>44132</c:v>
                </c:pt>
                <c:pt idx="302">
                  <c:v>44133</c:v>
                </c:pt>
                <c:pt idx="303">
                  <c:v>44134</c:v>
                </c:pt>
                <c:pt idx="304">
                  <c:v>44135</c:v>
                </c:pt>
                <c:pt idx="305">
                  <c:v>44136</c:v>
                </c:pt>
                <c:pt idx="306">
                  <c:v>44137</c:v>
                </c:pt>
                <c:pt idx="307">
                  <c:v>44138</c:v>
                </c:pt>
                <c:pt idx="308">
                  <c:v>44139</c:v>
                </c:pt>
                <c:pt idx="309">
                  <c:v>44140</c:v>
                </c:pt>
                <c:pt idx="310">
                  <c:v>44141</c:v>
                </c:pt>
                <c:pt idx="311">
                  <c:v>44142</c:v>
                </c:pt>
                <c:pt idx="312">
                  <c:v>44143</c:v>
                </c:pt>
                <c:pt idx="313">
                  <c:v>44144</c:v>
                </c:pt>
                <c:pt idx="314">
                  <c:v>44145</c:v>
                </c:pt>
                <c:pt idx="315">
                  <c:v>44146</c:v>
                </c:pt>
                <c:pt idx="316">
                  <c:v>44147</c:v>
                </c:pt>
                <c:pt idx="317">
                  <c:v>44148</c:v>
                </c:pt>
                <c:pt idx="318">
                  <c:v>44149</c:v>
                </c:pt>
                <c:pt idx="319">
                  <c:v>44150</c:v>
                </c:pt>
                <c:pt idx="320">
                  <c:v>44151</c:v>
                </c:pt>
                <c:pt idx="321">
                  <c:v>44152</c:v>
                </c:pt>
                <c:pt idx="322">
                  <c:v>44153</c:v>
                </c:pt>
                <c:pt idx="323">
                  <c:v>44154</c:v>
                </c:pt>
                <c:pt idx="324">
                  <c:v>44155</c:v>
                </c:pt>
                <c:pt idx="325">
                  <c:v>44156</c:v>
                </c:pt>
                <c:pt idx="326">
                  <c:v>44157</c:v>
                </c:pt>
                <c:pt idx="327">
                  <c:v>44158</c:v>
                </c:pt>
                <c:pt idx="328">
                  <c:v>44159</c:v>
                </c:pt>
                <c:pt idx="329">
                  <c:v>44160</c:v>
                </c:pt>
                <c:pt idx="330">
                  <c:v>44161</c:v>
                </c:pt>
                <c:pt idx="331">
                  <c:v>44162</c:v>
                </c:pt>
                <c:pt idx="332">
                  <c:v>44163</c:v>
                </c:pt>
                <c:pt idx="333">
                  <c:v>44164</c:v>
                </c:pt>
                <c:pt idx="334">
                  <c:v>44165</c:v>
                </c:pt>
                <c:pt idx="335">
                  <c:v>44166</c:v>
                </c:pt>
                <c:pt idx="336">
                  <c:v>44167</c:v>
                </c:pt>
                <c:pt idx="337">
                  <c:v>44168</c:v>
                </c:pt>
                <c:pt idx="338">
                  <c:v>44169</c:v>
                </c:pt>
                <c:pt idx="339">
                  <c:v>44170</c:v>
                </c:pt>
                <c:pt idx="340">
                  <c:v>44171</c:v>
                </c:pt>
                <c:pt idx="341">
                  <c:v>44172</c:v>
                </c:pt>
                <c:pt idx="342">
                  <c:v>44173</c:v>
                </c:pt>
                <c:pt idx="343">
                  <c:v>44174</c:v>
                </c:pt>
                <c:pt idx="344">
                  <c:v>44175</c:v>
                </c:pt>
                <c:pt idx="345">
                  <c:v>44176</c:v>
                </c:pt>
                <c:pt idx="346">
                  <c:v>44177</c:v>
                </c:pt>
                <c:pt idx="347">
                  <c:v>44178</c:v>
                </c:pt>
                <c:pt idx="348">
                  <c:v>44179</c:v>
                </c:pt>
                <c:pt idx="349">
                  <c:v>44180</c:v>
                </c:pt>
                <c:pt idx="350">
                  <c:v>44181</c:v>
                </c:pt>
                <c:pt idx="351">
                  <c:v>44182</c:v>
                </c:pt>
                <c:pt idx="352">
                  <c:v>44183</c:v>
                </c:pt>
                <c:pt idx="353">
                  <c:v>44184</c:v>
                </c:pt>
                <c:pt idx="354">
                  <c:v>44185</c:v>
                </c:pt>
                <c:pt idx="355">
                  <c:v>44186</c:v>
                </c:pt>
                <c:pt idx="356">
                  <c:v>44187</c:v>
                </c:pt>
                <c:pt idx="357">
                  <c:v>44188</c:v>
                </c:pt>
                <c:pt idx="358">
                  <c:v>44189</c:v>
                </c:pt>
                <c:pt idx="359">
                  <c:v>44190</c:v>
                </c:pt>
                <c:pt idx="360">
                  <c:v>44191</c:v>
                </c:pt>
                <c:pt idx="361">
                  <c:v>44192</c:v>
                </c:pt>
                <c:pt idx="362">
                  <c:v>44193</c:v>
                </c:pt>
                <c:pt idx="363">
                  <c:v>44194</c:v>
                </c:pt>
                <c:pt idx="364">
                  <c:v>44195</c:v>
                </c:pt>
                <c:pt idx="365">
                  <c:v>44196</c:v>
                </c:pt>
                <c:pt idx="366">
                  <c:v>44197</c:v>
                </c:pt>
                <c:pt idx="367">
                  <c:v>44198</c:v>
                </c:pt>
                <c:pt idx="368">
                  <c:v>44199</c:v>
                </c:pt>
                <c:pt idx="369">
                  <c:v>44200</c:v>
                </c:pt>
                <c:pt idx="370">
                  <c:v>44201</c:v>
                </c:pt>
                <c:pt idx="371">
                  <c:v>44202</c:v>
                </c:pt>
                <c:pt idx="372">
                  <c:v>44203</c:v>
                </c:pt>
                <c:pt idx="373">
                  <c:v>44204</c:v>
                </c:pt>
                <c:pt idx="374">
                  <c:v>44205</c:v>
                </c:pt>
                <c:pt idx="375">
                  <c:v>44206</c:v>
                </c:pt>
                <c:pt idx="376">
                  <c:v>44207</c:v>
                </c:pt>
                <c:pt idx="377">
                  <c:v>44208</c:v>
                </c:pt>
                <c:pt idx="378">
                  <c:v>44209</c:v>
                </c:pt>
                <c:pt idx="379">
                  <c:v>44210</c:v>
                </c:pt>
                <c:pt idx="380">
                  <c:v>44211</c:v>
                </c:pt>
                <c:pt idx="381">
                  <c:v>44212</c:v>
                </c:pt>
                <c:pt idx="382">
                  <c:v>44213</c:v>
                </c:pt>
                <c:pt idx="383">
                  <c:v>44214</c:v>
                </c:pt>
                <c:pt idx="384">
                  <c:v>44215</c:v>
                </c:pt>
                <c:pt idx="385">
                  <c:v>44216</c:v>
                </c:pt>
                <c:pt idx="386">
                  <c:v>44217</c:v>
                </c:pt>
                <c:pt idx="387">
                  <c:v>44218</c:v>
                </c:pt>
                <c:pt idx="388">
                  <c:v>44219</c:v>
                </c:pt>
                <c:pt idx="389">
                  <c:v>44220</c:v>
                </c:pt>
                <c:pt idx="390">
                  <c:v>44221</c:v>
                </c:pt>
                <c:pt idx="391">
                  <c:v>44222</c:v>
                </c:pt>
                <c:pt idx="392">
                  <c:v>44223</c:v>
                </c:pt>
                <c:pt idx="393">
                  <c:v>44224</c:v>
                </c:pt>
                <c:pt idx="394">
                  <c:v>44225</c:v>
                </c:pt>
                <c:pt idx="395">
                  <c:v>44226</c:v>
                </c:pt>
                <c:pt idx="396">
                  <c:v>44227</c:v>
                </c:pt>
                <c:pt idx="397">
                  <c:v>44228</c:v>
                </c:pt>
                <c:pt idx="398">
                  <c:v>44229</c:v>
                </c:pt>
                <c:pt idx="399">
                  <c:v>44230</c:v>
                </c:pt>
                <c:pt idx="400">
                  <c:v>44231</c:v>
                </c:pt>
                <c:pt idx="401">
                  <c:v>44232</c:v>
                </c:pt>
                <c:pt idx="402">
                  <c:v>44233</c:v>
                </c:pt>
                <c:pt idx="403">
                  <c:v>44234</c:v>
                </c:pt>
                <c:pt idx="404">
                  <c:v>44235</c:v>
                </c:pt>
                <c:pt idx="405">
                  <c:v>44236</c:v>
                </c:pt>
                <c:pt idx="406">
                  <c:v>44237</c:v>
                </c:pt>
                <c:pt idx="407">
                  <c:v>44238</c:v>
                </c:pt>
                <c:pt idx="408">
                  <c:v>44239</c:v>
                </c:pt>
                <c:pt idx="409">
                  <c:v>44240</c:v>
                </c:pt>
                <c:pt idx="410">
                  <c:v>44241</c:v>
                </c:pt>
                <c:pt idx="411">
                  <c:v>44242</c:v>
                </c:pt>
                <c:pt idx="412">
                  <c:v>44243</c:v>
                </c:pt>
                <c:pt idx="413">
                  <c:v>44244</c:v>
                </c:pt>
                <c:pt idx="414">
                  <c:v>44245</c:v>
                </c:pt>
                <c:pt idx="415">
                  <c:v>44246</c:v>
                </c:pt>
                <c:pt idx="416">
                  <c:v>44247</c:v>
                </c:pt>
                <c:pt idx="417">
                  <c:v>44248</c:v>
                </c:pt>
                <c:pt idx="418">
                  <c:v>44249</c:v>
                </c:pt>
                <c:pt idx="419">
                  <c:v>44250</c:v>
                </c:pt>
                <c:pt idx="420">
                  <c:v>44251</c:v>
                </c:pt>
                <c:pt idx="421">
                  <c:v>44252</c:v>
                </c:pt>
                <c:pt idx="422">
                  <c:v>44253</c:v>
                </c:pt>
                <c:pt idx="423">
                  <c:v>44254</c:v>
                </c:pt>
                <c:pt idx="424">
                  <c:v>44255</c:v>
                </c:pt>
                <c:pt idx="425">
                  <c:v>44256</c:v>
                </c:pt>
                <c:pt idx="426">
                  <c:v>44257</c:v>
                </c:pt>
                <c:pt idx="427">
                  <c:v>44258</c:v>
                </c:pt>
                <c:pt idx="428">
                  <c:v>44259</c:v>
                </c:pt>
                <c:pt idx="429">
                  <c:v>44260</c:v>
                </c:pt>
                <c:pt idx="430">
                  <c:v>44261</c:v>
                </c:pt>
                <c:pt idx="431">
                  <c:v>44262</c:v>
                </c:pt>
                <c:pt idx="432">
                  <c:v>44263</c:v>
                </c:pt>
                <c:pt idx="433">
                  <c:v>44264</c:v>
                </c:pt>
                <c:pt idx="434">
                  <c:v>44265</c:v>
                </c:pt>
                <c:pt idx="435">
                  <c:v>44266</c:v>
                </c:pt>
                <c:pt idx="436">
                  <c:v>44267</c:v>
                </c:pt>
                <c:pt idx="437">
                  <c:v>44268</c:v>
                </c:pt>
                <c:pt idx="438">
                  <c:v>44269</c:v>
                </c:pt>
                <c:pt idx="439">
                  <c:v>44270</c:v>
                </c:pt>
                <c:pt idx="440">
                  <c:v>44271</c:v>
                </c:pt>
                <c:pt idx="441">
                  <c:v>44272</c:v>
                </c:pt>
                <c:pt idx="442">
                  <c:v>44273</c:v>
                </c:pt>
                <c:pt idx="443">
                  <c:v>44274</c:v>
                </c:pt>
                <c:pt idx="444">
                  <c:v>44275</c:v>
                </c:pt>
                <c:pt idx="445">
                  <c:v>44276</c:v>
                </c:pt>
                <c:pt idx="446">
                  <c:v>44277</c:v>
                </c:pt>
                <c:pt idx="447">
                  <c:v>44278</c:v>
                </c:pt>
                <c:pt idx="448">
                  <c:v>44279</c:v>
                </c:pt>
                <c:pt idx="449">
                  <c:v>44280</c:v>
                </c:pt>
                <c:pt idx="450">
                  <c:v>44281</c:v>
                </c:pt>
                <c:pt idx="451">
                  <c:v>44282</c:v>
                </c:pt>
                <c:pt idx="452">
                  <c:v>44283</c:v>
                </c:pt>
                <c:pt idx="453">
                  <c:v>44284</c:v>
                </c:pt>
                <c:pt idx="454">
                  <c:v>44285</c:v>
                </c:pt>
                <c:pt idx="455">
                  <c:v>44286</c:v>
                </c:pt>
                <c:pt idx="456">
                  <c:v>44287</c:v>
                </c:pt>
                <c:pt idx="457">
                  <c:v>44288</c:v>
                </c:pt>
                <c:pt idx="458">
                  <c:v>44289</c:v>
                </c:pt>
                <c:pt idx="459">
                  <c:v>44290</c:v>
                </c:pt>
                <c:pt idx="460">
                  <c:v>44291</c:v>
                </c:pt>
                <c:pt idx="461">
                  <c:v>44292</c:v>
                </c:pt>
                <c:pt idx="462">
                  <c:v>44293</c:v>
                </c:pt>
                <c:pt idx="463">
                  <c:v>44294</c:v>
                </c:pt>
                <c:pt idx="464">
                  <c:v>44295</c:v>
                </c:pt>
                <c:pt idx="465">
                  <c:v>44296</c:v>
                </c:pt>
                <c:pt idx="466">
                  <c:v>44297</c:v>
                </c:pt>
                <c:pt idx="467">
                  <c:v>44298</c:v>
                </c:pt>
                <c:pt idx="468">
                  <c:v>44299</c:v>
                </c:pt>
                <c:pt idx="469">
                  <c:v>44300</c:v>
                </c:pt>
                <c:pt idx="470">
                  <c:v>44301</c:v>
                </c:pt>
                <c:pt idx="471">
                  <c:v>44302</c:v>
                </c:pt>
                <c:pt idx="472">
                  <c:v>44303</c:v>
                </c:pt>
                <c:pt idx="473">
                  <c:v>44304</c:v>
                </c:pt>
                <c:pt idx="474">
                  <c:v>44305</c:v>
                </c:pt>
                <c:pt idx="475">
                  <c:v>44306</c:v>
                </c:pt>
                <c:pt idx="476">
                  <c:v>44307</c:v>
                </c:pt>
                <c:pt idx="477">
                  <c:v>44308</c:v>
                </c:pt>
                <c:pt idx="478">
                  <c:v>44309</c:v>
                </c:pt>
                <c:pt idx="479">
                  <c:v>44310</c:v>
                </c:pt>
                <c:pt idx="480">
                  <c:v>44311</c:v>
                </c:pt>
                <c:pt idx="481">
                  <c:v>44312</c:v>
                </c:pt>
                <c:pt idx="482">
                  <c:v>44313</c:v>
                </c:pt>
                <c:pt idx="483">
                  <c:v>44314</c:v>
                </c:pt>
                <c:pt idx="484">
                  <c:v>44315</c:v>
                </c:pt>
                <c:pt idx="485">
                  <c:v>44316</c:v>
                </c:pt>
                <c:pt idx="486">
                  <c:v>44317</c:v>
                </c:pt>
                <c:pt idx="487">
                  <c:v>44318</c:v>
                </c:pt>
                <c:pt idx="488">
                  <c:v>44319</c:v>
                </c:pt>
                <c:pt idx="489">
                  <c:v>44320</c:v>
                </c:pt>
                <c:pt idx="490">
                  <c:v>44321</c:v>
                </c:pt>
                <c:pt idx="491">
                  <c:v>44322</c:v>
                </c:pt>
                <c:pt idx="492">
                  <c:v>44323</c:v>
                </c:pt>
                <c:pt idx="493">
                  <c:v>44324</c:v>
                </c:pt>
                <c:pt idx="494">
                  <c:v>44325</c:v>
                </c:pt>
                <c:pt idx="495">
                  <c:v>44326</c:v>
                </c:pt>
                <c:pt idx="496">
                  <c:v>44327</c:v>
                </c:pt>
                <c:pt idx="497">
                  <c:v>44328</c:v>
                </c:pt>
                <c:pt idx="498">
                  <c:v>44329</c:v>
                </c:pt>
                <c:pt idx="499">
                  <c:v>44330</c:v>
                </c:pt>
                <c:pt idx="500">
                  <c:v>44331</c:v>
                </c:pt>
                <c:pt idx="501">
                  <c:v>44332</c:v>
                </c:pt>
                <c:pt idx="502">
                  <c:v>44333</c:v>
                </c:pt>
                <c:pt idx="503">
                  <c:v>44334</c:v>
                </c:pt>
                <c:pt idx="504">
                  <c:v>44335</c:v>
                </c:pt>
                <c:pt idx="505">
                  <c:v>44336</c:v>
                </c:pt>
                <c:pt idx="506">
                  <c:v>44337</c:v>
                </c:pt>
                <c:pt idx="507">
                  <c:v>44338</c:v>
                </c:pt>
                <c:pt idx="508">
                  <c:v>44339</c:v>
                </c:pt>
                <c:pt idx="509">
                  <c:v>44340</c:v>
                </c:pt>
                <c:pt idx="510">
                  <c:v>44341</c:v>
                </c:pt>
                <c:pt idx="511">
                  <c:v>44342</c:v>
                </c:pt>
                <c:pt idx="512">
                  <c:v>44343</c:v>
                </c:pt>
                <c:pt idx="513">
                  <c:v>44344</c:v>
                </c:pt>
                <c:pt idx="514">
                  <c:v>44345</c:v>
                </c:pt>
                <c:pt idx="515">
                  <c:v>44346</c:v>
                </c:pt>
                <c:pt idx="516">
                  <c:v>44347</c:v>
                </c:pt>
                <c:pt idx="517">
                  <c:v>44348</c:v>
                </c:pt>
                <c:pt idx="518">
                  <c:v>44349</c:v>
                </c:pt>
                <c:pt idx="519">
                  <c:v>44350</c:v>
                </c:pt>
                <c:pt idx="520">
                  <c:v>44351</c:v>
                </c:pt>
                <c:pt idx="521">
                  <c:v>44352</c:v>
                </c:pt>
                <c:pt idx="522">
                  <c:v>44353</c:v>
                </c:pt>
                <c:pt idx="523">
                  <c:v>44354</c:v>
                </c:pt>
                <c:pt idx="524">
                  <c:v>44355</c:v>
                </c:pt>
                <c:pt idx="525">
                  <c:v>44356</c:v>
                </c:pt>
                <c:pt idx="526">
                  <c:v>44357</c:v>
                </c:pt>
                <c:pt idx="527">
                  <c:v>44358</c:v>
                </c:pt>
                <c:pt idx="528">
                  <c:v>44359</c:v>
                </c:pt>
                <c:pt idx="529">
                  <c:v>44360</c:v>
                </c:pt>
                <c:pt idx="530">
                  <c:v>44361</c:v>
                </c:pt>
                <c:pt idx="531">
                  <c:v>44362</c:v>
                </c:pt>
                <c:pt idx="532">
                  <c:v>44363</c:v>
                </c:pt>
                <c:pt idx="533">
                  <c:v>44364</c:v>
                </c:pt>
                <c:pt idx="534">
                  <c:v>44365</c:v>
                </c:pt>
                <c:pt idx="535">
                  <c:v>44366</c:v>
                </c:pt>
                <c:pt idx="536">
                  <c:v>44367</c:v>
                </c:pt>
                <c:pt idx="537">
                  <c:v>44368</c:v>
                </c:pt>
                <c:pt idx="538">
                  <c:v>44369</c:v>
                </c:pt>
                <c:pt idx="539">
                  <c:v>44370</c:v>
                </c:pt>
                <c:pt idx="540">
                  <c:v>44371</c:v>
                </c:pt>
                <c:pt idx="541">
                  <c:v>44372</c:v>
                </c:pt>
                <c:pt idx="542">
                  <c:v>44373</c:v>
                </c:pt>
                <c:pt idx="543">
                  <c:v>44374</c:v>
                </c:pt>
                <c:pt idx="544">
                  <c:v>44375</c:v>
                </c:pt>
                <c:pt idx="545">
                  <c:v>44376</c:v>
                </c:pt>
              </c:numCache>
            </c:numRef>
          </c:cat>
          <c:val>
            <c:numRef>
              <c:f>Sheet3!$BO$3:$BO$548</c:f>
              <c:numCache>
                <c:formatCode>General</c:formatCode>
                <c:ptCount val="546"/>
                <c:pt idx="271">
                  <c:v>800</c:v>
                </c:pt>
                <c:pt idx="272">
                  <c:v>800</c:v>
                </c:pt>
                <c:pt idx="273">
                  <c:v>800</c:v>
                </c:pt>
                <c:pt idx="274">
                  <c:v>800</c:v>
                </c:pt>
                <c:pt idx="275">
                  <c:v>800</c:v>
                </c:pt>
                <c:pt idx="276">
                  <c:v>800</c:v>
                </c:pt>
                <c:pt idx="277">
                  <c:v>800</c:v>
                </c:pt>
                <c:pt idx="278">
                  <c:v>800</c:v>
                </c:pt>
                <c:pt idx="279">
                  <c:v>800</c:v>
                </c:pt>
                <c:pt idx="280">
                  <c:v>800</c:v>
                </c:pt>
                <c:pt idx="281">
                  <c:v>800</c:v>
                </c:pt>
                <c:pt idx="282">
                  <c:v>800</c:v>
                </c:pt>
                <c:pt idx="283">
                  <c:v>800</c:v>
                </c:pt>
                <c:pt idx="284">
                  <c:v>800</c:v>
                </c:pt>
                <c:pt idx="285">
                  <c:v>800</c:v>
                </c:pt>
                <c:pt idx="286">
                  <c:v>800</c:v>
                </c:pt>
                <c:pt idx="287">
                  <c:v>800</c:v>
                </c:pt>
                <c:pt idx="288">
                  <c:v>800</c:v>
                </c:pt>
                <c:pt idx="289">
                  <c:v>800</c:v>
                </c:pt>
                <c:pt idx="290">
                  <c:v>800</c:v>
                </c:pt>
                <c:pt idx="291">
                  <c:v>800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41-9CC8-4140-B968-02DA341257F4}"/>
            </c:ext>
          </c:extLst>
        </c:ser>
        <c:ser>
          <c:idx val="66"/>
          <c:order val="66"/>
          <c:tx>
            <c:strRef>
              <c:f>Sheet3!$BP$2</c:f>
              <c:strCache>
                <c:ptCount val="1"/>
                <c:pt idx="0">
                  <c:v>中秋团圆月飘香-嫦娥献礼刮</c:v>
                </c:pt>
              </c:strCache>
            </c:strRef>
          </c:tx>
          <c:spPr>
            <a:ln w="28575" cap="rnd">
              <a:solidFill>
                <a:schemeClr val="accent1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Sheet3!$A$3:$A$548</c:f>
              <c:numCache>
                <c:formatCode>m/d/yyyy</c:formatCode>
                <c:ptCount val="546"/>
                <c:pt idx="0">
                  <c:v>43831</c:v>
                </c:pt>
                <c:pt idx="1">
                  <c:v>43832</c:v>
                </c:pt>
                <c:pt idx="2">
                  <c:v>43833</c:v>
                </c:pt>
                <c:pt idx="3">
                  <c:v>43834</c:v>
                </c:pt>
                <c:pt idx="4">
                  <c:v>43835</c:v>
                </c:pt>
                <c:pt idx="5">
                  <c:v>43836</c:v>
                </c:pt>
                <c:pt idx="6">
                  <c:v>43837</c:v>
                </c:pt>
                <c:pt idx="7">
                  <c:v>43838</c:v>
                </c:pt>
                <c:pt idx="8">
                  <c:v>43839</c:v>
                </c:pt>
                <c:pt idx="9">
                  <c:v>43840</c:v>
                </c:pt>
                <c:pt idx="10">
                  <c:v>43841</c:v>
                </c:pt>
                <c:pt idx="11">
                  <c:v>43842</c:v>
                </c:pt>
                <c:pt idx="12">
                  <c:v>43843</c:v>
                </c:pt>
                <c:pt idx="13">
                  <c:v>43844</c:v>
                </c:pt>
                <c:pt idx="14">
                  <c:v>43845</c:v>
                </c:pt>
                <c:pt idx="15">
                  <c:v>43846</c:v>
                </c:pt>
                <c:pt idx="16">
                  <c:v>43847</c:v>
                </c:pt>
                <c:pt idx="17">
                  <c:v>43848</c:v>
                </c:pt>
                <c:pt idx="18">
                  <c:v>43849</c:v>
                </c:pt>
                <c:pt idx="19">
                  <c:v>43850</c:v>
                </c:pt>
                <c:pt idx="20">
                  <c:v>43851</c:v>
                </c:pt>
                <c:pt idx="21">
                  <c:v>43852</c:v>
                </c:pt>
                <c:pt idx="22">
                  <c:v>43853</c:v>
                </c:pt>
                <c:pt idx="23">
                  <c:v>43854</c:v>
                </c:pt>
                <c:pt idx="24">
                  <c:v>43855</c:v>
                </c:pt>
                <c:pt idx="25">
                  <c:v>43856</c:v>
                </c:pt>
                <c:pt idx="26">
                  <c:v>43857</c:v>
                </c:pt>
                <c:pt idx="27">
                  <c:v>43858</c:v>
                </c:pt>
                <c:pt idx="28">
                  <c:v>43859</c:v>
                </c:pt>
                <c:pt idx="29">
                  <c:v>43860</c:v>
                </c:pt>
                <c:pt idx="30">
                  <c:v>43861</c:v>
                </c:pt>
                <c:pt idx="31">
                  <c:v>43862</c:v>
                </c:pt>
                <c:pt idx="32">
                  <c:v>43863</c:v>
                </c:pt>
                <c:pt idx="33">
                  <c:v>43864</c:v>
                </c:pt>
                <c:pt idx="34">
                  <c:v>43865</c:v>
                </c:pt>
                <c:pt idx="35">
                  <c:v>43866</c:v>
                </c:pt>
                <c:pt idx="36">
                  <c:v>43867</c:v>
                </c:pt>
                <c:pt idx="37">
                  <c:v>43868</c:v>
                </c:pt>
                <c:pt idx="38">
                  <c:v>43869</c:v>
                </c:pt>
                <c:pt idx="39">
                  <c:v>43870</c:v>
                </c:pt>
                <c:pt idx="40">
                  <c:v>43871</c:v>
                </c:pt>
                <c:pt idx="41">
                  <c:v>43872</c:v>
                </c:pt>
                <c:pt idx="42">
                  <c:v>43873</c:v>
                </c:pt>
                <c:pt idx="43">
                  <c:v>43874</c:v>
                </c:pt>
                <c:pt idx="44">
                  <c:v>43875</c:v>
                </c:pt>
                <c:pt idx="45">
                  <c:v>43876</c:v>
                </c:pt>
                <c:pt idx="46">
                  <c:v>43877</c:v>
                </c:pt>
                <c:pt idx="47">
                  <c:v>43878</c:v>
                </c:pt>
                <c:pt idx="48">
                  <c:v>43879</c:v>
                </c:pt>
                <c:pt idx="49">
                  <c:v>43880</c:v>
                </c:pt>
                <c:pt idx="50">
                  <c:v>43881</c:v>
                </c:pt>
                <c:pt idx="51">
                  <c:v>43882</c:v>
                </c:pt>
                <c:pt idx="52">
                  <c:v>43883</c:v>
                </c:pt>
                <c:pt idx="53">
                  <c:v>43884</c:v>
                </c:pt>
                <c:pt idx="54">
                  <c:v>43885</c:v>
                </c:pt>
                <c:pt idx="55">
                  <c:v>43886</c:v>
                </c:pt>
                <c:pt idx="56">
                  <c:v>43887</c:v>
                </c:pt>
                <c:pt idx="57">
                  <c:v>43888</c:v>
                </c:pt>
                <c:pt idx="58">
                  <c:v>43889</c:v>
                </c:pt>
                <c:pt idx="59">
                  <c:v>43890</c:v>
                </c:pt>
                <c:pt idx="60">
                  <c:v>43891</c:v>
                </c:pt>
                <c:pt idx="61">
                  <c:v>43892</c:v>
                </c:pt>
                <c:pt idx="62">
                  <c:v>43893</c:v>
                </c:pt>
                <c:pt idx="63">
                  <c:v>43894</c:v>
                </c:pt>
                <c:pt idx="64">
                  <c:v>43895</c:v>
                </c:pt>
                <c:pt idx="65">
                  <c:v>43896</c:v>
                </c:pt>
                <c:pt idx="66">
                  <c:v>43897</c:v>
                </c:pt>
                <c:pt idx="67">
                  <c:v>43898</c:v>
                </c:pt>
                <c:pt idx="68">
                  <c:v>43899</c:v>
                </c:pt>
                <c:pt idx="69">
                  <c:v>43900</c:v>
                </c:pt>
                <c:pt idx="70">
                  <c:v>43901</c:v>
                </c:pt>
                <c:pt idx="71">
                  <c:v>43902</c:v>
                </c:pt>
                <c:pt idx="72">
                  <c:v>43903</c:v>
                </c:pt>
                <c:pt idx="73">
                  <c:v>43904</c:v>
                </c:pt>
                <c:pt idx="74">
                  <c:v>43905</c:v>
                </c:pt>
                <c:pt idx="75">
                  <c:v>43906</c:v>
                </c:pt>
                <c:pt idx="76">
                  <c:v>43907</c:v>
                </c:pt>
                <c:pt idx="77">
                  <c:v>43908</c:v>
                </c:pt>
                <c:pt idx="78">
                  <c:v>43909</c:v>
                </c:pt>
                <c:pt idx="79">
                  <c:v>43910</c:v>
                </c:pt>
                <c:pt idx="80">
                  <c:v>43911</c:v>
                </c:pt>
                <c:pt idx="81">
                  <c:v>43912</c:v>
                </c:pt>
                <c:pt idx="82">
                  <c:v>43913</c:v>
                </c:pt>
                <c:pt idx="83">
                  <c:v>43914</c:v>
                </c:pt>
                <c:pt idx="84">
                  <c:v>43915</c:v>
                </c:pt>
                <c:pt idx="85">
                  <c:v>43916</c:v>
                </c:pt>
                <c:pt idx="86">
                  <c:v>43917</c:v>
                </c:pt>
                <c:pt idx="87">
                  <c:v>43918</c:v>
                </c:pt>
                <c:pt idx="88">
                  <c:v>43919</c:v>
                </c:pt>
                <c:pt idx="89">
                  <c:v>43920</c:v>
                </c:pt>
                <c:pt idx="90">
                  <c:v>43921</c:v>
                </c:pt>
                <c:pt idx="91">
                  <c:v>43922</c:v>
                </c:pt>
                <c:pt idx="92">
                  <c:v>43923</c:v>
                </c:pt>
                <c:pt idx="93">
                  <c:v>43924</c:v>
                </c:pt>
                <c:pt idx="94">
                  <c:v>43925</c:v>
                </c:pt>
                <c:pt idx="95">
                  <c:v>43926</c:v>
                </c:pt>
                <c:pt idx="96">
                  <c:v>43927</c:v>
                </c:pt>
                <c:pt idx="97">
                  <c:v>43928</c:v>
                </c:pt>
                <c:pt idx="98">
                  <c:v>43929</c:v>
                </c:pt>
                <c:pt idx="99">
                  <c:v>43930</c:v>
                </c:pt>
                <c:pt idx="100">
                  <c:v>43931</c:v>
                </c:pt>
                <c:pt idx="101">
                  <c:v>43932</c:v>
                </c:pt>
                <c:pt idx="102">
                  <c:v>43933</c:v>
                </c:pt>
                <c:pt idx="103">
                  <c:v>43934</c:v>
                </c:pt>
                <c:pt idx="104">
                  <c:v>43935</c:v>
                </c:pt>
                <c:pt idx="105">
                  <c:v>43936</c:v>
                </c:pt>
                <c:pt idx="106">
                  <c:v>43937</c:v>
                </c:pt>
                <c:pt idx="107">
                  <c:v>43938</c:v>
                </c:pt>
                <c:pt idx="108">
                  <c:v>43939</c:v>
                </c:pt>
                <c:pt idx="109">
                  <c:v>43940</c:v>
                </c:pt>
                <c:pt idx="110">
                  <c:v>43941</c:v>
                </c:pt>
                <c:pt idx="111">
                  <c:v>43942</c:v>
                </c:pt>
                <c:pt idx="112">
                  <c:v>43943</c:v>
                </c:pt>
                <c:pt idx="113">
                  <c:v>43944</c:v>
                </c:pt>
                <c:pt idx="114">
                  <c:v>43945</c:v>
                </c:pt>
                <c:pt idx="115">
                  <c:v>43946</c:v>
                </c:pt>
                <c:pt idx="116">
                  <c:v>43947</c:v>
                </c:pt>
                <c:pt idx="117">
                  <c:v>43948</c:v>
                </c:pt>
                <c:pt idx="118">
                  <c:v>43949</c:v>
                </c:pt>
                <c:pt idx="119">
                  <c:v>43950</c:v>
                </c:pt>
                <c:pt idx="120">
                  <c:v>43951</c:v>
                </c:pt>
                <c:pt idx="121">
                  <c:v>43952</c:v>
                </c:pt>
                <c:pt idx="122">
                  <c:v>43953</c:v>
                </c:pt>
                <c:pt idx="123">
                  <c:v>43954</c:v>
                </c:pt>
                <c:pt idx="124">
                  <c:v>43955</c:v>
                </c:pt>
                <c:pt idx="125">
                  <c:v>43956</c:v>
                </c:pt>
                <c:pt idx="126">
                  <c:v>43957</c:v>
                </c:pt>
                <c:pt idx="127">
                  <c:v>43958</c:v>
                </c:pt>
                <c:pt idx="128">
                  <c:v>43959</c:v>
                </c:pt>
                <c:pt idx="129">
                  <c:v>43960</c:v>
                </c:pt>
                <c:pt idx="130">
                  <c:v>43961</c:v>
                </c:pt>
                <c:pt idx="131">
                  <c:v>43962</c:v>
                </c:pt>
                <c:pt idx="132">
                  <c:v>43963</c:v>
                </c:pt>
                <c:pt idx="133">
                  <c:v>43964</c:v>
                </c:pt>
                <c:pt idx="134">
                  <c:v>43965</c:v>
                </c:pt>
                <c:pt idx="135">
                  <c:v>43966</c:v>
                </c:pt>
                <c:pt idx="136">
                  <c:v>43967</c:v>
                </c:pt>
                <c:pt idx="137">
                  <c:v>43968</c:v>
                </c:pt>
                <c:pt idx="138">
                  <c:v>43969</c:v>
                </c:pt>
                <c:pt idx="139">
                  <c:v>43970</c:v>
                </c:pt>
                <c:pt idx="140">
                  <c:v>43971</c:v>
                </c:pt>
                <c:pt idx="141">
                  <c:v>43972</c:v>
                </c:pt>
                <c:pt idx="142">
                  <c:v>43973</c:v>
                </c:pt>
                <c:pt idx="143">
                  <c:v>43974</c:v>
                </c:pt>
                <c:pt idx="144">
                  <c:v>43975</c:v>
                </c:pt>
                <c:pt idx="145">
                  <c:v>43976</c:v>
                </c:pt>
                <c:pt idx="146">
                  <c:v>43977</c:v>
                </c:pt>
                <c:pt idx="147">
                  <c:v>43978</c:v>
                </c:pt>
                <c:pt idx="148">
                  <c:v>43979</c:v>
                </c:pt>
                <c:pt idx="149">
                  <c:v>43980</c:v>
                </c:pt>
                <c:pt idx="150">
                  <c:v>43981</c:v>
                </c:pt>
                <c:pt idx="151">
                  <c:v>43982</c:v>
                </c:pt>
                <c:pt idx="152">
                  <c:v>43983</c:v>
                </c:pt>
                <c:pt idx="153">
                  <c:v>43984</c:v>
                </c:pt>
                <c:pt idx="154">
                  <c:v>43985</c:v>
                </c:pt>
                <c:pt idx="155">
                  <c:v>43986</c:v>
                </c:pt>
                <c:pt idx="156">
                  <c:v>43987</c:v>
                </c:pt>
                <c:pt idx="157">
                  <c:v>43988</c:v>
                </c:pt>
                <c:pt idx="158">
                  <c:v>43989</c:v>
                </c:pt>
                <c:pt idx="159">
                  <c:v>43990</c:v>
                </c:pt>
                <c:pt idx="160">
                  <c:v>43991</c:v>
                </c:pt>
                <c:pt idx="161">
                  <c:v>43992</c:v>
                </c:pt>
                <c:pt idx="162">
                  <c:v>43993</c:v>
                </c:pt>
                <c:pt idx="163">
                  <c:v>43994</c:v>
                </c:pt>
                <c:pt idx="164">
                  <c:v>43995</c:v>
                </c:pt>
                <c:pt idx="165">
                  <c:v>43996</c:v>
                </c:pt>
                <c:pt idx="166">
                  <c:v>43997</c:v>
                </c:pt>
                <c:pt idx="167">
                  <c:v>43998</c:v>
                </c:pt>
                <c:pt idx="168">
                  <c:v>43999</c:v>
                </c:pt>
                <c:pt idx="169">
                  <c:v>44000</c:v>
                </c:pt>
                <c:pt idx="170">
                  <c:v>44001</c:v>
                </c:pt>
                <c:pt idx="171">
                  <c:v>44002</c:v>
                </c:pt>
                <c:pt idx="172">
                  <c:v>44003</c:v>
                </c:pt>
                <c:pt idx="173">
                  <c:v>44004</c:v>
                </c:pt>
                <c:pt idx="174">
                  <c:v>44005</c:v>
                </c:pt>
                <c:pt idx="175">
                  <c:v>44006</c:v>
                </c:pt>
                <c:pt idx="176">
                  <c:v>44007</c:v>
                </c:pt>
                <c:pt idx="177">
                  <c:v>44008</c:v>
                </c:pt>
                <c:pt idx="178">
                  <c:v>44009</c:v>
                </c:pt>
                <c:pt idx="179">
                  <c:v>44010</c:v>
                </c:pt>
                <c:pt idx="180">
                  <c:v>44011</c:v>
                </c:pt>
                <c:pt idx="181">
                  <c:v>44012</c:v>
                </c:pt>
                <c:pt idx="182">
                  <c:v>44013</c:v>
                </c:pt>
                <c:pt idx="183">
                  <c:v>44014</c:v>
                </c:pt>
                <c:pt idx="184">
                  <c:v>44015</c:v>
                </c:pt>
                <c:pt idx="185">
                  <c:v>44016</c:v>
                </c:pt>
                <c:pt idx="186">
                  <c:v>44017</c:v>
                </c:pt>
                <c:pt idx="187">
                  <c:v>44018</c:v>
                </c:pt>
                <c:pt idx="188">
                  <c:v>44019</c:v>
                </c:pt>
                <c:pt idx="189">
                  <c:v>44020</c:v>
                </c:pt>
                <c:pt idx="190">
                  <c:v>44021</c:v>
                </c:pt>
                <c:pt idx="191">
                  <c:v>44022</c:v>
                </c:pt>
                <c:pt idx="192">
                  <c:v>44023</c:v>
                </c:pt>
                <c:pt idx="193">
                  <c:v>44024</c:v>
                </c:pt>
                <c:pt idx="194">
                  <c:v>44025</c:v>
                </c:pt>
                <c:pt idx="195">
                  <c:v>44026</c:v>
                </c:pt>
                <c:pt idx="196">
                  <c:v>44027</c:v>
                </c:pt>
                <c:pt idx="197">
                  <c:v>44028</c:v>
                </c:pt>
                <c:pt idx="198">
                  <c:v>44029</c:v>
                </c:pt>
                <c:pt idx="199">
                  <c:v>44030</c:v>
                </c:pt>
                <c:pt idx="200">
                  <c:v>44031</c:v>
                </c:pt>
                <c:pt idx="201">
                  <c:v>44032</c:v>
                </c:pt>
                <c:pt idx="202">
                  <c:v>44033</c:v>
                </c:pt>
                <c:pt idx="203">
                  <c:v>44034</c:v>
                </c:pt>
                <c:pt idx="204">
                  <c:v>44035</c:v>
                </c:pt>
                <c:pt idx="205">
                  <c:v>44036</c:v>
                </c:pt>
                <c:pt idx="206">
                  <c:v>44037</c:v>
                </c:pt>
                <c:pt idx="207">
                  <c:v>44038</c:v>
                </c:pt>
                <c:pt idx="208">
                  <c:v>44039</c:v>
                </c:pt>
                <c:pt idx="209">
                  <c:v>44040</c:v>
                </c:pt>
                <c:pt idx="210">
                  <c:v>44041</c:v>
                </c:pt>
                <c:pt idx="211">
                  <c:v>44042</c:v>
                </c:pt>
                <c:pt idx="212">
                  <c:v>44043</c:v>
                </c:pt>
                <c:pt idx="213">
                  <c:v>44044</c:v>
                </c:pt>
                <c:pt idx="214">
                  <c:v>44045</c:v>
                </c:pt>
                <c:pt idx="215">
                  <c:v>44046</c:v>
                </c:pt>
                <c:pt idx="216">
                  <c:v>44047</c:v>
                </c:pt>
                <c:pt idx="217">
                  <c:v>44048</c:v>
                </c:pt>
                <c:pt idx="218">
                  <c:v>44049</c:v>
                </c:pt>
                <c:pt idx="219">
                  <c:v>44050</c:v>
                </c:pt>
                <c:pt idx="220">
                  <c:v>44051</c:v>
                </c:pt>
                <c:pt idx="221">
                  <c:v>44052</c:v>
                </c:pt>
                <c:pt idx="222">
                  <c:v>44053</c:v>
                </c:pt>
                <c:pt idx="223">
                  <c:v>44054</c:v>
                </c:pt>
                <c:pt idx="224">
                  <c:v>44055</c:v>
                </c:pt>
                <c:pt idx="225">
                  <c:v>44056</c:v>
                </c:pt>
                <c:pt idx="226">
                  <c:v>44057</c:v>
                </c:pt>
                <c:pt idx="227">
                  <c:v>44058</c:v>
                </c:pt>
                <c:pt idx="228">
                  <c:v>44059</c:v>
                </c:pt>
                <c:pt idx="229">
                  <c:v>44060</c:v>
                </c:pt>
                <c:pt idx="230">
                  <c:v>44061</c:v>
                </c:pt>
                <c:pt idx="231">
                  <c:v>44062</c:v>
                </c:pt>
                <c:pt idx="232">
                  <c:v>44063</c:v>
                </c:pt>
                <c:pt idx="233">
                  <c:v>44064</c:v>
                </c:pt>
                <c:pt idx="234">
                  <c:v>44065</c:v>
                </c:pt>
                <c:pt idx="235">
                  <c:v>44066</c:v>
                </c:pt>
                <c:pt idx="236">
                  <c:v>44067</c:v>
                </c:pt>
                <c:pt idx="237">
                  <c:v>44068</c:v>
                </c:pt>
                <c:pt idx="238">
                  <c:v>44069</c:v>
                </c:pt>
                <c:pt idx="239">
                  <c:v>44070</c:v>
                </c:pt>
                <c:pt idx="240">
                  <c:v>44071</c:v>
                </c:pt>
                <c:pt idx="241">
                  <c:v>44072</c:v>
                </c:pt>
                <c:pt idx="242">
                  <c:v>44073</c:v>
                </c:pt>
                <c:pt idx="243">
                  <c:v>44074</c:v>
                </c:pt>
                <c:pt idx="244">
                  <c:v>44075</c:v>
                </c:pt>
                <c:pt idx="245">
                  <c:v>44076</c:v>
                </c:pt>
                <c:pt idx="246">
                  <c:v>44077</c:v>
                </c:pt>
                <c:pt idx="247">
                  <c:v>44078</c:v>
                </c:pt>
                <c:pt idx="248">
                  <c:v>44079</c:v>
                </c:pt>
                <c:pt idx="249">
                  <c:v>44080</c:v>
                </c:pt>
                <c:pt idx="250">
                  <c:v>44081</c:v>
                </c:pt>
                <c:pt idx="251">
                  <c:v>44082</c:v>
                </c:pt>
                <c:pt idx="252">
                  <c:v>44083</c:v>
                </c:pt>
                <c:pt idx="253">
                  <c:v>44084</c:v>
                </c:pt>
                <c:pt idx="254">
                  <c:v>44085</c:v>
                </c:pt>
                <c:pt idx="255">
                  <c:v>44086</c:v>
                </c:pt>
                <c:pt idx="256">
                  <c:v>44087</c:v>
                </c:pt>
                <c:pt idx="257">
                  <c:v>44088</c:v>
                </c:pt>
                <c:pt idx="258">
                  <c:v>44089</c:v>
                </c:pt>
                <c:pt idx="259">
                  <c:v>44090</c:v>
                </c:pt>
                <c:pt idx="260">
                  <c:v>44091</c:v>
                </c:pt>
                <c:pt idx="261">
                  <c:v>44092</c:v>
                </c:pt>
                <c:pt idx="262">
                  <c:v>44093</c:v>
                </c:pt>
                <c:pt idx="263">
                  <c:v>44094</c:v>
                </c:pt>
                <c:pt idx="264">
                  <c:v>44095</c:v>
                </c:pt>
                <c:pt idx="265">
                  <c:v>44096</c:v>
                </c:pt>
                <c:pt idx="266">
                  <c:v>44097</c:v>
                </c:pt>
                <c:pt idx="267">
                  <c:v>44098</c:v>
                </c:pt>
                <c:pt idx="268">
                  <c:v>44099</c:v>
                </c:pt>
                <c:pt idx="269">
                  <c:v>44100</c:v>
                </c:pt>
                <c:pt idx="270">
                  <c:v>44101</c:v>
                </c:pt>
                <c:pt idx="271">
                  <c:v>44102</c:v>
                </c:pt>
                <c:pt idx="272">
                  <c:v>44103</c:v>
                </c:pt>
                <c:pt idx="273">
                  <c:v>44104</c:v>
                </c:pt>
                <c:pt idx="274">
                  <c:v>44105</c:v>
                </c:pt>
                <c:pt idx="275">
                  <c:v>44106</c:v>
                </c:pt>
                <c:pt idx="276">
                  <c:v>44107</c:v>
                </c:pt>
                <c:pt idx="277">
                  <c:v>44108</c:v>
                </c:pt>
                <c:pt idx="278">
                  <c:v>44109</c:v>
                </c:pt>
                <c:pt idx="279">
                  <c:v>44110</c:v>
                </c:pt>
                <c:pt idx="280">
                  <c:v>44111</c:v>
                </c:pt>
                <c:pt idx="281">
                  <c:v>44112</c:v>
                </c:pt>
                <c:pt idx="282">
                  <c:v>44113</c:v>
                </c:pt>
                <c:pt idx="283">
                  <c:v>44114</c:v>
                </c:pt>
                <c:pt idx="284">
                  <c:v>44115</c:v>
                </c:pt>
                <c:pt idx="285">
                  <c:v>44116</c:v>
                </c:pt>
                <c:pt idx="286">
                  <c:v>44117</c:v>
                </c:pt>
                <c:pt idx="287">
                  <c:v>44118</c:v>
                </c:pt>
                <c:pt idx="288">
                  <c:v>44119</c:v>
                </c:pt>
                <c:pt idx="289">
                  <c:v>44120</c:v>
                </c:pt>
                <c:pt idx="290">
                  <c:v>44121</c:v>
                </c:pt>
                <c:pt idx="291">
                  <c:v>44122</c:v>
                </c:pt>
                <c:pt idx="292">
                  <c:v>44123</c:v>
                </c:pt>
                <c:pt idx="293">
                  <c:v>44124</c:v>
                </c:pt>
                <c:pt idx="294">
                  <c:v>44125</c:v>
                </c:pt>
                <c:pt idx="295">
                  <c:v>44126</c:v>
                </c:pt>
                <c:pt idx="296">
                  <c:v>44127</c:v>
                </c:pt>
                <c:pt idx="297">
                  <c:v>44128</c:v>
                </c:pt>
                <c:pt idx="298">
                  <c:v>44129</c:v>
                </c:pt>
                <c:pt idx="299">
                  <c:v>44130</c:v>
                </c:pt>
                <c:pt idx="300">
                  <c:v>44131</c:v>
                </c:pt>
                <c:pt idx="301">
                  <c:v>44132</c:v>
                </c:pt>
                <c:pt idx="302">
                  <c:v>44133</c:v>
                </c:pt>
                <c:pt idx="303">
                  <c:v>44134</c:v>
                </c:pt>
                <c:pt idx="304">
                  <c:v>44135</c:v>
                </c:pt>
                <c:pt idx="305">
                  <c:v>44136</c:v>
                </c:pt>
                <c:pt idx="306">
                  <c:v>44137</c:v>
                </c:pt>
                <c:pt idx="307">
                  <c:v>44138</c:v>
                </c:pt>
                <c:pt idx="308">
                  <c:v>44139</c:v>
                </c:pt>
                <c:pt idx="309">
                  <c:v>44140</c:v>
                </c:pt>
                <c:pt idx="310">
                  <c:v>44141</c:v>
                </c:pt>
                <c:pt idx="311">
                  <c:v>44142</c:v>
                </c:pt>
                <c:pt idx="312">
                  <c:v>44143</c:v>
                </c:pt>
                <c:pt idx="313">
                  <c:v>44144</c:v>
                </c:pt>
                <c:pt idx="314">
                  <c:v>44145</c:v>
                </c:pt>
                <c:pt idx="315">
                  <c:v>44146</c:v>
                </c:pt>
                <c:pt idx="316">
                  <c:v>44147</c:v>
                </c:pt>
                <c:pt idx="317">
                  <c:v>44148</c:v>
                </c:pt>
                <c:pt idx="318">
                  <c:v>44149</c:v>
                </c:pt>
                <c:pt idx="319">
                  <c:v>44150</c:v>
                </c:pt>
                <c:pt idx="320">
                  <c:v>44151</c:v>
                </c:pt>
                <c:pt idx="321">
                  <c:v>44152</c:v>
                </c:pt>
                <c:pt idx="322">
                  <c:v>44153</c:v>
                </c:pt>
                <c:pt idx="323">
                  <c:v>44154</c:v>
                </c:pt>
                <c:pt idx="324">
                  <c:v>44155</c:v>
                </c:pt>
                <c:pt idx="325">
                  <c:v>44156</c:v>
                </c:pt>
                <c:pt idx="326">
                  <c:v>44157</c:v>
                </c:pt>
                <c:pt idx="327">
                  <c:v>44158</c:v>
                </c:pt>
                <c:pt idx="328">
                  <c:v>44159</c:v>
                </c:pt>
                <c:pt idx="329">
                  <c:v>44160</c:v>
                </c:pt>
                <c:pt idx="330">
                  <c:v>44161</c:v>
                </c:pt>
                <c:pt idx="331">
                  <c:v>44162</c:v>
                </c:pt>
                <c:pt idx="332">
                  <c:v>44163</c:v>
                </c:pt>
                <c:pt idx="333">
                  <c:v>44164</c:v>
                </c:pt>
                <c:pt idx="334">
                  <c:v>44165</c:v>
                </c:pt>
                <c:pt idx="335">
                  <c:v>44166</c:v>
                </c:pt>
                <c:pt idx="336">
                  <c:v>44167</c:v>
                </c:pt>
                <c:pt idx="337">
                  <c:v>44168</c:v>
                </c:pt>
                <c:pt idx="338">
                  <c:v>44169</c:v>
                </c:pt>
                <c:pt idx="339">
                  <c:v>44170</c:v>
                </c:pt>
                <c:pt idx="340">
                  <c:v>44171</c:v>
                </c:pt>
                <c:pt idx="341">
                  <c:v>44172</c:v>
                </c:pt>
                <c:pt idx="342">
                  <c:v>44173</c:v>
                </c:pt>
                <c:pt idx="343">
                  <c:v>44174</c:v>
                </c:pt>
                <c:pt idx="344">
                  <c:v>44175</c:v>
                </c:pt>
                <c:pt idx="345">
                  <c:v>44176</c:v>
                </c:pt>
                <c:pt idx="346">
                  <c:v>44177</c:v>
                </c:pt>
                <c:pt idx="347">
                  <c:v>44178</c:v>
                </c:pt>
                <c:pt idx="348">
                  <c:v>44179</c:v>
                </c:pt>
                <c:pt idx="349">
                  <c:v>44180</c:v>
                </c:pt>
                <c:pt idx="350">
                  <c:v>44181</c:v>
                </c:pt>
                <c:pt idx="351">
                  <c:v>44182</c:v>
                </c:pt>
                <c:pt idx="352">
                  <c:v>44183</c:v>
                </c:pt>
                <c:pt idx="353">
                  <c:v>44184</c:v>
                </c:pt>
                <c:pt idx="354">
                  <c:v>44185</c:v>
                </c:pt>
                <c:pt idx="355">
                  <c:v>44186</c:v>
                </c:pt>
                <c:pt idx="356">
                  <c:v>44187</c:v>
                </c:pt>
                <c:pt idx="357">
                  <c:v>44188</c:v>
                </c:pt>
                <c:pt idx="358">
                  <c:v>44189</c:v>
                </c:pt>
                <c:pt idx="359">
                  <c:v>44190</c:v>
                </c:pt>
                <c:pt idx="360">
                  <c:v>44191</c:v>
                </c:pt>
                <c:pt idx="361">
                  <c:v>44192</c:v>
                </c:pt>
                <c:pt idx="362">
                  <c:v>44193</c:v>
                </c:pt>
                <c:pt idx="363">
                  <c:v>44194</c:v>
                </c:pt>
                <c:pt idx="364">
                  <c:v>44195</c:v>
                </c:pt>
                <c:pt idx="365">
                  <c:v>44196</c:v>
                </c:pt>
                <c:pt idx="366">
                  <c:v>44197</c:v>
                </c:pt>
                <c:pt idx="367">
                  <c:v>44198</c:v>
                </c:pt>
                <c:pt idx="368">
                  <c:v>44199</c:v>
                </c:pt>
                <c:pt idx="369">
                  <c:v>44200</c:v>
                </c:pt>
                <c:pt idx="370">
                  <c:v>44201</c:v>
                </c:pt>
                <c:pt idx="371">
                  <c:v>44202</c:v>
                </c:pt>
                <c:pt idx="372">
                  <c:v>44203</c:v>
                </c:pt>
                <c:pt idx="373">
                  <c:v>44204</c:v>
                </c:pt>
                <c:pt idx="374">
                  <c:v>44205</c:v>
                </c:pt>
                <c:pt idx="375">
                  <c:v>44206</c:v>
                </c:pt>
                <c:pt idx="376">
                  <c:v>44207</c:v>
                </c:pt>
                <c:pt idx="377">
                  <c:v>44208</c:v>
                </c:pt>
                <c:pt idx="378">
                  <c:v>44209</c:v>
                </c:pt>
                <c:pt idx="379">
                  <c:v>44210</c:v>
                </c:pt>
                <c:pt idx="380">
                  <c:v>44211</c:v>
                </c:pt>
                <c:pt idx="381">
                  <c:v>44212</c:v>
                </c:pt>
                <c:pt idx="382">
                  <c:v>44213</c:v>
                </c:pt>
                <c:pt idx="383">
                  <c:v>44214</c:v>
                </c:pt>
                <c:pt idx="384">
                  <c:v>44215</c:v>
                </c:pt>
                <c:pt idx="385">
                  <c:v>44216</c:v>
                </c:pt>
                <c:pt idx="386">
                  <c:v>44217</c:v>
                </c:pt>
                <c:pt idx="387">
                  <c:v>44218</c:v>
                </c:pt>
                <c:pt idx="388">
                  <c:v>44219</c:v>
                </c:pt>
                <c:pt idx="389">
                  <c:v>44220</c:v>
                </c:pt>
                <c:pt idx="390">
                  <c:v>44221</c:v>
                </c:pt>
                <c:pt idx="391">
                  <c:v>44222</c:v>
                </c:pt>
                <c:pt idx="392">
                  <c:v>44223</c:v>
                </c:pt>
                <c:pt idx="393">
                  <c:v>44224</c:v>
                </c:pt>
                <c:pt idx="394">
                  <c:v>44225</c:v>
                </c:pt>
                <c:pt idx="395">
                  <c:v>44226</c:v>
                </c:pt>
                <c:pt idx="396">
                  <c:v>44227</c:v>
                </c:pt>
                <c:pt idx="397">
                  <c:v>44228</c:v>
                </c:pt>
                <c:pt idx="398">
                  <c:v>44229</c:v>
                </c:pt>
                <c:pt idx="399">
                  <c:v>44230</c:v>
                </c:pt>
                <c:pt idx="400">
                  <c:v>44231</c:v>
                </c:pt>
                <c:pt idx="401">
                  <c:v>44232</c:v>
                </c:pt>
                <c:pt idx="402">
                  <c:v>44233</c:v>
                </c:pt>
                <c:pt idx="403">
                  <c:v>44234</c:v>
                </c:pt>
                <c:pt idx="404">
                  <c:v>44235</c:v>
                </c:pt>
                <c:pt idx="405">
                  <c:v>44236</c:v>
                </c:pt>
                <c:pt idx="406">
                  <c:v>44237</c:v>
                </c:pt>
                <c:pt idx="407">
                  <c:v>44238</c:v>
                </c:pt>
                <c:pt idx="408">
                  <c:v>44239</c:v>
                </c:pt>
                <c:pt idx="409">
                  <c:v>44240</c:v>
                </c:pt>
                <c:pt idx="410">
                  <c:v>44241</c:v>
                </c:pt>
                <c:pt idx="411">
                  <c:v>44242</c:v>
                </c:pt>
                <c:pt idx="412">
                  <c:v>44243</c:v>
                </c:pt>
                <c:pt idx="413">
                  <c:v>44244</c:v>
                </c:pt>
                <c:pt idx="414">
                  <c:v>44245</c:v>
                </c:pt>
                <c:pt idx="415">
                  <c:v>44246</c:v>
                </c:pt>
                <c:pt idx="416">
                  <c:v>44247</c:v>
                </c:pt>
                <c:pt idx="417">
                  <c:v>44248</c:v>
                </c:pt>
                <c:pt idx="418">
                  <c:v>44249</c:v>
                </c:pt>
                <c:pt idx="419">
                  <c:v>44250</c:v>
                </c:pt>
                <c:pt idx="420">
                  <c:v>44251</c:v>
                </c:pt>
                <c:pt idx="421">
                  <c:v>44252</c:v>
                </c:pt>
                <c:pt idx="422">
                  <c:v>44253</c:v>
                </c:pt>
                <c:pt idx="423">
                  <c:v>44254</c:v>
                </c:pt>
                <c:pt idx="424">
                  <c:v>44255</c:v>
                </c:pt>
                <c:pt idx="425">
                  <c:v>44256</c:v>
                </c:pt>
                <c:pt idx="426">
                  <c:v>44257</c:v>
                </c:pt>
                <c:pt idx="427">
                  <c:v>44258</c:v>
                </c:pt>
                <c:pt idx="428">
                  <c:v>44259</c:v>
                </c:pt>
                <c:pt idx="429">
                  <c:v>44260</c:v>
                </c:pt>
                <c:pt idx="430">
                  <c:v>44261</c:v>
                </c:pt>
                <c:pt idx="431">
                  <c:v>44262</c:v>
                </c:pt>
                <c:pt idx="432">
                  <c:v>44263</c:v>
                </c:pt>
                <c:pt idx="433">
                  <c:v>44264</c:v>
                </c:pt>
                <c:pt idx="434">
                  <c:v>44265</c:v>
                </c:pt>
                <c:pt idx="435">
                  <c:v>44266</c:v>
                </c:pt>
                <c:pt idx="436">
                  <c:v>44267</c:v>
                </c:pt>
                <c:pt idx="437">
                  <c:v>44268</c:v>
                </c:pt>
                <c:pt idx="438">
                  <c:v>44269</c:v>
                </c:pt>
                <c:pt idx="439">
                  <c:v>44270</c:v>
                </c:pt>
                <c:pt idx="440">
                  <c:v>44271</c:v>
                </c:pt>
                <c:pt idx="441">
                  <c:v>44272</c:v>
                </c:pt>
                <c:pt idx="442">
                  <c:v>44273</c:v>
                </c:pt>
                <c:pt idx="443">
                  <c:v>44274</c:v>
                </c:pt>
                <c:pt idx="444">
                  <c:v>44275</c:v>
                </c:pt>
                <c:pt idx="445">
                  <c:v>44276</c:v>
                </c:pt>
                <c:pt idx="446">
                  <c:v>44277</c:v>
                </c:pt>
                <c:pt idx="447">
                  <c:v>44278</c:v>
                </c:pt>
                <c:pt idx="448">
                  <c:v>44279</c:v>
                </c:pt>
                <c:pt idx="449">
                  <c:v>44280</c:v>
                </c:pt>
                <c:pt idx="450">
                  <c:v>44281</c:v>
                </c:pt>
                <c:pt idx="451">
                  <c:v>44282</c:v>
                </c:pt>
                <c:pt idx="452">
                  <c:v>44283</c:v>
                </c:pt>
                <c:pt idx="453">
                  <c:v>44284</c:v>
                </c:pt>
                <c:pt idx="454">
                  <c:v>44285</c:v>
                </c:pt>
                <c:pt idx="455">
                  <c:v>44286</c:v>
                </c:pt>
                <c:pt idx="456">
                  <c:v>44287</c:v>
                </c:pt>
                <c:pt idx="457">
                  <c:v>44288</c:v>
                </c:pt>
                <c:pt idx="458">
                  <c:v>44289</c:v>
                </c:pt>
                <c:pt idx="459">
                  <c:v>44290</c:v>
                </c:pt>
                <c:pt idx="460">
                  <c:v>44291</c:v>
                </c:pt>
                <c:pt idx="461">
                  <c:v>44292</c:v>
                </c:pt>
                <c:pt idx="462">
                  <c:v>44293</c:v>
                </c:pt>
                <c:pt idx="463">
                  <c:v>44294</c:v>
                </c:pt>
                <c:pt idx="464">
                  <c:v>44295</c:v>
                </c:pt>
                <c:pt idx="465">
                  <c:v>44296</c:v>
                </c:pt>
                <c:pt idx="466">
                  <c:v>44297</c:v>
                </c:pt>
                <c:pt idx="467">
                  <c:v>44298</c:v>
                </c:pt>
                <c:pt idx="468">
                  <c:v>44299</c:v>
                </c:pt>
                <c:pt idx="469">
                  <c:v>44300</c:v>
                </c:pt>
                <c:pt idx="470">
                  <c:v>44301</c:v>
                </c:pt>
                <c:pt idx="471">
                  <c:v>44302</c:v>
                </c:pt>
                <c:pt idx="472">
                  <c:v>44303</c:v>
                </c:pt>
                <c:pt idx="473">
                  <c:v>44304</c:v>
                </c:pt>
                <c:pt idx="474">
                  <c:v>44305</c:v>
                </c:pt>
                <c:pt idx="475">
                  <c:v>44306</c:v>
                </c:pt>
                <c:pt idx="476">
                  <c:v>44307</c:v>
                </c:pt>
                <c:pt idx="477">
                  <c:v>44308</c:v>
                </c:pt>
                <c:pt idx="478">
                  <c:v>44309</c:v>
                </c:pt>
                <c:pt idx="479">
                  <c:v>44310</c:v>
                </c:pt>
                <c:pt idx="480">
                  <c:v>44311</c:v>
                </c:pt>
                <c:pt idx="481">
                  <c:v>44312</c:v>
                </c:pt>
                <c:pt idx="482">
                  <c:v>44313</c:v>
                </c:pt>
                <c:pt idx="483">
                  <c:v>44314</c:v>
                </c:pt>
                <c:pt idx="484">
                  <c:v>44315</c:v>
                </c:pt>
                <c:pt idx="485">
                  <c:v>44316</c:v>
                </c:pt>
                <c:pt idx="486">
                  <c:v>44317</c:v>
                </c:pt>
                <c:pt idx="487">
                  <c:v>44318</c:v>
                </c:pt>
                <c:pt idx="488">
                  <c:v>44319</c:v>
                </c:pt>
                <c:pt idx="489">
                  <c:v>44320</c:v>
                </c:pt>
                <c:pt idx="490">
                  <c:v>44321</c:v>
                </c:pt>
                <c:pt idx="491">
                  <c:v>44322</c:v>
                </c:pt>
                <c:pt idx="492">
                  <c:v>44323</c:v>
                </c:pt>
                <c:pt idx="493">
                  <c:v>44324</c:v>
                </c:pt>
                <c:pt idx="494">
                  <c:v>44325</c:v>
                </c:pt>
                <c:pt idx="495">
                  <c:v>44326</c:v>
                </c:pt>
                <c:pt idx="496">
                  <c:v>44327</c:v>
                </c:pt>
                <c:pt idx="497">
                  <c:v>44328</c:v>
                </c:pt>
                <c:pt idx="498">
                  <c:v>44329</c:v>
                </c:pt>
                <c:pt idx="499">
                  <c:v>44330</c:v>
                </c:pt>
                <c:pt idx="500">
                  <c:v>44331</c:v>
                </c:pt>
                <c:pt idx="501">
                  <c:v>44332</c:v>
                </c:pt>
                <c:pt idx="502">
                  <c:v>44333</c:v>
                </c:pt>
                <c:pt idx="503">
                  <c:v>44334</c:v>
                </c:pt>
                <c:pt idx="504">
                  <c:v>44335</c:v>
                </c:pt>
                <c:pt idx="505">
                  <c:v>44336</c:v>
                </c:pt>
                <c:pt idx="506">
                  <c:v>44337</c:v>
                </c:pt>
                <c:pt idx="507">
                  <c:v>44338</c:v>
                </c:pt>
                <c:pt idx="508">
                  <c:v>44339</c:v>
                </c:pt>
                <c:pt idx="509">
                  <c:v>44340</c:v>
                </c:pt>
                <c:pt idx="510">
                  <c:v>44341</c:v>
                </c:pt>
                <c:pt idx="511">
                  <c:v>44342</c:v>
                </c:pt>
                <c:pt idx="512">
                  <c:v>44343</c:v>
                </c:pt>
                <c:pt idx="513">
                  <c:v>44344</c:v>
                </c:pt>
                <c:pt idx="514">
                  <c:v>44345</c:v>
                </c:pt>
                <c:pt idx="515">
                  <c:v>44346</c:v>
                </c:pt>
                <c:pt idx="516">
                  <c:v>44347</c:v>
                </c:pt>
                <c:pt idx="517">
                  <c:v>44348</c:v>
                </c:pt>
                <c:pt idx="518">
                  <c:v>44349</c:v>
                </c:pt>
                <c:pt idx="519">
                  <c:v>44350</c:v>
                </c:pt>
                <c:pt idx="520">
                  <c:v>44351</c:v>
                </c:pt>
                <c:pt idx="521">
                  <c:v>44352</c:v>
                </c:pt>
                <c:pt idx="522">
                  <c:v>44353</c:v>
                </c:pt>
                <c:pt idx="523">
                  <c:v>44354</c:v>
                </c:pt>
                <c:pt idx="524">
                  <c:v>44355</c:v>
                </c:pt>
                <c:pt idx="525">
                  <c:v>44356</c:v>
                </c:pt>
                <c:pt idx="526">
                  <c:v>44357</c:v>
                </c:pt>
                <c:pt idx="527">
                  <c:v>44358</c:v>
                </c:pt>
                <c:pt idx="528">
                  <c:v>44359</c:v>
                </c:pt>
                <c:pt idx="529">
                  <c:v>44360</c:v>
                </c:pt>
                <c:pt idx="530">
                  <c:v>44361</c:v>
                </c:pt>
                <c:pt idx="531">
                  <c:v>44362</c:v>
                </c:pt>
                <c:pt idx="532">
                  <c:v>44363</c:v>
                </c:pt>
                <c:pt idx="533">
                  <c:v>44364</c:v>
                </c:pt>
                <c:pt idx="534">
                  <c:v>44365</c:v>
                </c:pt>
                <c:pt idx="535">
                  <c:v>44366</c:v>
                </c:pt>
                <c:pt idx="536">
                  <c:v>44367</c:v>
                </c:pt>
                <c:pt idx="537">
                  <c:v>44368</c:v>
                </c:pt>
                <c:pt idx="538">
                  <c:v>44369</c:v>
                </c:pt>
                <c:pt idx="539">
                  <c:v>44370</c:v>
                </c:pt>
                <c:pt idx="540">
                  <c:v>44371</c:v>
                </c:pt>
                <c:pt idx="541">
                  <c:v>44372</c:v>
                </c:pt>
                <c:pt idx="542">
                  <c:v>44373</c:v>
                </c:pt>
                <c:pt idx="543">
                  <c:v>44374</c:v>
                </c:pt>
                <c:pt idx="544">
                  <c:v>44375</c:v>
                </c:pt>
                <c:pt idx="545">
                  <c:v>44376</c:v>
                </c:pt>
              </c:numCache>
            </c:numRef>
          </c:cat>
          <c:val>
            <c:numRef>
              <c:f>Sheet3!$BP$3:$BP$548</c:f>
              <c:numCache>
                <c:formatCode>General</c:formatCode>
                <c:ptCount val="546"/>
                <c:pt idx="271">
                  <c:v>900</c:v>
                </c:pt>
                <c:pt idx="272">
                  <c:v>900</c:v>
                </c:pt>
                <c:pt idx="273">
                  <c:v>900</c:v>
                </c:pt>
                <c:pt idx="274">
                  <c:v>900</c:v>
                </c:pt>
                <c:pt idx="275">
                  <c:v>900</c:v>
                </c:pt>
                <c:pt idx="276">
                  <c:v>900</c:v>
                </c:pt>
                <c:pt idx="277">
                  <c:v>900</c:v>
                </c:pt>
                <c:pt idx="278">
                  <c:v>900</c:v>
                </c:pt>
                <c:pt idx="279">
                  <c:v>900</c:v>
                </c:pt>
                <c:pt idx="280">
                  <c:v>900</c:v>
                </c:pt>
                <c:pt idx="281">
                  <c:v>900</c:v>
                </c:pt>
                <c:pt idx="282">
                  <c:v>900</c:v>
                </c:pt>
                <c:pt idx="283">
                  <c:v>900</c:v>
                </c:pt>
                <c:pt idx="284">
                  <c:v>900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42-9CC8-4140-B968-02DA341257F4}"/>
            </c:ext>
          </c:extLst>
        </c:ser>
        <c:ser>
          <c:idx val="67"/>
          <c:order val="67"/>
          <c:tx>
            <c:strRef>
              <c:f>Sheet3!$BQ$2</c:f>
              <c:strCache>
                <c:ptCount val="1"/>
                <c:pt idx="0">
                  <c:v>中秋团圆月飘香-捣糬聚金喜</c:v>
                </c:pt>
              </c:strCache>
            </c:strRef>
          </c:tx>
          <c:spPr>
            <a:ln w="28575" cap="rnd">
              <a:solidFill>
                <a:schemeClr val="accent2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Sheet3!$A$3:$A$548</c:f>
              <c:numCache>
                <c:formatCode>m/d/yyyy</c:formatCode>
                <c:ptCount val="546"/>
                <c:pt idx="0">
                  <c:v>43831</c:v>
                </c:pt>
                <c:pt idx="1">
                  <c:v>43832</c:v>
                </c:pt>
                <c:pt idx="2">
                  <c:v>43833</c:v>
                </c:pt>
                <c:pt idx="3">
                  <c:v>43834</c:v>
                </c:pt>
                <c:pt idx="4">
                  <c:v>43835</c:v>
                </c:pt>
                <c:pt idx="5">
                  <c:v>43836</c:v>
                </c:pt>
                <c:pt idx="6">
                  <c:v>43837</c:v>
                </c:pt>
                <c:pt idx="7">
                  <c:v>43838</c:v>
                </c:pt>
                <c:pt idx="8">
                  <c:v>43839</c:v>
                </c:pt>
                <c:pt idx="9">
                  <c:v>43840</c:v>
                </c:pt>
                <c:pt idx="10">
                  <c:v>43841</c:v>
                </c:pt>
                <c:pt idx="11">
                  <c:v>43842</c:v>
                </c:pt>
                <c:pt idx="12">
                  <c:v>43843</c:v>
                </c:pt>
                <c:pt idx="13">
                  <c:v>43844</c:v>
                </c:pt>
                <c:pt idx="14">
                  <c:v>43845</c:v>
                </c:pt>
                <c:pt idx="15">
                  <c:v>43846</c:v>
                </c:pt>
                <c:pt idx="16">
                  <c:v>43847</c:v>
                </c:pt>
                <c:pt idx="17">
                  <c:v>43848</c:v>
                </c:pt>
                <c:pt idx="18">
                  <c:v>43849</c:v>
                </c:pt>
                <c:pt idx="19">
                  <c:v>43850</c:v>
                </c:pt>
                <c:pt idx="20">
                  <c:v>43851</c:v>
                </c:pt>
                <c:pt idx="21">
                  <c:v>43852</c:v>
                </c:pt>
                <c:pt idx="22">
                  <c:v>43853</c:v>
                </c:pt>
                <c:pt idx="23">
                  <c:v>43854</c:v>
                </c:pt>
                <c:pt idx="24">
                  <c:v>43855</c:v>
                </c:pt>
                <c:pt idx="25">
                  <c:v>43856</c:v>
                </c:pt>
                <c:pt idx="26">
                  <c:v>43857</c:v>
                </c:pt>
                <c:pt idx="27">
                  <c:v>43858</c:v>
                </c:pt>
                <c:pt idx="28">
                  <c:v>43859</c:v>
                </c:pt>
                <c:pt idx="29">
                  <c:v>43860</c:v>
                </c:pt>
                <c:pt idx="30">
                  <c:v>43861</c:v>
                </c:pt>
                <c:pt idx="31">
                  <c:v>43862</c:v>
                </c:pt>
                <c:pt idx="32">
                  <c:v>43863</c:v>
                </c:pt>
                <c:pt idx="33">
                  <c:v>43864</c:v>
                </c:pt>
                <c:pt idx="34">
                  <c:v>43865</c:v>
                </c:pt>
                <c:pt idx="35">
                  <c:v>43866</c:v>
                </c:pt>
                <c:pt idx="36">
                  <c:v>43867</c:v>
                </c:pt>
                <c:pt idx="37">
                  <c:v>43868</c:v>
                </c:pt>
                <c:pt idx="38">
                  <c:v>43869</c:v>
                </c:pt>
                <c:pt idx="39">
                  <c:v>43870</c:v>
                </c:pt>
                <c:pt idx="40">
                  <c:v>43871</c:v>
                </c:pt>
                <c:pt idx="41">
                  <c:v>43872</c:v>
                </c:pt>
                <c:pt idx="42">
                  <c:v>43873</c:v>
                </c:pt>
                <c:pt idx="43">
                  <c:v>43874</c:v>
                </c:pt>
                <c:pt idx="44">
                  <c:v>43875</c:v>
                </c:pt>
                <c:pt idx="45">
                  <c:v>43876</c:v>
                </c:pt>
                <c:pt idx="46">
                  <c:v>43877</c:v>
                </c:pt>
                <c:pt idx="47">
                  <c:v>43878</c:v>
                </c:pt>
                <c:pt idx="48">
                  <c:v>43879</c:v>
                </c:pt>
                <c:pt idx="49">
                  <c:v>43880</c:v>
                </c:pt>
                <c:pt idx="50">
                  <c:v>43881</c:v>
                </c:pt>
                <c:pt idx="51">
                  <c:v>43882</c:v>
                </c:pt>
                <c:pt idx="52">
                  <c:v>43883</c:v>
                </c:pt>
                <c:pt idx="53">
                  <c:v>43884</c:v>
                </c:pt>
                <c:pt idx="54">
                  <c:v>43885</c:v>
                </c:pt>
                <c:pt idx="55">
                  <c:v>43886</c:v>
                </c:pt>
                <c:pt idx="56">
                  <c:v>43887</c:v>
                </c:pt>
                <c:pt idx="57">
                  <c:v>43888</c:v>
                </c:pt>
                <c:pt idx="58">
                  <c:v>43889</c:v>
                </c:pt>
                <c:pt idx="59">
                  <c:v>43890</c:v>
                </c:pt>
                <c:pt idx="60">
                  <c:v>43891</c:v>
                </c:pt>
                <c:pt idx="61">
                  <c:v>43892</c:v>
                </c:pt>
                <c:pt idx="62">
                  <c:v>43893</c:v>
                </c:pt>
                <c:pt idx="63">
                  <c:v>43894</c:v>
                </c:pt>
                <c:pt idx="64">
                  <c:v>43895</c:v>
                </c:pt>
                <c:pt idx="65">
                  <c:v>43896</c:v>
                </c:pt>
                <c:pt idx="66">
                  <c:v>43897</c:v>
                </c:pt>
                <c:pt idx="67">
                  <c:v>43898</c:v>
                </c:pt>
                <c:pt idx="68">
                  <c:v>43899</c:v>
                </c:pt>
                <c:pt idx="69">
                  <c:v>43900</c:v>
                </c:pt>
                <c:pt idx="70">
                  <c:v>43901</c:v>
                </c:pt>
                <c:pt idx="71">
                  <c:v>43902</c:v>
                </c:pt>
                <c:pt idx="72">
                  <c:v>43903</c:v>
                </c:pt>
                <c:pt idx="73">
                  <c:v>43904</c:v>
                </c:pt>
                <c:pt idx="74">
                  <c:v>43905</c:v>
                </c:pt>
                <c:pt idx="75">
                  <c:v>43906</c:v>
                </c:pt>
                <c:pt idx="76">
                  <c:v>43907</c:v>
                </c:pt>
                <c:pt idx="77">
                  <c:v>43908</c:v>
                </c:pt>
                <c:pt idx="78">
                  <c:v>43909</c:v>
                </c:pt>
                <c:pt idx="79">
                  <c:v>43910</c:v>
                </c:pt>
                <c:pt idx="80">
                  <c:v>43911</c:v>
                </c:pt>
                <c:pt idx="81">
                  <c:v>43912</c:v>
                </c:pt>
                <c:pt idx="82">
                  <c:v>43913</c:v>
                </c:pt>
                <c:pt idx="83">
                  <c:v>43914</c:v>
                </c:pt>
                <c:pt idx="84">
                  <c:v>43915</c:v>
                </c:pt>
                <c:pt idx="85">
                  <c:v>43916</c:v>
                </c:pt>
                <c:pt idx="86">
                  <c:v>43917</c:v>
                </c:pt>
                <c:pt idx="87">
                  <c:v>43918</c:v>
                </c:pt>
                <c:pt idx="88">
                  <c:v>43919</c:v>
                </c:pt>
                <c:pt idx="89">
                  <c:v>43920</c:v>
                </c:pt>
                <c:pt idx="90">
                  <c:v>43921</c:v>
                </c:pt>
                <c:pt idx="91">
                  <c:v>43922</c:v>
                </c:pt>
                <c:pt idx="92">
                  <c:v>43923</c:v>
                </c:pt>
                <c:pt idx="93">
                  <c:v>43924</c:v>
                </c:pt>
                <c:pt idx="94">
                  <c:v>43925</c:v>
                </c:pt>
                <c:pt idx="95">
                  <c:v>43926</c:v>
                </c:pt>
                <c:pt idx="96">
                  <c:v>43927</c:v>
                </c:pt>
                <c:pt idx="97">
                  <c:v>43928</c:v>
                </c:pt>
                <c:pt idx="98">
                  <c:v>43929</c:v>
                </c:pt>
                <c:pt idx="99">
                  <c:v>43930</c:v>
                </c:pt>
                <c:pt idx="100">
                  <c:v>43931</c:v>
                </c:pt>
                <c:pt idx="101">
                  <c:v>43932</c:v>
                </c:pt>
                <c:pt idx="102">
                  <c:v>43933</c:v>
                </c:pt>
                <c:pt idx="103">
                  <c:v>43934</c:v>
                </c:pt>
                <c:pt idx="104">
                  <c:v>43935</c:v>
                </c:pt>
                <c:pt idx="105">
                  <c:v>43936</c:v>
                </c:pt>
                <c:pt idx="106">
                  <c:v>43937</c:v>
                </c:pt>
                <c:pt idx="107">
                  <c:v>43938</c:v>
                </c:pt>
                <c:pt idx="108">
                  <c:v>43939</c:v>
                </c:pt>
                <c:pt idx="109">
                  <c:v>43940</c:v>
                </c:pt>
                <c:pt idx="110">
                  <c:v>43941</c:v>
                </c:pt>
                <c:pt idx="111">
                  <c:v>43942</c:v>
                </c:pt>
                <c:pt idx="112">
                  <c:v>43943</c:v>
                </c:pt>
                <c:pt idx="113">
                  <c:v>43944</c:v>
                </c:pt>
                <c:pt idx="114">
                  <c:v>43945</c:v>
                </c:pt>
                <c:pt idx="115">
                  <c:v>43946</c:v>
                </c:pt>
                <c:pt idx="116">
                  <c:v>43947</c:v>
                </c:pt>
                <c:pt idx="117">
                  <c:v>43948</c:v>
                </c:pt>
                <c:pt idx="118">
                  <c:v>43949</c:v>
                </c:pt>
                <c:pt idx="119">
                  <c:v>43950</c:v>
                </c:pt>
                <c:pt idx="120">
                  <c:v>43951</c:v>
                </c:pt>
                <c:pt idx="121">
                  <c:v>43952</c:v>
                </c:pt>
                <c:pt idx="122">
                  <c:v>43953</c:v>
                </c:pt>
                <c:pt idx="123">
                  <c:v>43954</c:v>
                </c:pt>
                <c:pt idx="124">
                  <c:v>43955</c:v>
                </c:pt>
                <c:pt idx="125">
                  <c:v>43956</c:v>
                </c:pt>
                <c:pt idx="126">
                  <c:v>43957</c:v>
                </c:pt>
                <c:pt idx="127">
                  <c:v>43958</c:v>
                </c:pt>
                <c:pt idx="128">
                  <c:v>43959</c:v>
                </c:pt>
                <c:pt idx="129">
                  <c:v>43960</c:v>
                </c:pt>
                <c:pt idx="130">
                  <c:v>43961</c:v>
                </c:pt>
                <c:pt idx="131">
                  <c:v>43962</c:v>
                </c:pt>
                <c:pt idx="132">
                  <c:v>43963</c:v>
                </c:pt>
                <c:pt idx="133">
                  <c:v>43964</c:v>
                </c:pt>
                <c:pt idx="134">
                  <c:v>43965</c:v>
                </c:pt>
                <c:pt idx="135">
                  <c:v>43966</c:v>
                </c:pt>
                <c:pt idx="136">
                  <c:v>43967</c:v>
                </c:pt>
                <c:pt idx="137">
                  <c:v>43968</c:v>
                </c:pt>
                <c:pt idx="138">
                  <c:v>43969</c:v>
                </c:pt>
                <c:pt idx="139">
                  <c:v>43970</c:v>
                </c:pt>
                <c:pt idx="140">
                  <c:v>43971</c:v>
                </c:pt>
                <c:pt idx="141">
                  <c:v>43972</c:v>
                </c:pt>
                <c:pt idx="142">
                  <c:v>43973</c:v>
                </c:pt>
                <c:pt idx="143">
                  <c:v>43974</c:v>
                </c:pt>
                <c:pt idx="144">
                  <c:v>43975</c:v>
                </c:pt>
                <c:pt idx="145">
                  <c:v>43976</c:v>
                </c:pt>
                <c:pt idx="146">
                  <c:v>43977</c:v>
                </c:pt>
                <c:pt idx="147">
                  <c:v>43978</c:v>
                </c:pt>
                <c:pt idx="148">
                  <c:v>43979</c:v>
                </c:pt>
                <c:pt idx="149">
                  <c:v>43980</c:v>
                </c:pt>
                <c:pt idx="150">
                  <c:v>43981</c:v>
                </c:pt>
                <c:pt idx="151">
                  <c:v>43982</c:v>
                </c:pt>
                <c:pt idx="152">
                  <c:v>43983</c:v>
                </c:pt>
                <c:pt idx="153">
                  <c:v>43984</c:v>
                </c:pt>
                <c:pt idx="154">
                  <c:v>43985</c:v>
                </c:pt>
                <c:pt idx="155">
                  <c:v>43986</c:v>
                </c:pt>
                <c:pt idx="156">
                  <c:v>43987</c:v>
                </c:pt>
                <c:pt idx="157">
                  <c:v>43988</c:v>
                </c:pt>
                <c:pt idx="158">
                  <c:v>43989</c:v>
                </c:pt>
                <c:pt idx="159">
                  <c:v>43990</c:v>
                </c:pt>
                <c:pt idx="160">
                  <c:v>43991</c:v>
                </c:pt>
                <c:pt idx="161">
                  <c:v>43992</c:v>
                </c:pt>
                <c:pt idx="162">
                  <c:v>43993</c:v>
                </c:pt>
                <c:pt idx="163">
                  <c:v>43994</c:v>
                </c:pt>
                <c:pt idx="164">
                  <c:v>43995</c:v>
                </c:pt>
                <c:pt idx="165">
                  <c:v>43996</c:v>
                </c:pt>
                <c:pt idx="166">
                  <c:v>43997</c:v>
                </c:pt>
                <c:pt idx="167">
                  <c:v>43998</c:v>
                </c:pt>
                <c:pt idx="168">
                  <c:v>43999</c:v>
                </c:pt>
                <c:pt idx="169">
                  <c:v>44000</c:v>
                </c:pt>
                <c:pt idx="170">
                  <c:v>44001</c:v>
                </c:pt>
                <c:pt idx="171">
                  <c:v>44002</c:v>
                </c:pt>
                <c:pt idx="172">
                  <c:v>44003</c:v>
                </c:pt>
                <c:pt idx="173">
                  <c:v>44004</c:v>
                </c:pt>
                <c:pt idx="174">
                  <c:v>44005</c:v>
                </c:pt>
                <c:pt idx="175">
                  <c:v>44006</c:v>
                </c:pt>
                <c:pt idx="176">
                  <c:v>44007</c:v>
                </c:pt>
                <c:pt idx="177">
                  <c:v>44008</c:v>
                </c:pt>
                <c:pt idx="178">
                  <c:v>44009</c:v>
                </c:pt>
                <c:pt idx="179">
                  <c:v>44010</c:v>
                </c:pt>
                <c:pt idx="180">
                  <c:v>44011</c:v>
                </c:pt>
                <c:pt idx="181">
                  <c:v>44012</c:v>
                </c:pt>
                <c:pt idx="182">
                  <c:v>44013</c:v>
                </c:pt>
                <c:pt idx="183">
                  <c:v>44014</c:v>
                </c:pt>
                <c:pt idx="184">
                  <c:v>44015</c:v>
                </c:pt>
                <c:pt idx="185">
                  <c:v>44016</c:v>
                </c:pt>
                <c:pt idx="186">
                  <c:v>44017</c:v>
                </c:pt>
                <c:pt idx="187">
                  <c:v>44018</c:v>
                </c:pt>
                <c:pt idx="188">
                  <c:v>44019</c:v>
                </c:pt>
                <c:pt idx="189">
                  <c:v>44020</c:v>
                </c:pt>
                <c:pt idx="190">
                  <c:v>44021</c:v>
                </c:pt>
                <c:pt idx="191">
                  <c:v>44022</c:v>
                </c:pt>
                <c:pt idx="192">
                  <c:v>44023</c:v>
                </c:pt>
                <c:pt idx="193">
                  <c:v>44024</c:v>
                </c:pt>
                <c:pt idx="194">
                  <c:v>44025</c:v>
                </c:pt>
                <c:pt idx="195">
                  <c:v>44026</c:v>
                </c:pt>
                <c:pt idx="196">
                  <c:v>44027</c:v>
                </c:pt>
                <c:pt idx="197">
                  <c:v>44028</c:v>
                </c:pt>
                <c:pt idx="198">
                  <c:v>44029</c:v>
                </c:pt>
                <c:pt idx="199">
                  <c:v>44030</c:v>
                </c:pt>
                <c:pt idx="200">
                  <c:v>44031</c:v>
                </c:pt>
                <c:pt idx="201">
                  <c:v>44032</c:v>
                </c:pt>
                <c:pt idx="202">
                  <c:v>44033</c:v>
                </c:pt>
                <c:pt idx="203">
                  <c:v>44034</c:v>
                </c:pt>
                <c:pt idx="204">
                  <c:v>44035</c:v>
                </c:pt>
                <c:pt idx="205">
                  <c:v>44036</c:v>
                </c:pt>
                <c:pt idx="206">
                  <c:v>44037</c:v>
                </c:pt>
                <c:pt idx="207">
                  <c:v>44038</c:v>
                </c:pt>
                <c:pt idx="208">
                  <c:v>44039</c:v>
                </c:pt>
                <c:pt idx="209">
                  <c:v>44040</c:v>
                </c:pt>
                <c:pt idx="210">
                  <c:v>44041</c:v>
                </c:pt>
                <c:pt idx="211">
                  <c:v>44042</c:v>
                </c:pt>
                <c:pt idx="212">
                  <c:v>44043</c:v>
                </c:pt>
                <c:pt idx="213">
                  <c:v>44044</c:v>
                </c:pt>
                <c:pt idx="214">
                  <c:v>44045</c:v>
                </c:pt>
                <c:pt idx="215">
                  <c:v>44046</c:v>
                </c:pt>
                <c:pt idx="216">
                  <c:v>44047</c:v>
                </c:pt>
                <c:pt idx="217">
                  <c:v>44048</c:v>
                </c:pt>
                <c:pt idx="218">
                  <c:v>44049</c:v>
                </c:pt>
                <c:pt idx="219">
                  <c:v>44050</c:v>
                </c:pt>
                <c:pt idx="220">
                  <c:v>44051</c:v>
                </c:pt>
                <c:pt idx="221">
                  <c:v>44052</c:v>
                </c:pt>
                <c:pt idx="222">
                  <c:v>44053</c:v>
                </c:pt>
                <c:pt idx="223">
                  <c:v>44054</c:v>
                </c:pt>
                <c:pt idx="224">
                  <c:v>44055</c:v>
                </c:pt>
                <c:pt idx="225">
                  <c:v>44056</c:v>
                </c:pt>
                <c:pt idx="226">
                  <c:v>44057</c:v>
                </c:pt>
                <c:pt idx="227">
                  <c:v>44058</c:v>
                </c:pt>
                <c:pt idx="228">
                  <c:v>44059</c:v>
                </c:pt>
                <c:pt idx="229">
                  <c:v>44060</c:v>
                </c:pt>
                <c:pt idx="230">
                  <c:v>44061</c:v>
                </c:pt>
                <c:pt idx="231">
                  <c:v>44062</c:v>
                </c:pt>
                <c:pt idx="232">
                  <c:v>44063</c:v>
                </c:pt>
                <c:pt idx="233">
                  <c:v>44064</c:v>
                </c:pt>
                <c:pt idx="234">
                  <c:v>44065</c:v>
                </c:pt>
                <c:pt idx="235">
                  <c:v>44066</c:v>
                </c:pt>
                <c:pt idx="236">
                  <c:v>44067</c:v>
                </c:pt>
                <c:pt idx="237">
                  <c:v>44068</c:v>
                </c:pt>
                <c:pt idx="238">
                  <c:v>44069</c:v>
                </c:pt>
                <c:pt idx="239">
                  <c:v>44070</c:v>
                </c:pt>
                <c:pt idx="240">
                  <c:v>44071</c:v>
                </c:pt>
                <c:pt idx="241">
                  <c:v>44072</c:v>
                </c:pt>
                <c:pt idx="242">
                  <c:v>44073</c:v>
                </c:pt>
                <c:pt idx="243">
                  <c:v>44074</c:v>
                </c:pt>
                <c:pt idx="244">
                  <c:v>44075</c:v>
                </c:pt>
                <c:pt idx="245">
                  <c:v>44076</c:v>
                </c:pt>
                <c:pt idx="246">
                  <c:v>44077</c:v>
                </c:pt>
                <c:pt idx="247">
                  <c:v>44078</c:v>
                </c:pt>
                <c:pt idx="248">
                  <c:v>44079</c:v>
                </c:pt>
                <c:pt idx="249">
                  <c:v>44080</c:v>
                </c:pt>
                <c:pt idx="250">
                  <c:v>44081</c:v>
                </c:pt>
                <c:pt idx="251">
                  <c:v>44082</c:v>
                </c:pt>
                <c:pt idx="252">
                  <c:v>44083</c:v>
                </c:pt>
                <c:pt idx="253">
                  <c:v>44084</c:v>
                </c:pt>
                <c:pt idx="254">
                  <c:v>44085</c:v>
                </c:pt>
                <c:pt idx="255">
                  <c:v>44086</c:v>
                </c:pt>
                <c:pt idx="256">
                  <c:v>44087</c:v>
                </c:pt>
                <c:pt idx="257">
                  <c:v>44088</c:v>
                </c:pt>
                <c:pt idx="258">
                  <c:v>44089</c:v>
                </c:pt>
                <c:pt idx="259">
                  <c:v>44090</c:v>
                </c:pt>
                <c:pt idx="260">
                  <c:v>44091</c:v>
                </c:pt>
                <c:pt idx="261">
                  <c:v>44092</c:v>
                </c:pt>
                <c:pt idx="262">
                  <c:v>44093</c:v>
                </c:pt>
                <c:pt idx="263">
                  <c:v>44094</c:v>
                </c:pt>
                <c:pt idx="264">
                  <c:v>44095</c:v>
                </c:pt>
                <c:pt idx="265">
                  <c:v>44096</c:v>
                </c:pt>
                <c:pt idx="266">
                  <c:v>44097</c:v>
                </c:pt>
                <c:pt idx="267">
                  <c:v>44098</c:v>
                </c:pt>
                <c:pt idx="268">
                  <c:v>44099</c:v>
                </c:pt>
                <c:pt idx="269">
                  <c:v>44100</c:v>
                </c:pt>
                <c:pt idx="270">
                  <c:v>44101</c:v>
                </c:pt>
                <c:pt idx="271">
                  <c:v>44102</c:v>
                </c:pt>
                <c:pt idx="272">
                  <c:v>44103</c:v>
                </c:pt>
                <c:pt idx="273">
                  <c:v>44104</c:v>
                </c:pt>
                <c:pt idx="274">
                  <c:v>44105</c:v>
                </c:pt>
                <c:pt idx="275">
                  <c:v>44106</c:v>
                </c:pt>
                <c:pt idx="276">
                  <c:v>44107</c:v>
                </c:pt>
                <c:pt idx="277">
                  <c:v>44108</c:v>
                </c:pt>
                <c:pt idx="278">
                  <c:v>44109</c:v>
                </c:pt>
                <c:pt idx="279">
                  <c:v>44110</c:v>
                </c:pt>
                <c:pt idx="280">
                  <c:v>44111</c:v>
                </c:pt>
                <c:pt idx="281">
                  <c:v>44112</c:v>
                </c:pt>
                <c:pt idx="282">
                  <c:v>44113</c:v>
                </c:pt>
                <c:pt idx="283">
                  <c:v>44114</c:v>
                </c:pt>
                <c:pt idx="284">
                  <c:v>44115</c:v>
                </c:pt>
                <c:pt idx="285">
                  <c:v>44116</c:v>
                </c:pt>
                <c:pt idx="286">
                  <c:v>44117</c:v>
                </c:pt>
                <c:pt idx="287">
                  <c:v>44118</c:v>
                </c:pt>
                <c:pt idx="288">
                  <c:v>44119</c:v>
                </c:pt>
                <c:pt idx="289">
                  <c:v>44120</c:v>
                </c:pt>
                <c:pt idx="290">
                  <c:v>44121</c:v>
                </c:pt>
                <c:pt idx="291">
                  <c:v>44122</c:v>
                </c:pt>
                <c:pt idx="292">
                  <c:v>44123</c:v>
                </c:pt>
                <c:pt idx="293">
                  <c:v>44124</c:v>
                </c:pt>
                <c:pt idx="294">
                  <c:v>44125</c:v>
                </c:pt>
                <c:pt idx="295">
                  <c:v>44126</c:v>
                </c:pt>
                <c:pt idx="296">
                  <c:v>44127</c:v>
                </c:pt>
                <c:pt idx="297">
                  <c:v>44128</c:v>
                </c:pt>
                <c:pt idx="298">
                  <c:v>44129</c:v>
                </c:pt>
                <c:pt idx="299">
                  <c:v>44130</c:v>
                </c:pt>
                <c:pt idx="300">
                  <c:v>44131</c:v>
                </c:pt>
                <c:pt idx="301">
                  <c:v>44132</c:v>
                </c:pt>
                <c:pt idx="302">
                  <c:v>44133</c:v>
                </c:pt>
                <c:pt idx="303">
                  <c:v>44134</c:v>
                </c:pt>
                <c:pt idx="304">
                  <c:v>44135</c:v>
                </c:pt>
                <c:pt idx="305">
                  <c:v>44136</c:v>
                </c:pt>
                <c:pt idx="306">
                  <c:v>44137</c:v>
                </c:pt>
                <c:pt idx="307">
                  <c:v>44138</c:v>
                </c:pt>
                <c:pt idx="308">
                  <c:v>44139</c:v>
                </c:pt>
                <c:pt idx="309">
                  <c:v>44140</c:v>
                </c:pt>
                <c:pt idx="310">
                  <c:v>44141</c:v>
                </c:pt>
                <c:pt idx="311">
                  <c:v>44142</c:v>
                </c:pt>
                <c:pt idx="312">
                  <c:v>44143</c:v>
                </c:pt>
                <c:pt idx="313">
                  <c:v>44144</c:v>
                </c:pt>
                <c:pt idx="314">
                  <c:v>44145</c:v>
                </c:pt>
                <c:pt idx="315">
                  <c:v>44146</c:v>
                </c:pt>
                <c:pt idx="316">
                  <c:v>44147</c:v>
                </c:pt>
                <c:pt idx="317">
                  <c:v>44148</c:v>
                </c:pt>
                <c:pt idx="318">
                  <c:v>44149</c:v>
                </c:pt>
                <c:pt idx="319">
                  <c:v>44150</c:v>
                </c:pt>
                <c:pt idx="320">
                  <c:v>44151</c:v>
                </c:pt>
                <c:pt idx="321">
                  <c:v>44152</c:v>
                </c:pt>
                <c:pt idx="322">
                  <c:v>44153</c:v>
                </c:pt>
                <c:pt idx="323">
                  <c:v>44154</c:v>
                </c:pt>
                <c:pt idx="324">
                  <c:v>44155</c:v>
                </c:pt>
                <c:pt idx="325">
                  <c:v>44156</c:v>
                </c:pt>
                <c:pt idx="326">
                  <c:v>44157</c:v>
                </c:pt>
                <c:pt idx="327">
                  <c:v>44158</c:v>
                </c:pt>
                <c:pt idx="328">
                  <c:v>44159</c:v>
                </c:pt>
                <c:pt idx="329">
                  <c:v>44160</c:v>
                </c:pt>
                <c:pt idx="330">
                  <c:v>44161</c:v>
                </c:pt>
                <c:pt idx="331">
                  <c:v>44162</c:v>
                </c:pt>
                <c:pt idx="332">
                  <c:v>44163</c:v>
                </c:pt>
                <c:pt idx="333">
                  <c:v>44164</c:v>
                </c:pt>
                <c:pt idx="334">
                  <c:v>44165</c:v>
                </c:pt>
                <c:pt idx="335">
                  <c:v>44166</c:v>
                </c:pt>
                <c:pt idx="336">
                  <c:v>44167</c:v>
                </c:pt>
                <c:pt idx="337">
                  <c:v>44168</c:v>
                </c:pt>
                <c:pt idx="338">
                  <c:v>44169</c:v>
                </c:pt>
                <c:pt idx="339">
                  <c:v>44170</c:v>
                </c:pt>
                <c:pt idx="340">
                  <c:v>44171</c:v>
                </c:pt>
                <c:pt idx="341">
                  <c:v>44172</c:v>
                </c:pt>
                <c:pt idx="342">
                  <c:v>44173</c:v>
                </c:pt>
                <c:pt idx="343">
                  <c:v>44174</c:v>
                </c:pt>
                <c:pt idx="344">
                  <c:v>44175</c:v>
                </c:pt>
                <c:pt idx="345">
                  <c:v>44176</c:v>
                </c:pt>
                <c:pt idx="346">
                  <c:v>44177</c:v>
                </c:pt>
                <c:pt idx="347">
                  <c:v>44178</c:v>
                </c:pt>
                <c:pt idx="348">
                  <c:v>44179</c:v>
                </c:pt>
                <c:pt idx="349">
                  <c:v>44180</c:v>
                </c:pt>
                <c:pt idx="350">
                  <c:v>44181</c:v>
                </c:pt>
                <c:pt idx="351">
                  <c:v>44182</c:v>
                </c:pt>
                <c:pt idx="352">
                  <c:v>44183</c:v>
                </c:pt>
                <c:pt idx="353">
                  <c:v>44184</c:v>
                </c:pt>
                <c:pt idx="354">
                  <c:v>44185</c:v>
                </c:pt>
                <c:pt idx="355">
                  <c:v>44186</c:v>
                </c:pt>
                <c:pt idx="356">
                  <c:v>44187</c:v>
                </c:pt>
                <c:pt idx="357">
                  <c:v>44188</c:v>
                </c:pt>
                <c:pt idx="358">
                  <c:v>44189</c:v>
                </c:pt>
                <c:pt idx="359">
                  <c:v>44190</c:v>
                </c:pt>
                <c:pt idx="360">
                  <c:v>44191</c:v>
                </c:pt>
                <c:pt idx="361">
                  <c:v>44192</c:v>
                </c:pt>
                <c:pt idx="362">
                  <c:v>44193</c:v>
                </c:pt>
                <c:pt idx="363">
                  <c:v>44194</c:v>
                </c:pt>
                <c:pt idx="364">
                  <c:v>44195</c:v>
                </c:pt>
                <c:pt idx="365">
                  <c:v>44196</c:v>
                </c:pt>
                <c:pt idx="366">
                  <c:v>44197</c:v>
                </c:pt>
                <c:pt idx="367">
                  <c:v>44198</c:v>
                </c:pt>
                <c:pt idx="368">
                  <c:v>44199</c:v>
                </c:pt>
                <c:pt idx="369">
                  <c:v>44200</c:v>
                </c:pt>
                <c:pt idx="370">
                  <c:v>44201</c:v>
                </c:pt>
                <c:pt idx="371">
                  <c:v>44202</c:v>
                </c:pt>
                <c:pt idx="372">
                  <c:v>44203</c:v>
                </c:pt>
                <c:pt idx="373">
                  <c:v>44204</c:v>
                </c:pt>
                <c:pt idx="374">
                  <c:v>44205</c:v>
                </c:pt>
                <c:pt idx="375">
                  <c:v>44206</c:v>
                </c:pt>
                <c:pt idx="376">
                  <c:v>44207</c:v>
                </c:pt>
                <c:pt idx="377">
                  <c:v>44208</c:v>
                </c:pt>
                <c:pt idx="378">
                  <c:v>44209</c:v>
                </c:pt>
                <c:pt idx="379">
                  <c:v>44210</c:v>
                </c:pt>
                <c:pt idx="380">
                  <c:v>44211</c:v>
                </c:pt>
                <c:pt idx="381">
                  <c:v>44212</c:v>
                </c:pt>
                <c:pt idx="382">
                  <c:v>44213</c:v>
                </c:pt>
                <c:pt idx="383">
                  <c:v>44214</c:v>
                </c:pt>
                <c:pt idx="384">
                  <c:v>44215</c:v>
                </c:pt>
                <c:pt idx="385">
                  <c:v>44216</c:v>
                </c:pt>
                <c:pt idx="386">
                  <c:v>44217</c:v>
                </c:pt>
                <c:pt idx="387">
                  <c:v>44218</c:v>
                </c:pt>
                <c:pt idx="388">
                  <c:v>44219</c:v>
                </c:pt>
                <c:pt idx="389">
                  <c:v>44220</c:v>
                </c:pt>
                <c:pt idx="390">
                  <c:v>44221</c:v>
                </c:pt>
                <c:pt idx="391">
                  <c:v>44222</c:v>
                </c:pt>
                <c:pt idx="392">
                  <c:v>44223</c:v>
                </c:pt>
                <c:pt idx="393">
                  <c:v>44224</c:v>
                </c:pt>
                <c:pt idx="394">
                  <c:v>44225</c:v>
                </c:pt>
                <c:pt idx="395">
                  <c:v>44226</c:v>
                </c:pt>
                <c:pt idx="396">
                  <c:v>44227</c:v>
                </c:pt>
                <c:pt idx="397">
                  <c:v>44228</c:v>
                </c:pt>
                <c:pt idx="398">
                  <c:v>44229</c:v>
                </c:pt>
                <c:pt idx="399">
                  <c:v>44230</c:v>
                </c:pt>
                <c:pt idx="400">
                  <c:v>44231</c:v>
                </c:pt>
                <c:pt idx="401">
                  <c:v>44232</c:v>
                </c:pt>
                <c:pt idx="402">
                  <c:v>44233</c:v>
                </c:pt>
                <c:pt idx="403">
                  <c:v>44234</c:v>
                </c:pt>
                <c:pt idx="404">
                  <c:v>44235</c:v>
                </c:pt>
                <c:pt idx="405">
                  <c:v>44236</c:v>
                </c:pt>
                <c:pt idx="406">
                  <c:v>44237</c:v>
                </c:pt>
                <c:pt idx="407">
                  <c:v>44238</c:v>
                </c:pt>
                <c:pt idx="408">
                  <c:v>44239</c:v>
                </c:pt>
                <c:pt idx="409">
                  <c:v>44240</c:v>
                </c:pt>
                <c:pt idx="410">
                  <c:v>44241</c:v>
                </c:pt>
                <c:pt idx="411">
                  <c:v>44242</c:v>
                </c:pt>
                <c:pt idx="412">
                  <c:v>44243</c:v>
                </c:pt>
                <c:pt idx="413">
                  <c:v>44244</c:v>
                </c:pt>
                <c:pt idx="414">
                  <c:v>44245</c:v>
                </c:pt>
                <c:pt idx="415">
                  <c:v>44246</c:v>
                </c:pt>
                <c:pt idx="416">
                  <c:v>44247</c:v>
                </c:pt>
                <c:pt idx="417">
                  <c:v>44248</c:v>
                </c:pt>
                <c:pt idx="418">
                  <c:v>44249</c:v>
                </c:pt>
                <c:pt idx="419">
                  <c:v>44250</c:v>
                </c:pt>
                <c:pt idx="420">
                  <c:v>44251</c:v>
                </c:pt>
                <c:pt idx="421">
                  <c:v>44252</c:v>
                </c:pt>
                <c:pt idx="422">
                  <c:v>44253</c:v>
                </c:pt>
                <c:pt idx="423">
                  <c:v>44254</c:v>
                </c:pt>
                <c:pt idx="424">
                  <c:v>44255</c:v>
                </c:pt>
                <c:pt idx="425">
                  <c:v>44256</c:v>
                </c:pt>
                <c:pt idx="426">
                  <c:v>44257</c:v>
                </c:pt>
                <c:pt idx="427">
                  <c:v>44258</c:v>
                </c:pt>
                <c:pt idx="428">
                  <c:v>44259</c:v>
                </c:pt>
                <c:pt idx="429">
                  <c:v>44260</c:v>
                </c:pt>
                <c:pt idx="430">
                  <c:v>44261</c:v>
                </c:pt>
                <c:pt idx="431">
                  <c:v>44262</c:v>
                </c:pt>
                <c:pt idx="432">
                  <c:v>44263</c:v>
                </c:pt>
                <c:pt idx="433">
                  <c:v>44264</c:v>
                </c:pt>
                <c:pt idx="434">
                  <c:v>44265</c:v>
                </c:pt>
                <c:pt idx="435">
                  <c:v>44266</c:v>
                </c:pt>
                <c:pt idx="436">
                  <c:v>44267</c:v>
                </c:pt>
                <c:pt idx="437">
                  <c:v>44268</c:v>
                </c:pt>
                <c:pt idx="438">
                  <c:v>44269</c:v>
                </c:pt>
                <c:pt idx="439">
                  <c:v>44270</c:v>
                </c:pt>
                <c:pt idx="440">
                  <c:v>44271</c:v>
                </c:pt>
                <c:pt idx="441">
                  <c:v>44272</c:v>
                </c:pt>
                <c:pt idx="442">
                  <c:v>44273</c:v>
                </c:pt>
                <c:pt idx="443">
                  <c:v>44274</c:v>
                </c:pt>
                <c:pt idx="444">
                  <c:v>44275</c:v>
                </c:pt>
                <c:pt idx="445">
                  <c:v>44276</c:v>
                </c:pt>
                <c:pt idx="446">
                  <c:v>44277</c:v>
                </c:pt>
                <c:pt idx="447">
                  <c:v>44278</c:v>
                </c:pt>
                <c:pt idx="448">
                  <c:v>44279</c:v>
                </c:pt>
                <c:pt idx="449">
                  <c:v>44280</c:v>
                </c:pt>
                <c:pt idx="450">
                  <c:v>44281</c:v>
                </c:pt>
                <c:pt idx="451">
                  <c:v>44282</c:v>
                </c:pt>
                <c:pt idx="452">
                  <c:v>44283</c:v>
                </c:pt>
                <c:pt idx="453">
                  <c:v>44284</c:v>
                </c:pt>
                <c:pt idx="454">
                  <c:v>44285</c:v>
                </c:pt>
                <c:pt idx="455">
                  <c:v>44286</c:v>
                </c:pt>
                <c:pt idx="456">
                  <c:v>44287</c:v>
                </c:pt>
                <c:pt idx="457">
                  <c:v>44288</c:v>
                </c:pt>
                <c:pt idx="458">
                  <c:v>44289</c:v>
                </c:pt>
                <c:pt idx="459">
                  <c:v>44290</c:v>
                </c:pt>
                <c:pt idx="460">
                  <c:v>44291</c:v>
                </c:pt>
                <c:pt idx="461">
                  <c:v>44292</c:v>
                </c:pt>
                <c:pt idx="462">
                  <c:v>44293</c:v>
                </c:pt>
                <c:pt idx="463">
                  <c:v>44294</c:v>
                </c:pt>
                <c:pt idx="464">
                  <c:v>44295</c:v>
                </c:pt>
                <c:pt idx="465">
                  <c:v>44296</c:v>
                </c:pt>
                <c:pt idx="466">
                  <c:v>44297</c:v>
                </c:pt>
                <c:pt idx="467">
                  <c:v>44298</c:v>
                </c:pt>
                <c:pt idx="468">
                  <c:v>44299</c:v>
                </c:pt>
                <c:pt idx="469">
                  <c:v>44300</c:v>
                </c:pt>
                <c:pt idx="470">
                  <c:v>44301</c:v>
                </c:pt>
                <c:pt idx="471">
                  <c:v>44302</c:v>
                </c:pt>
                <c:pt idx="472">
                  <c:v>44303</c:v>
                </c:pt>
                <c:pt idx="473">
                  <c:v>44304</c:v>
                </c:pt>
                <c:pt idx="474">
                  <c:v>44305</c:v>
                </c:pt>
                <c:pt idx="475">
                  <c:v>44306</c:v>
                </c:pt>
                <c:pt idx="476">
                  <c:v>44307</c:v>
                </c:pt>
                <c:pt idx="477">
                  <c:v>44308</c:v>
                </c:pt>
                <c:pt idx="478">
                  <c:v>44309</c:v>
                </c:pt>
                <c:pt idx="479">
                  <c:v>44310</c:v>
                </c:pt>
                <c:pt idx="480">
                  <c:v>44311</c:v>
                </c:pt>
                <c:pt idx="481">
                  <c:v>44312</c:v>
                </c:pt>
                <c:pt idx="482">
                  <c:v>44313</c:v>
                </c:pt>
                <c:pt idx="483">
                  <c:v>44314</c:v>
                </c:pt>
                <c:pt idx="484">
                  <c:v>44315</c:v>
                </c:pt>
                <c:pt idx="485">
                  <c:v>44316</c:v>
                </c:pt>
                <c:pt idx="486">
                  <c:v>44317</c:v>
                </c:pt>
                <c:pt idx="487">
                  <c:v>44318</c:v>
                </c:pt>
                <c:pt idx="488">
                  <c:v>44319</c:v>
                </c:pt>
                <c:pt idx="489">
                  <c:v>44320</c:v>
                </c:pt>
                <c:pt idx="490">
                  <c:v>44321</c:v>
                </c:pt>
                <c:pt idx="491">
                  <c:v>44322</c:v>
                </c:pt>
                <c:pt idx="492">
                  <c:v>44323</c:v>
                </c:pt>
                <c:pt idx="493">
                  <c:v>44324</c:v>
                </c:pt>
                <c:pt idx="494">
                  <c:v>44325</c:v>
                </c:pt>
                <c:pt idx="495">
                  <c:v>44326</c:v>
                </c:pt>
                <c:pt idx="496">
                  <c:v>44327</c:v>
                </c:pt>
                <c:pt idx="497">
                  <c:v>44328</c:v>
                </c:pt>
                <c:pt idx="498">
                  <c:v>44329</c:v>
                </c:pt>
                <c:pt idx="499">
                  <c:v>44330</c:v>
                </c:pt>
                <c:pt idx="500">
                  <c:v>44331</c:v>
                </c:pt>
                <c:pt idx="501">
                  <c:v>44332</c:v>
                </c:pt>
                <c:pt idx="502">
                  <c:v>44333</c:v>
                </c:pt>
                <c:pt idx="503">
                  <c:v>44334</c:v>
                </c:pt>
                <c:pt idx="504">
                  <c:v>44335</c:v>
                </c:pt>
                <c:pt idx="505">
                  <c:v>44336</c:v>
                </c:pt>
                <c:pt idx="506">
                  <c:v>44337</c:v>
                </c:pt>
                <c:pt idx="507">
                  <c:v>44338</c:v>
                </c:pt>
                <c:pt idx="508">
                  <c:v>44339</c:v>
                </c:pt>
                <c:pt idx="509">
                  <c:v>44340</c:v>
                </c:pt>
                <c:pt idx="510">
                  <c:v>44341</c:v>
                </c:pt>
                <c:pt idx="511">
                  <c:v>44342</c:v>
                </c:pt>
                <c:pt idx="512">
                  <c:v>44343</c:v>
                </c:pt>
                <c:pt idx="513">
                  <c:v>44344</c:v>
                </c:pt>
                <c:pt idx="514">
                  <c:v>44345</c:v>
                </c:pt>
                <c:pt idx="515">
                  <c:v>44346</c:v>
                </c:pt>
                <c:pt idx="516">
                  <c:v>44347</c:v>
                </c:pt>
                <c:pt idx="517">
                  <c:v>44348</c:v>
                </c:pt>
                <c:pt idx="518">
                  <c:v>44349</c:v>
                </c:pt>
                <c:pt idx="519">
                  <c:v>44350</c:v>
                </c:pt>
                <c:pt idx="520">
                  <c:v>44351</c:v>
                </c:pt>
                <c:pt idx="521">
                  <c:v>44352</c:v>
                </c:pt>
                <c:pt idx="522">
                  <c:v>44353</c:v>
                </c:pt>
                <c:pt idx="523">
                  <c:v>44354</c:v>
                </c:pt>
                <c:pt idx="524">
                  <c:v>44355</c:v>
                </c:pt>
                <c:pt idx="525">
                  <c:v>44356</c:v>
                </c:pt>
                <c:pt idx="526">
                  <c:v>44357</c:v>
                </c:pt>
                <c:pt idx="527">
                  <c:v>44358</c:v>
                </c:pt>
                <c:pt idx="528">
                  <c:v>44359</c:v>
                </c:pt>
                <c:pt idx="529">
                  <c:v>44360</c:v>
                </c:pt>
                <c:pt idx="530">
                  <c:v>44361</c:v>
                </c:pt>
                <c:pt idx="531">
                  <c:v>44362</c:v>
                </c:pt>
                <c:pt idx="532">
                  <c:v>44363</c:v>
                </c:pt>
                <c:pt idx="533">
                  <c:v>44364</c:v>
                </c:pt>
                <c:pt idx="534">
                  <c:v>44365</c:v>
                </c:pt>
                <c:pt idx="535">
                  <c:v>44366</c:v>
                </c:pt>
                <c:pt idx="536">
                  <c:v>44367</c:v>
                </c:pt>
                <c:pt idx="537">
                  <c:v>44368</c:v>
                </c:pt>
                <c:pt idx="538">
                  <c:v>44369</c:v>
                </c:pt>
                <c:pt idx="539">
                  <c:v>44370</c:v>
                </c:pt>
                <c:pt idx="540">
                  <c:v>44371</c:v>
                </c:pt>
                <c:pt idx="541">
                  <c:v>44372</c:v>
                </c:pt>
                <c:pt idx="542">
                  <c:v>44373</c:v>
                </c:pt>
                <c:pt idx="543">
                  <c:v>44374</c:v>
                </c:pt>
                <c:pt idx="544">
                  <c:v>44375</c:v>
                </c:pt>
                <c:pt idx="545">
                  <c:v>44376</c:v>
                </c:pt>
              </c:numCache>
            </c:numRef>
          </c:cat>
          <c:val>
            <c:numRef>
              <c:f>Sheet3!$BQ$3:$BQ$548</c:f>
              <c:numCache>
                <c:formatCode>General</c:formatCode>
                <c:ptCount val="546"/>
                <c:pt idx="271">
                  <c:v>1000</c:v>
                </c:pt>
                <c:pt idx="272">
                  <c:v>1000</c:v>
                </c:pt>
                <c:pt idx="273">
                  <c:v>1000</c:v>
                </c:pt>
                <c:pt idx="274">
                  <c:v>1000</c:v>
                </c:pt>
                <c:pt idx="275">
                  <c:v>1000</c:v>
                </c:pt>
                <c:pt idx="276">
                  <c:v>1000</c:v>
                </c:pt>
                <c:pt idx="277">
                  <c:v>1000</c:v>
                </c:pt>
                <c:pt idx="278">
                  <c:v>1000</c:v>
                </c:pt>
                <c:pt idx="279">
                  <c:v>1000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43-9CC8-4140-B968-02DA341257F4}"/>
            </c:ext>
          </c:extLst>
        </c:ser>
        <c:ser>
          <c:idx val="68"/>
          <c:order val="68"/>
          <c:tx>
            <c:strRef>
              <c:f>Sheet3!$BR$2</c:f>
              <c:strCache>
                <c:ptCount val="1"/>
                <c:pt idx="0">
                  <c:v>中秋团圆月飘香 - 冲等雀月礼</c:v>
                </c:pt>
              </c:strCache>
            </c:strRef>
          </c:tx>
          <c:spPr>
            <a:ln w="28575" cap="rnd">
              <a:solidFill>
                <a:schemeClr val="accent3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Sheet3!$A$3:$A$548</c:f>
              <c:numCache>
                <c:formatCode>m/d/yyyy</c:formatCode>
                <c:ptCount val="546"/>
                <c:pt idx="0">
                  <c:v>43831</c:v>
                </c:pt>
                <c:pt idx="1">
                  <c:v>43832</c:v>
                </c:pt>
                <c:pt idx="2">
                  <c:v>43833</c:v>
                </c:pt>
                <c:pt idx="3">
                  <c:v>43834</c:v>
                </c:pt>
                <c:pt idx="4">
                  <c:v>43835</c:v>
                </c:pt>
                <c:pt idx="5">
                  <c:v>43836</c:v>
                </c:pt>
                <c:pt idx="6">
                  <c:v>43837</c:v>
                </c:pt>
                <c:pt idx="7">
                  <c:v>43838</c:v>
                </c:pt>
                <c:pt idx="8">
                  <c:v>43839</c:v>
                </c:pt>
                <c:pt idx="9">
                  <c:v>43840</c:v>
                </c:pt>
                <c:pt idx="10">
                  <c:v>43841</c:v>
                </c:pt>
                <c:pt idx="11">
                  <c:v>43842</c:v>
                </c:pt>
                <c:pt idx="12">
                  <c:v>43843</c:v>
                </c:pt>
                <c:pt idx="13">
                  <c:v>43844</c:v>
                </c:pt>
                <c:pt idx="14">
                  <c:v>43845</c:v>
                </c:pt>
                <c:pt idx="15">
                  <c:v>43846</c:v>
                </c:pt>
                <c:pt idx="16">
                  <c:v>43847</c:v>
                </c:pt>
                <c:pt idx="17">
                  <c:v>43848</c:v>
                </c:pt>
                <c:pt idx="18">
                  <c:v>43849</c:v>
                </c:pt>
                <c:pt idx="19">
                  <c:v>43850</c:v>
                </c:pt>
                <c:pt idx="20">
                  <c:v>43851</c:v>
                </c:pt>
                <c:pt idx="21">
                  <c:v>43852</c:v>
                </c:pt>
                <c:pt idx="22">
                  <c:v>43853</c:v>
                </c:pt>
                <c:pt idx="23">
                  <c:v>43854</c:v>
                </c:pt>
                <c:pt idx="24">
                  <c:v>43855</c:v>
                </c:pt>
                <c:pt idx="25">
                  <c:v>43856</c:v>
                </c:pt>
                <c:pt idx="26">
                  <c:v>43857</c:v>
                </c:pt>
                <c:pt idx="27">
                  <c:v>43858</c:v>
                </c:pt>
                <c:pt idx="28">
                  <c:v>43859</c:v>
                </c:pt>
                <c:pt idx="29">
                  <c:v>43860</c:v>
                </c:pt>
                <c:pt idx="30">
                  <c:v>43861</c:v>
                </c:pt>
                <c:pt idx="31">
                  <c:v>43862</c:v>
                </c:pt>
                <c:pt idx="32">
                  <c:v>43863</c:v>
                </c:pt>
                <c:pt idx="33">
                  <c:v>43864</c:v>
                </c:pt>
                <c:pt idx="34">
                  <c:v>43865</c:v>
                </c:pt>
                <c:pt idx="35">
                  <c:v>43866</c:v>
                </c:pt>
                <c:pt idx="36">
                  <c:v>43867</c:v>
                </c:pt>
                <c:pt idx="37">
                  <c:v>43868</c:v>
                </c:pt>
                <c:pt idx="38">
                  <c:v>43869</c:v>
                </c:pt>
                <c:pt idx="39">
                  <c:v>43870</c:v>
                </c:pt>
                <c:pt idx="40">
                  <c:v>43871</c:v>
                </c:pt>
                <c:pt idx="41">
                  <c:v>43872</c:v>
                </c:pt>
                <c:pt idx="42">
                  <c:v>43873</c:v>
                </c:pt>
                <c:pt idx="43">
                  <c:v>43874</c:v>
                </c:pt>
                <c:pt idx="44">
                  <c:v>43875</c:v>
                </c:pt>
                <c:pt idx="45">
                  <c:v>43876</c:v>
                </c:pt>
                <c:pt idx="46">
                  <c:v>43877</c:v>
                </c:pt>
                <c:pt idx="47">
                  <c:v>43878</c:v>
                </c:pt>
                <c:pt idx="48">
                  <c:v>43879</c:v>
                </c:pt>
                <c:pt idx="49">
                  <c:v>43880</c:v>
                </c:pt>
                <c:pt idx="50">
                  <c:v>43881</c:v>
                </c:pt>
                <c:pt idx="51">
                  <c:v>43882</c:v>
                </c:pt>
                <c:pt idx="52">
                  <c:v>43883</c:v>
                </c:pt>
                <c:pt idx="53">
                  <c:v>43884</c:v>
                </c:pt>
                <c:pt idx="54">
                  <c:v>43885</c:v>
                </c:pt>
                <c:pt idx="55">
                  <c:v>43886</c:v>
                </c:pt>
                <c:pt idx="56">
                  <c:v>43887</c:v>
                </c:pt>
                <c:pt idx="57">
                  <c:v>43888</c:v>
                </c:pt>
                <c:pt idx="58">
                  <c:v>43889</c:v>
                </c:pt>
                <c:pt idx="59">
                  <c:v>43890</c:v>
                </c:pt>
                <c:pt idx="60">
                  <c:v>43891</c:v>
                </c:pt>
                <c:pt idx="61">
                  <c:v>43892</c:v>
                </c:pt>
                <c:pt idx="62">
                  <c:v>43893</c:v>
                </c:pt>
                <c:pt idx="63">
                  <c:v>43894</c:v>
                </c:pt>
                <c:pt idx="64">
                  <c:v>43895</c:v>
                </c:pt>
                <c:pt idx="65">
                  <c:v>43896</c:v>
                </c:pt>
                <c:pt idx="66">
                  <c:v>43897</c:v>
                </c:pt>
                <c:pt idx="67">
                  <c:v>43898</c:v>
                </c:pt>
                <c:pt idx="68">
                  <c:v>43899</c:v>
                </c:pt>
                <c:pt idx="69">
                  <c:v>43900</c:v>
                </c:pt>
                <c:pt idx="70">
                  <c:v>43901</c:v>
                </c:pt>
                <c:pt idx="71">
                  <c:v>43902</c:v>
                </c:pt>
                <c:pt idx="72">
                  <c:v>43903</c:v>
                </c:pt>
                <c:pt idx="73">
                  <c:v>43904</c:v>
                </c:pt>
                <c:pt idx="74">
                  <c:v>43905</c:v>
                </c:pt>
                <c:pt idx="75">
                  <c:v>43906</c:v>
                </c:pt>
                <c:pt idx="76">
                  <c:v>43907</c:v>
                </c:pt>
                <c:pt idx="77">
                  <c:v>43908</c:v>
                </c:pt>
                <c:pt idx="78">
                  <c:v>43909</c:v>
                </c:pt>
                <c:pt idx="79">
                  <c:v>43910</c:v>
                </c:pt>
                <c:pt idx="80">
                  <c:v>43911</c:v>
                </c:pt>
                <c:pt idx="81">
                  <c:v>43912</c:v>
                </c:pt>
                <c:pt idx="82">
                  <c:v>43913</c:v>
                </c:pt>
                <c:pt idx="83">
                  <c:v>43914</c:v>
                </c:pt>
                <c:pt idx="84">
                  <c:v>43915</c:v>
                </c:pt>
                <c:pt idx="85">
                  <c:v>43916</c:v>
                </c:pt>
                <c:pt idx="86">
                  <c:v>43917</c:v>
                </c:pt>
                <c:pt idx="87">
                  <c:v>43918</c:v>
                </c:pt>
                <c:pt idx="88">
                  <c:v>43919</c:v>
                </c:pt>
                <c:pt idx="89">
                  <c:v>43920</c:v>
                </c:pt>
                <c:pt idx="90">
                  <c:v>43921</c:v>
                </c:pt>
                <c:pt idx="91">
                  <c:v>43922</c:v>
                </c:pt>
                <c:pt idx="92">
                  <c:v>43923</c:v>
                </c:pt>
                <c:pt idx="93">
                  <c:v>43924</c:v>
                </c:pt>
                <c:pt idx="94">
                  <c:v>43925</c:v>
                </c:pt>
                <c:pt idx="95">
                  <c:v>43926</c:v>
                </c:pt>
                <c:pt idx="96">
                  <c:v>43927</c:v>
                </c:pt>
                <c:pt idx="97">
                  <c:v>43928</c:v>
                </c:pt>
                <c:pt idx="98">
                  <c:v>43929</c:v>
                </c:pt>
                <c:pt idx="99">
                  <c:v>43930</c:v>
                </c:pt>
                <c:pt idx="100">
                  <c:v>43931</c:v>
                </c:pt>
                <c:pt idx="101">
                  <c:v>43932</c:v>
                </c:pt>
                <c:pt idx="102">
                  <c:v>43933</c:v>
                </c:pt>
                <c:pt idx="103">
                  <c:v>43934</c:v>
                </c:pt>
                <c:pt idx="104">
                  <c:v>43935</c:v>
                </c:pt>
                <c:pt idx="105">
                  <c:v>43936</c:v>
                </c:pt>
                <c:pt idx="106">
                  <c:v>43937</c:v>
                </c:pt>
                <c:pt idx="107">
                  <c:v>43938</c:v>
                </c:pt>
                <c:pt idx="108">
                  <c:v>43939</c:v>
                </c:pt>
                <c:pt idx="109">
                  <c:v>43940</c:v>
                </c:pt>
                <c:pt idx="110">
                  <c:v>43941</c:v>
                </c:pt>
                <c:pt idx="111">
                  <c:v>43942</c:v>
                </c:pt>
                <c:pt idx="112">
                  <c:v>43943</c:v>
                </c:pt>
                <c:pt idx="113">
                  <c:v>43944</c:v>
                </c:pt>
                <c:pt idx="114">
                  <c:v>43945</c:v>
                </c:pt>
                <c:pt idx="115">
                  <c:v>43946</c:v>
                </c:pt>
                <c:pt idx="116">
                  <c:v>43947</c:v>
                </c:pt>
                <c:pt idx="117">
                  <c:v>43948</c:v>
                </c:pt>
                <c:pt idx="118">
                  <c:v>43949</c:v>
                </c:pt>
                <c:pt idx="119">
                  <c:v>43950</c:v>
                </c:pt>
                <c:pt idx="120">
                  <c:v>43951</c:v>
                </c:pt>
                <c:pt idx="121">
                  <c:v>43952</c:v>
                </c:pt>
                <c:pt idx="122">
                  <c:v>43953</c:v>
                </c:pt>
                <c:pt idx="123">
                  <c:v>43954</c:v>
                </c:pt>
                <c:pt idx="124">
                  <c:v>43955</c:v>
                </c:pt>
                <c:pt idx="125">
                  <c:v>43956</c:v>
                </c:pt>
                <c:pt idx="126">
                  <c:v>43957</c:v>
                </c:pt>
                <c:pt idx="127">
                  <c:v>43958</c:v>
                </c:pt>
                <c:pt idx="128">
                  <c:v>43959</c:v>
                </c:pt>
                <c:pt idx="129">
                  <c:v>43960</c:v>
                </c:pt>
                <c:pt idx="130">
                  <c:v>43961</c:v>
                </c:pt>
                <c:pt idx="131">
                  <c:v>43962</c:v>
                </c:pt>
                <c:pt idx="132">
                  <c:v>43963</c:v>
                </c:pt>
                <c:pt idx="133">
                  <c:v>43964</c:v>
                </c:pt>
                <c:pt idx="134">
                  <c:v>43965</c:v>
                </c:pt>
                <c:pt idx="135">
                  <c:v>43966</c:v>
                </c:pt>
                <c:pt idx="136">
                  <c:v>43967</c:v>
                </c:pt>
                <c:pt idx="137">
                  <c:v>43968</c:v>
                </c:pt>
                <c:pt idx="138">
                  <c:v>43969</c:v>
                </c:pt>
                <c:pt idx="139">
                  <c:v>43970</c:v>
                </c:pt>
                <c:pt idx="140">
                  <c:v>43971</c:v>
                </c:pt>
                <c:pt idx="141">
                  <c:v>43972</c:v>
                </c:pt>
                <c:pt idx="142">
                  <c:v>43973</c:v>
                </c:pt>
                <c:pt idx="143">
                  <c:v>43974</c:v>
                </c:pt>
                <c:pt idx="144">
                  <c:v>43975</c:v>
                </c:pt>
                <c:pt idx="145">
                  <c:v>43976</c:v>
                </c:pt>
                <c:pt idx="146">
                  <c:v>43977</c:v>
                </c:pt>
                <c:pt idx="147">
                  <c:v>43978</c:v>
                </c:pt>
                <c:pt idx="148">
                  <c:v>43979</c:v>
                </c:pt>
                <c:pt idx="149">
                  <c:v>43980</c:v>
                </c:pt>
                <c:pt idx="150">
                  <c:v>43981</c:v>
                </c:pt>
                <c:pt idx="151">
                  <c:v>43982</c:v>
                </c:pt>
                <c:pt idx="152">
                  <c:v>43983</c:v>
                </c:pt>
                <c:pt idx="153">
                  <c:v>43984</c:v>
                </c:pt>
                <c:pt idx="154">
                  <c:v>43985</c:v>
                </c:pt>
                <c:pt idx="155">
                  <c:v>43986</c:v>
                </c:pt>
                <c:pt idx="156">
                  <c:v>43987</c:v>
                </c:pt>
                <c:pt idx="157">
                  <c:v>43988</c:v>
                </c:pt>
                <c:pt idx="158">
                  <c:v>43989</c:v>
                </c:pt>
                <c:pt idx="159">
                  <c:v>43990</c:v>
                </c:pt>
                <c:pt idx="160">
                  <c:v>43991</c:v>
                </c:pt>
                <c:pt idx="161">
                  <c:v>43992</c:v>
                </c:pt>
                <c:pt idx="162">
                  <c:v>43993</c:v>
                </c:pt>
                <c:pt idx="163">
                  <c:v>43994</c:v>
                </c:pt>
                <c:pt idx="164">
                  <c:v>43995</c:v>
                </c:pt>
                <c:pt idx="165">
                  <c:v>43996</c:v>
                </c:pt>
                <c:pt idx="166">
                  <c:v>43997</c:v>
                </c:pt>
                <c:pt idx="167">
                  <c:v>43998</c:v>
                </c:pt>
                <c:pt idx="168">
                  <c:v>43999</c:v>
                </c:pt>
                <c:pt idx="169">
                  <c:v>44000</c:v>
                </c:pt>
                <c:pt idx="170">
                  <c:v>44001</c:v>
                </c:pt>
                <c:pt idx="171">
                  <c:v>44002</c:v>
                </c:pt>
                <c:pt idx="172">
                  <c:v>44003</c:v>
                </c:pt>
                <c:pt idx="173">
                  <c:v>44004</c:v>
                </c:pt>
                <c:pt idx="174">
                  <c:v>44005</c:v>
                </c:pt>
                <c:pt idx="175">
                  <c:v>44006</c:v>
                </c:pt>
                <c:pt idx="176">
                  <c:v>44007</c:v>
                </c:pt>
                <c:pt idx="177">
                  <c:v>44008</c:v>
                </c:pt>
                <c:pt idx="178">
                  <c:v>44009</c:v>
                </c:pt>
                <c:pt idx="179">
                  <c:v>44010</c:v>
                </c:pt>
                <c:pt idx="180">
                  <c:v>44011</c:v>
                </c:pt>
                <c:pt idx="181">
                  <c:v>44012</c:v>
                </c:pt>
                <c:pt idx="182">
                  <c:v>44013</c:v>
                </c:pt>
                <c:pt idx="183">
                  <c:v>44014</c:v>
                </c:pt>
                <c:pt idx="184">
                  <c:v>44015</c:v>
                </c:pt>
                <c:pt idx="185">
                  <c:v>44016</c:v>
                </c:pt>
                <c:pt idx="186">
                  <c:v>44017</c:v>
                </c:pt>
                <c:pt idx="187">
                  <c:v>44018</c:v>
                </c:pt>
                <c:pt idx="188">
                  <c:v>44019</c:v>
                </c:pt>
                <c:pt idx="189">
                  <c:v>44020</c:v>
                </c:pt>
                <c:pt idx="190">
                  <c:v>44021</c:v>
                </c:pt>
                <c:pt idx="191">
                  <c:v>44022</c:v>
                </c:pt>
                <c:pt idx="192">
                  <c:v>44023</c:v>
                </c:pt>
                <c:pt idx="193">
                  <c:v>44024</c:v>
                </c:pt>
                <c:pt idx="194">
                  <c:v>44025</c:v>
                </c:pt>
                <c:pt idx="195">
                  <c:v>44026</c:v>
                </c:pt>
                <c:pt idx="196">
                  <c:v>44027</c:v>
                </c:pt>
                <c:pt idx="197">
                  <c:v>44028</c:v>
                </c:pt>
                <c:pt idx="198">
                  <c:v>44029</c:v>
                </c:pt>
                <c:pt idx="199">
                  <c:v>44030</c:v>
                </c:pt>
                <c:pt idx="200">
                  <c:v>44031</c:v>
                </c:pt>
                <c:pt idx="201">
                  <c:v>44032</c:v>
                </c:pt>
                <c:pt idx="202">
                  <c:v>44033</c:v>
                </c:pt>
                <c:pt idx="203">
                  <c:v>44034</c:v>
                </c:pt>
                <c:pt idx="204">
                  <c:v>44035</c:v>
                </c:pt>
                <c:pt idx="205">
                  <c:v>44036</c:v>
                </c:pt>
                <c:pt idx="206">
                  <c:v>44037</c:v>
                </c:pt>
                <c:pt idx="207">
                  <c:v>44038</c:v>
                </c:pt>
                <c:pt idx="208">
                  <c:v>44039</c:v>
                </c:pt>
                <c:pt idx="209">
                  <c:v>44040</c:v>
                </c:pt>
                <c:pt idx="210">
                  <c:v>44041</c:v>
                </c:pt>
                <c:pt idx="211">
                  <c:v>44042</c:v>
                </c:pt>
                <c:pt idx="212">
                  <c:v>44043</c:v>
                </c:pt>
                <c:pt idx="213">
                  <c:v>44044</c:v>
                </c:pt>
                <c:pt idx="214">
                  <c:v>44045</c:v>
                </c:pt>
                <c:pt idx="215">
                  <c:v>44046</c:v>
                </c:pt>
                <c:pt idx="216">
                  <c:v>44047</c:v>
                </c:pt>
                <c:pt idx="217">
                  <c:v>44048</c:v>
                </c:pt>
                <c:pt idx="218">
                  <c:v>44049</c:v>
                </c:pt>
                <c:pt idx="219">
                  <c:v>44050</c:v>
                </c:pt>
                <c:pt idx="220">
                  <c:v>44051</c:v>
                </c:pt>
                <c:pt idx="221">
                  <c:v>44052</c:v>
                </c:pt>
                <c:pt idx="222">
                  <c:v>44053</c:v>
                </c:pt>
                <c:pt idx="223">
                  <c:v>44054</c:v>
                </c:pt>
                <c:pt idx="224">
                  <c:v>44055</c:v>
                </c:pt>
                <c:pt idx="225">
                  <c:v>44056</c:v>
                </c:pt>
                <c:pt idx="226">
                  <c:v>44057</c:v>
                </c:pt>
                <c:pt idx="227">
                  <c:v>44058</c:v>
                </c:pt>
                <c:pt idx="228">
                  <c:v>44059</c:v>
                </c:pt>
                <c:pt idx="229">
                  <c:v>44060</c:v>
                </c:pt>
                <c:pt idx="230">
                  <c:v>44061</c:v>
                </c:pt>
                <c:pt idx="231">
                  <c:v>44062</c:v>
                </c:pt>
                <c:pt idx="232">
                  <c:v>44063</c:v>
                </c:pt>
                <c:pt idx="233">
                  <c:v>44064</c:v>
                </c:pt>
                <c:pt idx="234">
                  <c:v>44065</c:v>
                </c:pt>
                <c:pt idx="235">
                  <c:v>44066</c:v>
                </c:pt>
                <c:pt idx="236">
                  <c:v>44067</c:v>
                </c:pt>
                <c:pt idx="237">
                  <c:v>44068</c:v>
                </c:pt>
                <c:pt idx="238">
                  <c:v>44069</c:v>
                </c:pt>
                <c:pt idx="239">
                  <c:v>44070</c:v>
                </c:pt>
                <c:pt idx="240">
                  <c:v>44071</c:v>
                </c:pt>
                <c:pt idx="241">
                  <c:v>44072</c:v>
                </c:pt>
                <c:pt idx="242">
                  <c:v>44073</c:v>
                </c:pt>
                <c:pt idx="243">
                  <c:v>44074</c:v>
                </c:pt>
                <c:pt idx="244">
                  <c:v>44075</c:v>
                </c:pt>
                <c:pt idx="245">
                  <c:v>44076</c:v>
                </c:pt>
                <c:pt idx="246">
                  <c:v>44077</c:v>
                </c:pt>
                <c:pt idx="247">
                  <c:v>44078</c:v>
                </c:pt>
                <c:pt idx="248">
                  <c:v>44079</c:v>
                </c:pt>
                <c:pt idx="249">
                  <c:v>44080</c:v>
                </c:pt>
                <c:pt idx="250">
                  <c:v>44081</c:v>
                </c:pt>
                <c:pt idx="251">
                  <c:v>44082</c:v>
                </c:pt>
                <c:pt idx="252">
                  <c:v>44083</c:v>
                </c:pt>
                <c:pt idx="253">
                  <c:v>44084</c:v>
                </c:pt>
                <c:pt idx="254">
                  <c:v>44085</c:v>
                </c:pt>
                <c:pt idx="255">
                  <c:v>44086</c:v>
                </c:pt>
                <c:pt idx="256">
                  <c:v>44087</c:v>
                </c:pt>
                <c:pt idx="257">
                  <c:v>44088</c:v>
                </c:pt>
                <c:pt idx="258">
                  <c:v>44089</c:v>
                </c:pt>
                <c:pt idx="259">
                  <c:v>44090</c:v>
                </c:pt>
                <c:pt idx="260">
                  <c:v>44091</c:v>
                </c:pt>
                <c:pt idx="261">
                  <c:v>44092</c:v>
                </c:pt>
                <c:pt idx="262">
                  <c:v>44093</c:v>
                </c:pt>
                <c:pt idx="263">
                  <c:v>44094</c:v>
                </c:pt>
                <c:pt idx="264">
                  <c:v>44095</c:v>
                </c:pt>
                <c:pt idx="265">
                  <c:v>44096</c:v>
                </c:pt>
                <c:pt idx="266">
                  <c:v>44097</c:v>
                </c:pt>
                <c:pt idx="267">
                  <c:v>44098</c:v>
                </c:pt>
                <c:pt idx="268">
                  <c:v>44099</c:v>
                </c:pt>
                <c:pt idx="269">
                  <c:v>44100</c:v>
                </c:pt>
                <c:pt idx="270">
                  <c:v>44101</c:v>
                </c:pt>
                <c:pt idx="271">
                  <c:v>44102</c:v>
                </c:pt>
                <c:pt idx="272">
                  <c:v>44103</c:v>
                </c:pt>
                <c:pt idx="273">
                  <c:v>44104</c:v>
                </c:pt>
                <c:pt idx="274">
                  <c:v>44105</c:v>
                </c:pt>
                <c:pt idx="275">
                  <c:v>44106</c:v>
                </c:pt>
                <c:pt idx="276">
                  <c:v>44107</c:v>
                </c:pt>
                <c:pt idx="277">
                  <c:v>44108</c:v>
                </c:pt>
                <c:pt idx="278">
                  <c:v>44109</c:v>
                </c:pt>
                <c:pt idx="279">
                  <c:v>44110</c:v>
                </c:pt>
                <c:pt idx="280">
                  <c:v>44111</c:v>
                </c:pt>
                <c:pt idx="281">
                  <c:v>44112</c:v>
                </c:pt>
                <c:pt idx="282">
                  <c:v>44113</c:v>
                </c:pt>
                <c:pt idx="283">
                  <c:v>44114</c:v>
                </c:pt>
                <c:pt idx="284">
                  <c:v>44115</c:v>
                </c:pt>
                <c:pt idx="285">
                  <c:v>44116</c:v>
                </c:pt>
                <c:pt idx="286">
                  <c:v>44117</c:v>
                </c:pt>
                <c:pt idx="287">
                  <c:v>44118</c:v>
                </c:pt>
                <c:pt idx="288">
                  <c:v>44119</c:v>
                </c:pt>
                <c:pt idx="289">
                  <c:v>44120</c:v>
                </c:pt>
                <c:pt idx="290">
                  <c:v>44121</c:v>
                </c:pt>
                <c:pt idx="291">
                  <c:v>44122</c:v>
                </c:pt>
                <c:pt idx="292">
                  <c:v>44123</c:v>
                </c:pt>
                <c:pt idx="293">
                  <c:v>44124</c:v>
                </c:pt>
                <c:pt idx="294">
                  <c:v>44125</c:v>
                </c:pt>
                <c:pt idx="295">
                  <c:v>44126</c:v>
                </c:pt>
                <c:pt idx="296">
                  <c:v>44127</c:v>
                </c:pt>
                <c:pt idx="297">
                  <c:v>44128</c:v>
                </c:pt>
                <c:pt idx="298">
                  <c:v>44129</c:v>
                </c:pt>
                <c:pt idx="299">
                  <c:v>44130</c:v>
                </c:pt>
                <c:pt idx="300">
                  <c:v>44131</c:v>
                </c:pt>
                <c:pt idx="301">
                  <c:v>44132</c:v>
                </c:pt>
                <c:pt idx="302">
                  <c:v>44133</c:v>
                </c:pt>
                <c:pt idx="303">
                  <c:v>44134</c:v>
                </c:pt>
                <c:pt idx="304">
                  <c:v>44135</c:v>
                </c:pt>
                <c:pt idx="305">
                  <c:v>44136</c:v>
                </c:pt>
                <c:pt idx="306">
                  <c:v>44137</c:v>
                </c:pt>
                <c:pt idx="307">
                  <c:v>44138</c:v>
                </c:pt>
                <c:pt idx="308">
                  <c:v>44139</c:v>
                </c:pt>
                <c:pt idx="309">
                  <c:v>44140</c:v>
                </c:pt>
                <c:pt idx="310">
                  <c:v>44141</c:v>
                </c:pt>
                <c:pt idx="311">
                  <c:v>44142</c:v>
                </c:pt>
                <c:pt idx="312">
                  <c:v>44143</c:v>
                </c:pt>
                <c:pt idx="313">
                  <c:v>44144</c:v>
                </c:pt>
                <c:pt idx="314">
                  <c:v>44145</c:v>
                </c:pt>
                <c:pt idx="315">
                  <c:v>44146</c:v>
                </c:pt>
                <c:pt idx="316">
                  <c:v>44147</c:v>
                </c:pt>
                <c:pt idx="317">
                  <c:v>44148</c:v>
                </c:pt>
                <c:pt idx="318">
                  <c:v>44149</c:v>
                </c:pt>
                <c:pt idx="319">
                  <c:v>44150</c:v>
                </c:pt>
                <c:pt idx="320">
                  <c:v>44151</c:v>
                </c:pt>
                <c:pt idx="321">
                  <c:v>44152</c:v>
                </c:pt>
                <c:pt idx="322">
                  <c:v>44153</c:v>
                </c:pt>
                <c:pt idx="323">
                  <c:v>44154</c:v>
                </c:pt>
                <c:pt idx="324">
                  <c:v>44155</c:v>
                </c:pt>
                <c:pt idx="325">
                  <c:v>44156</c:v>
                </c:pt>
                <c:pt idx="326">
                  <c:v>44157</c:v>
                </c:pt>
                <c:pt idx="327">
                  <c:v>44158</c:v>
                </c:pt>
                <c:pt idx="328">
                  <c:v>44159</c:v>
                </c:pt>
                <c:pt idx="329">
                  <c:v>44160</c:v>
                </c:pt>
                <c:pt idx="330">
                  <c:v>44161</c:v>
                </c:pt>
                <c:pt idx="331">
                  <c:v>44162</c:v>
                </c:pt>
                <c:pt idx="332">
                  <c:v>44163</c:v>
                </c:pt>
                <c:pt idx="333">
                  <c:v>44164</c:v>
                </c:pt>
                <c:pt idx="334">
                  <c:v>44165</c:v>
                </c:pt>
                <c:pt idx="335">
                  <c:v>44166</c:v>
                </c:pt>
                <c:pt idx="336">
                  <c:v>44167</c:v>
                </c:pt>
                <c:pt idx="337">
                  <c:v>44168</c:v>
                </c:pt>
                <c:pt idx="338">
                  <c:v>44169</c:v>
                </c:pt>
                <c:pt idx="339">
                  <c:v>44170</c:v>
                </c:pt>
                <c:pt idx="340">
                  <c:v>44171</c:v>
                </c:pt>
                <c:pt idx="341">
                  <c:v>44172</c:v>
                </c:pt>
                <c:pt idx="342">
                  <c:v>44173</c:v>
                </c:pt>
                <c:pt idx="343">
                  <c:v>44174</c:v>
                </c:pt>
                <c:pt idx="344">
                  <c:v>44175</c:v>
                </c:pt>
                <c:pt idx="345">
                  <c:v>44176</c:v>
                </c:pt>
                <c:pt idx="346">
                  <c:v>44177</c:v>
                </c:pt>
                <c:pt idx="347">
                  <c:v>44178</c:v>
                </c:pt>
                <c:pt idx="348">
                  <c:v>44179</c:v>
                </c:pt>
                <c:pt idx="349">
                  <c:v>44180</c:v>
                </c:pt>
                <c:pt idx="350">
                  <c:v>44181</c:v>
                </c:pt>
                <c:pt idx="351">
                  <c:v>44182</c:v>
                </c:pt>
                <c:pt idx="352">
                  <c:v>44183</c:v>
                </c:pt>
                <c:pt idx="353">
                  <c:v>44184</c:v>
                </c:pt>
                <c:pt idx="354">
                  <c:v>44185</c:v>
                </c:pt>
                <c:pt idx="355">
                  <c:v>44186</c:v>
                </c:pt>
                <c:pt idx="356">
                  <c:v>44187</c:v>
                </c:pt>
                <c:pt idx="357">
                  <c:v>44188</c:v>
                </c:pt>
                <c:pt idx="358">
                  <c:v>44189</c:v>
                </c:pt>
                <c:pt idx="359">
                  <c:v>44190</c:v>
                </c:pt>
                <c:pt idx="360">
                  <c:v>44191</c:v>
                </c:pt>
                <c:pt idx="361">
                  <c:v>44192</c:v>
                </c:pt>
                <c:pt idx="362">
                  <c:v>44193</c:v>
                </c:pt>
                <c:pt idx="363">
                  <c:v>44194</c:v>
                </c:pt>
                <c:pt idx="364">
                  <c:v>44195</c:v>
                </c:pt>
                <c:pt idx="365">
                  <c:v>44196</c:v>
                </c:pt>
                <c:pt idx="366">
                  <c:v>44197</c:v>
                </c:pt>
                <c:pt idx="367">
                  <c:v>44198</c:v>
                </c:pt>
                <c:pt idx="368">
                  <c:v>44199</c:v>
                </c:pt>
                <c:pt idx="369">
                  <c:v>44200</c:v>
                </c:pt>
                <c:pt idx="370">
                  <c:v>44201</c:v>
                </c:pt>
                <c:pt idx="371">
                  <c:v>44202</c:v>
                </c:pt>
                <c:pt idx="372">
                  <c:v>44203</c:v>
                </c:pt>
                <c:pt idx="373">
                  <c:v>44204</c:v>
                </c:pt>
                <c:pt idx="374">
                  <c:v>44205</c:v>
                </c:pt>
                <c:pt idx="375">
                  <c:v>44206</c:v>
                </c:pt>
                <c:pt idx="376">
                  <c:v>44207</c:v>
                </c:pt>
                <c:pt idx="377">
                  <c:v>44208</c:v>
                </c:pt>
                <c:pt idx="378">
                  <c:v>44209</c:v>
                </c:pt>
                <c:pt idx="379">
                  <c:v>44210</c:v>
                </c:pt>
                <c:pt idx="380">
                  <c:v>44211</c:v>
                </c:pt>
                <c:pt idx="381">
                  <c:v>44212</c:v>
                </c:pt>
                <c:pt idx="382">
                  <c:v>44213</c:v>
                </c:pt>
                <c:pt idx="383">
                  <c:v>44214</c:v>
                </c:pt>
                <c:pt idx="384">
                  <c:v>44215</c:v>
                </c:pt>
                <c:pt idx="385">
                  <c:v>44216</c:v>
                </c:pt>
                <c:pt idx="386">
                  <c:v>44217</c:v>
                </c:pt>
                <c:pt idx="387">
                  <c:v>44218</c:v>
                </c:pt>
                <c:pt idx="388">
                  <c:v>44219</c:v>
                </c:pt>
                <c:pt idx="389">
                  <c:v>44220</c:v>
                </c:pt>
                <c:pt idx="390">
                  <c:v>44221</c:v>
                </c:pt>
                <c:pt idx="391">
                  <c:v>44222</c:v>
                </c:pt>
                <c:pt idx="392">
                  <c:v>44223</c:v>
                </c:pt>
                <c:pt idx="393">
                  <c:v>44224</c:v>
                </c:pt>
                <c:pt idx="394">
                  <c:v>44225</c:v>
                </c:pt>
                <c:pt idx="395">
                  <c:v>44226</c:v>
                </c:pt>
                <c:pt idx="396">
                  <c:v>44227</c:v>
                </c:pt>
                <c:pt idx="397">
                  <c:v>44228</c:v>
                </c:pt>
                <c:pt idx="398">
                  <c:v>44229</c:v>
                </c:pt>
                <c:pt idx="399">
                  <c:v>44230</c:v>
                </c:pt>
                <c:pt idx="400">
                  <c:v>44231</c:v>
                </c:pt>
                <c:pt idx="401">
                  <c:v>44232</c:v>
                </c:pt>
                <c:pt idx="402">
                  <c:v>44233</c:v>
                </c:pt>
                <c:pt idx="403">
                  <c:v>44234</c:v>
                </c:pt>
                <c:pt idx="404">
                  <c:v>44235</c:v>
                </c:pt>
                <c:pt idx="405">
                  <c:v>44236</c:v>
                </c:pt>
                <c:pt idx="406">
                  <c:v>44237</c:v>
                </c:pt>
                <c:pt idx="407">
                  <c:v>44238</c:v>
                </c:pt>
                <c:pt idx="408">
                  <c:v>44239</c:v>
                </c:pt>
                <c:pt idx="409">
                  <c:v>44240</c:v>
                </c:pt>
                <c:pt idx="410">
                  <c:v>44241</c:v>
                </c:pt>
                <c:pt idx="411">
                  <c:v>44242</c:v>
                </c:pt>
                <c:pt idx="412">
                  <c:v>44243</c:v>
                </c:pt>
                <c:pt idx="413">
                  <c:v>44244</c:v>
                </c:pt>
                <c:pt idx="414">
                  <c:v>44245</c:v>
                </c:pt>
                <c:pt idx="415">
                  <c:v>44246</c:v>
                </c:pt>
                <c:pt idx="416">
                  <c:v>44247</c:v>
                </c:pt>
                <c:pt idx="417">
                  <c:v>44248</c:v>
                </c:pt>
                <c:pt idx="418">
                  <c:v>44249</c:v>
                </c:pt>
                <c:pt idx="419">
                  <c:v>44250</c:v>
                </c:pt>
                <c:pt idx="420">
                  <c:v>44251</c:v>
                </c:pt>
                <c:pt idx="421">
                  <c:v>44252</c:v>
                </c:pt>
                <c:pt idx="422">
                  <c:v>44253</c:v>
                </c:pt>
                <c:pt idx="423">
                  <c:v>44254</c:v>
                </c:pt>
                <c:pt idx="424">
                  <c:v>44255</c:v>
                </c:pt>
                <c:pt idx="425">
                  <c:v>44256</c:v>
                </c:pt>
                <c:pt idx="426">
                  <c:v>44257</c:v>
                </c:pt>
                <c:pt idx="427">
                  <c:v>44258</c:v>
                </c:pt>
                <c:pt idx="428">
                  <c:v>44259</c:v>
                </c:pt>
                <c:pt idx="429">
                  <c:v>44260</c:v>
                </c:pt>
                <c:pt idx="430">
                  <c:v>44261</c:v>
                </c:pt>
                <c:pt idx="431">
                  <c:v>44262</c:v>
                </c:pt>
                <c:pt idx="432">
                  <c:v>44263</c:v>
                </c:pt>
                <c:pt idx="433">
                  <c:v>44264</c:v>
                </c:pt>
                <c:pt idx="434">
                  <c:v>44265</c:v>
                </c:pt>
                <c:pt idx="435">
                  <c:v>44266</c:v>
                </c:pt>
                <c:pt idx="436">
                  <c:v>44267</c:v>
                </c:pt>
                <c:pt idx="437">
                  <c:v>44268</c:v>
                </c:pt>
                <c:pt idx="438">
                  <c:v>44269</c:v>
                </c:pt>
                <c:pt idx="439">
                  <c:v>44270</c:v>
                </c:pt>
                <c:pt idx="440">
                  <c:v>44271</c:v>
                </c:pt>
                <c:pt idx="441">
                  <c:v>44272</c:v>
                </c:pt>
                <c:pt idx="442">
                  <c:v>44273</c:v>
                </c:pt>
                <c:pt idx="443">
                  <c:v>44274</c:v>
                </c:pt>
                <c:pt idx="444">
                  <c:v>44275</c:v>
                </c:pt>
                <c:pt idx="445">
                  <c:v>44276</c:v>
                </c:pt>
                <c:pt idx="446">
                  <c:v>44277</c:v>
                </c:pt>
                <c:pt idx="447">
                  <c:v>44278</c:v>
                </c:pt>
                <c:pt idx="448">
                  <c:v>44279</c:v>
                </c:pt>
                <c:pt idx="449">
                  <c:v>44280</c:v>
                </c:pt>
                <c:pt idx="450">
                  <c:v>44281</c:v>
                </c:pt>
                <c:pt idx="451">
                  <c:v>44282</c:v>
                </c:pt>
                <c:pt idx="452">
                  <c:v>44283</c:v>
                </c:pt>
                <c:pt idx="453">
                  <c:v>44284</c:v>
                </c:pt>
                <c:pt idx="454">
                  <c:v>44285</c:v>
                </c:pt>
                <c:pt idx="455">
                  <c:v>44286</c:v>
                </c:pt>
                <c:pt idx="456">
                  <c:v>44287</c:v>
                </c:pt>
                <c:pt idx="457">
                  <c:v>44288</c:v>
                </c:pt>
                <c:pt idx="458">
                  <c:v>44289</c:v>
                </c:pt>
                <c:pt idx="459">
                  <c:v>44290</c:v>
                </c:pt>
                <c:pt idx="460">
                  <c:v>44291</c:v>
                </c:pt>
                <c:pt idx="461">
                  <c:v>44292</c:v>
                </c:pt>
                <c:pt idx="462">
                  <c:v>44293</c:v>
                </c:pt>
                <c:pt idx="463">
                  <c:v>44294</c:v>
                </c:pt>
                <c:pt idx="464">
                  <c:v>44295</c:v>
                </c:pt>
                <c:pt idx="465">
                  <c:v>44296</c:v>
                </c:pt>
                <c:pt idx="466">
                  <c:v>44297</c:v>
                </c:pt>
                <c:pt idx="467">
                  <c:v>44298</c:v>
                </c:pt>
                <c:pt idx="468">
                  <c:v>44299</c:v>
                </c:pt>
                <c:pt idx="469">
                  <c:v>44300</c:v>
                </c:pt>
                <c:pt idx="470">
                  <c:v>44301</c:v>
                </c:pt>
                <c:pt idx="471">
                  <c:v>44302</c:v>
                </c:pt>
                <c:pt idx="472">
                  <c:v>44303</c:v>
                </c:pt>
                <c:pt idx="473">
                  <c:v>44304</c:v>
                </c:pt>
                <c:pt idx="474">
                  <c:v>44305</c:v>
                </c:pt>
                <c:pt idx="475">
                  <c:v>44306</c:v>
                </c:pt>
                <c:pt idx="476">
                  <c:v>44307</c:v>
                </c:pt>
                <c:pt idx="477">
                  <c:v>44308</c:v>
                </c:pt>
                <c:pt idx="478">
                  <c:v>44309</c:v>
                </c:pt>
                <c:pt idx="479">
                  <c:v>44310</c:v>
                </c:pt>
                <c:pt idx="480">
                  <c:v>44311</c:v>
                </c:pt>
                <c:pt idx="481">
                  <c:v>44312</c:v>
                </c:pt>
                <c:pt idx="482">
                  <c:v>44313</c:v>
                </c:pt>
                <c:pt idx="483">
                  <c:v>44314</c:v>
                </c:pt>
                <c:pt idx="484">
                  <c:v>44315</c:v>
                </c:pt>
                <c:pt idx="485">
                  <c:v>44316</c:v>
                </c:pt>
                <c:pt idx="486">
                  <c:v>44317</c:v>
                </c:pt>
                <c:pt idx="487">
                  <c:v>44318</c:v>
                </c:pt>
                <c:pt idx="488">
                  <c:v>44319</c:v>
                </c:pt>
                <c:pt idx="489">
                  <c:v>44320</c:v>
                </c:pt>
                <c:pt idx="490">
                  <c:v>44321</c:v>
                </c:pt>
                <c:pt idx="491">
                  <c:v>44322</c:v>
                </c:pt>
                <c:pt idx="492">
                  <c:v>44323</c:v>
                </c:pt>
                <c:pt idx="493">
                  <c:v>44324</c:v>
                </c:pt>
                <c:pt idx="494">
                  <c:v>44325</c:v>
                </c:pt>
                <c:pt idx="495">
                  <c:v>44326</c:v>
                </c:pt>
                <c:pt idx="496">
                  <c:v>44327</c:v>
                </c:pt>
                <c:pt idx="497">
                  <c:v>44328</c:v>
                </c:pt>
                <c:pt idx="498">
                  <c:v>44329</c:v>
                </c:pt>
                <c:pt idx="499">
                  <c:v>44330</c:v>
                </c:pt>
                <c:pt idx="500">
                  <c:v>44331</c:v>
                </c:pt>
                <c:pt idx="501">
                  <c:v>44332</c:v>
                </c:pt>
                <c:pt idx="502">
                  <c:v>44333</c:v>
                </c:pt>
                <c:pt idx="503">
                  <c:v>44334</c:v>
                </c:pt>
                <c:pt idx="504">
                  <c:v>44335</c:v>
                </c:pt>
                <c:pt idx="505">
                  <c:v>44336</c:v>
                </c:pt>
                <c:pt idx="506">
                  <c:v>44337</c:v>
                </c:pt>
                <c:pt idx="507">
                  <c:v>44338</c:v>
                </c:pt>
                <c:pt idx="508">
                  <c:v>44339</c:v>
                </c:pt>
                <c:pt idx="509">
                  <c:v>44340</c:v>
                </c:pt>
                <c:pt idx="510">
                  <c:v>44341</c:v>
                </c:pt>
                <c:pt idx="511">
                  <c:v>44342</c:v>
                </c:pt>
                <c:pt idx="512">
                  <c:v>44343</c:v>
                </c:pt>
                <c:pt idx="513">
                  <c:v>44344</c:v>
                </c:pt>
                <c:pt idx="514">
                  <c:v>44345</c:v>
                </c:pt>
                <c:pt idx="515">
                  <c:v>44346</c:v>
                </c:pt>
                <c:pt idx="516">
                  <c:v>44347</c:v>
                </c:pt>
                <c:pt idx="517">
                  <c:v>44348</c:v>
                </c:pt>
                <c:pt idx="518">
                  <c:v>44349</c:v>
                </c:pt>
                <c:pt idx="519">
                  <c:v>44350</c:v>
                </c:pt>
                <c:pt idx="520">
                  <c:v>44351</c:v>
                </c:pt>
                <c:pt idx="521">
                  <c:v>44352</c:v>
                </c:pt>
                <c:pt idx="522">
                  <c:v>44353</c:v>
                </c:pt>
                <c:pt idx="523">
                  <c:v>44354</c:v>
                </c:pt>
                <c:pt idx="524">
                  <c:v>44355</c:v>
                </c:pt>
                <c:pt idx="525">
                  <c:v>44356</c:v>
                </c:pt>
                <c:pt idx="526">
                  <c:v>44357</c:v>
                </c:pt>
                <c:pt idx="527">
                  <c:v>44358</c:v>
                </c:pt>
                <c:pt idx="528">
                  <c:v>44359</c:v>
                </c:pt>
                <c:pt idx="529">
                  <c:v>44360</c:v>
                </c:pt>
                <c:pt idx="530">
                  <c:v>44361</c:v>
                </c:pt>
                <c:pt idx="531">
                  <c:v>44362</c:v>
                </c:pt>
                <c:pt idx="532">
                  <c:v>44363</c:v>
                </c:pt>
                <c:pt idx="533">
                  <c:v>44364</c:v>
                </c:pt>
                <c:pt idx="534">
                  <c:v>44365</c:v>
                </c:pt>
                <c:pt idx="535">
                  <c:v>44366</c:v>
                </c:pt>
                <c:pt idx="536">
                  <c:v>44367</c:v>
                </c:pt>
                <c:pt idx="537">
                  <c:v>44368</c:v>
                </c:pt>
                <c:pt idx="538">
                  <c:v>44369</c:v>
                </c:pt>
                <c:pt idx="539">
                  <c:v>44370</c:v>
                </c:pt>
                <c:pt idx="540">
                  <c:v>44371</c:v>
                </c:pt>
                <c:pt idx="541">
                  <c:v>44372</c:v>
                </c:pt>
                <c:pt idx="542">
                  <c:v>44373</c:v>
                </c:pt>
                <c:pt idx="543">
                  <c:v>44374</c:v>
                </c:pt>
                <c:pt idx="544">
                  <c:v>44375</c:v>
                </c:pt>
                <c:pt idx="545">
                  <c:v>44376</c:v>
                </c:pt>
              </c:numCache>
            </c:numRef>
          </c:cat>
          <c:val>
            <c:numRef>
              <c:f>Sheet3!$BR$3:$BR$548</c:f>
              <c:numCache>
                <c:formatCode>General</c:formatCode>
                <c:ptCount val="546"/>
                <c:pt idx="274">
                  <c:v>100</c:v>
                </c:pt>
                <c:pt idx="275">
                  <c:v>100</c:v>
                </c:pt>
                <c:pt idx="276">
                  <c:v>100</c:v>
                </c:pt>
                <c:pt idx="277">
                  <c:v>100</c:v>
                </c:pt>
                <c:pt idx="278">
                  <c:v>100</c:v>
                </c:pt>
                <c:pt idx="279">
                  <c:v>100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44-9CC8-4140-B968-02DA341257F4}"/>
            </c:ext>
          </c:extLst>
        </c:ser>
        <c:ser>
          <c:idx val="69"/>
          <c:order val="69"/>
          <c:tx>
            <c:strRef>
              <c:f>Sheet3!$BS$2</c:f>
              <c:strCache>
                <c:ptCount val="1"/>
                <c:pt idx="0">
                  <c:v>送礼特斯拉·黑卡狂加码</c:v>
                </c:pt>
              </c:strCache>
            </c:strRef>
          </c:tx>
          <c:spPr>
            <a:ln w="28575" cap="rnd">
              <a:solidFill>
                <a:schemeClr val="accent4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Sheet3!$A$3:$A$548</c:f>
              <c:numCache>
                <c:formatCode>m/d/yyyy</c:formatCode>
                <c:ptCount val="546"/>
                <c:pt idx="0">
                  <c:v>43831</c:v>
                </c:pt>
                <c:pt idx="1">
                  <c:v>43832</c:v>
                </c:pt>
                <c:pt idx="2">
                  <c:v>43833</c:v>
                </c:pt>
                <c:pt idx="3">
                  <c:v>43834</c:v>
                </c:pt>
                <c:pt idx="4">
                  <c:v>43835</c:v>
                </c:pt>
                <c:pt idx="5">
                  <c:v>43836</c:v>
                </c:pt>
                <c:pt idx="6">
                  <c:v>43837</c:v>
                </c:pt>
                <c:pt idx="7">
                  <c:v>43838</c:v>
                </c:pt>
                <c:pt idx="8">
                  <c:v>43839</c:v>
                </c:pt>
                <c:pt idx="9">
                  <c:v>43840</c:v>
                </c:pt>
                <c:pt idx="10">
                  <c:v>43841</c:v>
                </c:pt>
                <c:pt idx="11">
                  <c:v>43842</c:v>
                </c:pt>
                <c:pt idx="12">
                  <c:v>43843</c:v>
                </c:pt>
                <c:pt idx="13">
                  <c:v>43844</c:v>
                </c:pt>
                <c:pt idx="14">
                  <c:v>43845</c:v>
                </c:pt>
                <c:pt idx="15">
                  <c:v>43846</c:v>
                </c:pt>
                <c:pt idx="16">
                  <c:v>43847</c:v>
                </c:pt>
                <c:pt idx="17">
                  <c:v>43848</c:v>
                </c:pt>
                <c:pt idx="18">
                  <c:v>43849</c:v>
                </c:pt>
                <c:pt idx="19">
                  <c:v>43850</c:v>
                </c:pt>
                <c:pt idx="20">
                  <c:v>43851</c:v>
                </c:pt>
                <c:pt idx="21">
                  <c:v>43852</c:v>
                </c:pt>
                <c:pt idx="22">
                  <c:v>43853</c:v>
                </c:pt>
                <c:pt idx="23">
                  <c:v>43854</c:v>
                </c:pt>
                <c:pt idx="24">
                  <c:v>43855</c:v>
                </c:pt>
                <c:pt idx="25">
                  <c:v>43856</c:v>
                </c:pt>
                <c:pt idx="26">
                  <c:v>43857</c:v>
                </c:pt>
                <c:pt idx="27">
                  <c:v>43858</c:v>
                </c:pt>
                <c:pt idx="28">
                  <c:v>43859</c:v>
                </c:pt>
                <c:pt idx="29">
                  <c:v>43860</c:v>
                </c:pt>
                <c:pt idx="30">
                  <c:v>43861</c:v>
                </c:pt>
                <c:pt idx="31">
                  <c:v>43862</c:v>
                </c:pt>
                <c:pt idx="32">
                  <c:v>43863</c:v>
                </c:pt>
                <c:pt idx="33">
                  <c:v>43864</c:v>
                </c:pt>
                <c:pt idx="34">
                  <c:v>43865</c:v>
                </c:pt>
                <c:pt idx="35">
                  <c:v>43866</c:v>
                </c:pt>
                <c:pt idx="36">
                  <c:v>43867</c:v>
                </c:pt>
                <c:pt idx="37">
                  <c:v>43868</c:v>
                </c:pt>
                <c:pt idx="38">
                  <c:v>43869</c:v>
                </c:pt>
                <c:pt idx="39">
                  <c:v>43870</c:v>
                </c:pt>
                <c:pt idx="40">
                  <c:v>43871</c:v>
                </c:pt>
                <c:pt idx="41">
                  <c:v>43872</c:v>
                </c:pt>
                <c:pt idx="42">
                  <c:v>43873</c:v>
                </c:pt>
                <c:pt idx="43">
                  <c:v>43874</c:v>
                </c:pt>
                <c:pt idx="44">
                  <c:v>43875</c:v>
                </c:pt>
                <c:pt idx="45">
                  <c:v>43876</c:v>
                </c:pt>
                <c:pt idx="46">
                  <c:v>43877</c:v>
                </c:pt>
                <c:pt idx="47">
                  <c:v>43878</c:v>
                </c:pt>
                <c:pt idx="48">
                  <c:v>43879</c:v>
                </c:pt>
                <c:pt idx="49">
                  <c:v>43880</c:v>
                </c:pt>
                <c:pt idx="50">
                  <c:v>43881</c:v>
                </c:pt>
                <c:pt idx="51">
                  <c:v>43882</c:v>
                </c:pt>
                <c:pt idx="52">
                  <c:v>43883</c:v>
                </c:pt>
                <c:pt idx="53">
                  <c:v>43884</c:v>
                </c:pt>
                <c:pt idx="54">
                  <c:v>43885</c:v>
                </c:pt>
                <c:pt idx="55">
                  <c:v>43886</c:v>
                </c:pt>
                <c:pt idx="56">
                  <c:v>43887</c:v>
                </c:pt>
                <c:pt idx="57">
                  <c:v>43888</c:v>
                </c:pt>
                <c:pt idx="58">
                  <c:v>43889</c:v>
                </c:pt>
                <c:pt idx="59">
                  <c:v>43890</c:v>
                </c:pt>
                <c:pt idx="60">
                  <c:v>43891</c:v>
                </c:pt>
                <c:pt idx="61">
                  <c:v>43892</c:v>
                </c:pt>
                <c:pt idx="62">
                  <c:v>43893</c:v>
                </c:pt>
                <c:pt idx="63">
                  <c:v>43894</c:v>
                </c:pt>
                <c:pt idx="64">
                  <c:v>43895</c:v>
                </c:pt>
                <c:pt idx="65">
                  <c:v>43896</c:v>
                </c:pt>
                <c:pt idx="66">
                  <c:v>43897</c:v>
                </c:pt>
                <c:pt idx="67">
                  <c:v>43898</c:v>
                </c:pt>
                <c:pt idx="68">
                  <c:v>43899</c:v>
                </c:pt>
                <c:pt idx="69">
                  <c:v>43900</c:v>
                </c:pt>
                <c:pt idx="70">
                  <c:v>43901</c:v>
                </c:pt>
                <c:pt idx="71">
                  <c:v>43902</c:v>
                </c:pt>
                <c:pt idx="72">
                  <c:v>43903</c:v>
                </c:pt>
                <c:pt idx="73">
                  <c:v>43904</c:v>
                </c:pt>
                <c:pt idx="74">
                  <c:v>43905</c:v>
                </c:pt>
                <c:pt idx="75">
                  <c:v>43906</c:v>
                </c:pt>
                <c:pt idx="76">
                  <c:v>43907</c:v>
                </c:pt>
                <c:pt idx="77">
                  <c:v>43908</c:v>
                </c:pt>
                <c:pt idx="78">
                  <c:v>43909</c:v>
                </c:pt>
                <c:pt idx="79">
                  <c:v>43910</c:v>
                </c:pt>
                <c:pt idx="80">
                  <c:v>43911</c:v>
                </c:pt>
                <c:pt idx="81">
                  <c:v>43912</c:v>
                </c:pt>
                <c:pt idx="82">
                  <c:v>43913</c:v>
                </c:pt>
                <c:pt idx="83">
                  <c:v>43914</c:v>
                </c:pt>
                <c:pt idx="84">
                  <c:v>43915</c:v>
                </c:pt>
                <c:pt idx="85">
                  <c:v>43916</c:v>
                </c:pt>
                <c:pt idx="86">
                  <c:v>43917</c:v>
                </c:pt>
                <c:pt idx="87">
                  <c:v>43918</c:v>
                </c:pt>
                <c:pt idx="88">
                  <c:v>43919</c:v>
                </c:pt>
                <c:pt idx="89">
                  <c:v>43920</c:v>
                </c:pt>
                <c:pt idx="90">
                  <c:v>43921</c:v>
                </c:pt>
                <c:pt idx="91">
                  <c:v>43922</c:v>
                </c:pt>
                <c:pt idx="92">
                  <c:v>43923</c:v>
                </c:pt>
                <c:pt idx="93">
                  <c:v>43924</c:v>
                </c:pt>
                <c:pt idx="94">
                  <c:v>43925</c:v>
                </c:pt>
                <c:pt idx="95">
                  <c:v>43926</c:v>
                </c:pt>
                <c:pt idx="96">
                  <c:v>43927</c:v>
                </c:pt>
                <c:pt idx="97">
                  <c:v>43928</c:v>
                </c:pt>
                <c:pt idx="98">
                  <c:v>43929</c:v>
                </c:pt>
                <c:pt idx="99">
                  <c:v>43930</c:v>
                </c:pt>
                <c:pt idx="100">
                  <c:v>43931</c:v>
                </c:pt>
                <c:pt idx="101">
                  <c:v>43932</c:v>
                </c:pt>
                <c:pt idx="102">
                  <c:v>43933</c:v>
                </c:pt>
                <c:pt idx="103">
                  <c:v>43934</c:v>
                </c:pt>
                <c:pt idx="104">
                  <c:v>43935</c:v>
                </c:pt>
                <c:pt idx="105">
                  <c:v>43936</c:v>
                </c:pt>
                <c:pt idx="106">
                  <c:v>43937</c:v>
                </c:pt>
                <c:pt idx="107">
                  <c:v>43938</c:v>
                </c:pt>
                <c:pt idx="108">
                  <c:v>43939</c:v>
                </c:pt>
                <c:pt idx="109">
                  <c:v>43940</c:v>
                </c:pt>
                <c:pt idx="110">
                  <c:v>43941</c:v>
                </c:pt>
                <c:pt idx="111">
                  <c:v>43942</c:v>
                </c:pt>
                <c:pt idx="112">
                  <c:v>43943</c:v>
                </c:pt>
                <c:pt idx="113">
                  <c:v>43944</c:v>
                </c:pt>
                <c:pt idx="114">
                  <c:v>43945</c:v>
                </c:pt>
                <c:pt idx="115">
                  <c:v>43946</c:v>
                </c:pt>
                <c:pt idx="116">
                  <c:v>43947</c:v>
                </c:pt>
                <c:pt idx="117">
                  <c:v>43948</c:v>
                </c:pt>
                <c:pt idx="118">
                  <c:v>43949</c:v>
                </c:pt>
                <c:pt idx="119">
                  <c:v>43950</c:v>
                </c:pt>
                <c:pt idx="120">
                  <c:v>43951</c:v>
                </c:pt>
                <c:pt idx="121">
                  <c:v>43952</c:v>
                </c:pt>
                <c:pt idx="122">
                  <c:v>43953</c:v>
                </c:pt>
                <c:pt idx="123">
                  <c:v>43954</c:v>
                </c:pt>
                <c:pt idx="124">
                  <c:v>43955</c:v>
                </c:pt>
                <c:pt idx="125">
                  <c:v>43956</c:v>
                </c:pt>
                <c:pt idx="126">
                  <c:v>43957</c:v>
                </c:pt>
                <c:pt idx="127">
                  <c:v>43958</c:v>
                </c:pt>
                <c:pt idx="128">
                  <c:v>43959</c:v>
                </c:pt>
                <c:pt idx="129">
                  <c:v>43960</c:v>
                </c:pt>
                <c:pt idx="130">
                  <c:v>43961</c:v>
                </c:pt>
                <c:pt idx="131">
                  <c:v>43962</c:v>
                </c:pt>
                <c:pt idx="132">
                  <c:v>43963</c:v>
                </c:pt>
                <c:pt idx="133">
                  <c:v>43964</c:v>
                </c:pt>
                <c:pt idx="134">
                  <c:v>43965</c:v>
                </c:pt>
                <c:pt idx="135">
                  <c:v>43966</c:v>
                </c:pt>
                <c:pt idx="136">
                  <c:v>43967</c:v>
                </c:pt>
                <c:pt idx="137">
                  <c:v>43968</c:v>
                </c:pt>
                <c:pt idx="138">
                  <c:v>43969</c:v>
                </c:pt>
                <c:pt idx="139">
                  <c:v>43970</c:v>
                </c:pt>
                <c:pt idx="140">
                  <c:v>43971</c:v>
                </c:pt>
                <c:pt idx="141">
                  <c:v>43972</c:v>
                </c:pt>
                <c:pt idx="142">
                  <c:v>43973</c:v>
                </c:pt>
                <c:pt idx="143">
                  <c:v>43974</c:v>
                </c:pt>
                <c:pt idx="144">
                  <c:v>43975</c:v>
                </c:pt>
                <c:pt idx="145">
                  <c:v>43976</c:v>
                </c:pt>
                <c:pt idx="146">
                  <c:v>43977</c:v>
                </c:pt>
                <c:pt idx="147">
                  <c:v>43978</c:v>
                </c:pt>
                <c:pt idx="148">
                  <c:v>43979</c:v>
                </c:pt>
                <c:pt idx="149">
                  <c:v>43980</c:v>
                </c:pt>
                <c:pt idx="150">
                  <c:v>43981</c:v>
                </c:pt>
                <c:pt idx="151">
                  <c:v>43982</c:v>
                </c:pt>
                <c:pt idx="152">
                  <c:v>43983</c:v>
                </c:pt>
                <c:pt idx="153">
                  <c:v>43984</c:v>
                </c:pt>
                <c:pt idx="154">
                  <c:v>43985</c:v>
                </c:pt>
                <c:pt idx="155">
                  <c:v>43986</c:v>
                </c:pt>
                <c:pt idx="156">
                  <c:v>43987</c:v>
                </c:pt>
                <c:pt idx="157">
                  <c:v>43988</c:v>
                </c:pt>
                <c:pt idx="158">
                  <c:v>43989</c:v>
                </c:pt>
                <c:pt idx="159">
                  <c:v>43990</c:v>
                </c:pt>
                <c:pt idx="160">
                  <c:v>43991</c:v>
                </c:pt>
                <c:pt idx="161">
                  <c:v>43992</c:v>
                </c:pt>
                <c:pt idx="162">
                  <c:v>43993</c:v>
                </c:pt>
                <c:pt idx="163">
                  <c:v>43994</c:v>
                </c:pt>
                <c:pt idx="164">
                  <c:v>43995</c:v>
                </c:pt>
                <c:pt idx="165">
                  <c:v>43996</c:v>
                </c:pt>
                <c:pt idx="166">
                  <c:v>43997</c:v>
                </c:pt>
                <c:pt idx="167">
                  <c:v>43998</c:v>
                </c:pt>
                <c:pt idx="168">
                  <c:v>43999</c:v>
                </c:pt>
                <c:pt idx="169">
                  <c:v>44000</c:v>
                </c:pt>
                <c:pt idx="170">
                  <c:v>44001</c:v>
                </c:pt>
                <c:pt idx="171">
                  <c:v>44002</c:v>
                </c:pt>
                <c:pt idx="172">
                  <c:v>44003</c:v>
                </c:pt>
                <c:pt idx="173">
                  <c:v>44004</c:v>
                </c:pt>
                <c:pt idx="174">
                  <c:v>44005</c:v>
                </c:pt>
                <c:pt idx="175">
                  <c:v>44006</c:v>
                </c:pt>
                <c:pt idx="176">
                  <c:v>44007</c:v>
                </c:pt>
                <c:pt idx="177">
                  <c:v>44008</c:v>
                </c:pt>
                <c:pt idx="178">
                  <c:v>44009</c:v>
                </c:pt>
                <c:pt idx="179">
                  <c:v>44010</c:v>
                </c:pt>
                <c:pt idx="180">
                  <c:v>44011</c:v>
                </c:pt>
                <c:pt idx="181">
                  <c:v>44012</c:v>
                </c:pt>
                <c:pt idx="182">
                  <c:v>44013</c:v>
                </c:pt>
                <c:pt idx="183">
                  <c:v>44014</c:v>
                </c:pt>
                <c:pt idx="184">
                  <c:v>44015</c:v>
                </c:pt>
                <c:pt idx="185">
                  <c:v>44016</c:v>
                </c:pt>
                <c:pt idx="186">
                  <c:v>44017</c:v>
                </c:pt>
                <c:pt idx="187">
                  <c:v>44018</c:v>
                </c:pt>
                <c:pt idx="188">
                  <c:v>44019</c:v>
                </c:pt>
                <c:pt idx="189">
                  <c:v>44020</c:v>
                </c:pt>
                <c:pt idx="190">
                  <c:v>44021</c:v>
                </c:pt>
                <c:pt idx="191">
                  <c:v>44022</c:v>
                </c:pt>
                <c:pt idx="192">
                  <c:v>44023</c:v>
                </c:pt>
                <c:pt idx="193">
                  <c:v>44024</c:v>
                </c:pt>
                <c:pt idx="194">
                  <c:v>44025</c:v>
                </c:pt>
                <c:pt idx="195">
                  <c:v>44026</c:v>
                </c:pt>
                <c:pt idx="196">
                  <c:v>44027</c:v>
                </c:pt>
                <c:pt idx="197">
                  <c:v>44028</c:v>
                </c:pt>
                <c:pt idx="198">
                  <c:v>44029</c:v>
                </c:pt>
                <c:pt idx="199">
                  <c:v>44030</c:v>
                </c:pt>
                <c:pt idx="200">
                  <c:v>44031</c:v>
                </c:pt>
                <c:pt idx="201">
                  <c:v>44032</c:v>
                </c:pt>
                <c:pt idx="202">
                  <c:v>44033</c:v>
                </c:pt>
                <c:pt idx="203">
                  <c:v>44034</c:v>
                </c:pt>
                <c:pt idx="204">
                  <c:v>44035</c:v>
                </c:pt>
                <c:pt idx="205">
                  <c:v>44036</c:v>
                </c:pt>
                <c:pt idx="206">
                  <c:v>44037</c:v>
                </c:pt>
                <c:pt idx="207">
                  <c:v>44038</c:v>
                </c:pt>
                <c:pt idx="208">
                  <c:v>44039</c:v>
                </c:pt>
                <c:pt idx="209">
                  <c:v>44040</c:v>
                </c:pt>
                <c:pt idx="210">
                  <c:v>44041</c:v>
                </c:pt>
                <c:pt idx="211">
                  <c:v>44042</c:v>
                </c:pt>
                <c:pt idx="212">
                  <c:v>44043</c:v>
                </c:pt>
                <c:pt idx="213">
                  <c:v>44044</c:v>
                </c:pt>
                <c:pt idx="214">
                  <c:v>44045</c:v>
                </c:pt>
                <c:pt idx="215">
                  <c:v>44046</c:v>
                </c:pt>
                <c:pt idx="216">
                  <c:v>44047</c:v>
                </c:pt>
                <c:pt idx="217">
                  <c:v>44048</c:v>
                </c:pt>
                <c:pt idx="218">
                  <c:v>44049</c:v>
                </c:pt>
                <c:pt idx="219">
                  <c:v>44050</c:v>
                </c:pt>
                <c:pt idx="220">
                  <c:v>44051</c:v>
                </c:pt>
                <c:pt idx="221">
                  <c:v>44052</c:v>
                </c:pt>
                <c:pt idx="222">
                  <c:v>44053</c:v>
                </c:pt>
                <c:pt idx="223">
                  <c:v>44054</c:v>
                </c:pt>
                <c:pt idx="224">
                  <c:v>44055</c:v>
                </c:pt>
                <c:pt idx="225">
                  <c:v>44056</c:v>
                </c:pt>
                <c:pt idx="226">
                  <c:v>44057</c:v>
                </c:pt>
                <c:pt idx="227">
                  <c:v>44058</c:v>
                </c:pt>
                <c:pt idx="228">
                  <c:v>44059</c:v>
                </c:pt>
                <c:pt idx="229">
                  <c:v>44060</c:v>
                </c:pt>
                <c:pt idx="230">
                  <c:v>44061</c:v>
                </c:pt>
                <c:pt idx="231">
                  <c:v>44062</c:v>
                </c:pt>
                <c:pt idx="232">
                  <c:v>44063</c:v>
                </c:pt>
                <c:pt idx="233">
                  <c:v>44064</c:v>
                </c:pt>
                <c:pt idx="234">
                  <c:v>44065</c:v>
                </c:pt>
                <c:pt idx="235">
                  <c:v>44066</c:v>
                </c:pt>
                <c:pt idx="236">
                  <c:v>44067</c:v>
                </c:pt>
                <c:pt idx="237">
                  <c:v>44068</c:v>
                </c:pt>
                <c:pt idx="238">
                  <c:v>44069</c:v>
                </c:pt>
                <c:pt idx="239">
                  <c:v>44070</c:v>
                </c:pt>
                <c:pt idx="240">
                  <c:v>44071</c:v>
                </c:pt>
                <c:pt idx="241">
                  <c:v>44072</c:v>
                </c:pt>
                <c:pt idx="242">
                  <c:v>44073</c:v>
                </c:pt>
                <c:pt idx="243">
                  <c:v>44074</c:v>
                </c:pt>
                <c:pt idx="244">
                  <c:v>44075</c:v>
                </c:pt>
                <c:pt idx="245">
                  <c:v>44076</c:v>
                </c:pt>
                <c:pt idx="246">
                  <c:v>44077</c:v>
                </c:pt>
                <c:pt idx="247">
                  <c:v>44078</c:v>
                </c:pt>
                <c:pt idx="248">
                  <c:v>44079</c:v>
                </c:pt>
                <c:pt idx="249">
                  <c:v>44080</c:v>
                </c:pt>
                <c:pt idx="250">
                  <c:v>44081</c:v>
                </c:pt>
                <c:pt idx="251">
                  <c:v>44082</c:v>
                </c:pt>
                <c:pt idx="252">
                  <c:v>44083</c:v>
                </c:pt>
                <c:pt idx="253">
                  <c:v>44084</c:v>
                </c:pt>
                <c:pt idx="254">
                  <c:v>44085</c:v>
                </c:pt>
                <c:pt idx="255">
                  <c:v>44086</c:v>
                </c:pt>
                <c:pt idx="256">
                  <c:v>44087</c:v>
                </c:pt>
                <c:pt idx="257">
                  <c:v>44088</c:v>
                </c:pt>
                <c:pt idx="258">
                  <c:v>44089</c:v>
                </c:pt>
                <c:pt idx="259">
                  <c:v>44090</c:v>
                </c:pt>
                <c:pt idx="260">
                  <c:v>44091</c:v>
                </c:pt>
                <c:pt idx="261">
                  <c:v>44092</c:v>
                </c:pt>
                <c:pt idx="262">
                  <c:v>44093</c:v>
                </c:pt>
                <c:pt idx="263">
                  <c:v>44094</c:v>
                </c:pt>
                <c:pt idx="264">
                  <c:v>44095</c:v>
                </c:pt>
                <c:pt idx="265">
                  <c:v>44096</c:v>
                </c:pt>
                <c:pt idx="266">
                  <c:v>44097</c:v>
                </c:pt>
                <c:pt idx="267">
                  <c:v>44098</c:v>
                </c:pt>
                <c:pt idx="268">
                  <c:v>44099</c:v>
                </c:pt>
                <c:pt idx="269">
                  <c:v>44100</c:v>
                </c:pt>
                <c:pt idx="270">
                  <c:v>44101</c:v>
                </c:pt>
                <c:pt idx="271">
                  <c:v>44102</c:v>
                </c:pt>
                <c:pt idx="272">
                  <c:v>44103</c:v>
                </c:pt>
                <c:pt idx="273">
                  <c:v>44104</c:v>
                </c:pt>
                <c:pt idx="274">
                  <c:v>44105</c:v>
                </c:pt>
                <c:pt idx="275">
                  <c:v>44106</c:v>
                </c:pt>
                <c:pt idx="276">
                  <c:v>44107</c:v>
                </c:pt>
                <c:pt idx="277">
                  <c:v>44108</c:v>
                </c:pt>
                <c:pt idx="278">
                  <c:v>44109</c:v>
                </c:pt>
                <c:pt idx="279">
                  <c:v>44110</c:v>
                </c:pt>
                <c:pt idx="280">
                  <c:v>44111</c:v>
                </c:pt>
                <c:pt idx="281">
                  <c:v>44112</c:v>
                </c:pt>
                <c:pt idx="282">
                  <c:v>44113</c:v>
                </c:pt>
                <c:pt idx="283">
                  <c:v>44114</c:v>
                </c:pt>
                <c:pt idx="284">
                  <c:v>44115</c:v>
                </c:pt>
                <c:pt idx="285">
                  <c:v>44116</c:v>
                </c:pt>
                <c:pt idx="286">
                  <c:v>44117</c:v>
                </c:pt>
                <c:pt idx="287">
                  <c:v>44118</c:v>
                </c:pt>
                <c:pt idx="288">
                  <c:v>44119</c:v>
                </c:pt>
                <c:pt idx="289">
                  <c:v>44120</c:v>
                </c:pt>
                <c:pt idx="290">
                  <c:v>44121</c:v>
                </c:pt>
                <c:pt idx="291">
                  <c:v>44122</c:v>
                </c:pt>
                <c:pt idx="292">
                  <c:v>44123</c:v>
                </c:pt>
                <c:pt idx="293">
                  <c:v>44124</c:v>
                </c:pt>
                <c:pt idx="294">
                  <c:v>44125</c:v>
                </c:pt>
                <c:pt idx="295">
                  <c:v>44126</c:v>
                </c:pt>
                <c:pt idx="296">
                  <c:v>44127</c:v>
                </c:pt>
                <c:pt idx="297">
                  <c:v>44128</c:v>
                </c:pt>
                <c:pt idx="298">
                  <c:v>44129</c:v>
                </c:pt>
                <c:pt idx="299">
                  <c:v>44130</c:v>
                </c:pt>
                <c:pt idx="300">
                  <c:v>44131</c:v>
                </c:pt>
                <c:pt idx="301">
                  <c:v>44132</c:v>
                </c:pt>
                <c:pt idx="302">
                  <c:v>44133</c:v>
                </c:pt>
                <c:pt idx="303">
                  <c:v>44134</c:v>
                </c:pt>
                <c:pt idx="304">
                  <c:v>44135</c:v>
                </c:pt>
                <c:pt idx="305">
                  <c:v>44136</c:v>
                </c:pt>
                <c:pt idx="306">
                  <c:v>44137</c:v>
                </c:pt>
                <c:pt idx="307">
                  <c:v>44138</c:v>
                </c:pt>
                <c:pt idx="308">
                  <c:v>44139</c:v>
                </c:pt>
                <c:pt idx="309">
                  <c:v>44140</c:v>
                </c:pt>
                <c:pt idx="310">
                  <c:v>44141</c:v>
                </c:pt>
                <c:pt idx="311">
                  <c:v>44142</c:v>
                </c:pt>
                <c:pt idx="312">
                  <c:v>44143</c:v>
                </c:pt>
                <c:pt idx="313">
                  <c:v>44144</c:v>
                </c:pt>
                <c:pt idx="314">
                  <c:v>44145</c:v>
                </c:pt>
                <c:pt idx="315">
                  <c:v>44146</c:v>
                </c:pt>
                <c:pt idx="316">
                  <c:v>44147</c:v>
                </c:pt>
                <c:pt idx="317">
                  <c:v>44148</c:v>
                </c:pt>
                <c:pt idx="318">
                  <c:v>44149</c:v>
                </c:pt>
                <c:pt idx="319">
                  <c:v>44150</c:v>
                </c:pt>
                <c:pt idx="320">
                  <c:v>44151</c:v>
                </c:pt>
                <c:pt idx="321">
                  <c:v>44152</c:v>
                </c:pt>
                <c:pt idx="322">
                  <c:v>44153</c:v>
                </c:pt>
                <c:pt idx="323">
                  <c:v>44154</c:v>
                </c:pt>
                <c:pt idx="324">
                  <c:v>44155</c:v>
                </c:pt>
                <c:pt idx="325">
                  <c:v>44156</c:v>
                </c:pt>
                <c:pt idx="326">
                  <c:v>44157</c:v>
                </c:pt>
                <c:pt idx="327">
                  <c:v>44158</c:v>
                </c:pt>
                <c:pt idx="328">
                  <c:v>44159</c:v>
                </c:pt>
                <c:pt idx="329">
                  <c:v>44160</c:v>
                </c:pt>
                <c:pt idx="330">
                  <c:v>44161</c:v>
                </c:pt>
                <c:pt idx="331">
                  <c:v>44162</c:v>
                </c:pt>
                <c:pt idx="332">
                  <c:v>44163</c:v>
                </c:pt>
                <c:pt idx="333">
                  <c:v>44164</c:v>
                </c:pt>
                <c:pt idx="334">
                  <c:v>44165</c:v>
                </c:pt>
                <c:pt idx="335">
                  <c:v>44166</c:v>
                </c:pt>
                <c:pt idx="336">
                  <c:v>44167</c:v>
                </c:pt>
                <c:pt idx="337">
                  <c:v>44168</c:v>
                </c:pt>
                <c:pt idx="338">
                  <c:v>44169</c:v>
                </c:pt>
                <c:pt idx="339">
                  <c:v>44170</c:v>
                </c:pt>
                <c:pt idx="340">
                  <c:v>44171</c:v>
                </c:pt>
                <c:pt idx="341">
                  <c:v>44172</c:v>
                </c:pt>
                <c:pt idx="342">
                  <c:v>44173</c:v>
                </c:pt>
                <c:pt idx="343">
                  <c:v>44174</c:v>
                </c:pt>
                <c:pt idx="344">
                  <c:v>44175</c:v>
                </c:pt>
                <c:pt idx="345">
                  <c:v>44176</c:v>
                </c:pt>
                <c:pt idx="346">
                  <c:v>44177</c:v>
                </c:pt>
                <c:pt idx="347">
                  <c:v>44178</c:v>
                </c:pt>
                <c:pt idx="348">
                  <c:v>44179</c:v>
                </c:pt>
                <c:pt idx="349">
                  <c:v>44180</c:v>
                </c:pt>
                <c:pt idx="350">
                  <c:v>44181</c:v>
                </c:pt>
                <c:pt idx="351">
                  <c:v>44182</c:v>
                </c:pt>
                <c:pt idx="352">
                  <c:v>44183</c:v>
                </c:pt>
                <c:pt idx="353">
                  <c:v>44184</c:v>
                </c:pt>
                <c:pt idx="354">
                  <c:v>44185</c:v>
                </c:pt>
                <c:pt idx="355">
                  <c:v>44186</c:v>
                </c:pt>
                <c:pt idx="356">
                  <c:v>44187</c:v>
                </c:pt>
                <c:pt idx="357">
                  <c:v>44188</c:v>
                </c:pt>
                <c:pt idx="358">
                  <c:v>44189</c:v>
                </c:pt>
                <c:pt idx="359">
                  <c:v>44190</c:v>
                </c:pt>
                <c:pt idx="360">
                  <c:v>44191</c:v>
                </c:pt>
                <c:pt idx="361">
                  <c:v>44192</c:v>
                </c:pt>
                <c:pt idx="362">
                  <c:v>44193</c:v>
                </c:pt>
                <c:pt idx="363">
                  <c:v>44194</c:v>
                </c:pt>
                <c:pt idx="364">
                  <c:v>44195</c:v>
                </c:pt>
                <c:pt idx="365">
                  <c:v>44196</c:v>
                </c:pt>
                <c:pt idx="366">
                  <c:v>44197</c:v>
                </c:pt>
                <c:pt idx="367">
                  <c:v>44198</c:v>
                </c:pt>
                <c:pt idx="368">
                  <c:v>44199</c:v>
                </c:pt>
                <c:pt idx="369">
                  <c:v>44200</c:v>
                </c:pt>
                <c:pt idx="370">
                  <c:v>44201</c:v>
                </c:pt>
                <c:pt idx="371">
                  <c:v>44202</c:v>
                </c:pt>
                <c:pt idx="372">
                  <c:v>44203</c:v>
                </c:pt>
                <c:pt idx="373">
                  <c:v>44204</c:v>
                </c:pt>
                <c:pt idx="374">
                  <c:v>44205</c:v>
                </c:pt>
                <c:pt idx="375">
                  <c:v>44206</c:v>
                </c:pt>
                <c:pt idx="376">
                  <c:v>44207</c:v>
                </c:pt>
                <c:pt idx="377">
                  <c:v>44208</c:v>
                </c:pt>
                <c:pt idx="378">
                  <c:v>44209</c:v>
                </c:pt>
                <c:pt idx="379">
                  <c:v>44210</c:v>
                </c:pt>
                <c:pt idx="380">
                  <c:v>44211</c:v>
                </c:pt>
                <c:pt idx="381">
                  <c:v>44212</c:v>
                </c:pt>
                <c:pt idx="382">
                  <c:v>44213</c:v>
                </c:pt>
                <c:pt idx="383">
                  <c:v>44214</c:v>
                </c:pt>
                <c:pt idx="384">
                  <c:v>44215</c:v>
                </c:pt>
                <c:pt idx="385">
                  <c:v>44216</c:v>
                </c:pt>
                <c:pt idx="386">
                  <c:v>44217</c:v>
                </c:pt>
                <c:pt idx="387">
                  <c:v>44218</c:v>
                </c:pt>
                <c:pt idx="388">
                  <c:v>44219</c:v>
                </c:pt>
                <c:pt idx="389">
                  <c:v>44220</c:v>
                </c:pt>
                <c:pt idx="390">
                  <c:v>44221</c:v>
                </c:pt>
                <c:pt idx="391">
                  <c:v>44222</c:v>
                </c:pt>
                <c:pt idx="392">
                  <c:v>44223</c:v>
                </c:pt>
                <c:pt idx="393">
                  <c:v>44224</c:v>
                </c:pt>
                <c:pt idx="394">
                  <c:v>44225</c:v>
                </c:pt>
                <c:pt idx="395">
                  <c:v>44226</c:v>
                </c:pt>
                <c:pt idx="396">
                  <c:v>44227</c:v>
                </c:pt>
                <c:pt idx="397">
                  <c:v>44228</c:v>
                </c:pt>
                <c:pt idx="398">
                  <c:v>44229</c:v>
                </c:pt>
                <c:pt idx="399">
                  <c:v>44230</c:v>
                </c:pt>
                <c:pt idx="400">
                  <c:v>44231</c:v>
                </c:pt>
                <c:pt idx="401">
                  <c:v>44232</c:v>
                </c:pt>
                <c:pt idx="402">
                  <c:v>44233</c:v>
                </c:pt>
                <c:pt idx="403">
                  <c:v>44234</c:v>
                </c:pt>
                <c:pt idx="404">
                  <c:v>44235</c:v>
                </c:pt>
                <c:pt idx="405">
                  <c:v>44236</c:v>
                </c:pt>
                <c:pt idx="406">
                  <c:v>44237</c:v>
                </c:pt>
                <c:pt idx="407">
                  <c:v>44238</c:v>
                </c:pt>
                <c:pt idx="408">
                  <c:v>44239</c:v>
                </c:pt>
                <c:pt idx="409">
                  <c:v>44240</c:v>
                </c:pt>
                <c:pt idx="410">
                  <c:v>44241</c:v>
                </c:pt>
                <c:pt idx="411">
                  <c:v>44242</c:v>
                </c:pt>
                <c:pt idx="412">
                  <c:v>44243</c:v>
                </c:pt>
                <c:pt idx="413">
                  <c:v>44244</c:v>
                </c:pt>
                <c:pt idx="414">
                  <c:v>44245</c:v>
                </c:pt>
                <c:pt idx="415">
                  <c:v>44246</c:v>
                </c:pt>
                <c:pt idx="416">
                  <c:v>44247</c:v>
                </c:pt>
                <c:pt idx="417">
                  <c:v>44248</c:v>
                </c:pt>
                <c:pt idx="418">
                  <c:v>44249</c:v>
                </c:pt>
                <c:pt idx="419">
                  <c:v>44250</c:v>
                </c:pt>
                <c:pt idx="420">
                  <c:v>44251</c:v>
                </c:pt>
                <c:pt idx="421">
                  <c:v>44252</c:v>
                </c:pt>
                <c:pt idx="422">
                  <c:v>44253</c:v>
                </c:pt>
                <c:pt idx="423">
                  <c:v>44254</c:v>
                </c:pt>
                <c:pt idx="424">
                  <c:v>44255</c:v>
                </c:pt>
                <c:pt idx="425">
                  <c:v>44256</c:v>
                </c:pt>
                <c:pt idx="426">
                  <c:v>44257</c:v>
                </c:pt>
                <c:pt idx="427">
                  <c:v>44258</c:v>
                </c:pt>
                <c:pt idx="428">
                  <c:v>44259</c:v>
                </c:pt>
                <c:pt idx="429">
                  <c:v>44260</c:v>
                </c:pt>
                <c:pt idx="430">
                  <c:v>44261</c:v>
                </c:pt>
                <c:pt idx="431">
                  <c:v>44262</c:v>
                </c:pt>
                <c:pt idx="432">
                  <c:v>44263</c:v>
                </c:pt>
                <c:pt idx="433">
                  <c:v>44264</c:v>
                </c:pt>
                <c:pt idx="434">
                  <c:v>44265</c:v>
                </c:pt>
                <c:pt idx="435">
                  <c:v>44266</c:v>
                </c:pt>
                <c:pt idx="436">
                  <c:v>44267</c:v>
                </c:pt>
                <c:pt idx="437">
                  <c:v>44268</c:v>
                </c:pt>
                <c:pt idx="438">
                  <c:v>44269</c:v>
                </c:pt>
                <c:pt idx="439">
                  <c:v>44270</c:v>
                </c:pt>
                <c:pt idx="440">
                  <c:v>44271</c:v>
                </c:pt>
                <c:pt idx="441">
                  <c:v>44272</c:v>
                </c:pt>
                <c:pt idx="442">
                  <c:v>44273</c:v>
                </c:pt>
                <c:pt idx="443">
                  <c:v>44274</c:v>
                </c:pt>
                <c:pt idx="444">
                  <c:v>44275</c:v>
                </c:pt>
                <c:pt idx="445">
                  <c:v>44276</c:v>
                </c:pt>
                <c:pt idx="446">
                  <c:v>44277</c:v>
                </c:pt>
                <c:pt idx="447">
                  <c:v>44278</c:v>
                </c:pt>
                <c:pt idx="448">
                  <c:v>44279</c:v>
                </c:pt>
                <c:pt idx="449">
                  <c:v>44280</c:v>
                </c:pt>
                <c:pt idx="450">
                  <c:v>44281</c:v>
                </c:pt>
                <c:pt idx="451">
                  <c:v>44282</c:v>
                </c:pt>
                <c:pt idx="452">
                  <c:v>44283</c:v>
                </c:pt>
                <c:pt idx="453">
                  <c:v>44284</c:v>
                </c:pt>
                <c:pt idx="454">
                  <c:v>44285</c:v>
                </c:pt>
                <c:pt idx="455">
                  <c:v>44286</c:v>
                </c:pt>
                <c:pt idx="456">
                  <c:v>44287</c:v>
                </c:pt>
                <c:pt idx="457">
                  <c:v>44288</c:v>
                </c:pt>
                <c:pt idx="458">
                  <c:v>44289</c:v>
                </c:pt>
                <c:pt idx="459">
                  <c:v>44290</c:v>
                </c:pt>
                <c:pt idx="460">
                  <c:v>44291</c:v>
                </c:pt>
                <c:pt idx="461">
                  <c:v>44292</c:v>
                </c:pt>
                <c:pt idx="462">
                  <c:v>44293</c:v>
                </c:pt>
                <c:pt idx="463">
                  <c:v>44294</c:v>
                </c:pt>
                <c:pt idx="464">
                  <c:v>44295</c:v>
                </c:pt>
                <c:pt idx="465">
                  <c:v>44296</c:v>
                </c:pt>
                <c:pt idx="466">
                  <c:v>44297</c:v>
                </c:pt>
                <c:pt idx="467">
                  <c:v>44298</c:v>
                </c:pt>
                <c:pt idx="468">
                  <c:v>44299</c:v>
                </c:pt>
                <c:pt idx="469">
                  <c:v>44300</c:v>
                </c:pt>
                <c:pt idx="470">
                  <c:v>44301</c:v>
                </c:pt>
                <c:pt idx="471">
                  <c:v>44302</c:v>
                </c:pt>
                <c:pt idx="472">
                  <c:v>44303</c:v>
                </c:pt>
                <c:pt idx="473">
                  <c:v>44304</c:v>
                </c:pt>
                <c:pt idx="474">
                  <c:v>44305</c:v>
                </c:pt>
                <c:pt idx="475">
                  <c:v>44306</c:v>
                </c:pt>
                <c:pt idx="476">
                  <c:v>44307</c:v>
                </c:pt>
                <c:pt idx="477">
                  <c:v>44308</c:v>
                </c:pt>
                <c:pt idx="478">
                  <c:v>44309</c:v>
                </c:pt>
                <c:pt idx="479">
                  <c:v>44310</c:v>
                </c:pt>
                <c:pt idx="480">
                  <c:v>44311</c:v>
                </c:pt>
                <c:pt idx="481">
                  <c:v>44312</c:v>
                </c:pt>
                <c:pt idx="482">
                  <c:v>44313</c:v>
                </c:pt>
                <c:pt idx="483">
                  <c:v>44314</c:v>
                </c:pt>
                <c:pt idx="484">
                  <c:v>44315</c:v>
                </c:pt>
                <c:pt idx="485">
                  <c:v>44316</c:v>
                </c:pt>
                <c:pt idx="486">
                  <c:v>44317</c:v>
                </c:pt>
                <c:pt idx="487">
                  <c:v>44318</c:v>
                </c:pt>
                <c:pt idx="488">
                  <c:v>44319</c:v>
                </c:pt>
                <c:pt idx="489">
                  <c:v>44320</c:v>
                </c:pt>
                <c:pt idx="490">
                  <c:v>44321</c:v>
                </c:pt>
                <c:pt idx="491">
                  <c:v>44322</c:v>
                </c:pt>
                <c:pt idx="492">
                  <c:v>44323</c:v>
                </c:pt>
                <c:pt idx="493">
                  <c:v>44324</c:v>
                </c:pt>
                <c:pt idx="494">
                  <c:v>44325</c:v>
                </c:pt>
                <c:pt idx="495">
                  <c:v>44326</c:v>
                </c:pt>
                <c:pt idx="496">
                  <c:v>44327</c:v>
                </c:pt>
                <c:pt idx="497">
                  <c:v>44328</c:v>
                </c:pt>
                <c:pt idx="498">
                  <c:v>44329</c:v>
                </c:pt>
                <c:pt idx="499">
                  <c:v>44330</c:v>
                </c:pt>
                <c:pt idx="500">
                  <c:v>44331</c:v>
                </c:pt>
                <c:pt idx="501">
                  <c:v>44332</c:v>
                </c:pt>
                <c:pt idx="502">
                  <c:v>44333</c:v>
                </c:pt>
                <c:pt idx="503">
                  <c:v>44334</c:v>
                </c:pt>
                <c:pt idx="504">
                  <c:v>44335</c:v>
                </c:pt>
                <c:pt idx="505">
                  <c:v>44336</c:v>
                </c:pt>
                <c:pt idx="506">
                  <c:v>44337</c:v>
                </c:pt>
                <c:pt idx="507">
                  <c:v>44338</c:v>
                </c:pt>
                <c:pt idx="508">
                  <c:v>44339</c:v>
                </c:pt>
                <c:pt idx="509">
                  <c:v>44340</c:v>
                </c:pt>
                <c:pt idx="510">
                  <c:v>44341</c:v>
                </c:pt>
                <c:pt idx="511">
                  <c:v>44342</c:v>
                </c:pt>
                <c:pt idx="512">
                  <c:v>44343</c:v>
                </c:pt>
                <c:pt idx="513">
                  <c:v>44344</c:v>
                </c:pt>
                <c:pt idx="514">
                  <c:v>44345</c:v>
                </c:pt>
                <c:pt idx="515">
                  <c:v>44346</c:v>
                </c:pt>
                <c:pt idx="516">
                  <c:v>44347</c:v>
                </c:pt>
                <c:pt idx="517">
                  <c:v>44348</c:v>
                </c:pt>
                <c:pt idx="518">
                  <c:v>44349</c:v>
                </c:pt>
                <c:pt idx="519">
                  <c:v>44350</c:v>
                </c:pt>
                <c:pt idx="520">
                  <c:v>44351</c:v>
                </c:pt>
                <c:pt idx="521">
                  <c:v>44352</c:v>
                </c:pt>
                <c:pt idx="522">
                  <c:v>44353</c:v>
                </c:pt>
                <c:pt idx="523">
                  <c:v>44354</c:v>
                </c:pt>
                <c:pt idx="524">
                  <c:v>44355</c:v>
                </c:pt>
                <c:pt idx="525">
                  <c:v>44356</c:v>
                </c:pt>
                <c:pt idx="526">
                  <c:v>44357</c:v>
                </c:pt>
                <c:pt idx="527">
                  <c:v>44358</c:v>
                </c:pt>
                <c:pt idx="528">
                  <c:v>44359</c:v>
                </c:pt>
                <c:pt idx="529">
                  <c:v>44360</c:v>
                </c:pt>
                <c:pt idx="530">
                  <c:v>44361</c:v>
                </c:pt>
                <c:pt idx="531">
                  <c:v>44362</c:v>
                </c:pt>
                <c:pt idx="532">
                  <c:v>44363</c:v>
                </c:pt>
                <c:pt idx="533">
                  <c:v>44364</c:v>
                </c:pt>
                <c:pt idx="534">
                  <c:v>44365</c:v>
                </c:pt>
                <c:pt idx="535">
                  <c:v>44366</c:v>
                </c:pt>
                <c:pt idx="536">
                  <c:v>44367</c:v>
                </c:pt>
                <c:pt idx="537">
                  <c:v>44368</c:v>
                </c:pt>
                <c:pt idx="538">
                  <c:v>44369</c:v>
                </c:pt>
                <c:pt idx="539">
                  <c:v>44370</c:v>
                </c:pt>
                <c:pt idx="540">
                  <c:v>44371</c:v>
                </c:pt>
                <c:pt idx="541">
                  <c:v>44372</c:v>
                </c:pt>
                <c:pt idx="542">
                  <c:v>44373</c:v>
                </c:pt>
                <c:pt idx="543">
                  <c:v>44374</c:v>
                </c:pt>
                <c:pt idx="544">
                  <c:v>44375</c:v>
                </c:pt>
                <c:pt idx="545">
                  <c:v>44376</c:v>
                </c:pt>
              </c:numCache>
            </c:numRef>
          </c:cat>
          <c:val>
            <c:numRef>
              <c:f>Sheet3!$BS$3:$BS$548</c:f>
              <c:numCache>
                <c:formatCode>General</c:formatCode>
                <c:ptCount val="546"/>
                <c:pt idx="278">
                  <c:v>300</c:v>
                </c:pt>
                <c:pt idx="279">
                  <c:v>300</c:v>
                </c:pt>
                <c:pt idx="280">
                  <c:v>300</c:v>
                </c:pt>
                <c:pt idx="281">
                  <c:v>300</c:v>
                </c:pt>
                <c:pt idx="282">
                  <c:v>300</c:v>
                </c:pt>
                <c:pt idx="283">
                  <c:v>300</c:v>
                </c:pt>
                <c:pt idx="284">
                  <c:v>300</c:v>
                </c:pt>
                <c:pt idx="285">
                  <c:v>300</c:v>
                </c:pt>
                <c:pt idx="286">
                  <c:v>300</c:v>
                </c:pt>
                <c:pt idx="287">
                  <c:v>300</c:v>
                </c:pt>
                <c:pt idx="288">
                  <c:v>300</c:v>
                </c:pt>
                <c:pt idx="289">
                  <c:v>300</c:v>
                </c:pt>
                <c:pt idx="290">
                  <c:v>300</c:v>
                </c:pt>
                <c:pt idx="291">
                  <c:v>300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45-9CC8-4140-B968-02DA341257F4}"/>
            </c:ext>
          </c:extLst>
        </c:ser>
        <c:ser>
          <c:idx val="70"/>
          <c:order val="70"/>
          <c:tx>
            <c:strRef>
              <c:f>Sheet3!$BT$2</c:f>
              <c:strCache>
                <c:ptCount val="1"/>
                <c:pt idx="0">
                  <c:v>送礼特斯拉·熊猫再回顾</c:v>
                </c:pt>
              </c:strCache>
            </c:strRef>
          </c:tx>
          <c:spPr>
            <a:ln w="28575" cap="rnd">
              <a:solidFill>
                <a:schemeClr val="accent5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Sheet3!$A$3:$A$548</c:f>
              <c:numCache>
                <c:formatCode>m/d/yyyy</c:formatCode>
                <c:ptCount val="546"/>
                <c:pt idx="0">
                  <c:v>43831</c:v>
                </c:pt>
                <c:pt idx="1">
                  <c:v>43832</c:v>
                </c:pt>
                <c:pt idx="2">
                  <c:v>43833</c:v>
                </c:pt>
                <c:pt idx="3">
                  <c:v>43834</c:v>
                </c:pt>
                <c:pt idx="4">
                  <c:v>43835</c:v>
                </c:pt>
                <c:pt idx="5">
                  <c:v>43836</c:v>
                </c:pt>
                <c:pt idx="6">
                  <c:v>43837</c:v>
                </c:pt>
                <c:pt idx="7">
                  <c:v>43838</c:v>
                </c:pt>
                <c:pt idx="8">
                  <c:v>43839</c:v>
                </c:pt>
                <c:pt idx="9">
                  <c:v>43840</c:v>
                </c:pt>
                <c:pt idx="10">
                  <c:v>43841</c:v>
                </c:pt>
                <c:pt idx="11">
                  <c:v>43842</c:v>
                </c:pt>
                <c:pt idx="12">
                  <c:v>43843</c:v>
                </c:pt>
                <c:pt idx="13">
                  <c:v>43844</c:v>
                </c:pt>
                <c:pt idx="14">
                  <c:v>43845</c:v>
                </c:pt>
                <c:pt idx="15">
                  <c:v>43846</c:v>
                </c:pt>
                <c:pt idx="16">
                  <c:v>43847</c:v>
                </c:pt>
                <c:pt idx="17">
                  <c:v>43848</c:v>
                </c:pt>
                <c:pt idx="18">
                  <c:v>43849</c:v>
                </c:pt>
                <c:pt idx="19">
                  <c:v>43850</c:v>
                </c:pt>
                <c:pt idx="20">
                  <c:v>43851</c:v>
                </c:pt>
                <c:pt idx="21">
                  <c:v>43852</c:v>
                </c:pt>
                <c:pt idx="22">
                  <c:v>43853</c:v>
                </c:pt>
                <c:pt idx="23">
                  <c:v>43854</c:v>
                </c:pt>
                <c:pt idx="24">
                  <c:v>43855</c:v>
                </c:pt>
                <c:pt idx="25">
                  <c:v>43856</c:v>
                </c:pt>
                <c:pt idx="26">
                  <c:v>43857</c:v>
                </c:pt>
                <c:pt idx="27">
                  <c:v>43858</c:v>
                </c:pt>
                <c:pt idx="28">
                  <c:v>43859</c:v>
                </c:pt>
                <c:pt idx="29">
                  <c:v>43860</c:v>
                </c:pt>
                <c:pt idx="30">
                  <c:v>43861</c:v>
                </c:pt>
                <c:pt idx="31">
                  <c:v>43862</c:v>
                </c:pt>
                <c:pt idx="32">
                  <c:v>43863</c:v>
                </c:pt>
                <c:pt idx="33">
                  <c:v>43864</c:v>
                </c:pt>
                <c:pt idx="34">
                  <c:v>43865</c:v>
                </c:pt>
                <c:pt idx="35">
                  <c:v>43866</c:v>
                </c:pt>
                <c:pt idx="36">
                  <c:v>43867</c:v>
                </c:pt>
                <c:pt idx="37">
                  <c:v>43868</c:v>
                </c:pt>
                <c:pt idx="38">
                  <c:v>43869</c:v>
                </c:pt>
                <c:pt idx="39">
                  <c:v>43870</c:v>
                </c:pt>
                <c:pt idx="40">
                  <c:v>43871</c:v>
                </c:pt>
                <c:pt idx="41">
                  <c:v>43872</c:v>
                </c:pt>
                <c:pt idx="42">
                  <c:v>43873</c:v>
                </c:pt>
                <c:pt idx="43">
                  <c:v>43874</c:v>
                </c:pt>
                <c:pt idx="44">
                  <c:v>43875</c:v>
                </c:pt>
                <c:pt idx="45">
                  <c:v>43876</c:v>
                </c:pt>
                <c:pt idx="46">
                  <c:v>43877</c:v>
                </c:pt>
                <c:pt idx="47">
                  <c:v>43878</c:v>
                </c:pt>
                <c:pt idx="48">
                  <c:v>43879</c:v>
                </c:pt>
                <c:pt idx="49">
                  <c:v>43880</c:v>
                </c:pt>
                <c:pt idx="50">
                  <c:v>43881</c:v>
                </c:pt>
                <c:pt idx="51">
                  <c:v>43882</c:v>
                </c:pt>
                <c:pt idx="52">
                  <c:v>43883</c:v>
                </c:pt>
                <c:pt idx="53">
                  <c:v>43884</c:v>
                </c:pt>
                <c:pt idx="54">
                  <c:v>43885</c:v>
                </c:pt>
                <c:pt idx="55">
                  <c:v>43886</c:v>
                </c:pt>
                <c:pt idx="56">
                  <c:v>43887</c:v>
                </c:pt>
                <c:pt idx="57">
                  <c:v>43888</c:v>
                </c:pt>
                <c:pt idx="58">
                  <c:v>43889</c:v>
                </c:pt>
                <c:pt idx="59">
                  <c:v>43890</c:v>
                </c:pt>
                <c:pt idx="60">
                  <c:v>43891</c:v>
                </c:pt>
                <c:pt idx="61">
                  <c:v>43892</c:v>
                </c:pt>
                <c:pt idx="62">
                  <c:v>43893</c:v>
                </c:pt>
                <c:pt idx="63">
                  <c:v>43894</c:v>
                </c:pt>
                <c:pt idx="64">
                  <c:v>43895</c:v>
                </c:pt>
                <c:pt idx="65">
                  <c:v>43896</c:v>
                </c:pt>
                <c:pt idx="66">
                  <c:v>43897</c:v>
                </c:pt>
                <c:pt idx="67">
                  <c:v>43898</c:v>
                </c:pt>
                <c:pt idx="68">
                  <c:v>43899</c:v>
                </c:pt>
                <c:pt idx="69">
                  <c:v>43900</c:v>
                </c:pt>
                <c:pt idx="70">
                  <c:v>43901</c:v>
                </c:pt>
                <c:pt idx="71">
                  <c:v>43902</c:v>
                </c:pt>
                <c:pt idx="72">
                  <c:v>43903</c:v>
                </c:pt>
                <c:pt idx="73">
                  <c:v>43904</c:v>
                </c:pt>
                <c:pt idx="74">
                  <c:v>43905</c:v>
                </c:pt>
                <c:pt idx="75">
                  <c:v>43906</c:v>
                </c:pt>
                <c:pt idx="76">
                  <c:v>43907</c:v>
                </c:pt>
                <c:pt idx="77">
                  <c:v>43908</c:v>
                </c:pt>
                <c:pt idx="78">
                  <c:v>43909</c:v>
                </c:pt>
                <c:pt idx="79">
                  <c:v>43910</c:v>
                </c:pt>
                <c:pt idx="80">
                  <c:v>43911</c:v>
                </c:pt>
                <c:pt idx="81">
                  <c:v>43912</c:v>
                </c:pt>
                <c:pt idx="82">
                  <c:v>43913</c:v>
                </c:pt>
                <c:pt idx="83">
                  <c:v>43914</c:v>
                </c:pt>
                <c:pt idx="84">
                  <c:v>43915</c:v>
                </c:pt>
                <c:pt idx="85">
                  <c:v>43916</c:v>
                </c:pt>
                <c:pt idx="86">
                  <c:v>43917</c:v>
                </c:pt>
                <c:pt idx="87">
                  <c:v>43918</c:v>
                </c:pt>
                <c:pt idx="88">
                  <c:v>43919</c:v>
                </c:pt>
                <c:pt idx="89">
                  <c:v>43920</c:v>
                </c:pt>
                <c:pt idx="90">
                  <c:v>43921</c:v>
                </c:pt>
                <c:pt idx="91">
                  <c:v>43922</c:v>
                </c:pt>
                <c:pt idx="92">
                  <c:v>43923</c:v>
                </c:pt>
                <c:pt idx="93">
                  <c:v>43924</c:v>
                </c:pt>
                <c:pt idx="94">
                  <c:v>43925</c:v>
                </c:pt>
                <c:pt idx="95">
                  <c:v>43926</c:v>
                </c:pt>
                <c:pt idx="96">
                  <c:v>43927</c:v>
                </c:pt>
                <c:pt idx="97">
                  <c:v>43928</c:v>
                </c:pt>
                <c:pt idx="98">
                  <c:v>43929</c:v>
                </c:pt>
                <c:pt idx="99">
                  <c:v>43930</c:v>
                </c:pt>
                <c:pt idx="100">
                  <c:v>43931</c:v>
                </c:pt>
                <c:pt idx="101">
                  <c:v>43932</c:v>
                </c:pt>
                <c:pt idx="102">
                  <c:v>43933</c:v>
                </c:pt>
                <c:pt idx="103">
                  <c:v>43934</c:v>
                </c:pt>
                <c:pt idx="104">
                  <c:v>43935</c:v>
                </c:pt>
                <c:pt idx="105">
                  <c:v>43936</c:v>
                </c:pt>
                <c:pt idx="106">
                  <c:v>43937</c:v>
                </c:pt>
                <c:pt idx="107">
                  <c:v>43938</c:v>
                </c:pt>
                <c:pt idx="108">
                  <c:v>43939</c:v>
                </c:pt>
                <c:pt idx="109">
                  <c:v>43940</c:v>
                </c:pt>
                <c:pt idx="110">
                  <c:v>43941</c:v>
                </c:pt>
                <c:pt idx="111">
                  <c:v>43942</c:v>
                </c:pt>
                <c:pt idx="112">
                  <c:v>43943</c:v>
                </c:pt>
                <c:pt idx="113">
                  <c:v>43944</c:v>
                </c:pt>
                <c:pt idx="114">
                  <c:v>43945</c:v>
                </c:pt>
                <c:pt idx="115">
                  <c:v>43946</c:v>
                </c:pt>
                <c:pt idx="116">
                  <c:v>43947</c:v>
                </c:pt>
                <c:pt idx="117">
                  <c:v>43948</c:v>
                </c:pt>
                <c:pt idx="118">
                  <c:v>43949</c:v>
                </c:pt>
                <c:pt idx="119">
                  <c:v>43950</c:v>
                </c:pt>
                <c:pt idx="120">
                  <c:v>43951</c:v>
                </c:pt>
                <c:pt idx="121">
                  <c:v>43952</c:v>
                </c:pt>
                <c:pt idx="122">
                  <c:v>43953</c:v>
                </c:pt>
                <c:pt idx="123">
                  <c:v>43954</c:v>
                </c:pt>
                <c:pt idx="124">
                  <c:v>43955</c:v>
                </c:pt>
                <c:pt idx="125">
                  <c:v>43956</c:v>
                </c:pt>
                <c:pt idx="126">
                  <c:v>43957</c:v>
                </c:pt>
                <c:pt idx="127">
                  <c:v>43958</c:v>
                </c:pt>
                <c:pt idx="128">
                  <c:v>43959</c:v>
                </c:pt>
                <c:pt idx="129">
                  <c:v>43960</c:v>
                </c:pt>
                <c:pt idx="130">
                  <c:v>43961</c:v>
                </c:pt>
                <c:pt idx="131">
                  <c:v>43962</c:v>
                </c:pt>
                <c:pt idx="132">
                  <c:v>43963</c:v>
                </c:pt>
                <c:pt idx="133">
                  <c:v>43964</c:v>
                </c:pt>
                <c:pt idx="134">
                  <c:v>43965</c:v>
                </c:pt>
                <c:pt idx="135">
                  <c:v>43966</c:v>
                </c:pt>
                <c:pt idx="136">
                  <c:v>43967</c:v>
                </c:pt>
                <c:pt idx="137">
                  <c:v>43968</c:v>
                </c:pt>
                <c:pt idx="138">
                  <c:v>43969</c:v>
                </c:pt>
                <c:pt idx="139">
                  <c:v>43970</c:v>
                </c:pt>
                <c:pt idx="140">
                  <c:v>43971</c:v>
                </c:pt>
                <c:pt idx="141">
                  <c:v>43972</c:v>
                </c:pt>
                <c:pt idx="142">
                  <c:v>43973</c:v>
                </c:pt>
                <c:pt idx="143">
                  <c:v>43974</c:v>
                </c:pt>
                <c:pt idx="144">
                  <c:v>43975</c:v>
                </c:pt>
                <c:pt idx="145">
                  <c:v>43976</c:v>
                </c:pt>
                <c:pt idx="146">
                  <c:v>43977</c:v>
                </c:pt>
                <c:pt idx="147">
                  <c:v>43978</c:v>
                </c:pt>
                <c:pt idx="148">
                  <c:v>43979</c:v>
                </c:pt>
                <c:pt idx="149">
                  <c:v>43980</c:v>
                </c:pt>
                <c:pt idx="150">
                  <c:v>43981</c:v>
                </c:pt>
                <c:pt idx="151">
                  <c:v>43982</c:v>
                </c:pt>
                <c:pt idx="152">
                  <c:v>43983</c:v>
                </c:pt>
                <c:pt idx="153">
                  <c:v>43984</c:v>
                </c:pt>
                <c:pt idx="154">
                  <c:v>43985</c:v>
                </c:pt>
                <c:pt idx="155">
                  <c:v>43986</c:v>
                </c:pt>
                <c:pt idx="156">
                  <c:v>43987</c:v>
                </c:pt>
                <c:pt idx="157">
                  <c:v>43988</c:v>
                </c:pt>
                <c:pt idx="158">
                  <c:v>43989</c:v>
                </c:pt>
                <c:pt idx="159">
                  <c:v>43990</c:v>
                </c:pt>
                <c:pt idx="160">
                  <c:v>43991</c:v>
                </c:pt>
                <c:pt idx="161">
                  <c:v>43992</c:v>
                </c:pt>
                <c:pt idx="162">
                  <c:v>43993</c:v>
                </c:pt>
                <c:pt idx="163">
                  <c:v>43994</c:v>
                </c:pt>
                <c:pt idx="164">
                  <c:v>43995</c:v>
                </c:pt>
                <c:pt idx="165">
                  <c:v>43996</c:v>
                </c:pt>
                <c:pt idx="166">
                  <c:v>43997</c:v>
                </c:pt>
                <c:pt idx="167">
                  <c:v>43998</c:v>
                </c:pt>
                <c:pt idx="168">
                  <c:v>43999</c:v>
                </c:pt>
                <c:pt idx="169">
                  <c:v>44000</c:v>
                </c:pt>
                <c:pt idx="170">
                  <c:v>44001</c:v>
                </c:pt>
                <c:pt idx="171">
                  <c:v>44002</c:v>
                </c:pt>
                <c:pt idx="172">
                  <c:v>44003</c:v>
                </c:pt>
                <c:pt idx="173">
                  <c:v>44004</c:v>
                </c:pt>
                <c:pt idx="174">
                  <c:v>44005</c:v>
                </c:pt>
                <c:pt idx="175">
                  <c:v>44006</c:v>
                </c:pt>
                <c:pt idx="176">
                  <c:v>44007</c:v>
                </c:pt>
                <c:pt idx="177">
                  <c:v>44008</c:v>
                </c:pt>
                <c:pt idx="178">
                  <c:v>44009</c:v>
                </c:pt>
                <c:pt idx="179">
                  <c:v>44010</c:v>
                </c:pt>
                <c:pt idx="180">
                  <c:v>44011</c:v>
                </c:pt>
                <c:pt idx="181">
                  <c:v>44012</c:v>
                </c:pt>
                <c:pt idx="182">
                  <c:v>44013</c:v>
                </c:pt>
                <c:pt idx="183">
                  <c:v>44014</c:v>
                </c:pt>
                <c:pt idx="184">
                  <c:v>44015</c:v>
                </c:pt>
                <c:pt idx="185">
                  <c:v>44016</c:v>
                </c:pt>
                <c:pt idx="186">
                  <c:v>44017</c:v>
                </c:pt>
                <c:pt idx="187">
                  <c:v>44018</c:v>
                </c:pt>
                <c:pt idx="188">
                  <c:v>44019</c:v>
                </c:pt>
                <c:pt idx="189">
                  <c:v>44020</c:v>
                </c:pt>
                <c:pt idx="190">
                  <c:v>44021</c:v>
                </c:pt>
                <c:pt idx="191">
                  <c:v>44022</c:v>
                </c:pt>
                <c:pt idx="192">
                  <c:v>44023</c:v>
                </c:pt>
                <c:pt idx="193">
                  <c:v>44024</c:v>
                </c:pt>
                <c:pt idx="194">
                  <c:v>44025</c:v>
                </c:pt>
                <c:pt idx="195">
                  <c:v>44026</c:v>
                </c:pt>
                <c:pt idx="196">
                  <c:v>44027</c:v>
                </c:pt>
                <c:pt idx="197">
                  <c:v>44028</c:v>
                </c:pt>
                <c:pt idx="198">
                  <c:v>44029</c:v>
                </c:pt>
                <c:pt idx="199">
                  <c:v>44030</c:v>
                </c:pt>
                <c:pt idx="200">
                  <c:v>44031</c:v>
                </c:pt>
                <c:pt idx="201">
                  <c:v>44032</c:v>
                </c:pt>
                <c:pt idx="202">
                  <c:v>44033</c:v>
                </c:pt>
                <c:pt idx="203">
                  <c:v>44034</c:v>
                </c:pt>
                <c:pt idx="204">
                  <c:v>44035</c:v>
                </c:pt>
                <c:pt idx="205">
                  <c:v>44036</c:v>
                </c:pt>
                <c:pt idx="206">
                  <c:v>44037</c:v>
                </c:pt>
                <c:pt idx="207">
                  <c:v>44038</c:v>
                </c:pt>
                <c:pt idx="208">
                  <c:v>44039</c:v>
                </c:pt>
                <c:pt idx="209">
                  <c:v>44040</c:v>
                </c:pt>
                <c:pt idx="210">
                  <c:v>44041</c:v>
                </c:pt>
                <c:pt idx="211">
                  <c:v>44042</c:v>
                </c:pt>
                <c:pt idx="212">
                  <c:v>44043</c:v>
                </c:pt>
                <c:pt idx="213">
                  <c:v>44044</c:v>
                </c:pt>
                <c:pt idx="214">
                  <c:v>44045</c:v>
                </c:pt>
                <c:pt idx="215">
                  <c:v>44046</c:v>
                </c:pt>
                <c:pt idx="216">
                  <c:v>44047</c:v>
                </c:pt>
                <c:pt idx="217">
                  <c:v>44048</c:v>
                </c:pt>
                <c:pt idx="218">
                  <c:v>44049</c:v>
                </c:pt>
                <c:pt idx="219">
                  <c:v>44050</c:v>
                </c:pt>
                <c:pt idx="220">
                  <c:v>44051</c:v>
                </c:pt>
                <c:pt idx="221">
                  <c:v>44052</c:v>
                </c:pt>
                <c:pt idx="222">
                  <c:v>44053</c:v>
                </c:pt>
                <c:pt idx="223">
                  <c:v>44054</c:v>
                </c:pt>
                <c:pt idx="224">
                  <c:v>44055</c:v>
                </c:pt>
                <c:pt idx="225">
                  <c:v>44056</c:v>
                </c:pt>
                <c:pt idx="226">
                  <c:v>44057</c:v>
                </c:pt>
                <c:pt idx="227">
                  <c:v>44058</c:v>
                </c:pt>
                <c:pt idx="228">
                  <c:v>44059</c:v>
                </c:pt>
                <c:pt idx="229">
                  <c:v>44060</c:v>
                </c:pt>
                <c:pt idx="230">
                  <c:v>44061</c:v>
                </c:pt>
                <c:pt idx="231">
                  <c:v>44062</c:v>
                </c:pt>
                <c:pt idx="232">
                  <c:v>44063</c:v>
                </c:pt>
                <c:pt idx="233">
                  <c:v>44064</c:v>
                </c:pt>
                <c:pt idx="234">
                  <c:v>44065</c:v>
                </c:pt>
                <c:pt idx="235">
                  <c:v>44066</c:v>
                </c:pt>
                <c:pt idx="236">
                  <c:v>44067</c:v>
                </c:pt>
                <c:pt idx="237">
                  <c:v>44068</c:v>
                </c:pt>
                <c:pt idx="238">
                  <c:v>44069</c:v>
                </c:pt>
                <c:pt idx="239">
                  <c:v>44070</c:v>
                </c:pt>
                <c:pt idx="240">
                  <c:v>44071</c:v>
                </c:pt>
                <c:pt idx="241">
                  <c:v>44072</c:v>
                </c:pt>
                <c:pt idx="242">
                  <c:v>44073</c:v>
                </c:pt>
                <c:pt idx="243">
                  <c:v>44074</c:v>
                </c:pt>
                <c:pt idx="244">
                  <c:v>44075</c:v>
                </c:pt>
                <c:pt idx="245">
                  <c:v>44076</c:v>
                </c:pt>
                <c:pt idx="246">
                  <c:v>44077</c:v>
                </c:pt>
                <c:pt idx="247">
                  <c:v>44078</c:v>
                </c:pt>
                <c:pt idx="248">
                  <c:v>44079</c:v>
                </c:pt>
                <c:pt idx="249">
                  <c:v>44080</c:v>
                </c:pt>
                <c:pt idx="250">
                  <c:v>44081</c:v>
                </c:pt>
                <c:pt idx="251">
                  <c:v>44082</c:v>
                </c:pt>
                <c:pt idx="252">
                  <c:v>44083</c:v>
                </c:pt>
                <c:pt idx="253">
                  <c:v>44084</c:v>
                </c:pt>
                <c:pt idx="254">
                  <c:v>44085</c:v>
                </c:pt>
                <c:pt idx="255">
                  <c:v>44086</c:v>
                </c:pt>
                <c:pt idx="256">
                  <c:v>44087</c:v>
                </c:pt>
                <c:pt idx="257">
                  <c:v>44088</c:v>
                </c:pt>
                <c:pt idx="258">
                  <c:v>44089</c:v>
                </c:pt>
                <c:pt idx="259">
                  <c:v>44090</c:v>
                </c:pt>
                <c:pt idx="260">
                  <c:v>44091</c:v>
                </c:pt>
                <c:pt idx="261">
                  <c:v>44092</c:v>
                </c:pt>
                <c:pt idx="262">
                  <c:v>44093</c:v>
                </c:pt>
                <c:pt idx="263">
                  <c:v>44094</c:v>
                </c:pt>
                <c:pt idx="264">
                  <c:v>44095</c:v>
                </c:pt>
                <c:pt idx="265">
                  <c:v>44096</c:v>
                </c:pt>
                <c:pt idx="266">
                  <c:v>44097</c:v>
                </c:pt>
                <c:pt idx="267">
                  <c:v>44098</c:v>
                </c:pt>
                <c:pt idx="268">
                  <c:v>44099</c:v>
                </c:pt>
                <c:pt idx="269">
                  <c:v>44100</c:v>
                </c:pt>
                <c:pt idx="270">
                  <c:v>44101</c:v>
                </c:pt>
                <c:pt idx="271">
                  <c:v>44102</c:v>
                </c:pt>
                <c:pt idx="272">
                  <c:v>44103</c:v>
                </c:pt>
                <c:pt idx="273">
                  <c:v>44104</c:v>
                </c:pt>
                <c:pt idx="274">
                  <c:v>44105</c:v>
                </c:pt>
                <c:pt idx="275">
                  <c:v>44106</c:v>
                </c:pt>
                <c:pt idx="276">
                  <c:v>44107</c:v>
                </c:pt>
                <c:pt idx="277">
                  <c:v>44108</c:v>
                </c:pt>
                <c:pt idx="278">
                  <c:v>44109</c:v>
                </c:pt>
                <c:pt idx="279">
                  <c:v>44110</c:v>
                </c:pt>
                <c:pt idx="280">
                  <c:v>44111</c:v>
                </c:pt>
                <c:pt idx="281">
                  <c:v>44112</c:v>
                </c:pt>
                <c:pt idx="282">
                  <c:v>44113</c:v>
                </c:pt>
                <c:pt idx="283">
                  <c:v>44114</c:v>
                </c:pt>
                <c:pt idx="284">
                  <c:v>44115</c:v>
                </c:pt>
                <c:pt idx="285">
                  <c:v>44116</c:v>
                </c:pt>
                <c:pt idx="286">
                  <c:v>44117</c:v>
                </c:pt>
                <c:pt idx="287">
                  <c:v>44118</c:v>
                </c:pt>
                <c:pt idx="288">
                  <c:v>44119</c:v>
                </c:pt>
                <c:pt idx="289">
                  <c:v>44120</c:v>
                </c:pt>
                <c:pt idx="290">
                  <c:v>44121</c:v>
                </c:pt>
                <c:pt idx="291">
                  <c:v>44122</c:v>
                </c:pt>
                <c:pt idx="292">
                  <c:v>44123</c:v>
                </c:pt>
                <c:pt idx="293">
                  <c:v>44124</c:v>
                </c:pt>
                <c:pt idx="294">
                  <c:v>44125</c:v>
                </c:pt>
                <c:pt idx="295">
                  <c:v>44126</c:v>
                </c:pt>
                <c:pt idx="296">
                  <c:v>44127</c:v>
                </c:pt>
                <c:pt idx="297">
                  <c:v>44128</c:v>
                </c:pt>
                <c:pt idx="298">
                  <c:v>44129</c:v>
                </c:pt>
                <c:pt idx="299">
                  <c:v>44130</c:v>
                </c:pt>
                <c:pt idx="300">
                  <c:v>44131</c:v>
                </c:pt>
                <c:pt idx="301">
                  <c:v>44132</c:v>
                </c:pt>
                <c:pt idx="302">
                  <c:v>44133</c:v>
                </c:pt>
                <c:pt idx="303">
                  <c:v>44134</c:v>
                </c:pt>
                <c:pt idx="304">
                  <c:v>44135</c:v>
                </c:pt>
                <c:pt idx="305">
                  <c:v>44136</c:v>
                </c:pt>
                <c:pt idx="306">
                  <c:v>44137</c:v>
                </c:pt>
                <c:pt idx="307">
                  <c:v>44138</c:v>
                </c:pt>
                <c:pt idx="308">
                  <c:v>44139</c:v>
                </c:pt>
                <c:pt idx="309">
                  <c:v>44140</c:v>
                </c:pt>
                <c:pt idx="310">
                  <c:v>44141</c:v>
                </c:pt>
                <c:pt idx="311">
                  <c:v>44142</c:v>
                </c:pt>
                <c:pt idx="312">
                  <c:v>44143</c:v>
                </c:pt>
                <c:pt idx="313">
                  <c:v>44144</c:v>
                </c:pt>
                <c:pt idx="314">
                  <c:v>44145</c:v>
                </c:pt>
                <c:pt idx="315">
                  <c:v>44146</c:v>
                </c:pt>
                <c:pt idx="316">
                  <c:v>44147</c:v>
                </c:pt>
                <c:pt idx="317">
                  <c:v>44148</c:v>
                </c:pt>
                <c:pt idx="318">
                  <c:v>44149</c:v>
                </c:pt>
                <c:pt idx="319">
                  <c:v>44150</c:v>
                </c:pt>
                <c:pt idx="320">
                  <c:v>44151</c:v>
                </c:pt>
                <c:pt idx="321">
                  <c:v>44152</c:v>
                </c:pt>
                <c:pt idx="322">
                  <c:v>44153</c:v>
                </c:pt>
                <c:pt idx="323">
                  <c:v>44154</c:v>
                </c:pt>
                <c:pt idx="324">
                  <c:v>44155</c:v>
                </c:pt>
                <c:pt idx="325">
                  <c:v>44156</c:v>
                </c:pt>
                <c:pt idx="326">
                  <c:v>44157</c:v>
                </c:pt>
                <c:pt idx="327">
                  <c:v>44158</c:v>
                </c:pt>
                <c:pt idx="328">
                  <c:v>44159</c:v>
                </c:pt>
                <c:pt idx="329">
                  <c:v>44160</c:v>
                </c:pt>
                <c:pt idx="330">
                  <c:v>44161</c:v>
                </c:pt>
                <c:pt idx="331">
                  <c:v>44162</c:v>
                </c:pt>
                <c:pt idx="332">
                  <c:v>44163</c:v>
                </c:pt>
                <c:pt idx="333">
                  <c:v>44164</c:v>
                </c:pt>
                <c:pt idx="334">
                  <c:v>44165</c:v>
                </c:pt>
                <c:pt idx="335">
                  <c:v>44166</c:v>
                </c:pt>
                <c:pt idx="336">
                  <c:v>44167</c:v>
                </c:pt>
                <c:pt idx="337">
                  <c:v>44168</c:v>
                </c:pt>
                <c:pt idx="338">
                  <c:v>44169</c:v>
                </c:pt>
                <c:pt idx="339">
                  <c:v>44170</c:v>
                </c:pt>
                <c:pt idx="340">
                  <c:v>44171</c:v>
                </c:pt>
                <c:pt idx="341">
                  <c:v>44172</c:v>
                </c:pt>
                <c:pt idx="342">
                  <c:v>44173</c:v>
                </c:pt>
                <c:pt idx="343">
                  <c:v>44174</c:v>
                </c:pt>
                <c:pt idx="344">
                  <c:v>44175</c:v>
                </c:pt>
                <c:pt idx="345">
                  <c:v>44176</c:v>
                </c:pt>
                <c:pt idx="346">
                  <c:v>44177</c:v>
                </c:pt>
                <c:pt idx="347">
                  <c:v>44178</c:v>
                </c:pt>
                <c:pt idx="348">
                  <c:v>44179</c:v>
                </c:pt>
                <c:pt idx="349">
                  <c:v>44180</c:v>
                </c:pt>
                <c:pt idx="350">
                  <c:v>44181</c:v>
                </c:pt>
                <c:pt idx="351">
                  <c:v>44182</c:v>
                </c:pt>
                <c:pt idx="352">
                  <c:v>44183</c:v>
                </c:pt>
                <c:pt idx="353">
                  <c:v>44184</c:v>
                </c:pt>
                <c:pt idx="354">
                  <c:v>44185</c:v>
                </c:pt>
                <c:pt idx="355">
                  <c:v>44186</c:v>
                </c:pt>
                <c:pt idx="356">
                  <c:v>44187</c:v>
                </c:pt>
                <c:pt idx="357">
                  <c:v>44188</c:v>
                </c:pt>
                <c:pt idx="358">
                  <c:v>44189</c:v>
                </c:pt>
                <c:pt idx="359">
                  <c:v>44190</c:v>
                </c:pt>
                <c:pt idx="360">
                  <c:v>44191</c:v>
                </c:pt>
                <c:pt idx="361">
                  <c:v>44192</c:v>
                </c:pt>
                <c:pt idx="362">
                  <c:v>44193</c:v>
                </c:pt>
                <c:pt idx="363">
                  <c:v>44194</c:v>
                </c:pt>
                <c:pt idx="364">
                  <c:v>44195</c:v>
                </c:pt>
                <c:pt idx="365">
                  <c:v>44196</c:v>
                </c:pt>
                <c:pt idx="366">
                  <c:v>44197</c:v>
                </c:pt>
                <c:pt idx="367">
                  <c:v>44198</c:v>
                </c:pt>
                <c:pt idx="368">
                  <c:v>44199</c:v>
                </c:pt>
                <c:pt idx="369">
                  <c:v>44200</c:v>
                </c:pt>
                <c:pt idx="370">
                  <c:v>44201</c:v>
                </c:pt>
                <c:pt idx="371">
                  <c:v>44202</c:v>
                </c:pt>
                <c:pt idx="372">
                  <c:v>44203</c:v>
                </c:pt>
                <c:pt idx="373">
                  <c:v>44204</c:v>
                </c:pt>
                <c:pt idx="374">
                  <c:v>44205</c:v>
                </c:pt>
                <c:pt idx="375">
                  <c:v>44206</c:v>
                </c:pt>
                <c:pt idx="376">
                  <c:v>44207</c:v>
                </c:pt>
                <c:pt idx="377">
                  <c:v>44208</c:v>
                </c:pt>
                <c:pt idx="378">
                  <c:v>44209</c:v>
                </c:pt>
                <c:pt idx="379">
                  <c:v>44210</c:v>
                </c:pt>
                <c:pt idx="380">
                  <c:v>44211</c:v>
                </c:pt>
                <c:pt idx="381">
                  <c:v>44212</c:v>
                </c:pt>
                <c:pt idx="382">
                  <c:v>44213</c:v>
                </c:pt>
                <c:pt idx="383">
                  <c:v>44214</c:v>
                </c:pt>
                <c:pt idx="384">
                  <c:v>44215</c:v>
                </c:pt>
                <c:pt idx="385">
                  <c:v>44216</c:v>
                </c:pt>
                <c:pt idx="386">
                  <c:v>44217</c:v>
                </c:pt>
                <c:pt idx="387">
                  <c:v>44218</c:v>
                </c:pt>
                <c:pt idx="388">
                  <c:v>44219</c:v>
                </c:pt>
                <c:pt idx="389">
                  <c:v>44220</c:v>
                </c:pt>
                <c:pt idx="390">
                  <c:v>44221</c:v>
                </c:pt>
                <c:pt idx="391">
                  <c:v>44222</c:v>
                </c:pt>
                <c:pt idx="392">
                  <c:v>44223</c:v>
                </c:pt>
                <c:pt idx="393">
                  <c:v>44224</c:v>
                </c:pt>
                <c:pt idx="394">
                  <c:v>44225</c:v>
                </c:pt>
                <c:pt idx="395">
                  <c:v>44226</c:v>
                </c:pt>
                <c:pt idx="396">
                  <c:v>44227</c:v>
                </c:pt>
                <c:pt idx="397">
                  <c:v>44228</c:v>
                </c:pt>
                <c:pt idx="398">
                  <c:v>44229</c:v>
                </c:pt>
                <c:pt idx="399">
                  <c:v>44230</c:v>
                </c:pt>
                <c:pt idx="400">
                  <c:v>44231</c:v>
                </c:pt>
                <c:pt idx="401">
                  <c:v>44232</c:v>
                </c:pt>
                <c:pt idx="402">
                  <c:v>44233</c:v>
                </c:pt>
                <c:pt idx="403">
                  <c:v>44234</c:v>
                </c:pt>
                <c:pt idx="404">
                  <c:v>44235</c:v>
                </c:pt>
                <c:pt idx="405">
                  <c:v>44236</c:v>
                </c:pt>
                <c:pt idx="406">
                  <c:v>44237</c:v>
                </c:pt>
                <c:pt idx="407">
                  <c:v>44238</c:v>
                </c:pt>
                <c:pt idx="408">
                  <c:v>44239</c:v>
                </c:pt>
                <c:pt idx="409">
                  <c:v>44240</c:v>
                </c:pt>
                <c:pt idx="410">
                  <c:v>44241</c:v>
                </c:pt>
                <c:pt idx="411">
                  <c:v>44242</c:v>
                </c:pt>
                <c:pt idx="412">
                  <c:v>44243</c:v>
                </c:pt>
                <c:pt idx="413">
                  <c:v>44244</c:v>
                </c:pt>
                <c:pt idx="414">
                  <c:v>44245</c:v>
                </c:pt>
                <c:pt idx="415">
                  <c:v>44246</c:v>
                </c:pt>
                <c:pt idx="416">
                  <c:v>44247</c:v>
                </c:pt>
                <c:pt idx="417">
                  <c:v>44248</c:v>
                </c:pt>
                <c:pt idx="418">
                  <c:v>44249</c:v>
                </c:pt>
                <c:pt idx="419">
                  <c:v>44250</c:v>
                </c:pt>
                <c:pt idx="420">
                  <c:v>44251</c:v>
                </c:pt>
                <c:pt idx="421">
                  <c:v>44252</c:v>
                </c:pt>
                <c:pt idx="422">
                  <c:v>44253</c:v>
                </c:pt>
                <c:pt idx="423">
                  <c:v>44254</c:v>
                </c:pt>
                <c:pt idx="424">
                  <c:v>44255</c:v>
                </c:pt>
                <c:pt idx="425">
                  <c:v>44256</c:v>
                </c:pt>
                <c:pt idx="426">
                  <c:v>44257</c:v>
                </c:pt>
                <c:pt idx="427">
                  <c:v>44258</c:v>
                </c:pt>
                <c:pt idx="428">
                  <c:v>44259</c:v>
                </c:pt>
                <c:pt idx="429">
                  <c:v>44260</c:v>
                </c:pt>
                <c:pt idx="430">
                  <c:v>44261</c:v>
                </c:pt>
                <c:pt idx="431">
                  <c:v>44262</c:v>
                </c:pt>
                <c:pt idx="432">
                  <c:v>44263</c:v>
                </c:pt>
                <c:pt idx="433">
                  <c:v>44264</c:v>
                </c:pt>
                <c:pt idx="434">
                  <c:v>44265</c:v>
                </c:pt>
                <c:pt idx="435">
                  <c:v>44266</c:v>
                </c:pt>
                <c:pt idx="436">
                  <c:v>44267</c:v>
                </c:pt>
                <c:pt idx="437">
                  <c:v>44268</c:v>
                </c:pt>
                <c:pt idx="438">
                  <c:v>44269</c:v>
                </c:pt>
                <c:pt idx="439">
                  <c:v>44270</c:v>
                </c:pt>
                <c:pt idx="440">
                  <c:v>44271</c:v>
                </c:pt>
                <c:pt idx="441">
                  <c:v>44272</c:v>
                </c:pt>
                <c:pt idx="442">
                  <c:v>44273</c:v>
                </c:pt>
                <c:pt idx="443">
                  <c:v>44274</c:v>
                </c:pt>
                <c:pt idx="444">
                  <c:v>44275</c:v>
                </c:pt>
                <c:pt idx="445">
                  <c:v>44276</c:v>
                </c:pt>
                <c:pt idx="446">
                  <c:v>44277</c:v>
                </c:pt>
                <c:pt idx="447">
                  <c:v>44278</c:v>
                </c:pt>
                <c:pt idx="448">
                  <c:v>44279</c:v>
                </c:pt>
                <c:pt idx="449">
                  <c:v>44280</c:v>
                </c:pt>
                <c:pt idx="450">
                  <c:v>44281</c:v>
                </c:pt>
                <c:pt idx="451">
                  <c:v>44282</c:v>
                </c:pt>
                <c:pt idx="452">
                  <c:v>44283</c:v>
                </c:pt>
                <c:pt idx="453">
                  <c:v>44284</c:v>
                </c:pt>
                <c:pt idx="454">
                  <c:v>44285</c:v>
                </c:pt>
                <c:pt idx="455">
                  <c:v>44286</c:v>
                </c:pt>
                <c:pt idx="456">
                  <c:v>44287</c:v>
                </c:pt>
                <c:pt idx="457">
                  <c:v>44288</c:v>
                </c:pt>
                <c:pt idx="458">
                  <c:v>44289</c:v>
                </c:pt>
                <c:pt idx="459">
                  <c:v>44290</c:v>
                </c:pt>
                <c:pt idx="460">
                  <c:v>44291</c:v>
                </c:pt>
                <c:pt idx="461">
                  <c:v>44292</c:v>
                </c:pt>
                <c:pt idx="462">
                  <c:v>44293</c:v>
                </c:pt>
                <c:pt idx="463">
                  <c:v>44294</c:v>
                </c:pt>
                <c:pt idx="464">
                  <c:v>44295</c:v>
                </c:pt>
                <c:pt idx="465">
                  <c:v>44296</c:v>
                </c:pt>
                <c:pt idx="466">
                  <c:v>44297</c:v>
                </c:pt>
                <c:pt idx="467">
                  <c:v>44298</c:v>
                </c:pt>
                <c:pt idx="468">
                  <c:v>44299</c:v>
                </c:pt>
                <c:pt idx="469">
                  <c:v>44300</c:v>
                </c:pt>
                <c:pt idx="470">
                  <c:v>44301</c:v>
                </c:pt>
                <c:pt idx="471">
                  <c:v>44302</c:v>
                </c:pt>
                <c:pt idx="472">
                  <c:v>44303</c:v>
                </c:pt>
                <c:pt idx="473">
                  <c:v>44304</c:v>
                </c:pt>
                <c:pt idx="474">
                  <c:v>44305</c:v>
                </c:pt>
                <c:pt idx="475">
                  <c:v>44306</c:v>
                </c:pt>
                <c:pt idx="476">
                  <c:v>44307</c:v>
                </c:pt>
                <c:pt idx="477">
                  <c:v>44308</c:v>
                </c:pt>
                <c:pt idx="478">
                  <c:v>44309</c:v>
                </c:pt>
                <c:pt idx="479">
                  <c:v>44310</c:v>
                </c:pt>
                <c:pt idx="480">
                  <c:v>44311</c:v>
                </c:pt>
                <c:pt idx="481">
                  <c:v>44312</c:v>
                </c:pt>
                <c:pt idx="482">
                  <c:v>44313</c:v>
                </c:pt>
                <c:pt idx="483">
                  <c:v>44314</c:v>
                </c:pt>
                <c:pt idx="484">
                  <c:v>44315</c:v>
                </c:pt>
                <c:pt idx="485">
                  <c:v>44316</c:v>
                </c:pt>
                <c:pt idx="486">
                  <c:v>44317</c:v>
                </c:pt>
                <c:pt idx="487">
                  <c:v>44318</c:v>
                </c:pt>
                <c:pt idx="488">
                  <c:v>44319</c:v>
                </c:pt>
                <c:pt idx="489">
                  <c:v>44320</c:v>
                </c:pt>
                <c:pt idx="490">
                  <c:v>44321</c:v>
                </c:pt>
                <c:pt idx="491">
                  <c:v>44322</c:v>
                </c:pt>
                <c:pt idx="492">
                  <c:v>44323</c:v>
                </c:pt>
                <c:pt idx="493">
                  <c:v>44324</c:v>
                </c:pt>
                <c:pt idx="494">
                  <c:v>44325</c:v>
                </c:pt>
                <c:pt idx="495">
                  <c:v>44326</c:v>
                </c:pt>
                <c:pt idx="496">
                  <c:v>44327</c:v>
                </c:pt>
                <c:pt idx="497">
                  <c:v>44328</c:v>
                </c:pt>
                <c:pt idx="498">
                  <c:v>44329</c:v>
                </c:pt>
                <c:pt idx="499">
                  <c:v>44330</c:v>
                </c:pt>
                <c:pt idx="500">
                  <c:v>44331</c:v>
                </c:pt>
                <c:pt idx="501">
                  <c:v>44332</c:v>
                </c:pt>
                <c:pt idx="502">
                  <c:v>44333</c:v>
                </c:pt>
                <c:pt idx="503">
                  <c:v>44334</c:v>
                </c:pt>
                <c:pt idx="504">
                  <c:v>44335</c:v>
                </c:pt>
                <c:pt idx="505">
                  <c:v>44336</c:v>
                </c:pt>
                <c:pt idx="506">
                  <c:v>44337</c:v>
                </c:pt>
                <c:pt idx="507">
                  <c:v>44338</c:v>
                </c:pt>
                <c:pt idx="508">
                  <c:v>44339</c:v>
                </c:pt>
                <c:pt idx="509">
                  <c:v>44340</c:v>
                </c:pt>
                <c:pt idx="510">
                  <c:v>44341</c:v>
                </c:pt>
                <c:pt idx="511">
                  <c:v>44342</c:v>
                </c:pt>
                <c:pt idx="512">
                  <c:v>44343</c:v>
                </c:pt>
                <c:pt idx="513">
                  <c:v>44344</c:v>
                </c:pt>
                <c:pt idx="514">
                  <c:v>44345</c:v>
                </c:pt>
                <c:pt idx="515">
                  <c:v>44346</c:v>
                </c:pt>
                <c:pt idx="516">
                  <c:v>44347</c:v>
                </c:pt>
                <c:pt idx="517">
                  <c:v>44348</c:v>
                </c:pt>
                <c:pt idx="518">
                  <c:v>44349</c:v>
                </c:pt>
                <c:pt idx="519">
                  <c:v>44350</c:v>
                </c:pt>
                <c:pt idx="520">
                  <c:v>44351</c:v>
                </c:pt>
                <c:pt idx="521">
                  <c:v>44352</c:v>
                </c:pt>
                <c:pt idx="522">
                  <c:v>44353</c:v>
                </c:pt>
                <c:pt idx="523">
                  <c:v>44354</c:v>
                </c:pt>
                <c:pt idx="524">
                  <c:v>44355</c:v>
                </c:pt>
                <c:pt idx="525">
                  <c:v>44356</c:v>
                </c:pt>
                <c:pt idx="526">
                  <c:v>44357</c:v>
                </c:pt>
                <c:pt idx="527">
                  <c:v>44358</c:v>
                </c:pt>
                <c:pt idx="528">
                  <c:v>44359</c:v>
                </c:pt>
                <c:pt idx="529">
                  <c:v>44360</c:v>
                </c:pt>
                <c:pt idx="530">
                  <c:v>44361</c:v>
                </c:pt>
                <c:pt idx="531">
                  <c:v>44362</c:v>
                </c:pt>
                <c:pt idx="532">
                  <c:v>44363</c:v>
                </c:pt>
                <c:pt idx="533">
                  <c:v>44364</c:v>
                </c:pt>
                <c:pt idx="534">
                  <c:v>44365</c:v>
                </c:pt>
                <c:pt idx="535">
                  <c:v>44366</c:v>
                </c:pt>
                <c:pt idx="536">
                  <c:v>44367</c:v>
                </c:pt>
                <c:pt idx="537">
                  <c:v>44368</c:v>
                </c:pt>
                <c:pt idx="538">
                  <c:v>44369</c:v>
                </c:pt>
                <c:pt idx="539">
                  <c:v>44370</c:v>
                </c:pt>
                <c:pt idx="540">
                  <c:v>44371</c:v>
                </c:pt>
                <c:pt idx="541">
                  <c:v>44372</c:v>
                </c:pt>
                <c:pt idx="542">
                  <c:v>44373</c:v>
                </c:pt>
                <c:pt idx="543">
                  <c:v>44374</c:v>
                </c:pt>
                <c:pt idx="544">
                  <c:v>44375</c:v>
                </c:pt>
                <c:pt idx="545">
                  <c:v>44376</c:v>
                </c:pt>
              </c:numCache>
            </c:numRef>
          </c:cat>
          <c:val>
            <c:numRef>
              <c:f>Sheet3!$BT$3:$BT$548</c:f>
              <c:numCache>
                <c:formatCode>General</c:formatCode>
                <c:ptCount val="546"/>
                <c:pt idx="285">
                  <c:v>500</c:v>
                </c:pt>
                <c:pt idx="286">
                  <c:v>500</c:v>
                </c:pt>
                <c:pt idx="287">
                  <c:v>500</c:v>
                </c:pt>
                <c:pt idx="288">
                  <c:v>500</c:v>
                </c:pt>
                <c:pt idx="289">
                  <c:v>500</c:v>
                </c:pt>
                <c:pt idx="290">
                  <c:v>500</c:v>
                </c:pt>
                <c:pt idx="291">
                  <c:v>500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46-9CC8-4140-B968-02DA341257F4}"/>
            </c:ext>
          </c:extLst>
        </c:ser>
        <c:ser>
          <c:idx val="71"/>
          <c:order val="71"/>
          <c:tx>
            <c:strRef>
              <c:f>Sheet3!$BU$2</c:f>
              <c:strCache>
                <c:ptCount val="1"/>
                <c:pt idx="0">
                  <c:v>掏宝乐无穷</c:v>
                </c:pt>
              </c:strCache>
            </c:strRef>
          </c:tx>
          <c:spPr>
            <a:ln w="28575" cap="rnd">
              <a:solidFill>
                <a:schemeClr val="accent6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Sheet3!$A$3:$A$548</c:f>
              <c:numCache>
                <c:formatCode>m/d/yyyy</c:formatCode>
                <c:ptCount val="546"/>
                <c:pt idx="0">
                  <c:v>43831</c:v>
                </c:pt>
                <c:pt idx="1">
                  <c:v>43832</c:v>
                </c:pt>
                <c:pt idx="2">
                  <c:v>43833</c:v>
                </c:pt>
                <c:pt idx="3">
                  <c:v>43834</c:v>
                </c:pt>
                <c:pt idx="4">
                  <c:v>43835</c:v>
                </c:pt>
                <c:pt idx="5">
                  <c:v>43836</c:v>
                </c:pt>
                <c:pt idx="6">
                  <c:v>43837</c:v>
                </c:pt>
                <c:pt idx="7">
                  <c:v>43838</c:v>
                </c:pt>
                <c:pt idx="8">
                  <c:v>43839</c:v>
                </c:pt>
                <c:pt idx="9">
                  <c:v>43840</c:v>
                </c:pt>
                <c:pt idx="10">
                  <c:v>43841</c:v>
                </c:pt>
                <c:pt idx="11">
                  <c:v>43842</c:v>
                </c:pt>
                <c:pt idx="12">
                  <c:v>43843</c:v>
                </c:pt>
                <c:pt idx="13">
                  <c:v>43844</c:v>
                </c:pt>
                <c:pt idx="14">
                  <c:v>43845</c:v>
                </c:pt>
                <c:pt idx="15">
                  <c:v>43846</c:v>
                </c:pt>
                <c:pt idx="16">
                  <c:v>43847</c:v>
                </c:pt>
                <c:pt idx="17">
                  <c:v>43848</c:v>
                </c:pt>
                <c:pt idx="18">
                  <c:v>43849</c:v>
                </c:pt>
                <c:pt idx="19">
                  <c:v>43850</c:v>
                </c:pt>
                <c:pt idx="20">
                  <c:v>43851</c:v>
                </c:pt>
                <c:pt idx="21">
                  <c:v>43852</c:v>
                </c:pt>
                <c:pt idx="22">
                  <c:v>43853</c:v>
                </c:pt>
                <c:pt idx="23">
                  <c:v>43854</c:v>
                </c:pt>
                <c:pt idx="24">
                  <c:v>43855</c:v>
                </c:pt>
                <c:pt idx="25">
                  <c:v>43856</c:v>
                </c:pt>
                <c:pt idx="26">
                  <c:v>43857</c:v>
                </c:pt>
                <c:pt idx="27">
                  <c:v>43858</c:v>
                </c:pt>
                <c:pt idx="28">
                  <c:v>43859</c:v>
                </c:pt>
                <c:pt idx="29">
                  <c:v>43860</c:v>
                </c:pt>
                <c:pt idx="30">
                  <c:v>43861</c:v>
                </c:pt>
                <c:pt idx="31">
                  <c:v>43862</c:v>
                </c:pt>
                <c:pt idx="32">
                  <c:v>43863</c:v>
                </c:pt>
                <c:pt idx="33">
                  <c:v>43864</c:v>
                </c:pt>
                <c:pt idx="34">
                  <c:v>43865</c:v>
                </c:pt>
                <c:pt idx="35">
                  <c:v>43866</c:v>
                </c:pt>
                <c:pt idx="36">
                  <c:v>43867</c:v>
                </c:pt>
                <c:pt idx="37">
                  <c:v>43868</c:v>
                </c:pt>
                <c:pt idx="38">
                  <c:v>43869</c:v>
                </c:pt>
                <c:pt idx="39">
                  <c:v>43870</c:v>
                </c:pt>
                <c:pt idx="40">
                  <c:v>43871</c:v>
                </c:pt>
                <c:pt idx="41">
                  <c:v>43872</c:v>
                </c:pt>
                <c:pt idx="42">
                  <c:v>43873</c:v>
                </c:pt>
                <c:pt idx="43">
                  <c:v>43874</c:v>
                </c:pt>
                <c:pt idx="44">
                  <c:v>43875</c:v>
                </c:pt>
                <c:pt idx="45">
                  <c:v>43876</c:v>
                </c:pt>
                <c:pt idx="46">
                  <c:v>43877</c:v>
                </c:pt>
                <c:pt idx="47">
                  <c:v>43878</c:v>
                </c:pt>
                <c:pt idx="48">
                  <c:v>43879</c:v>
                </c:pt>
                <c:pt idx="49">
                  <c:v>43880</c:v>
                </c:pt>
                <c:pt idx="50">
                  <c:v>43881</c:v>
                </c:pt>
                <c:pt idx="51">
                  <c:v>43882</c:v>
                </c:pt>
                <c:pt idx="52">
                  <c:v>43883</c:v>
                </c:pt>
                <c:pt idx="53">
                  <c:v>43884</c:v>
                </c:pt>
                <c:pt idx="54">
                  <c:v>43885</c:v>
                </c:pt>
                <c:pt idx="55">
                  <c:v>43886</c:v>
                </c:pt>
                <c:pt idx="56">
                  <c:v>43887</c:v>
                </c:pt>
                <c:pt idx="57">
                  <c:v>43888</c:v>
                </c:pt>
                <c:pt idx="58">
                  <c:v>43889</c:v>
                </c:pt>
                <c:pt idx="59">
                  <c:v>43890</c:v>
                </c:pt>
                <c:pt idx="60">
                  <c:v>43891</c:v>
                </c:pt>
                <c:pt idx="61">
                  <c:v>43892</c:v>
                </c:pt>
                <c:pt idx="62">
                  <c:v>43893</c:v>
                </c:pt>
                <c:pt idx="63">
                  <c:v>43894</c:v>
                </c:pt>
                <c:pt idx="64">
                  <c:v>43895</c:v>
                </c:pt>
                <c:pt idx="65">
                  <c:v>43896</c:v>
                </c:pt>
                <c:pt idx="66">
                  <c:v>43897</c:v>
                </c:pt>
                <c:pt idx="67">
                  <c:v>43898</c:v>
                </c:pt>
                <c:pt idx="68">
                  <c:v>43899</c:v>
                </c:pt>
                <c:pt idx="69">
                  <c:v>43900</c:v>
                </c:pt>
                <c:pt idx="70">
                  <c:v>43901</c:v>
                </c:pt>
                <c:pt idx="71">
                  <c:v>43902</c:v>
                </c:pt>
                <c:pt idx="72">
                  <c:v>43903</c:v>
                </c:pt>
                <c:pt idx="73">
                  <c:v>43904</c:v>
                </c:pt>
                <c:pt idx="74">
                  <c:v>43905</c:v>
                </c:pt>
                <c:pt idx="75">
                  <c:v>43906</c:v>
                </c:pt>
                <c:pt idx="76">
                  <c:v>43907</c:v>
                </c:pt>
                <c:pt idx="77">
                  <c:v>43908</c:v>
                </c:pt>
                <c:pt idx="78">
                  <c:v>43909</c:v>
                </c:pt>
                <c:pt idx="79">
                  <c:v>43910</c:v>
                </c:pt>
                <c:pt idx="80">
                  <c:v>43911</c:v>
                </c:pt>
                <c:pt idx="81">
                  <c:v>43912</c:v>
                </c:pt>
                <c:pt idx="82">
                  <c:v>43913</c:v>
                </c:pt>
                <c:pt idx="83">
                  <c:v>43914</c:v>
                </c:pt>
                <c:pt idx="84">
                  <c:v>43915</c:v>
                </c:pt>
                <c:pt idx="85">
                  <c:v>43916</c:v>
                </c:pt>
                <c:pt idx="86">
                  <c:v>43917</c:v>
                </c:pt>
                <c:pt idx="87">
                  <c:v>43918</c:v>
                </c:pt>
                <c:pt idx="88">
                  <c:v>43919</c:v>
                </c:pt>
                <c:pt idx="89">
                  <c:v>43920</c:v>
                </c:pt>
                <c:pt idx="90">
                  <c:v>43921</c:v>
                </c:pt>
                <c:pt idx="91">
                  <c:v>43922</c:v>
                </c:pt>
                <c:pt idx="92">
                  <c:v>43923</c:v>
                </c:pt>
                <c:pt idx="93">
                  <c:v>43924</c:v>
                </c:pt>
                <c:pt idx="94">
                  <c:v>43925</c:v>
                </c:pt>
                <c:pt idx="95">
                  <c:v>43926</c:v>
                </c:pt>
                <c:pt idx="96">
                  <c:v>43927</c:v>
                </c:pt>
                <c:pt idx="97">
                  <c:v>43928</c:v>
                </c:pt>
                <c:pt idx="98">
                  <c:v>43929</c:v>
                </c:pt>
                <c:pt idx="99">
                  <c:v>43930</c:v>
                </c:pt>
                <c:pt idx="100">
                  <c:v>43931</c:v>
                </c:pt>
                <c:pt idx="101">
                  <c:v>43932</c:v>
                </c:pt>
                <c:pt idx="102">
                  <c:v>43933</c:v>
                </c:pt>
                <c:pt idx="103">
                  <c:v>43934</c:v>
                </c:pt>
                <c:pt idx="104">
                  <c:v>43935</c:v>
                </c:pt>
                <c:pt idx="105">
                  <c:v>43936</c:v>
                </c:pt>
                <c:pt idx="106">
                  <c:v>43937</c:v>
                </c:pt>
                <c:pt idx="107">
                  <c:v>43938</c:v>
                </c:pt>
                <c:pt idx="108">
                  <c:v>43939</c:v>
                </c:pt>
                <c:pt idx="109">
                  <c:v>43940</c:v>
                </c:pt>
                <c:pt idx="110">
                  <c:v>43941</c:v>
                </c:pt>
                <c:pt idx="111">
                  <c:v>43942</c:v>
                </c:pt>
                <c:pt idx="112">
                  <c:v>43943</c:v>
                </c:pt>
                <c:pt idx="113">
                  <c:v>43944</c:v>
                </c:pt>
                <c:pt idx="114">
                  <c:v>43945</c:v>
                </c:pt>
                <c:pt idx="115">
                  <c:v>43946</c:v>
                </c:pt>
                <c:pt idx="116">
                  <c:v>43947</c:v>
                </c:pt>
                <c:pt idx="117">
                  <c:v>43948</c:v>
                </c:pt>
                <c:pt idx="118">
                  <c:v>43949</c:v>
                </c:pt>
                <c:pt idx="119">
                  <c:v>43950</c:v>
                </c:pt>
                <c:pt idx="120">
                  <c:v>43951</c:v>
                </c:pt>
                <c:pt idx="121">
                  <c:v>43952</c:v>
                </c:pt>
                <c:pt idx="122">
                  <c:v>43953</c:v>
                </c:pt>
                <c:pt idx="123">
                  <c:v>43954</c:v>
                </c:pt>
                <c:pt idx="124">
                  <c:v>43955</c:v>
                </c:pt>
                <c:pt idx="125">
                  <c:v>43956</c:v>
                </c:pt>
                <c:pt idx="126">
                  <c:v>43957</c:v>
                </c:pt>
                <c:pt idx="127">
                  <c:v>43958</c:v>
                </c:pt>
                <c:pt idx="128">
                  <c:v>43959</c:v>
                </c:pt>
                <c:pt idx="129">
                  <c:v>43960</c:v>
                </c:pt>
                <c:pt idx="130">
                  <c:v>43961</c:v>
                </c:pt>
                <c:pt idx="131">
                  <c:v>43962</c:v>
                </c:pt>
                <c:pt idx="132">
                  <c:v>43963</c:v>
                </c:pt>
                <c:pt idx="133">
                  <c:v>43964</c:v>
                </c:pt>
                <c:pt idx="134">
                  <c:v>43965</c:v>
                </c:pt>
                <c:pt idx="135">
                  <c:v>43966</c:v>
                </c:pt>
                <c:pt idx="136">
                  <c:v>43967</c:v>
                </c:pt>
                <c:pt idx="137">
                  <c:v>43968</c:v>
                </c:pt>
                <c:pt idx="138">
                  <c:v>43969</c:v>
                </c:pt>
                <c:pt idx="139">
                  <c:v>43970</c:v>
                </c:pt>
                <c:pt idx="140">
                  <c:v>43971</c:v>
                </c:pt>
                <c:pt idx="141">
                  <c:v>43972</c:v>
                </c:pt>
                <c:pt idx="142">
                  <c:v>43973</c:v>
                </c:pt>
                <c:pt idx="143">
                  <c:v>43974</c:v>
                </c:pt>
                <c:pt idx="144">
                  <c:v>43975</c:v>
                </c:pt>
                <c:pt idx="145">
                  <c:v>43976</c:v>
                </c:pt>
                <c:pt idx="146">
                  <c:v>43977</c:v>
                </c:pt>
                <c:pt idx="147">
                  <c:v>43978</c:v>
                </c:pt>
                <c:pt idx="148">
                  <c:v>43979</c:v>
                </c:pt>
                <c:pt idx="149">
                  <c:v>43980</c:v>
                </c:pt>
                <c:pt idx="150">
                  <c:v>43981</c:v>
                </c:pt>
                <c:pt idx="151">
                  <c:v>43982</c:v>
                </c:pt>
                <c:pt idx="152">
                  <c:v>43983</c:v>
                </c:pt>
                <c:pt idx="153">
                  <c:v>43984</c:v>
                </c:pt>
                <c:pt idx="154">
                  <c:v>43985</c:v>
                </c:pt>
                <c:pt idx="155">
                  <c:v>43986</c:v>
                </c:pt>
                <c:pt idx="156">
                  <c:v>43987</c:v>
                </c:pt>
                <c:pt idx="157">
                  <c:v>43988</c:v>
                </c:pt>
                <c:pt idx="158">
                  <c:v>43989</c:v>
                </c:pt>
                <c:pt idx="159">
                  <c:v>43990</c:v>
                </c:pt>
                <c:pt idx="160">
                  <c:v>43991</c:v>
                </c:pt>
                <c:pt idx="161">
                  <c:v>43992</c:v>
                </c:pt>
                <c:pt idx="162">
                  <c:v>43993</c:v>
                </c:pt>
                <c:pt idx="163">
                  <c:v>43994</c:v>
                </c:pt>
                <c:pt idx="164">
                  <c:v>43995</c:v>
                </c:pt>
                <c:pt idx="165">
                  <c:v>43996</c:v>
                </c:pt>
                <c:pt idx="166">
                  <c:v>43997</c:v>
                </c:pt>
                <c:pt idx="167">
                  <c:v>43998</c:v>
                </c:pt>
                <c:pt idx="168">
                  <c:v>43999</c:v>
                </c:pt>
                <c:pt idx="169">
                  <c:v>44000</c:v>
                </c:pt>
                <c:pt idx="170">
                  <c:v>44001</c:v>
                </c:pt>
                <c:pt idx="171">
                  <c:v>44002</c:v>
                </c:pt>
                <c:pt idx="172">
                  <c:v>44003</c:v>
                </c:pt>
                <c:pt idx="173">
                  <c:v>44004</c:v>
                </c:pt>
                <c:pt idx="174">
                  <c:v>44005</c:v>
                </c:pt>
                <c:pt idx="175">
                  <c:v>44006</c:v>
                </c:pt>
                <c:pt idx="176">
                  <c:v>44007</c:v>
                </c:pt>
                <c:pt idx="177">
                  <c:v>44008</c:v>
                </c:pt>
                <c:pt idx="178">
                  <c:v>44009</c:v>
                </c:pt>
                <c:pt idx="179">
                  <c:v>44010</c:v>
                </c:pt>
                <c:pt idx="180">
                  <c:v>44011</c:v>
                </c:pt>
                <c:pt idx="181">
                  <c:v>44012</c:v>
                </c:pt>
                <c:pt idx="182">
                  <c:v>44013</c:v>
                </c:pt>
                <c:pt idx="183">
                  <c:v>44014</c:v>
                </c:pt>
                <c:pt idx="184">
                  <c:v>44015</c:v>
                </c:pt>
                <c:pt idx="185">
                  <c:v>44016</c:v>
                </c:pt>
                <c:pt idx="186">
                  <c:v>44017</c:v>
                </c:pt>
                <c:pt idx="187">
                  <c:v>44018</c:v>
                </c:pt>
                <c:pt idx="188">
                  <c:v>44019</c:v>
                </c:pt>
                <c:pt idx="189">
                  <c:v>44020</c:v>
                </c:pt>
                <c:pt idx="190">
                  <c:v>44021</c:v>
                </c:pt>
                <c:pt idx="191">
                  <c:v>44022</c:v>
                </c:pt>
                <c:pt idx="192">
                  <c:v>44023</c:v>
                </c:pt>
                <c:pt idx="193">
                  <c:v>44024</c:v>
                </c:pt>
                <c:pt idx="194">
                  <c:v>44025</c:v>
                </c:pt>
                <c:pt idx="195">
                  <c:v>44026</c:v>
                </c:pt>
                <c:pt idx="196">
                  <c:v>44027</c:v>
                </c:pt>
                <c:pt idx="197">
                  <c:v>44028</c:v>
                </c:pt>
                <c:pt idx="198">
                  <c:v>44029</c:v>
                </c:pt>
                <c:pt idx="199">
                  <c:v>44030</c:v>
                </c:pt>
                <c:pt idx="200">
                  <c:v>44031</c:v>
                </c:pt>
                <c:pt idx="201">
                  <c:v>44032</c:v>
                </c:pt>
                <c:pt idx="202">
                  <c:v>44033</c:v>
                </c:pt>
                <c:pt idx="203">
                  <c:v>44034</c:v>
                </c:pt>
                <c:pt idx="204">
                  <c:v>44035</c:v>
                </c:pt>
                <c:pt idx="205">
                  <c:v>44036</c:v>
                </c:pt>
                <c:pt idx="206">
                  <c:v>44037</c:v>
                </c:pt>
                <c:pt idx="207">
                  <c:v>44038</c:v>
                </c:pt>
                <c:pt idx="208">
                  <c:v>44039</c:v>
                </c:pt>
                <c:pt idx="209">
                  <c:v>44040</c:v>
                </c:pt>
                <c:pt idx="210">
                  <c:v>44041</c:v>
                </c:pt>
                <c:pt idx="211">
                  <c:v>44042</c:v>
                </c:pt>
                <c:pt idx="212">
                  <c:v>44043</c:v>
                </c:pt>
                <c:pt idx="213">
                  <c:v>44044</c:v>
                </c:pt>
                <c:pt idx="214">
                  <c:v>44045</c:v>
                </c:pt>
                <c:pt idx="215">
                  <c:v>44046</c:v>
                </c:pt>
                <c:pt idx="216">
                  <c:v>44047</c:v>
                </c:pt>
                <c:pt idx="217">
                  <c:v>44048</c:v>
                </c:pt>
                <c:pt idx="218">
                  <c:v>44049</c:v>
                </c:pt>
                <c:pt idx="219">
                  <c:v>44050</c:v>
                </c:pt>
                <c:pt idx="220">
                  <c:v>44051</c:v>
                </c:pt>
                <c:pt idx="221">
                  <c:v>44052</c:v>
                </c:pt>
                <c:pt idx="222">
                  <c:v>44053</c:v>
                </c:pt>
                <c:pt idx="223">
                  <c:v>44054</c:v>
                </c:pt>
                <c:pt idx="224">
                  <c:v>44055</c:v>
                </c:pt>
                <c:pt idx="225">
                  <c:v>44056</c:v>
                </c:pt>
                <c:pt idx="226">
                  <c:v>44057</c:v>
                </c:pt>
                <c:pt idx="227">
                  <c:v>44058</c:v>
                </c:pt>
                <c:pt idx="228">
                  <c:v>44059</c:v>
                </c:pt>
                <c:pt idx="229">
                  <c:v>44060</c:v>
                </c:pt>
                <c:pt idx="230">
                  <c:v>44061</c:v>
                </c:pt>
                <c:pt idx="231">
                  <c:v>44062</c:v>
                </c:pt>
                <c:pt idx="232">
                  <c:v>44063</c:v>
                </c:pt>
                <c:pt idx="233">
                  <c:v>44064</c:v>
                </c:pt>
                <c:pt idx="234">
                  <c:v>44065</c:v>
                </c:pt>
                <c:pt idx="235">
                  <c:v>44066</c:v>
                </c:pt>
                <c:pt idx="236">
                  <c:v>44067</c:v>
                </c:pt>
                <c:pt idx="237">
                  <c:v>44068</c:v>
                </c:pt>
                <c:pt idx="238">
                  <c:v>44069</c:v>
                </c:pt>
                <c:pt idx="239">
                  <c:v>44070</c:v>
                </c:pt>
                <c:pt idx="240">
                  <c:v>44071</c:v>
                </c:pt>
                <c:pt idx="241">
                  <c:v>44072</c:v>
                </c:pt>
                <c:pt idx="242">
                  <c:v>44073</c:v>
                </c:pt>
                <c:pt idx="243">
                  <c:v>44074</c:v>
                </c:pt>
                <c:pt idx="244">
                  <c:v>44075</c:v>
                </c:pt>
                <c:pt idx="245">
                  <c:v>44076</c:v>
                </c:pt>
                <c:pt idx="246">
                  <c:v>44077</c:v>
                </c:pt>
                <c:pt idx="247">
                  <c:v>44078</c:v>
                </c:pt>
                <c:pt idx="248">
                  <c:v>44079</c:v>
                </c:pt>
                <c:pt idx="249">
                  <c:v>44080</c:v>
                </c:pt>
                <c:pt idx="250">
                  <c:v>44081</c:v>
                </c:pt>
                <c:pt idx="251">
                  <c:v>44082</c:v>
                </c:pt>
                <c:pt idx="252">
                  <c:v>44083</c:v>
                </c:pt>
                <c:pt idx="253">
                  <c:v>44084</c:v>
                </c:pt>
                <c:pt idx="254">
                  <c:v>44085</c:v>
                </c:pt>
                <c:pt idx="255">
                  <c:v>44086</c:v>
                </c:pt>
                <c:pt idx="256">
                  <c:v>44087</c:v>
                </c:pt>
                <c:pt idx="257">
                  <c:v>44088</c:v>
                </c:pt>
                <c:pt idx="258">
                  <c:v>44089</c:v>
                </c:pt>
                <c:pt idx="259">
                  <c:v>44090</c:v>
                </c:pt>
                <c:pt idx="260">
                  <c:v>44091</c:v>
                </c:pt>
                <c:pt idx="261">
                  <c:v>44092</c:v>
                </c:pt>
                <c:pt idx="262">
                  <c:v>44093</c:v>
                </c:pt>
                <c:pt idx="263">
                  <c:v>44094</c:v>
                </c:pt>
                <c:pt idx="264">
                  <c:v>44095</c:v>
                </c:pt>
                <c:pt idx="265">
                  <c:v>44096</c:v>
                </c:pt>
                <c:pt idx="266">
                  <c:v>44097</c:v>
                </c:pt>
                <c:pt idx="267">
                  <c:v>44098</c:v>
                </c:pt>
                <c:pt idx="268">
                  <c:v>44099</c:v>
                </c:pt>
                <c:pt idx="269">
                  <c:v>44100</c:v>
                </c:pt>
                <c:pt idx="270">
                  <c:v>44101</c:v>
                </c:pt>
                <c:pt idx="271">
                  <c:v>44102</c:v>
                </c:pt>
                <c:pt idx="272">
                  <c:v>44103</c:v>
                </c:pt>
                <c:pt idx="273">
                  <c:v>44104</c:v>
                </c:pt>
                <c:pt idx="274">
                  <c:v>44105</c:v>
                </c:pt>
                <c:pt idx="275">
                  <c:v>44106</c:v>
                </c:pt>
                <c:pt idx="276">
                  <c:v>44107</c:v>
                </c:pt>
                <c:pt idx="277">
                  <c:v>44108</c:v>
                </c:pt>
                <c:pt idx="278">
                  <c:v>44109</c:v>
                </c:pt>
                <c:pt idx="279">
                  <c:v>44110</c:v>
                </c:pt>
                <c:pt idx="280">
                  <c:v>44111</c:v>
                </c:pt>
                <c:pt idx="281">
                  <c:v>44112</c:v>
                </c:pt>
                <c:pt idx="282">
                  <c:v>44113</c:v>
                </c:pt>
                <c:pt idx="283">
                  <c:v>44114</c:v>
                </c:pt>
                <c:pt idx="284">
                  <c:v>44115</c:v>
                </c:pt>
                <c:pt idx="285">
                  <c:v>44116</c:v>
                </c:pt>
                <c:pt idx="286">
                  <c:v>44117</c:v>
                </c:pt>
                <c:pt idx="287">
                  <c:v>44118</c:v>
                </c:pt>
                <c:pt idx="288">
                  <c:v>44119</c:v>
                </c:pt>
                <c:pt idx="289">
                  <c:v>44120</c:v>
                </c:pt>
                <c:pt idx="290">
                  <c:v>44121</c:v>
                </c:pt>
                <c:pt idx="291">
                  <c:v>44122</c:v>
                </c:pt>
                <c:pt idx="292">
                  <c:v>44123</c:v>
                </c:pt>
                <c:pt idx="293">
                  <c:v>44124</c:v>
                </c:pt>
                <c:pt idx="294">
                  <c:v>44125</c:v>
                </c:pt>
                <c:pt idx="295">
                  <c:v>44126</c:v>
                </c:pt>
                <c:pt idx="296">
                  <c:v>44127</c:v>
                </c:pt>
                <c:pt idx="297">
                  <c:v>44128</c:v>
                </c:pt>
                <c:pt idx="298">
                  <c:v>44129</c:v>
                </c:pt>
                <c:pt idx="299">
                  <c:v>44130</c:v>
                </c:pt>
                <c:pt idx="300">
                  <c:v>44131</c:v>
                </c:pt>
                <c:pt idx="301">
                  <c:v>44132</c:v>
                </c:pt>
                <c:pt idx="302">
                  <c:v>44133</c:v>
                </c:pt>
                <c:pt idx="303">
                  <c:v>44134</c:v>
                </c:pt>
                <c:pt idx="304">
                  <c:v>44135</c:v>
                </c:pt>
                <c:pt idx="305">
                  <c:v>44136</c:v>
                </c:pt>
                <c:pt idx="306">
                  <c:v>44137</c:v>
                </c:pt>
                <c:pt idx="307">
                  <c:v>44138</c:v>
                </c:pt>
                <c:pt idx="308">
                  <c:v>44139</c:v>
                </c:pt>
                <c:pt idx="309">
                  <c:v>44140</c:v>
                </c:pt>
                <c:pt idx="310">
                  <c:v>44141</c:v>
                </c:pt>
                <c:pt idx="311">
                  <c:v>44142</c:v>
                </c:pt>
                <c:pt idx="312">
                  <c:v>44143</c:v>
                </c:pt>
                <c:pt idx="313">
                  <c:v>44144</c:v>
                </c:pt>
                <c:pt idx="314">
                  <c:v>44145</c:v>
                </c:pt>
                <c:pt idx="315">
                  <c:v>44146</c:v>
                </c:pt>
                <c:pt idx="316">
                  <c:v>44147</c:v>
                </c:pt>
                <c:pt idx="317">
                  <c:v>44148</c:v>
                </c:pt>
                <c:pt idx="318">
                  <c:v>44149</c:v>
                </c:pt>
                <c:pt idx="319">
                  <c:v>44150</c:v>
                </c:pt>
                <c:pt idx="320">
                  <c:v>44151</c:v>
                </c:pt>
                <c:pt idx="321">
                  <c:v>44152</c:v>
                </c:pt>
                <c:pt idx="322">
                  <c:v>44153</c:v>
                </c:pt>
                <c:pt idx="323">
                  <c:v>44154</c:v>
                </c:pt>
                <c:pt idx="324">
                  <c:v>44155</c:v>
                </c:pt>
                <c:pt idx="325">
                  <c:v>44156</c:v>
                </c:pt>
                <c:pt idx="326">
                  <c:v>44157</c:v>
                </c:pt>
                <c:pt idx="327">
                  <c:v>44158</c:v>
                </c:pt>
                <c:pt idx="328">
                  <c:v>44159</c:v>
                </c:pt>
                <c:pt idx="329">
                  <c:v>44160</c:v>
                </c:pt>
                <c:pt idx="330">
                  <c:v>44161</c:v>
                </c:pt>
                <c:pt idx="331">
                  <c:v>44162</c:v>
                </c:pt>
                <c:pt idx="332">
                  <c:v>44163</c:v>
                </c:pt>
                <c:pt idx="333">
                  <c:v>44164</c:v>
                </c:pt>
                <c:pt idx="334">
                  <c:v>44165</c:v>
                </c:pt>
                <c:pt idx="335">
                  <c:v>44166</c:v>
                </c:pt>
                <c:pt idx="336">
                  <c:v>44167</c:v>
                </c:pt>
                <c:pt idx="337">
                  <c:v>44168</c:v>
                </c:pt>
                <c:pt idx="338">
                  <c:v>44169</c:v>
                </c:pt>
                <c:pt idx="339">
                  <c:v>44170</c:v>
                </c:pt>
                <c:pt idx="340">
                  <c:v>44171</c:v>
                </c:pt>
                <c:pt idx="341">
                  <c:v>44172</c:v>
                </c:pt>
                <c:pt idx="342">
                  <c:v>44173</c:v>
                </c:pt>
                <c:pt idx="343">
                  <c:v>44174</c:v>
                </c:pt>
                <c:pt idx="344">
                  <c:v>44175</c:v>
                </c:pt>
                <c:pt idx="345">
                  <c:v>44176</c:v>
                </c:pt>
                <c:pt idx="346">
                  <c:v>44177</c:v>
                </c:pt>
                <c:pt idx="347">
                  <c:v>44178</c:v>
                </c:pt>
                <c:pt idx="348">
                  <c:v>44179</c:v>
                </c:pt>
                <c:pt idx="349">
                  <c:v>44180</c:v>
                </c:pt>
                <c:pt idx="350">
                  <c:v>44181</c:v>
                </c:pt>
                <c:pt idx="351">
                  <c:v>44182</c:v>
                </c:pt>
                <c:pt idx="352">
                  <c:v>44183</c:v>
                </c:pt>
                <c:pt idx="353">
                  <c:v>44184</c:v>
                </c:pt>
                <c:pt idx="354">
                  <c:v>44185</c:v>
                </c:pt>
                <c:pt idx="355">
                  <c:v>44186</c:v>
                </c:pt>
                <c:pt idx="356">
                  <c:v>44187</c:v>
                </c:pt>
                <c:pt idx="357">
                  <c:v>44188</c:v>
                </c:pt>
                <c:pt idx="358">
                  <c:v>44189</c:v>
                </c:pt>
                <c:pt idx="359">
                  <c:v>44190</c:v>
                </c:pt>
                <c:pt idx="360">
                  <c:v>44191</c:v>
                </c:pt>
                <c:pt idx="361">
                  <c:v>44192</c:v>
                </c:pt>
                <c:pt idx="362">
                  <c:v>44193</c:v>
                </c:pt>
                <c:pt idx="363">
                  <c:v>44194</c:v>
                </c:pt>
                <c:pt idx="364">
                  <c:v>44195</c:v>
                </c:pt>
                <c:pt idx="365">
                  <c:v>44196</c:v>
                </c:pt>
                <c:pt idx="366">
                  <c:v>44197</c:v>
                </c:pt>
                <c:pt idx="367">
                  <c:v>44198</c:v>
                </c:pt>
                <c:pt idx="368">
                  <c:v>44199</c:v>
                </c:pt>
                <c:pt idx="369">
                  <c:v>44200</c:v>
                </c:pt>
                <c:pt idx="370">
                  <c:v>44201</c:v>
                </c:pt>
                <c:pt idx="371">
                  <c:v>44202</c:v>
                </c:pt>
                <c:pt idx="372">
                  <c:v>44203</c:v>
                </c:pt>
                <c:pt idx="373">
                  <c:v>44204</c:v>
                </c:pt>
                <c:pt idx="374">
                  <c:v>44205</c:v>
                </c:pt>
                <c:pt idx="375">
                  <c:v>44206</c:v>
                </c:pt>
                <c:pt idx="376">
                  <c:v>44207</c:v>
                </c:pt>
                <c:pt idx="377">
                  <c:v>44208</c:v>
                </c:pt>
                <c:pt idx="378">
                  <c:v>44209</c:v>
                </c:pt>
                <c:pt idx="379">
                  <c:v>44210</c:v>
                </c:pt>
                <c:pt idx="380">
                  <c:v>44211</c:v>
                </c:pt>
                <c:pt idx="381">
                  <c:v>44212</c:v>
                </c:pt>
                <c:pt idx="382">
                  <c:v>44213</c:v>
                </c:pt>
                <c:pt idx="383">
                  <c:v>44214</c:v>
                </c:pt>
                <c:pt idx="384">
                  <c:v>44215</c:v>
                </c:pt>
                <c:pt idx="385">
                  <c:v>44216</c:v>
                </c:pt>
                <c:pt idx="386">
                  <c:v>44217</c:v>
                </c:pt>
                <c:pt idx="387">
                  <c:v>44218</c:v>
                </c:pt>
                <c:pt idx="388">
                  <c:v>44219</c:v>
                </c:pt>
                <c:pt idx="389">
                  <c:v>44220</c:v>
                </c:pt>
                <c:pt idx="390">
                  <c:v>44221</c:v>
                </c:pt>
                <c:pt idx="391">
                  <c:v>44222</c:v>
                </c:pt>
                <c:pt idx="392">
                  <c:v>44223</c:v>
                </c:pt>
                <c:pt idx="393">
                  <c:v>44224</c:v>
                </c:pt>
                <c:pt idx="394">
                  <c:v>44225</c:v>
                </c:pt>
                <c:pt idx="395">
                  <c:v>44226</c:v>
                </c:pt>
                <c:pt idx="396">
                  <c:v>44227</c:v>
                </c:pt>
                <c:pt idx="397">
                  <c:v>44228</c:v>
                </c:pt>
                <c:pt idx="398">
                  <c:v>44229</c:v>
                </c:pt>
                <c:pt idx="399">
                  <c:v>44230</c:v>
                </c:pt>
                <c:pt idx="400">
                  <c:v>44231</c:v>
                </c:pt>
                <c:pt idx="401">
                  <c:v>44232</c:v>
                </c:pt>
                <c:pt idx="402">
                  <c:v>44233</c:v>
                </c:pt>
                <c:pt idx="403">
                  <c:v>44234</c:v>
                </c:pt>
                <c:pt idx="404">
                  <c:v>44235</c:v>
                </c:pt>
                <c:pt idx="405">
                  <c:v>44236</c:v>
                </c:pt>
                <c:pt idx="406">
                  <c:v>44237</c:v>
                </c:pt>
                <c:pt idx="407">
                  <c:v>44238</c:v>
                </c:pt>
                <c:pt idx="408">
                  <c:v>44239</c:v>
                </c:pt>
                <c:pt idx="409">
                  <c:v>44240</c:v>
                </c:pt>
                <c:pt idx="410">
                  <c:v>44241</c:v>
                </c:pt>
                <c:pt idx="411">
                  <c:v>44242</c:v>
                </c:pt>
                <c:pt idx="412">
                  <c:v>44243</c:v>
                </c:pt>
                <c:pt idx="413">
                  <c:v>44244</c:v>
                </c:pt>
                <c:pt idx="414">
                  <c:v>44245</c:v>
                </c:pt>
                <c:pt idx="415">
                  <c:v>44246</c:v>
                </c:pt>
                <c:pt idx="416">
                  <c:v>44247</c:v>
                </c:pt>
                <c:pt idx="417">
                  <c:v>44248</c:v>
                </c:pt>
                <c:pt idx="418">
                  <c:v>44249</c:v>
                </c:pt>
                <c:pt idx="419">
                  <c:v>44250</c:v>
                </c:pt>
                <c:pt idx="420">
                  <c:v>44251</c:v>
                </c:pt>
                <c:pt idx="421">
                  <c:v>44252</c:v>
                </c:pt>
                <c:pt idx="422">
                  <c:v>44253</c:v>
                </c:pt>
                <c:pt idx="423">
                  <c:v>44254</c:v>
                </c:pt>
                <c:pt idx="424">
                  <c:v>44255</c:v>
                </c:pt>
                <c:pt idx="425">
                  <c:v>44256</c:v>
                </c:pt>
                <c:pt idx="426">
                  <c:v>44257</c:v>
                </c:pt>
                <c:pt idx="427">
                  <c:v>44258</c:v>
                </c:pt>
                <c:pt idx="428">
                  <c:v>44259</c:v>
                </c:pt>
                <c:pt idx="429">
                  <c:v>44260</c:v>
                </c:pt>
                <c:pt idx="430">
                  <c:v>44261</c:v>
                </c:pt>
                <c:pt idx="431">
                  <c:v>44262</c:v>
                </c:pt>
                <c:pt idx="432">
                  <c:v>44263</c:v>
                </c:pt>
                <c:pt idx="433">
                  <c:v>44264</c:v>
                </c:pt>
                <c:pt idx="434">
                  <c:v>44265</c:v>
                </c:pt>
                <c:pt idx="435">
                  <c:v>44266</c:v>
                </c:pt>
                <c:pt idx="436">
                  <c:v>44267</c:v>
                </c:pt>
                <c:pt idx="437">
                  <c:v>44268</c:v>
                </c:pt>
                <c:pt idx="438">
                  <c:v>44269</c:v>
                </c:pt>
                <c:pt idx="439">
                  <c:v>44270</c:v>
                </c:pt>
                <c:pt idx="440">
                  <c:v>44271</c:v>
                </c:pt>
                <c:pt idx="441">
                  <c:v>44272</c:v>
                </c:pt>
                <c:pt idx="442">
                  <c:v>44273</c:v>
                </c:pt>
                <c:pt idx="443">
                  <c:v>44274</c:v>
                </c:pt>
                <c:pt idx="444">
                  <c:v>44275</c:v>
                </c:pt>
                <c:pt idx="445">
                  <c:v>44276</c:v>
                </c:pt>
                <c:pt idx="446">
                  <c:v>44277</c:v>
                </c:pt>
                <c:pt idx="447">
                  <c:v>44278</c:v>
                </c:pt>
                <c:pt idx="448">
                  <c:v>44279</c:v>
                </c:pt>
                <c:pt idx="449">
                  <c:v>44280</c:v>
                </c:pt>
                <c:pt idx="450">
                  <c:v>44281</c:v>
                </c:pt>
                <c:pt idx="451">
                  <c:v>44282</c:v>
                </c:pt>
                <c:pt idx="452">
                  <c:v>44283</c:v>
                </c:pt>
                <c:pt idx="453">
                  <c:v>44284</c:v>
                </c:pt>
                <c:pt idx="454">
                  <c:v>44285</c:v>
                </c:pt>
                <c:pt idx="455">
                  <c:v>44286</c:v>
                </c:pt>
                <c:pt idx="456">
                  <c:v>44287</c:v>
                </c:pt>
                <c:pt idx="457">
                  <c:v>44288</c:v>
                </c:pt>
                <c:pt idx="458">
                  <c:v>44289</c:v>
                </c:pt>
                <c:pt idx="459">
                  <c:v>44290</c:v>
                </c:pt>
                <c:pt idx="460">
                  <c:v>44291</c:v>
                </c:pt>
                <c:pt idx="461">
                  <c:v>44292</c:v>
                </c:pt>
                <c:pt idx="462">
                  <c:v>44293</c:v>
                </c:pt>
                <c:pt idx="463">
                  <c:v>44294</c:v>
                </c:pt>
                <c:pt idx="464">
                  <c:v>44295</c:v>
                </c:pt>
                <c:pt idx="465">
                  <c:v>44296</c:v>
                </c:pt>
                <c:pt idx="466">
                  <c:v>44297</c:v>
                </c:pt>
                <c:pt idx="467">
                  <c:v>44298</c:v>
                </c:pt>
                <c:pt idx="468">
                  <c:v>44299</c:v>
                </c:pt>
                <c:pt idx="469">
                  <c:v>44300</c:v>
                </c:pt>
                <c:pt idx="470">
                  <c:v>44301</c:v>
                </c:pt>
                <c:pt idx="471">
                  <c:v>44302</c:v>
                </c:pt>
                <c:pt idx="472">
                  <c:v>44303</c:v>
                </c:pt>
                <c:pt idx="473">
                  <c:v>44304</c:v>
                </c:pt>
                <c:pt idx="474">
                  <c:v>44305</c:v>
                </c:pt>
                <c:pt idx="475">
                  <c:v>44306</c:v>
                </c:pt>
                <c:pt idx="476">
                  <c:v>44307</c:v>
                </c:pt>
                <c:pt idx="477">
                  <c:v>44308</c:v>
                </c:pt>
                <c:pt idx="478">
                  <c:v>44309</c:v>
                </c:pt>
                <c:pt idx="479">
                  <c:v>44310</c:v>
                </c:pt>
                <c:pt idx="480">
                  <c:v>44311</c:v>
                </c:pt>
                <c:pt idx="481">
                  <c:v>44312</c:v>
                </c:pt>
                <c:pt idx="482">
                  <c:v>44313</c:v>
                </c:pt>
                <c:pt idx="483">
                  <c:v>44314</c:v>
                </c:pt>
                <c:pt idx="484">
                  <c:v>44315</c:v>
                </c:pt>
                <c:pt idx="485">
                  <c:v>44316</c:v>
                </c:pt>
                <c:pt idx="486">
                  <c:v>44317</c:v>
                </c:pt>
                <c:pt idx="487">
                  <c:v>44318</c:v>
                </c:pt>
                <c:pt idx="488">
                  <c:v>44319</c:v>
                </c:pt>
                <c:pt idx="489">
                  <c:v>44320</c:v>
                </c:pt>
                <c:pt idx="490">
                  <c:v>44321</c:v>
                </c:pt>
                <c:pt idx="491">
                  <c:v>44322</c:v>
                </c:pt>
                <c:pt idx="492">
                  <c:v>44323</c:v>
                </c:pt>
                <c:pt idx="493">
                  <c:v>44324</c:v>
                </c:pt>
                <c:pt idx="494">
                  <c:v>44325</c:v>
                </c:pt>
                <c:pt idx="495">
                  <c:v>44326</c:v>
                </c:pt>
                <c:pt idx="496">
                  <c:v>44327</c:v>
                </c:pt>
                <c:pt idx="497">
                  <c:v>44328</c:v>
                </c:pt>
                <c:pt idx="498">
                  <c:v>44329</c:v>
                </c:pt>
                <c:pt idx="499">
                  <c:v>44330</c:v>
                </c:pt>
                <c:pt idx="500">
                  <c:v>44331</c:v>
                </c:pt>
                <c:pt idx="501">
                  <c:v>44332</c:v>
                </c:pt>
                <c:pt idx="502">
                  <c:v>44333</c:v>
                </c:pt>
                <c:pt idx="503">
                  <c:v>44334</c:v>
                </c:pt>
                <c:pt idx="504">
                  <c:v>44335</c:v>
                </c:pt>
                <c:pt idx="505">
                  <c:v>44336</c:v>
                </c:pt>
                <c:pt idx="506">
                  <c:v>44337</c:v>
                </c:pt>
                <c:pt idx="507">
                  <c:v>44338</c:v>
                </c:pt>
                <c:pt idx="508">
                  <c:v>44339</c:v>
                </c:pt>
                <c:pt idx="509">
                  <c:v>44340</c:v>
                </c:pt>
                <c:pt idx="510">
                  <c:v>44341</c:v>
                </c:pt>
                <c:pt idx="511">
                  <c:v>44342</c:v>
                </c:pt>
                <c:pt idx="512">
                  <c:v>44343</c:v>
                </c:pt>
                <c:pt idx="513">
                  <c:v>44344</c:v>
                </c:pt>
                <c:pt idx="514">
                  <c:v>44345</c:v>
                </c:pt>
                <c:pt idx="515">
                  <c:v>44346</c:v>
                </c:pt>
                <c:pt idx="516">
                  <c:v>44347</c:v>
                </c:pt>
                <c:pt idx="517">
                  <c:v>44348</c:v>
                </c:pt>
                <c:pt idx="518">
                  <c:v>44349</c:v>
                </c:pt>
                <c:pt idx="519">
                  <c:v>44350</c:v>
                </c:pt>
                <c:pt idx="520">
                  <c:v>44351</c:v>
                </c:pt>
                <c:pt idx="521">
                  <c:v>44352</c:v>
                </c:pt>
                <c:pt idx="522">
                  <c:v>44353</c:v>
                </c:pt>
                <c:pt idx="523">
                  <c:v>44354</c:v>
                </c:pt>
                <c:pt idx="524">
                  <c:v>44355</c:v>
                </c:pt>
                <c:pt idx="525">
                  <c:v>44356</c:v>
                </c:pt>
                <c:pt idx="526">
                  <c:v>44357</c:v>
                </c:pt>
                <c:pt idx="527">
                  <c:v>44358</c:v>
                </c:pt>
                <c:pt idx="528">
                  <c:v>44359</c:v>
                </c:pt>
                <c:pt idx="529">
                  <c:v>44360</c:v>
                </c:pt>
                <c:pt idx="530">
                  <c:v>44361</c:v>
                </c:pt>
                <c:pt idx="531">
                  <c:v>44362</c:v>
                </c:pt>
                <c:pt idx="532">
                  <c:v>44363</c:v>
                </c:pt>
                <c:pt idx="533">
                  <c:v>44364</c:v>
                </c:pt>
                <c:pt idx="534">
                  <c:v>44365</c:v>
                </c:pt>
                <c:pt idx="535">
                  <c:v>44366</c:v>
                </c:pt>
                <c:pt idx="536">
                  <c:v>44367</c:v>
                </c:pt>
                <c:pt idx="537">
                  <c:v>44368</c:v>
                </c:pt>
                <c:pt idx="538">
                  <c:v>44369</c:v>
                </c:pt>
                <c:pt idx="539">
                  <c:v>44370</c:v>
                </c:pt>
                <c:pt idx="540">
                  <c:v>44371</c:v>
                </c:pt>
                <c:pt idx="541">
                  <c:v>44372</c:v>
                </c:pt>
                <c:pt idx="542">
                  <c:v>44373</c:v>
                </c:pt>
                <c:pt idx="543">
                  <c:v>44374</c:v>
                </c:pt>
                <c:pt idx="544">
                  <c:v>44375</c:v>
                </c:pt>
                <c:pt idx="545">
                  <c:v>44376</c:v>
                </c:pt>
              </c:numCache>
            </c:numRef>
          </c:cat>
          <c:val>
            <c:numRef>
              <c:f>Sheet3!$BU$3:$BU$548</c:f>
              <c:numCache>
                <c:formatCode>General</c:formatCode>
                <c:ptCount val="546"/>
                <c:pt idx="289">
                  <c:v>600</c:v>
                </c:pt>
                <c:pt idx="290">
                  <c:v>600</c:v>
                </c:pt>
                <c:pt idx="291">
                  <c:v>600</c:v>
                </c:pt>
                <c:pt idx="292">
                  <c:v>600</c:v>
                </c:pt>
                <c:pt idx="293">
                  <c:v>600</c:v>
                </c:pt>
                <c:pt idx="294">
                  <c:v>600</c:v>
                </c:pt>
                <c:pt idx="295">
                  <c:v>600</c:v>
                </c:pt>
                <c:pt idx="296">
                  <c:v>600</c:v>
                </c:pt>
                <c:pt idx="297">
                  <c:v>600</c:v>
                </c:pt>
                <c:pt idx="298">
                  <c:v>600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47-9CC8-4140-B968-02DA341257F4}"/>
            </c:ext>
          </c:extLst>
        </c:ser>
        <c:ser>
          <c:idx val="72"/>
          <c:order val="72"/>
          <c:tx>
            <c:strRef>
              <c:f>Sheet3!$BV$2</c:f>
              <c:strCache>
                <c:ptCount val="1"/>
                <c:pt idx="0">
                  <c:v>卡片制造实验室</c:v>
                </c:pt>
              </c:strCache>
            </c:strRef>
          </c:tx>
          <c:spPr>
            <a:ln w="28575" cap="rnd">
              <a:solidFill>
                <a:schemeClr val="accent1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Sheet3!$A$3:$A$548</c:f>
              <c:numCache>
                <c:formatCode>m/d/yyyy</c:formatCode>
                <c:ptCount val="546"/>
                <c:pt idx="0">
                  <c:v>43831</c:v>
                </c:pt>
                <c:pt idx="1">
                  <c:v>43832</c:v>
                </c:pt>
                <c:pt idx="2">
                  <c:v>43833</c:v>
                </c:pt>
                <c:pt idx="3">
                  <c:v>43834</c:v>
                </c:pt>
                <c:pt idx="4">
                  <c:v>43835</c:v>
                </c:pt>
                <c:pt idx="5">
                  <c:v>43836</c:v>
                </c:pt>
                <c:pt idx="6">
                  <c:v>43837</c:v>
                </c:pt>
                <c:pt idx="7">
                  <c:v>43838</c:v>
                </c:pt>
                <c:pt idx="8">
                  <c:v>43839</c:v>
                </c:pt>
                <c:pt idx="9">
                  <c:v>43840</c:v>
                </c:pt>
                <c:pt idx="10">
                  <c:v>43841</c:v>
                </c:pt>
                <c:pt idx="11">
                  <c:v>43842</c:v>
                </c:pt>
                <c:pt idx="12">
                  <c:v>43843</c:v>
                </c:pt>
                <c:pt idx="13">
                  <c:v>43844</c:v>
                </c:pt>
                <c:pt idx="14">
                  <c:v>43845</c:v>
                </c:pt>
                <c:pt idx="15">
                  <c:v>43846</c:v>
                </c:pt>
                <c:pt idx="16">
                  <c:v>43847</c:v>
                </c:pt>
                <c:pt idx="17">
                  <c:v>43848</c:v>
                </c:pt>
                <c:pt idx="18">
                  <c:v>43849</c:v>
                </c:pt>
                <c:pt idx="19">
                  <c:v>43850</c:v>
                </c:pt>
                <c:pt idx="20">
                  <c:v>43851</c:v>
                </c:pt>
                <c:pt idx="21">
                  <c:v>43852</c:v>
                </c:pt>
                <c:pt idx="22">
                  <c:v>43853</c:v>
                </c:pt>
                <c:pt idx="23">
                  <c:v>43854</c:v>
                </c:pt>
                <c:pt idx="24">
                  <c:v>43855</c:v>
                </c:pt>
                <c:pt idx="25">
                  <c:v>43856</c:v>
                </c:pt>
                <c:pt idx="26">
                  <c:v>43857</c:v>
                </c:pt>
                <c:pt idx="27">
                  <c:v>43858</c:v>
                </c:pt>
                <c:pt idx="28">
                  <c:v>43859</c:v>
                </c:pt>
                <c:pt idx="29">
                  <c:v>43860</c:v>
                </c:pt>
                <c:pt idx="30">
                  <c:v>43861</c:v>
                </c:pt>
                <c:pt idx="31">
                  <c:v>43862</c:v>
                </c:pt>
                <c:pt idx="32">
                  <c:v>43863</c:v>
                </c:pt>
                <c:pt idx="33">
                  <c:v>43864</c:v>
                </c:pt>
                <c:pt idx="34">
                  <c:v>43865</c:v>
                </c:pt>
                <c:pt idx="35">
                  <c:v>43866</c:v>
                </c:pt>
                <c:pt idx="36">
                  <c:v>43867</c:v>
                </c:pt>
                <c:pt idx="37">
                  <c:v>43868</c:v>
                </c:pt>
                <c:pt idx="38">
                  <c:v>43869</c:v>
                </c:pt>
                <c:pt idx="39">
                  <c:v>43870</c:v>
                </c:pt>
                <c:pt idx="40">
                  <c:v>43871</c:v>
                </c:pt>
                <c:pt idx="41">
                  <c:v>43872</c:v>
                </c:pt>
                <c:pt idx="42">
                  <c:v>43873</c:v>
                </c:pt>
                <c:pt idx="43">
                  <c:v>43874</c:v>
                </c:pt>
                <c:pt idx="44">
                  <c:v>43875</c:v>
                </c:pt>
                <c:pt idx="45">
                  <c:v>43876</c:v>
                </c:pt>
                <c:pt idx="46">
                  <c:v>43877</c:v>
                </c:pt>
                <c:pt idx="47">
                  <c:v>43878</c:v>
                </c:pt>
                <c:pt idx="48">
                  <c:v>43879</c:v>
                </c:pt>
                <c:pt idx="49">
                  <c:v>43880</c:v>
                </c:pt>
                <c:pt idx="50">
                  <c:v>43881</c:v>
                </c:pt>
                <c:pt idx="51">
                  <c:v>43882</c:v>
                </c:pt>
                <c:pt idx="52">
                  <c:v>43883</c:v>
                </c:pt>
                <c:pt idx="53">
                  <c:v>43884</c:v>
                </c:pt>
                <c:pt idx="54">
                  <c:v>43885</c:v>
                </c:pt>
                <c:pt idx="55">
                  <c:v>43886</c:v>
                </c:pt>
                <c:pt idx="56">
                  <c:v>43887</c:v>
                </c:pt>
                <c:pt idx="57">
                  <c:v>43888</c:v>
                </c:pt>
                <c:pt idx="58">
                  <c:v>43889</c:v>
                </c:pt>
                <c:pt idx="59">
                  <c:v>43890</c:v>
                </c:pt>
                <c:pt idx="60">
                  <c:v>43891</c:v>
                </c:pt>
                <c:pt idx="61">
                  <c:v>43892</c:v>
                </c:pt>
                <c:pt idx="62">
                  <c:v>43893</c:v>
                </c:pt>
                <c:pt idx="63">
                  <c:v>43894</c:v>
                </c:pt>
                <c:pt idx="64">
                  <c:v>43895</c:v>
                </c:pt>
                <c:pt idx="65">
                  <c:v>43896</c:v>
                </c:pt>
                <c:pt idx="66">
                  <c:v>43897</c:v>
                </c:pt>
                <c:pt idx="67">
                  <c:v>43898</c:v>
                </c:pt>
                <c:pt idx="68">
                  <c:v>43899</c:v>
                </c:pt>
                <c:pt idx="69">
                  <c:v>43900</c:v>
                </c:pt>
                <c:pt idx="70">
                  <c:v>43901</c:v>
                </c:pt>
                <c:pt idx="71">
                  <c:v>43902</c:v>
                </c:pt>
                <c:pt idx="72">
                  <c:v>43903</c:v>
                </c:pt>
                <c:pt idx="73">
                  <c:v>43904</c:v>
                </c:pt>
                <c:pt idx="74">
                  <c:v>43905</c:v>
                </c:pt>
                <c:pt idx="75">
                  <c:v>43906</c:v>
                </c:pt>
                <c:pt idx="76">
                  <c:v>43907</c:v>
                </c:pt>
                <c:pt idx="77">
                  <c:v>43908</c:v>
                </c:pt>
                <c:pt idx="78">
                  <c:v>43909</c:v>
                </c:pt>
                <c:pt idx="79">
                  <c:v>43910</c:v>
                </c:pt>
                <c:pt idx="80">
                  <c:v>43911</c:v>
                </c:pt>
                <c:pt idx="81">
                  <c:v>43912</c:v>
                </c:pt>
                <c:pt idx="82">
                  <c:v>43913</c:v>
                </c:pt>
                <c:pt idx="83">
                  <c:v>43914</c:v>
                </c:pt>
                <c:pt idx="84">
                  <c:v>43915</c:v>
                </c:pt>
                <c:pt idx="85">
                  <c:v>43916</c:v>
                </c:pt>
                <c:pt idx="86">
                  <c:v>43917</c:v>
                </c:pt>
                <c:pt idx="87">
                  <c:v>43918</c:v>
                </c:pt>
                <c:pt idx="88">
                  <c:v>43919</c:v>
                </c:pt>
                <c:pt idx="89">
                  <c:v>43920</c:v>
                </c:pt>
                <c:pt idx="90">
                  <c:v>43921</c:v>
                </c:pt>
                <c:pt idx="91">
                  <c:v>43922</c:v>
                </c:pt>
                <c:pt idx="92">
                  <c:v>43923</c:v>
                </c:pt>
                <c:pt idx="93">
                  <c:v>43924</c:v>
                </c:pt>
                <c:pt idx="94">
                  <c:v>43925</c:v>
                </c:pt>
                <c:pt idx="95">
                  <c:v>43926</c:v>
                </c:pt>
                <c:pt idx="96">
                  <c:v>43927</c:v>
                </c:pt>
                <c:pt idx="97">
                  <c:v>43928</c:v>
                </c:pt>
                <c:pt idx="98">
                  <c:v>43929</c:v>
                </c:pt>
                <c:pt idx="99">
                  <c:v>43930</c:v>
                </c:pt>
                <c:pt idx="100">
                  <c:v>43931</c:v>
                </c:pt>
                <c:pt idx="101">
                  <c:v>43932</c:v>
                </c:pt>
                <c:pt idx="102">
                  <c:v>43933</c:v>
                </c:pt>
                <c:pt idx="103">
                  <c:v>43934</c:v>
                </c:pt>
                <c:pt idx="104">
                  <c:v>43935</c:v>
                </c:pt>
                <c:pt idx="105">
                  <c:v>43936</c:v>
                </c:pt>
                <c:pt idx="106">
                  <c:v>43937</c:v>
                </c:pt>
                <c:pt idx="107">
                  <c:v>43938</c:v>
                </c:pt>
                <c:pt idx="108">
                  <c:v>43939</c:v>
                </c:pt>
                <c:pt idx="109">
                  <c:v>43940</c:v>
                </c:pt>
                <c:pt idx="110">
                  <c:v>43941</c:v>
                </c:pt>
                <c:pt idx="111">
                  <c:v>43942</c:v>
                </c:pt>
                <c:pt idx="112">
                  <c:v>43943</c:v>
                </c:pt>
                <c:pt idx="113">
                  <c:v>43944</c:v>
                </c:pt>
                <c:pt idx="114">
                  <c:v>43945</c:v>
                </c:pt>
                <c:pt idx="115">
                  <c:v>43946</c:v>
                </c:pt>
                <c:pt idx="116">
                  <c:v>43947</c:v>
                </c:pt>
                <c:pt idx="117">
                  <c:v>43948</c:v>
                </c:pt>
                <c:pt idx="118">
                  <c:v>43949</c:v>
                </c:pt>
                <c:pt idx="119">
                  <c:v>43950</c:v>
                </c:pt>
                <c:pt idx="120">
                  <c:v>43951</c:v>
                </c:pt>
                <c:pt idx="121">
                  <c:v>43952</c:v>
                </c:pt>
                <c:pt idx="122">
                  <c:v>43953</c:v>
                </c:pt>
                <c:pt idx="123">
                  <c:v>43954</c:v>
                </c:pt>
                <c:pt idx="124">
                  <c:v>43955</c:v>
                </c:pt>
                <c:pt idx="125">
                  <c:v>43956</c:v>
                </c:pt>
                <c:pt idx="126">
                  <c:v>43957</c:v>
                </c:pt>
                <c:pt idx="127">
                  <c:v>43958</c:v>
                </c:pt>
                <c:pt idx="128">
                  <c:v>43959</c:v>
                </c:pt>
                <c:pt idx="129">
                  <c:v>43960</c:v>
                </c:pt>
                <c:pt idx="130">
                  <c:v>43961</c:v>
                </c:pt>
                <c:pt idx="131">
                  <c:v>43962</c:v>
                </c:pt>
                <c:pt idx="132">
                  <c:v>43963</c:v>
                </c:pt>
                <c:pt idx="133">
                  <c:v>43964</c:v>
                </c:pt>
                <c:pt idx="134">
                  <c:v>43965</c:v>
                </c:pt>
                <c:pt idx="135">
                  <c:v>43966</c:v>
                </c:pt>
                <c:pt idx="136">
                  <c:v>43967</c:v>
                </c:pt>
                <c:pt idx="137">
                  <c:v>43968</c:v>
                </c:pt>
                <c:pt idx="138">
                  <c:v>43969</c:v>
                </c:pt>
                <c:pt idx="139">
                  <c:v>43970</c:v>
                </c:pt>
                <c:pt idx="140">
                  <c:v>43971</c:v>
                </c:pt>
                <c:pt idx="141">
                  <c:v>43972</c:v>
                </c:pt>
                <c:pt idx="142">
                  <c:v>43973</c:v>
                </c:pt>
                <c:pt idx="143">
                  <c:v>43974</c:v>
                </c:pt>
                <c:pt idx="144">
                  <c:v>43975</c:v>
                </c:pt>
                <c:pt idx="145">
                  <c:v>43976</c:v>
                </c:pt>
                <c:pt idx="146">
                  <c:v>43977</c:v>
                </c:pt>
                <c:pt idx="147">
                  <c:v>43978</c:v>
                </c:pt>
                <c:pt idx="148">
                  <c:v>43979</c:v>
                </c:pt>
                <c:pt idx="149">
                  <c:v>43980</c:v>
                </c:pt>
                <c:pt idx="150">
                  <c:v>43981</c:v>
                </c:pt>
                <c:pt idx="151">
                  <c:v>43982</c:v>
                </c:pt>
                <c:pt idx="152">
                  <c:v>43983</c:v>
                </c:pt>
                <c:pt idx="153">
                  <c:v>43984</c:v>
                </c:pt>
                <c:pt idx="154">
                  <c:v>43985</c:v>
                </c:pt>
                <c:pt idx="155">
                  <c:v>43986</c:v>
                </c:pt>
                <c:pt idx="156">
                  <c:v>43987</c:v>
                </c:pt>
                <c:pt idx="157">
                  <c:v>43988</c:v>
                </c:pt>
                <c:pt idx="158">
                  <c:v>43989</c:v>
                </c:pt>
                <c:pt idx="159">
                  <c:v>43990</c:v>
                </c:pt>
                <c:pt idx="160">
                  <c:v>43991</c:v>
                </c:pt>
                <c:pt idx="161">
                  <c:v>43992</c:v>
                </c:pt>
                <c:pt idx="162">
                  <c:v>43993</c:v>
                </c:pt>
                <c:pt idx="163">
                  <c:v>43994</c:v>
                </c:pt>
                <c:pt idx="164">
                  <c:v>43995</c:v>
                </c:pt>
                <c:pt idx="165">
                  <c:v>43996</c:v>
                </c:pt>
                <c:pt idx="166">
                  <c:v>43997</c:v>
                </c:pt>
                <c:pt idx="167">
                  <c:v>43998</c:v>
                </c:pt>
                <c:pt idx="168">
                  <c:v>43999</c:v>
                </c:pt>
                <c:pt idx="169">
                  <c:v>44000</c:v>
                </c:pt>
                <c:pt idx="170">
                  <c:v>44001</c:v>
                </c:pt>
                <c:pt idx="171">
                  <c:v>44002</c:v>
                </c:pt>
                <c:pt idx="172">
                  <c:v>44003</c:v>
                </c:pt>
                <c:pt idx="173">
                  <c:v>44004</c:v>
                </c:pt>
                <c:pt idx="174">
                  <c:v>44005</c:v>
                </c:pt>
                <c:pt idx="175">
                  <c:v>44006</c:v>
                </c:pt>
                <c:pt idx="176">
                  <c:v>44007</c:v>
                </c:pt>
                <c:pt idx="177">
                  <c:v>44008</c:v>
                </c:pt>
                <c:pt idx="178">
                  <c:v>44009</c:v>
                </c:pt>
                <c:pt idx="179">
                  <c:v>44010</c:v>
                </c:pt>
                <c:pt idx="180">
                  <c:v>44011</c:v>
                </c:pt>
                <c:pt idx="181">
                  <c:v>44012</c:v>
                </c:pt>
                <c:pt idx="182">
                  <c:v>44013</c:v>
                </c:pt>
                <c:pt idx="183">
                  <c:v>44014</c:v>
                </c:pt>
                <c:pt idx="184">
                  <c:v>44015</c:v>
                </c:pt>
                <c:pt idx="185">
                  <c:v>44016</c:v>
                </c:pt>
                <c:pt idx="186">
                  <c:v>44017</c:v>
                </c:pt>
                <c:pt idx="187">
                  <c:v>44018</c:v>
                </c:pt>
                <c:pt idx="188">
                  <c:v>44019</c:v>
                </c:pt>
                <c:pt idx="189">
                  <c:v>44020</c:v>
                </c:pt>
                <c:pt idx="190">
                  <c:v>44021</c:v>
                </c:pt>
                <c:pt idx="191">
                  <c:v>44022</c:v>
                </c:pt>
                <c:pt idx="192">
                  <c:v>44023</c:v>
                </c:pt>
                <c:pt idx="193">
                  <c:v>44024</c:v>
                </c:pt>
                <c:pt idx="194">
                  <c:v>44025</c:v>
                </c:pt>
                <c:pt idx="195">
                  <c:v>44026</c:v>
                </c:pt>
                <c:pt idx="196">
                  <c:v>44027</c:v>
                </c:pt>
                <c:pt idx="197">
                  <c:v>44028</c:v>
                </c:pt>
                <c:pt idx="198">
                  <c:v>44029</c:v>
                </c:pt>
                <c:pt idx="199">
                  <c:v>44030</c:v>
                </c:pt>
                <c:pt idx="200">
                  <c:v>44031</c:v>
                </c:pt>
                <c:pt idx="201">
                  <c:v>44032</c:v>
                </c:pt>
                <c:pt idx="202">
                  <c:v>44033</c:v>
                </c:pt>
                <c:pt idx="203">
                  <c:v>44034</c:v>
                </c:pt>
                <c:pt idx="204">
                  <c:v>44035</c:v>
                </c:pt>
                <c:pt idx="205">
                  <c:v>44036</c:v>
                </c:pt>
                <c:pt idx="206">
                  <c:v>44037</c:v>
                </c:pt>
                <c:pt idx="207">
                  <c:v>44038</c:v>
                </c:pt>
                <c:pt idx="208">
                  <c:v>44039</c:v>
                </c:pt>
                <c:pt idx="209">
                  <c:v>44040</c:v>
                </c:pt>
                <c:pt idx="210">
                  <c:v>44041</c:v>
                </c:pt>
                <c:pt idx="211">
                  <c:v>44042</c:v>
                </c:pt>
                <c:pt idx="212">
                  <c:v>44043</c:v>
                </c:pt>
                <c:pt idx="213">
                  <c:v>44044</c:v>
                </c:pt>
                <c:pt idx="214">
                  <c:v>44045</c:v>
                </c:pt>
                <c:pt idx="215">
                  <c:v>44046</c:v>
                </c:pt>
                <c:pt idx="216">
                  <c:v>44047</c:v>
                </c:pt>
                <c:pt idx="217">
                  <c:v>44048</c:v>
                </c:pt>
                <c:pt idx="218">
                  <c:v>44049</c:v>
                </c:pt>
                <c:pt idx="219">
                  <c:v>44050</c:v>
                </c:pt>
                <c:pt idx="220">
                  <c:v>44051</c:v>
                </c:pt>
                <c:pt idx="221">
                  <c:v>44052</c:v>
                </c:pt>
                <c:pt idx="222">
                  <c:v>44053</c:v>
                </c:pt>
                <c:pt idx="223">
                  <c:v>44054</c:v>
                </c:pt>
                <c:pt idx="224">
                  <c:v>44055</c:v>
                </c:pt>
                <c:pt idx="225">
                  <c:v>44056</c:v>
                </c:pt>
                <c:pt idx="226">
                  <c:v>44057</c:v>
                </c:pt>
                <c:pt idx="227">
                  <c:v>44058</c:v>
                </c:pt>
                <c:pt idx="228">
                  <c:v>44059</c:v>
                </c:pt>
                <c:pt idx="229">
                  <c:v>44060</c:v>
                </c:pt>
                <c:pt idx="230">
                  <c:v>44061</c:v>
                </c:pt>
                <c:pt idx="231">
                  <c:v>44062</c:v>
                </c:pt>
                <c:pt idx="232">
                  <c:v>44063</c:v>
                </c:pt>
                <c:pt idx="233">
                  <c:v>44064</c:v>
                </c:pt>
                <c:pt idx="234">
                  <c:v>44065</c:v>
                </c:pt>
                <c:pt idx="235">
                  <c:v>44066</c:v>
                </c:pt>
                <c:pt idx="236">
                  <c:v>44067</c:v>
                </c:pt>
                <c:pt idx="237">
                  <c:v>44068</c:v>
                </c:pt>
                <c:pt idx="238">
                  <c:v>44069</c:v>
                </c:pt>
                <c:pt idx="239">
                  <c:v>44070</c:v>
                </c:pt>
                <c:pt idx="240">
                  <c:v>44071</c:v>
                </c:pt>
                <c:pt idx="241">
                  <c:v>44072</c:v>
                </c:pt>
                <c:pt idx="242">
                  <c:v>44073</c:v>
                </c:pt>
                <c:pt idx="243">
                  <c:v>44074</c:v>
                </c:pt>
                <c:pt idx="244">
                  <c:v>44075</c:v>
                </c:pt>
                <c:pt idx="245">
                  <c:v>44076</c:v>
                </c:pt>
                <c:pt idx="246">
                  <c:v>44077</c:v>
                </c:pt>
                <c:pt idx="247">
                  <c:v>44078</c:v>
                </c:pt>
                <c:pt idx="248">
                  <c:v>44079</c:v>
                </c:pt>
                <c:pt idx="249">
                  <c:v>44080</c:v>
                </c:pt>
                <c:pt idx="250">
                  <c:v>44081</c:v>
                </c:pt>
                <c:pt idx="251">
                  <c:v>44082</c:v>
                </c:pt>
                <c:pt idx="252">
                  <c:v>44083</c:v>
                </c:pt>
                <c:pt idx="253">
                  <c:v>44084</c:v>
                </c:pt>
                <c:pt idx="254">
                  <c:v>44085</c:v>
                </c:pt>
                <c:pt idx="255">
                  <c:v>44086</c:v>
                </c:pt>
                <c:pt idx="256">
                  <c:v>44087</c:v>
                </c:pt>
                <c:pt idx="257">
                  <c:v>44088</c:v>
                </c:pt>
                <c:pt idx="258">
                  <c:v>44089</c:v>
                </c:pt>
                <c:pt idx="259">
                  <c:v>44090</c:v>
                </c:pt>
                <c:pt idx="260">
                  <c:v>44091</c:v>
                </c:pt>
                <c:pt idx="261">
                  <c:v>44092</c:v>
                </c:pt>
                <c:pt idx="262">
                  <c:v>44093</c:v>
                </c:pt>
                <c:pt idx="263">
                  <c:v>44094</c:v>
                </c:pt>
                <c:pt idx="264">
                  <c:v>44095</c:v>
                </c:pt>
                <c:pt idx="265">
                  <c:v>44096</c:v>
                </c:pt>
                <c:pt idx="266">
                  <c:v>44097</c:v>
                </c:pt>
                <c:pt idx="267">
                  <c:v>44098</c:v>
                </c:pt>
                <c:pt idx="268">
                  <c:v>44099</c:v>
                </c:pt>
                <c:pt idx="269">
                  <c:v>44100</c:v>
                </c:pt>
                <c:pt idx="270">
                  <c:v>44101</c:v>
                </c:pt>
                <c:pt idx="271">
                  <c:v>44102</c:v>
                </c:pt>
                <c:pt idx="272">
                  <c:v>44103</c:v>
                </c:pt>
                <c:pt idx="273">
                  <c:v>44104</c:v>
                </c:pt>
                <c:pt idx="274">
                  <c:v>44105</c:v>
                </c:pt>
                <c:pt idx="275">
                  <c:v>44106</c:v>
                </c:pt>
                <c:pt idx="276">
                  <c:v>44107</c:v>
                </c:pt>
                <c:pt idx="277">
                  <c:v>44108</c:v>
                </c:pt>
                <c:pt idx="278">
                  <c:v>44109</c:v>
                </c:pt>
                <c:pt idx="279">
                  <c:v>44110</c:v>
                </c:pt>
                <c:pt idx="280">
                  <c:v>44111</c:v>
                </c:pt>
                <c:pt idx="281">
                  <c:v>44112</c:v>
                </c:pt>
                <c:pt idx="282">
                  <c:v>44113</c:v>
                </c:pt>
                <c:pt idx="283">
                  <c:v>44114</c:v>
                </c:pt>
                <c:pt idx="284">
                  <c:v>44115</c:v>
                </c:pt>
                <c:pt idx="285">
                  <c:v>44116</c:v>
                </c:pt>
                <c:pt idx="286">
                  <c:v>44117</c:v>
                </c:pt>
                <c:pt idx="287">
                  <c:v>44118</c:v>
                </c:pt>
                <c:pt idx="288">
                  <c:v>44119</c:v>
                </c:pt>
                <c:pt idx="289">
                  <c:v>44120</c:v>
                </c:pt>
                <c:pt idx="290">
                  <c:v>44121</c:v>
                </c:pt>
                <c:pt idx="291">
                  <c:v>44122</c:v>
                </c:pt>
                <c:pt idx="292">
                  <c:v>44123</c:v>
                </c:pt>
                <c:pt idx="293">
                  <c:v>44124</c:v>
                </c:pt>
                <c:pt idx="294">
                  <c:v>44125</c:v>
                </c:pt>
                <c:pt idx="295">
                  <c:v>44126</c:v>
                </c:pt>
                <c:pt idx="296">
                  <c:v>44127</c:v>
                </c:pt>
                <c:pt idx="297">
                  <c:v>44128</c:v>
                </c:pt>
                <c:pt idx="298">
                  <c:v>44129</c:v>
                </c:pt>
                <c:pt idx="299">
                  <c:v>44130</c:v>
                </c:pt>
                <c:pt idx="300">
                  <c:v>44131</c:v>
                </c:pt>
                <c:pt idx="301">
                  <c:v>44132</c:v>
                </c:pt>
                <c:pt idx="302">
                  <c:v>44133</c:v>
                </c:pt>
                <c:pt idx="303">
                  <c:v>44134</c:v>
                </c:pt>
                <c:pt idx="304">
                  <c:v>44135</c:v>
                </c:pt>
                <c:pt idx="305">
                  <c:v>44136</c:v>
                </c:pt>
                <c:pt idx="306">
                  <c:v>44137</c:v>
                </c:pt>
                <c:pt idx="307">
                  <c:v>44138</c:v>
                </c:pt>
                <c:pt idx="308">
                  <c:v>44139</c:v>
                </c:pt>
                <c:pt idx="309">
                  <c:v>44140</c:v>
                </c:pt>
                <c:pt idx="310">
                  <c:v>44141</c:v>
                </c:pt>
                <c:pt idx="311">
                  <c:v>44142</c:v>
                </c:pt>
                <c:pt idx="312">
                  <c:v>44143</c:v>
                </c:pt>
                <c:pt idx="313">
                  <c:v>44144</c:v>
                </c:pt>
                <c:pt idx="314">
                  <c:v>44145</c:v>
                </c:pt>
                <c:pt idx="315">
                  <c:v>44146</c:v>
                </c:pt>
                <c:pt idx="316">
                  <c:v>44147</c:v>
                </c:pt>
                <c:pt idx="317">
                  <c:v>44148</c:v>
                </c:pt>
                <c:pt idx="318">
                  <c:v>44149</c:v>
                </c:pt>
                <c:pt idx="319">
                  <c:v>44150</c:v>
                </c:pt>
                <c:pt idx="320">
                  <c:v>44151</c:v>
                </c:pt>
                <c:pt idx="321">
                  <c:v>44152</c:v>
                </c:pt>
                <c:pt idx="322">
                  <c:v>44153</c:v>
                </c:pt>
                <c:pt idx="323">
                  <c:v>44154</c:v>
                </c:pt>
                <c:pt idx="324">
                  <c:v>44155</c:v>
                </c:pt>
                <c:pt idx="325">
                  <c:v>44156</c:v>
                </c:pt>
                <c:pt idx="326">
                  <c:v>44157</c:v>
                </c:pt>
                <c:pt idx="327">
                  <c:v>44158</c:v>
                </c:pt>
                <c:pt idx="328">
                  <c:v>44159</c:v>
                </c:pt>
                <c:pt idx="329">
                  <c:v>44160</c:v>
                </c:pt>
                <c:pt idx="330">
                  <c:v>44161</c:v>
                </c:pt>
                <c:pt idx="331">
                  <c:v>44162</c:v>
                </c:pt>
                <c:pt idx="332">
                  <c:v>44163</c:v>
                </c:pt>
                <c:pt idx="333">
                  <c:v>44164</c:v>
                </c:pt>
                <c:pt idx="334">
                  <c:v>44165</c:v>
                </c:pt>
                <c:pt idx="335">
                  <c:v>44166</c:v>
                </c:pt>
                <c:pt idx="336">
                  <c:v>44167</c:v>
                </c:pt>
                <c:pt idx="337">
                  <c:v>44168</c:v>
                </c:pt>
                <c:pt idx="338">
                  <c:v>44169</c:v>
                </c:pt>
                <c:pt idx="339">
                  <c:v>44170</c:v>
                </c:pt>
                <c:pt idx="340">
                  <c:v>44171</c:v>
                </c:pt>
                <c:pt idx="341">
                  <c:v>44172</c:v>
                </c:pt>
                <c:pt idx="342">
                  <c:v>44173</c:v>
                </c:pt>
                <c:pt idx="343">
                  <c:v>44174</c:v>
                </c:pt>
                <c:pt idx="344">
                  <c:v>44175</c:v>
                </c:pt>
                <c:pt idx="345">
                  <c:v>44176</c:v>
                </c:pt>
                <c:pt idx="346">
                  <c:v>44177</c:v>
                </c:pt>
                <c:pt idx="347">
                  <c:v>44178</c:v>
                </c:pt>
                <c:pt idx="348">
                  <c:v>44179</c:v>
                </c:pt>
                <c:pt idx="349">
                  <c:v>44180</c:v>
                </c:pt>
                <c:pt idx="350">
                  <c:v>44181</c:v>
                </c:pt>
                <c:pt idx="351">
                  <c:v>44182</c:v>
                </c:pt>
                <c:pt idx="352">
                  <c:v>44183</c:v>
                </c:pt>
                <c:pt idx="353">
                  <c:v>44184</c:v>
                </c:pt>
                <c:pt idx="354">
                  <c:v>44185</c:v>
                </c:pt>
                <c:pt idx="355">
                  <c:v>44186</c:v>
                </c:pt>
                <c:pt idx="356">
                  <c:v>44187</c:v>
                </c:pt>
                <c:pt idx="357">
                  <c:v>44188</c:v>
                </c:pt>
                <c:pt idx="358">
                  <c:v>44189</c:v>
                </c:pt>
                <c:pt idx="359">
                  <c:v>44190</c:v>
                </c:pt>
                <c:pt idx="360">
                  <c:v>44191</c:v>
                </c:pt>
                <c:pt idx="361">
                  <c:v>44192</c:v>
                </c:pt>
                <c:pt idx="362">
                  <c:v>44193</c:v>
                </c:pt>
                <c:pt idx="363">
                  <c:v>44194</c:v>
                </c:pt>
                <c:pt idx="364">
                  <c:v>44195</c:v>
                </c:pt>
                <c:pt idx="365">
                  <c:v>44196</c:v>
                </c:pt>
                <c:pt idx="366">
                  <c:v>44197</c:v>
                </c:pt>
                <c:pt idx="367">
                  <c:v>44198</c:v>
                </c:pt>
                <c:pt idx="368">
                  <c:v>44199</c:v>
                </c:pt>
                <c:pt idx="369">
                  <c:v>44200</c:v>
                </c:pt>
                <c:pt idx="370">
                  <c:v>44201</c:v>
                </c:pt>
                <c:pt idx="371">
                  <c:v>44202</c:v>
                </c:pt>
                <c:pt idx="372">
                  <c:v>44203</c:v>
                </c:pt>
                <c:pt idx="373">
                  <c:v>44204</c:v>
                </c:pt>
                <c:pt idx="374">
                  <c:v>44205</c:v>
                </c:pt>
                <c:pt idx="375">
                  <c:v>44206</c:v>
                </c:pt>
                <c:pt idx="376">
                  <c:v>44207</c:v>
                </c:pt>
                <c:pt idx="377">
                  <c:v>44208</c:v>
                </c:pt>
                <c:pt idx="378">
                  <c:v>44209</c:v>
                </c:pt>
                <c:pt idx="379">
                  <c:v>44210</c:v>
                </c:pt>
                <c:pt idx="380">
                  <c:v>44211</c:v>
                </c:pt>
                <c:pt idx="381">
                  <c:v>44212</c:v>
                </c:pt>
                <c:pt idx="382">
                  <c:v>44213</c:v>
                </c:pt>
                <c:pt idx="383">
                  <c:v>44214</c:v>
                </c:pt>
                <c:pt idx="384">
                  <c:v>44215</c:v>
                </c:pt>
                <c:pt idx="385">
                  <c:v>44216</c:v>
                </c:pt>
                <c:pt idx="386">
                  <c:v>44217</c:v>
                </c:pt>
                <c:pt idx="387">
                  <c:v>44218</c:v>
                </c:pt>
                <c:pt idx="388">
                  <c:v>44219</c:v>
                </c:pt>
                <c:pt idx="389">
                  <c:v>44220</c:v>
                </c:pt>
                <c:pt idx="390">
                  <c:v>44221</c:v>
                </c:pt>
                <c:pt idx="391">
                  <c:v>44222</c:v>
                </c:pt>
                <c:pt idx="392">
                  <c:v>44223</c:v>
                </c:pt>
                <c:pt idx="393">
                  <c:v>44224</c:v>
                </c:pt>
                <c:pt idx="394">
                  <c:v>44225</c:v>
                </c:pt>
                <c:pt idx="395">
                  <c:v>44226</c:v>
                </c:pt>
                <c:pt idx="396">
                  <c:v>44227</c:v>
                </c:pt>
                <c:pt idx="397">
                  <c:v>44228</c:v>
                </c:pt>
                <c:pt idx="398">
                  <c:v>44229</c:v>
                </c:pt>
                <c:pt idx="399">
                  <c:v>44230</c:v>
                </c:pt>
                <c:pt idx="400">
                  <c:v>44231</c:v>
                </c:pt>
                <c:pt idx="401">
                  <c:v>44232</c:v>
                </c:pt>
                <c:pt idx="402">
                  <c:v>44233</c:v>
                </c:pt>
                <c:pt idx="403">
                  <c:v>44234</c:v>
                </c:pt>
                <c:pt idx="404">
                  <c:v>44235</c:v>
                </c:pt>
                <c:pt idx="405">
                  <c:v>44236</c:v>
                </c:pt>
                <c:pt idx="406">
                  <c:v>44237</c:v>
                </c:pt>
                <c:pt idx="407">
                  <c:v>44238</c:v>
                </c:pt>
                <c:pt idx="408">
                  <c:v>44239</c:v>
                </c:pt>
                <c:pt idx="409">
                  <c:v>44240</c:v>
                </c:pt>
                <c:pt idx="410">
                  <c:v>44241</c:v>
                </c:pt>
                <c:pt idx="411">
                  <c:v>44242</c:v>
                </c:pt>
                <c:pt idx="412">
                  <c:v>44243</c:v>
                </c:pt>
                <c:pt idx="413">
                  <c:v>44244</c:v>
                </c:pt>
                <c:pt idx="414">
                  <c:v>44245</c:v>
                </c:pt>
                <c:pt idx="415">
                  <c:v>44246</c:v>
                </c:pt>
                <c:pt idx="416">
                  <c:v>44247</c:v>
                </c:pt>
                <c:pt idx="417">
                  <c:v>44248</c:v>
                </c:pt>
                <c:pt idx="418">
                  <c:v>44249</c:v>
                </c:pt>
                <c:pt idx="419">
                  <c:v>44250</c:v>
                </c:pt>
                <c:pt idx="420">
                  <c:v>44251</c:v>
                </c:pt>
                <c:pt idx="421">
                  <c:v>44252</c:v>
                </c:pt>
                <c:pt idx="422">
                  <c:v>44253</c:v>
                </c:pt>
                <c:pt idx="423">
                  <c:v>44254</c:v>
                </c:pt>
                <c:pt idx="424">
                  <c:v>44255</c:v>
                </c:pt>
                <c:pt idx="425">
                  <c:v>44256</c:v>
                </c:pt>
                <c:pt idx="426">
                  <c:v>44257</c:v>
                </c:pt>
                <c:pt idx="427">
                  <c:v>44258</c:v>
                </c:pt>
                <c:pt idx="428">
                  <c:v>44259</c:v>
                </c:pt>
                <c:pt idx="429">
                  <c:v>44260</c:v>
                </c:pt>
                <c:pt idx="430">
                  <c:v>44261</c:v>
                </c:pt>
                <c:pt idx="431">
                  <c:v>44262</c:v>
                </c:pt>
                <c:pt idx="432">
                  <c:v>44263</c:v>
                </c:pt>
                <c:pt idx="433">
                  <c:v>44264</c:v>
                </c:pt>
                <c:pt idx="434">
                  <c:v>44265</c:v>
                </c:pt>
                <c:pt idx="435">
                  <c:v>44266</c:v>
                </c:pt>
                <c:pt idx="436">
                  <c:v>44267</c:v>
                </c:pt>
                <c:pt idx="437">
                  <c:v>44268</c:v>
                </c:pt>
                <c:pt idx="438">
                  <c:v>44269</c:v>
                </c:pt>
                <c:pt idx="439">
                  <c:v>44270</c:v>
                </c:pt>
                <c:pt idx="440">
                  <c:v>44271</c:v>
                </c:pt>
                <c:pt idx="441">
                  <c:v>44272</c:v>
                </c:pt>
                <c:pt idx="442">
                  <c:v>44273</c:v>
                </c:pt>
                <c:pt idx="443">
                  <c:v>44274</c:v>
                </c:pt>
                <c:pt idx="444">
                  <c:v>44275</c:v>
                </c:pt>
                <c:pt idx="445">
                  <c:v>44276</c:v>
                </c:pt>
                <c:pt idx="446">
                  <c:v>44277</c:v>
                </c:pt>
                <c:pt idx="447">
                  <c:v>44278</c:v>
                </c:pt>
                <c:pt idx="448">
                  <c:v>44279</c:v>
                </c:pt>
                <c:pt idx="449">
                  <c:v>44280</c:v>
                </c:pt>
                <c:pt idx="450">
                  <c:v>44281</c:v>
                </c:pt>
                <c:pt idx="451">
                  <c:v>44282</c:v>
                </c:pt>
                <c:pt idx="452">
                  <c:v>44283</c:v>
                </c:pt>
                <c:pt idx="453">
                  <c:v>44284</c:v>
                </c:pt>
                <c:pt idx="454">
                  <c:v>44285</c:v>
                </c:pt>
                <c:pt idx="455">
                  <c:v>44286</c:v>
                </c:pt>
                <c:pt idx="456">
                  <c:v>44287</c:v>
                </c:pt>
                <c:pt idx="457">
                  <c:v>44288</c:v>
                </c:pt>
                <c:pt idx="458">
                  <c:v>44289</c:v>
                </c:pt>
                <c:pt idx="459">
                  <c:v>44290</c:v>
                </c:pt>
                <c:pt idx="460">
                  <c:v>44291</c:v>
                </c:pt>
                <c:pt idx="461">
                  <c:v>44292</c:v>
                </c:pt>
                <c:pt idx="462">
                  <c:v>44293</c:v>
                </c:pt>
                <c:pt idx="463">
                  <c:v>44294</c:v>
                </c:pt>
                <c:pt idx="464">
                  <c:v>44295</c:v>
                </c:pt>
                <c:pt idx="465">
                  <c:v>44296</c:v>
                </c:pt>
                <c:pt idx="466">
                  <c:v>44297</c:v>
                </c:pt>
                <c:pt idx="467">
                  <c:v>44298</c:v>
                </c:pt>
                <c:pt idx="468">
                  <c:v>44299</c:v>
                </c:pt>
                <c:pt idx="469">
                  <c:v>44300</c:v>
                </c:pt>
                <c:pt idx="470">
                  <c:v>44301</c:v>
                </c:pt>
                <c:pt idx="471">
                  <c:v>44302</c:v>
                </c:pt>
                <c:pt idx="472">
                  <c:v>44303</c:v>
                </c:pt>
                <c:pt idx="473">
                  <c:v>44304</c:v>
                </c:pt>
                <c:pt idx="474">
                  <c:v>44305</c:v>
                </c:pt>
                <c:pt idx="475">
                  <c:v>44306</c:v>
                </c:pt>
                <c:pt idx="476">
                  <c:v>44307</c:v>
                </c:pt>
                <c:pt idx="477">
                  <c:v>44308</c:v>
                </c:pt>
                <c:pt idx="478">
                  <c:v>44309</c:v>
                </c:pt>
                <c:pt idx="479">
                  <c:v>44310</c:v>
                </c:pt>
                <c:pt idx="480">
                  <c:v>44311</c:v>
                </c:pt>
                <c:pt idx="481">
                  <c:v>44312</c:v>
                </c:pt>
                <c:pt idx="482">
                  <c:v>44313</c:v>
                </c:pt>
                <c:pt idx="483">
                  <c:v>44314</c:v>
                </c:pt>
                <c:pt idx="484">
                  <c:v>44315</c:v>
                </c:pt>
                <c:pt idx="485">
                  <c:v>44316</c:v>
                </c:pt>
                <c:pt idx="486">
                  <c:v>44317</c:v>
                </c:pt>
                <c:pt idx="487">
                  <c:v>44318</c:v>
                </c:pt>
                <c:pt idx="488">
                  <c:v>44319</c:v>
                </c:pt>
                <c:pt idx="489">
                  <c:v>44320</c:v>
                </c:pt>
                <c:pt idx="490">
                  <c:v>44321</c:v>
                </c:pt>
                <c:pt idx="491">
                  <c:v>44322</c:v>
                </c:pt>
                <c:pt idx="492">
                  <c:v>44323</c:v>
                </c:pt>
                <c:pt idx="493">
                  <c:v>44324</c:v>
                </c:pt>
                <c:pt idx="494">
                  <c:v>44325</c:v>
                </c:pt>
                <c:pt idx="495">
                  <c:v>44326</c:v>
                </c:pt>
                <c:pt idx="496">
                  <c:v>44327</c:v>
                </c:pt>
                <c:pt idx="497">
                  <c:v>44328</c:v>
                </c:pt>
                <c:pt idx="498">
                  <c:v>44329</c:v>
                </c:pt>
                <c:pt idx="499">
                  <c:v>44330</c:v>
                </c:pt>
                <c:pt idx="500">
                  <c:v>44331</c:v>
                </c:pt>
                <c:pt idx="501">
                  <c:v>44332</c:v>
                </c:pt>
                <c:pt idx="502">
                  <c:v>44333</c:v>
                </c:pt>
                <c:pt idx="503">
                  <c:v>44334</c:v>
                </c:pt>
                <c:pt idx="504">
                  <c:v>44335</c:v>
                </c:pt>
                <c:pt idx="505">
                  <c:v>44336</c:v>
                </c:pt>
                <c:pt idx="506">
                  <c:v>44337</c:v>
                </c:pt>
                <c:pt idx="507">
                  <c:v>44338</c:v>
                </c:pt>
                <c:pt idx="508">
                  <c:v>44339</c:v>
                </c:pt>
                <c:pt idx="509">
                  <c:v>44340</c:v>
                </c:pt>
                <c:pt idx="510">
                  <c:v>44341</c:v>
                </c:pt>
                <c:pt idx="511">
                  <c:v>44342</c:v>
                </c:pt>
                <c:pt idx="512">
                  <c:v>44343</c:v>
                </c:pt>
                <c:pt idx="513">
                  <c:v>44344</c:v>
                </c:pt>
                <c:pt idx="514">
                  <c:v>44345</c:v>
                </c:pt>
                <c:pt idx="515">
                  <c:v>44346</c:v>
                </c:pt>
                <c:pt idx="516">
                  <c:v>44347</c:v>
                </c:pt>
                <c:pt idx="517">
                  <c:v>44348</c:v>
                </c:pt>
                <c:pt idx="518">
                  <c:v>44349</c:v>
                </c:pt>
                <c:pt idx="519">
                  <c:v>44350</c:v>
                </c:pt>
                <c:pt idx="520">
                  <c:v>44351</c:v>
                </c:pt>
                <c:pt idx="521">
                  <c:v>44352</c:v>
                </c:pt>
                <c:pt idx="522">
                  <c:v>44353</c:v>
                </c:pt>
                <c:pt idx="523">
                  <c:v>44354</c:v>
                </c:pt>
                <c:pt idx="524">
                  <c:v>44355</c:v>
                </c:pt>
                <c:pt idx="525">
                  <c:v>44356</c:v>
                </c:pt>
                <c:pt idx="526">
                  <c:v>44357</c:v>
                </c:pt>
                <c:pt idx="527">
                  <c:v>44358</c:v>
                </c:pt>
                <c:pt idx="528">
                  <c:v>44359</c:v>
                </c:pt>
                <c:pt idx="529">
                  <c:v>44360</c:v>
                </c:pt>
                <c:pt idx="530">
                  <c:v>44361</c:v>
                </c:pt>
                <c:pt idx="531">
                  <c:v>44362</c:v>
                </c:pt>
                <c:pt idx="532">
                  <c:v>44363</c:v>
                </c:pt>
                <c:pt idx="533">
                  <c:v>44364</c:v>
                </c:pt>
                <c:pt idx="534">
                  <c:v>44365</c:v>
                </c:pt>
                <c:pt idx="535">
                  <c:v>44366</c:v>
                </c:pt>
                <c:pt idx="536">
                  <c:v>44367</c:v>
                </c:pt>
                <c:pt idx="537">
                  <c:v>44368</c:v>
                </c:pt>
                <c:pt idx="538">
                  <c:v>44369</c:v>
                </c:pt>
                <c:pt idx="539">
                  <c:v>44370</c:v>
                </c:pt>
                <c:pt idx="540">
                  <c:v>44371</c:v>
                </c:pt>
                <c:pt idx="541">
                  <c:v>44372</c:v>
                </c:pt>
                <c:pt idx="542">
                  <c:v>44373</c:v>
                </c:pt>
                <c:pt idx="543">
                  <c:v>44374</c:v>
                </c:pt>
                <c:pt idx="544">
                  <c:v>44375</c:v>
                </c:pt>
                <c:pt idx="545">
                  <c:v>44376</c:v>
                </c:pt>
              </c:numCache>
            </c:numRef>
          </c:cat>
          <c:val>
            <c:numRef>
              <c:f>Sheet3!$BV$3:$BV$548</c:f>
              <c:numCache>
                <c:formatCode>General</c:formatCode>
                <c:ptCount val="546"/>
                <c:pt idx="292">
                  <c:v>700</c:v>
                </c:pt>
                <c:pt idx="293">
                  <c:v>700</c:v>
                </c:pt>
                <c:pt idx="294">
                  <c:v>700</c:v>
                </c:pt>
                <c:pt idx="295">
                  <c:v>700</c:v>
                </c:pt>
                <c:pt idx="296">
                  <c:v>700</c:v>
                </c:pt>
                <c:pt idx="297">
                  <c:v>700</c:v>
                </c:pt>
                <c:pt idx="298">
                  <c:v>700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48-9CC8-4140-B968-02DA341257F4}"/>
            </c:ext>
          </c:extLst>
        </c:ser>
        <c:ser>
          <c:idx val="73"/>
          <c:order val="73"/>
          <c:tx>
            <c:strRef>
              <c:f>Sheet3!$BW$2</c:f>
              <c:strCache>
                <c:ptCount val="1"/>
                <c:pt idx="0">
                  <c:v>宝石召唤阵</c:v>
                </c:pt>
              </c:strCache>
            </c:strRef>
          </c:tx>
          <c:spPr>
            <a:ln w="28575" cap="rnd">
              <a:solidFill>
                <a:schemeClr val="accent2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Sheet3!$A$3:$A$548</c:f>
              <c:numCache>
                <c:formatCode>m/d/yyyy</c:formatCode>
                <c:ptCount val="546"/>
                <c:pt idx="0">
                  <c:v>43831</c:v>
                </c:pt>
                <c:pt idx="1">
                  <c:v>43832</c:v>
                </c:pt>
                <c:pt idx="2">
                  <c:v>43833</c:v>
                </c:pt>
                <c:pt idx="3">
                  <c:v>43834</c:v>
                </c:pt>
                <c:pt idx="4">
                  <c:v>43835</c:v>
                </c:pt>
                <c:pt idx="5">
                  <c:v>43836</c:v>
                </c:pt>
                <c:pt idx="6">
                  <c:v>43837</c:v>
                </c:pt>
                <c:pt idx="7">
                  <c:v>43838</c:v>
                </c:pt>
                <c:pt idx="8">
                  <c:v>43839</c:v>
                </c:pt>
                <c:pt idx="9">
                  <c:v>43840</c:v>
                </c:pt>
                <c:pt idx="10">
                  <c:v>43841</c:v>
                </c:pt>
                <c:pt idx="11">
                  <c:v>43842</c:v>
                </c:pt>
                <c:pt idx="12">
                  <c:v>43843</c:v>
                </c:pt>
                <c:pt idx="13">
                  <c:v>43844</c:v>
                </c:pt>
                <c:pt idx="14">
                  <c:v>43845</c:v>
                </c:pt>
                <c:pt idx="15">
                  <c:v>43846</c:v>
                </c:pt>
                <c:pt idx="16">
                  <c:v>43847</c:v>
                </c:pt>
                <c:pt idx="17">
                  <c:v>43848</c:v>
                </c:pt>
                <c:pt idx="18">
                  <c:v>43849</c:v>
                </c:pt>
                <c:pt idx="19">
                  <c:v>43850</c:v>
                </c:pt>
                <c:pt idx="20">
                  <c:v>43851</c:v>
                </c:pt>
                <c:pt idx="21">
                  <c:v>43852</c:v>
                </c:pt>
                <c:pt idx="22">
                  <c:v>43853</c:v>
                </c:pt>
                <c:pt idx="23">
                  <c:v>43854</c:v>
                </c:pt>
                <c:pt idx="24">
                  <c:v>43855</c:v>
                </c:pt>
                <c:pt idx="25">
                  <c:v>43856</c:v>
                </c:pt>
                <c:pt idx="26">
                  <c:v>43857</c:v>
                </c:pt>
                <c:pt idx="27">
                  <c:v>43858</c:v>
                </c:pt>
                <c:pt idx="28">
                  <c:v>43859</c:v>
                </c:pt>
                <c:pt idx="29">
                  <c:v>43860</c:v>
                </c:pt>
                <c:pt idx="30">
                  <c:v>43861</c:v>
                </c:pt>
                <c:pt idx="31">
                  <c:v>43862</c:v>
                </c:pt>
                <c:pt idx="32">
                  <c:v>43863</c:v>
                </c:pt>
                <c:pt idx="33">
                  <c:v>43864</c:v>
                </c:pt>
                <c:pt idx="34">
                  <c:v>43865</c:v>
                </c:pt>
                <c:pt idx="35">
                  <c:v>43866</c:v>
                </c:pt>
                <c:pt idx="36">
                  <c:v>43867</c:v>
                </c:pt>
                <c:pt idx="37">
                  <c:v>43868</c:v>
                </c:pt>
                <c:pt idx="38">
                  <c:v>43869</c:v>
                </c:pt>
                <c:pt idx="39">
                  <c:v>43870</c:v>
                </c:pt>
                <c:pt idx="40">
                  <c:v>43871</c:v>
                </c:pt>
                <c:pt idx="41">
                  <c:v>43872</c:v>
                </c:pt>
                <c:pt idx="42">
                  <c:v>43873</c:v>
                </c:pt>
                <c:pt idx="43">
                  <c:v>43874</c:v>
                </c:pt>
                <c:pt idx="44">
                  <c:v>43875</c:v>
                </c:pt>
                <c:pt idx="45">
                  <c:v>43876</c:v>
                </c:pt>
                <c:pt idx="46">
                  <c:v>43877</c:v>
                </c:pt>
                <c:pt idx="47">
                  <c:v>43878</c:v>
                </c:pt>
                <c:pt idx="48">
                  <c:v>43879</c:v>
                </c:pt>
                <c:pt idx="49">
                  <c:v>43880</c:v>
                </c:pt>
                <c:pt idx="50">
                  <c:v>43881</c:v>
                </c:pt>
                <c:pt idx="51">
                  <c:v>43882</c:v>
                </c:pt>
                <c:pt idx="52">
                  <c:v>43883</c:v>
                </c:pt>
                <c:pt idx="53">
                  <c:v>43884</c:v>
                </c:pt>
                <c:pt idx="54">
                  <c:v>43885</c:v>
                </c:pt>
                <c:pt idx="55">
                  <c:v>43886</c:v>
                </c:pt>
                <c:pt idx="56">
                  <c:v>43887</c:v>
                </c:pt>
                <c:pt idx="57">
                  <c:v>43888</c:v>
                </c:pt>
                <c:pt idx="58">
                  <c:v>43889</c:v>
                </c:pt>
                <c:pt idx="59">
                  <c:v>43890</c:v>
                </c:pt>
                <c:pt idx="60">
                  <c:v>43891</c:v>
                </c:pt>
                <c:pt idx="61">
                  <c:v>43892</c:v>
                </c:pt>
                <c:pt idx="62">
                  <c:v>43893</c:v>
                </c:pt>
                <c:pt idx="63">
                  <c:v>43894</c:v>
                </c:pt>
                <c:pt idx="64">
                  <c:v>43895</c:v>
                </c:pt>
                <c:pt idx="65">
                  <c:v>43896</c:v>
                </c:pt>
                <c:pt idx="66">
                  <c:v>43897</c:v>
                </c:pt>
                <c:pt idx="67">
                  <c:v>43898</c:v>
                </c:pt>
                <c:pt idx="68">
                  <c:v>43899</c:v>
                </c:pt>
                <c:pt idx="69">
                  <c:v>43900</c:v>
                </c:pt>
                <c:pt idx="70">
                  <c:v>43901</c:v>
                </c:pt>
                <c:pt idx="71">
                  <c:v>43902</c:v>
                </c:pt>
                <c:pt idx="72">
                  <c:v>43903</c:v>
                </c:pt>
                <c:pt idx="73">
                  <c:v>43904</c:v>
                </c:pt>
                <c:pt idx="74">
                  <c:v>43905</c:v>
                </c:pt>
                <c:pt idx="75">
                  <c:v>43906</c:v>
                </c:pt>
                <c:pt idx="76">
                  <c:v>43907</c:v>
                </c:pt>
                <c:pt idx="77">
                  <c:v>43908</c:v>
                </c:pt>
                <c:pt idx="78">
                  <c:v>43909</c:v>
                </c:pt>
                <c:pt idx="79">
                  <c:v>43910</c:v>
                </c:pt>
                <c:pt idx="80">
                  <c:v>43911</c:v>
                </c:pt>
                <c:pt idx="81">
                  <c:v>43912</c:v>
                </c:pt>
                <c:pt idx="82">
                  <c:v>43913</c:v>
                </c:pt>
                <c:pt idx="83">
                  <c:v>43914</c:v>
                </c:pt>
                <c:pt idx="84">
                  <c:v>43915</c:v>
                </c:pt>
                <c:pt idx="85">
                  <c:v>43916</c:v>
                </c:pt>
                <c:pt idx="86">
                  <c:v>43917</c:v>
                </c:pt>
                <c:pt idx="87">
                  <c:v>43918</c:v>
                </c:pt>
                <c:pt idx="88">
                  <c:v>43919</c:v>
                </c:pt>
                <c:pt idx="89">
                  <c:v>43920</c:v>
                </c:pt>
                <c:pt idx="90">
                  <c:v>43921</c:v>
                </c:pt>
                <c:pt idx="91">
                  <c:v>43922</c:v>
                </c:pt>
                <c:pt idx="92">
                  <c:v>43923</c:v>
                </c:pt>
                <c:pt idx="93">
                  <c:v>43924</c:v>
                </c:pt>
                <c:pt idx="94">
                  <c:v>43925</c:v>
                </c:pt>
                <c:pt idx="95">
                  <c:v>43926</c:v>
                </c:pt>
                <c:pt idx="96">
                  <c:v>43927</c:v>
                </c:pt>
                <c:pt idx="97">
                  <c:v>43928</c:v>
                </c:pt>
                <c:pt idx="98">
                  <c:v>43929</c:v>
                </c:pt>
                <c:pt idx="99">
                  <c:v>43930</c:v>
                </c:pt>
                <c:pt idx="100">
                  <c:v>43931</c:v>
                </c:pt>
                <c:pt idx="101">
                  <c:v>43932</c:v>
                </c:pt>
                <c:pt idx="102">
                  <c:v>43933</c:v>
                </c:pt>
                <c:pt idx="103">
                  <c:v>43934</c:v>
                </c:pt>
                <c:pt idx="104">
                  <c:v>43935</c:v>
                </c:pt>
                <c:pt idx="105">
                  <c:v>43936</c:v>
                </c:pt>
                <c:pt idx="106">
                  <c:v>43937</c:v>
                </c:pt>
                <c:pt idx="107">
                  <c:v>43938</c:v>
                </c:pt>
                <c:pt idx="108">
                  <c:v>43939</c:v>
                </c:pt>
                <c:pt idx="109">
                  <c:v>43940</c:v>
                </c:pt>
                <c:pt idx="110">
                  <c:v>43941</c:v>
                </c:pt>
                <c:pt idx="111">
                  <c:v>43942</c:v>
                </c:pt>
                <c:pt idx="112">
                  <c:v>43943</c:v>
                </c:pt>
                <c:pt idx="113">
                  <c:v>43944</c:v>
                </c:pt>
                <c:pt idx="114">
                  <c:v>43945</c:v>
                </c:pt>
                <c:pt idx="115">
                  <c:v>43946</c:v>
                </c:pt>
                <c:pt idx="116">
                  <c:v>43947</c:v>
                </c:pt>
                <c:pt idx="117">
                  <c:v>43948</c:v>
                </c:pt>
                <c:pt idx="118">
                  <c:v>43949</c:v>
                </c:pt>
                <c:pt idx="119">
                  <c:v>43950</c:v>
                </c:pt>
                <c:pt idx="120">
                  <c:v>43951</c:v>
                </c:pt>
                <c:pt idx="121">
                  <c:v>43952</c:v>
                </c:pt>
                <c:pt idx="122">
                  <c:v>43953</c:v>
                </c:pt>
                <c:pt idx="123">
                  <c:v>43954</c:v>
                </c:pt>
                <c:pt idx="124">
                  <c:v>43955</c:v>
                </c:pt>
                <c:pt idx="125">
                  <c:v>43956</c:v>
                </c:pt>
                <c:pt idx="126">
                  <c:v>43957</c:v>
                </c:pt>
                <c:pt idx="127">
                  <c:v>43958</c:v>
                </c:pt>
                <c:pt idx="128">
                  <c:v>43959</c:v>
                </c:pt>
                <c:pt idx="129">
                  <c:v>43960</c:v>
                </c:pt>
                <c:pt idx="130">
                  <c:v>43961</c:v>
                </c:pt>
                <c:pt idx="131">
                  <c:v>43962</c:v>
                </c:pt>
                <c:pt idx="132">
                  <c:v>43963</c:v>
                </c:pt>
                <c:pt idx="133">
                  <c:v>43964</c:v>
                </c:pt>
                <c:pt idx="134">
                  <c:v>43965</c:v>
                </c:pt>
                <c:pt idx="135">
                  <c:v>43966</c:v>
                </c:pt>
                <c:pt idx="136">
                  <c:v>43967</c:v>
                </c:pt>
                <c:pt idx="137">
                  <c:v>43968</c:v>
                </c:pt>
                <c:pt idx="138">
                  <c:v>43969</c:v>
                </c:pt>
                <c:pt idx="139">
                  <c:v>43970</c:v>
                </c:pt>
                <c:pt idx="140">
                  <c:v>43971</c:v>
                </c:pt>
                <c:pt idx="141">
                  <c:v>43972</c:v>
                </c:pt>
                <c:pt idx="142">
                  <c:v>43973</c:v>
                </c:pt>
                <c:pt idx="143">
                  <c:v>43974</c:v>
                </c:pt>
                <c:pt idx="144">
                  <c:v>43975</c:v>
                </c:pt>
                <c:pt idx="145">
                  <c:v>43976</c:v>
                </c:pt>
                <c:pt idx="146">
                  <c:v>43977</c:v>
                </c:pt>
                <c:pt idx="147">
                  <c:v>43978</c:v>
                </c:pt>
                <c:pt idx="148">
                  <c:v>43979</c:v>
                </c:pt>
                <c:pt idx="149">
                  <c:v>43980</c:v>
                </c:pt>
                <c:pt idx="150">
                  <c:v>43981</c:v>
                </c:pt>
                <c:pt idx="151">
                  <c:v>43982</c:v>
                </c:pt>
                <c:pt idx="152">
                  <c:v>43983</c:v>
                </c:pt>
                <c:pt idx="153">
                  <c:v>43984</c:v>
                </c:pt>
                <c:pt idx="154">
                  <c:v>43985</c:v>
                </c:pt>
                <c:pt idx="155">
                  <c:v>43986</c:v>
                </c:pt>
                <c:pt idx="156">
                  <c:v>43987</c:v>
                </c:pt>
                <c:pt idx="157">
                  <c:v>43988</c:v>
                </c:pt>
                <c:pt idx="158">
                  <c:v>43989</c:v>
                </c:pt>
                <c:pt idx="159">
                  <c:v>43990</c:v>
                </c:pt>
                <c:pt idx="160">
                  <c:v>43991</c:v>
                </c:pt>
                <c:pt idx="161">
                  <c:v>43992</c:v>
                </c:pt>
                <c:pt idx="162">
                  <c:v>43993</c:v>
                </c:pt>
                <c:pt idx="163">
                  <c:v>43994</c:v>
                </c:pt>
                <c:pt idx="164">
                  <c:v>43995</c:v>
                </c:pt>
                <c:pt idx="165">
                  <c:v>43996</c:v>
                </c:pt>
                <c:pt idx="166">
                  <c:v>43997</c:v>
                </c:pt>
                <c:pt idx="167">
                  <c:v>43998</c:v>
                </c:pt>
                <c:pt idx="168">
                  <c:v>43999</c:v>
                </c:pt>
                <c:pt idx="169">
                  <c:v>44000</c:v>
                </c:pt>
                <c:pt idx="170">
                  <c:v>44001</c:v>
                </c:pt>
                <c:pt idx="171">
                  <c:v>44002</c:v>
                </c:pt>
                <c:pt idx="172">
                  <c:v>44003</c:v>
                </c:pt>
                <c:pt idx="173">
                  <c:v>44004</c:v>
                </c:pt>
                <c:pt idx="174">
                  <c:v>44005</c:v>
                </c:pt>
                <c:pt idx="175">
                  <c:v>44006</c:v>
                </c:pt>
                <c:pt idx="176">
                  <c:v>44007</c:v>
                </c:pt>
                <c:pt idx="177">
                  <c:v>44008</c:v>
                </c:pt>
                <c:pt idx="178">
                  <c:v>44009</c:v>
                </c:pt>
                <c:pt idx="179">
                  <c:v>44010</c:v>
                </c:pt>
                <c:pt idx="180">
                  <c:v>44011</c:v>
                </c:pt>
                <c:pt idx="181">
                  <c:v>44012</c:v>
                </c:pt>
                <c:pt idx="182">
                  <c:v>44013</c:v>
                </c:pt>
                <c:pt idx="183">
                  <c:v>44014</c:v>
                </c:pt>
                <c:pt idx="184">
                  <c:v>44015</c:v>
                </c:pt>
                <c:pt idx="185">
                  <c:v>44016</c:v>
                </c:pt>
                <c:pt idx="186">
                  <c:v>44017</c:v>
                </c:pt>
                <c:pt idx="187">
                  <c:v>44018</c:v>
                </c:pt>
                <c:pt idx="188">
                  <c:v>44019</c:v>
                </c:pt>
                <c:pt idx="189">
                  <c:v>44020</c:v>
                </c:pt>
                <c:pt idx="190">
                  <c:v>44021</c:v>
                </c:pt>
                <c:pt idx="191">
                  <c:v>44022</c:v>
                </c:pt>
                <c:pt idx="192">
                  <c:v>44023</c:v>
                </c:pt>
                <c:pt idx="193">
                  <c:v>44024</c:v>
                </c:pt>
                <c:pt idx="194">
                  <c:v>44025</c:v>
                </c:pt>
                <c:pt idx="195">
                  <c:v>44026</c:v>
                </c:pt>
                <c:pt idx="196">
                  <c:v>44027</c:v>
                </c:pt>
                <c:pt idx="197">
                  <c:v>44028</c:v>
                </c:pt>
                <c:pt idx="198">
                  <c:v>44029</c:v>
                </c:pt>
                <c:pt idx="199">
                  <c:v>44030</c:v>
                </c:pt>
                <c:pt idx="200">
                  <c:v>44031</c:v>
                </c:pt>
                <c:pt idx="201">
                  <c:v>44032</c:v>
                </c:pt>
                <c:pt idx="202">
                  <c:v>44033</c:v>
                </c:pt>
                <c:pt idx="203">
                  <c:v>44034</c:v>
                </c:pt>
                <c:pt idx="204">
                  <c:v>44035</c:v>
                </c:pt>
                <c:pt idx="205">
                  <c:v>44036</c:v>
                </c:pt>
                <c:pt idx="206">
                  <c:v>44037</c:v>
                </c:pt>
                <c:pt idx="207">
                  <c:v>44038</c:v>
                </c:pt>
                <c:pt idx="208">
                  <c:v>44039</c:v>
                </c:pt>
                <c:pt idx="209">
                  <c:v>44040</c:v>
                </c:pt>
                <c:pt idx="210">
                  <c:v>44041</c:v>
                </c:pt>
                <c:pt idx="211">
                  <c:v>44042</c:v>
                </c:pt>
                <c:pt idx="212">
                  <c:v>44043</c:v>
                </c:pt>
                <c:pt idx="213">
                  <c:v>44044</c:v>
                </c:pt>
                <c:pt idx="214">
                  <c:v>44045</c:v>
                </c:pt>
                <c:pt idx="215">
                  <c:v>44046</c:v>
                </c:pt>
                <c:pt idx="216">
                  <c:v>44047</c:v>
                </c:pt>
                <c:pt idx="217">
                  <c:v>44048</c:v>
                </c:pt>
                <c:pt idx="218">
                  <c:v>44049</c:v>
                </c:pt>
                <c:pt idx="219">
                  <c:v>44050</c:v>
                </c:pt>
                <c:pt idx="220">
                  <c:v>44051</c:v>
                </c:pt>
                <c:pt idx="221">
                  <c:v>44052</c:v>
                </c:pt>
                <c:pt idx="222">
                  <c:v>44053</c:v>
                </c:pt>
                <c:pt idx="223">
                  <c:v>44054</c:v>
                </c:pt>
                <c:pt idx="224">
                  <c:v>44055</c:v>
                </c:pt>
                <c:pt idx="225">
                  <c:v>44056</c:v>
                </c:pt>
                <c:pt idx="226">
                  <c:v>44057</c:v>
                </c:pt>
                <c:pt idx="227">
                  <c:v>44058</c:v>
                </c:pt>
                <c:pt idx="228">
                  <c:v>44059</c:v>
                </c:pt>
                <c:pt idx="229">
                  <c:v>44060</c:v>
                </c:pt>
                <c:pt idx="230">
                  <c:v>44061</c:v>
                </c:pt>
                <c:pt idx="231">
                  <c:v>44062</c:v>
                </c:pt>
                <c:pt idx="232">
                  <c:v>44063</c:v>
                </c:pt>
                <c:pt idx="233">
                  <c:v>44064</c:v>
                </c:pt>
                <c:pt idx="234">
                  <c:v>44065</c:v>
                </c:pt>
                <c:pt idx="235">
                  <c:v>44066</c:v>
                </c:pt>
                <c:pt idx="236">
                  <c:v>44067</c:v>
                </c:pt>
                <c:pt idx="237">
                  <c:v>44068</c:v>
                </c:pt>
                <c:pt idx="238">
                  <c:v>44069</c:v>
                </c:pt>
                <c:pt idx="239">
                  <c:v>44070</c:v>
                </c:pt>
                <c:pt idx="240">
                  <c:v>44071</c:v>
                </c:pt>
                <c:pt idx="241">
                  <c:v>44072</c:v>
                </c:pt>
                <c:pt idx="242">
                  <c:v>44073</c:v>
                </c:pt>
                <c:pt idx="243">
                  <c:v>44074</c:v>
                </c:pt>
                <c:pt idx="244">
                  <c:v>44075</c:v>
                </c:pt>
                <c:pt idx="245">
                  <c:v>44076</c:v>
                </c:pt>
                <c:pt idx="246">
                  <c:v>44077</c:v>
                </c:pt>
                <c:pt idx="247">
                  <c:v>44078</c:v>
                </c:pt>
                <c:pt idx="248">
                  <c:v>44079</c:v>
                </c:pt>
                <c:pt idx="249">
                  <c:v>44080</c:v>
                </c:pt>
                <c:pt idx="250">
                  <c:v>44081</c:v>
                </c:pt>
                <c:pt idx="251">
                  <c:v>44082</c:v>
                </c:pt>
                <c:pt idx="252">
                  <c:v>44083</c:v>
                </c:pt>
                <c:pt idx="253">
                  <c:v>44084</c:v>
                </c:pt>
                <c:pt idx="254">
                  <c:v>44085</c:v>
                </c:pt>
                <c:pt idx="255">
                  <c:v>44086</c:v>
                </c:pt>
                <c:pt idx="256">
                  <c:v>44087</c:v>
                </c:pt>
                <c:pt idx="257">
                  <c:v>44088</c:v>
                </c:pt>
                <c:pt idx="258">
                  <c:v>44089</c:v>
                </c:pt>
                <c:pt idx="259">
                  <c:v>44090</c:v>
                </c:pt>
                <c:pt idx="260">
                  <c:v>44091</c:v>
                </c:pt>
                <c:pt idx="261">
                  <c:v>44092</c:v>
                </c:pt>
                <c:pt idx="262">
                  <c:v>44093</c:v>
                </c:pt>
                <c:pt idx="263">
                  <c:v>44094</c:v>
                </c:pt>
                <c:pt idx="264">
                  <c:v>44095</c:v>
                </c:pt>
                <c:pt idx="265">
                  <c:v>44096</c:v>
                </c:pt>
                <c:pt idx="266">
                  <c:v>44097</c:v>
                </c:pt>
                <c:pt idx="267">
                  <c:v>44098</c:v>
                </c:pt>
                <c:pt idx="268">
                  <c:v>44099</c:v>
                </c:pt>
                <c:pt idx="269">
                  <c:v>44100</c:v>
                </c:pt>
                <c:pt idx="270">
                  <c:v>44101</c:v>
                </c:pt>
                <c:pt idx="271">
                  <c:v>44102</c:v>
                </c:pt>
                <c:pt idx="272">
                  <c:v>44103</c:v>
                </c:pt>
                <c:pt idx="273">
                  <c:v>44104</c:v>
                </c:pt>
                <c:pt idx="274">
                  <c:v>44105</c:v>
                </c:pt>
                <c:pt idx="275">
                  <c:v>44106</c:v>
                </c:pt>
                <c:pt idx="276">
                  <c:v>44107</c:v>
                </c:pt>
                <c:pt idx="277">
                  <c:v>44108</c:v>
                </c:pt>
                <c:pt idx="278">
                  <c:v>44109</c:v>
                </c:pt>
                <c:pt idx="279">
                  <c:v>44110</c:v>
                </c:pt>
                <c:pt idx="280">
                  <c:v>44111</c:v>
                </c:pt>
                <c:pt idx="281">
                  <c:v>44112</c:v>
                </c:pt>
                <c:pt idx="282">
                  <c:v>44113</c:v>
                </c:pt>
                <c:pt idx="283">
                  <c:v>44114</c:v>
                </c:pt>
                <c:pt idx="284">
                  <c:v>44115</c:v>
                </c:pt>
                <c:pt idx="285">
                  <c:v>44116</c:v>
                </c:pt>
                <c:pt idx="286">
                  <c:v>44117</c:v>
                </c:pt>
                <c:pt idx="287">
                  <c:v>44118</c:v>
                </c:pt>
                <c:pt idx="288">
                  <c:v>44119</c:v>
                </c:pt>
                <c:pt idx="289">
                  <c:v>44120</c:v>
                </c:pt>
                <c:pt idx="290">
                  <c:v>44121</c:v>
                </c:pt>
                <c:pt idx="291">
                  <c:v>44122</c:v>
                </c:pt>
                <c:pt idx="292">
                  <c:v>44123</c:v>
                </c:pt>
                <c:pt idx="293">
                  <c:v>44124</c:v>
                </c:pt>
                <c:pt idx="294">
                  <c:v>44125</c:v>
                </c:pt>
                <c:pt idx="295">
                  <c:v>44126</c:v>
                </c:pt>
                <c:pt idx="296">
                  <c:v>44127</c:v>
                </c:pt>
                <c:pt idx="297">
                  <c:v>44128</c:v>
                </c:pt>
                <c:pt idx="298">
                  <c:v>44129</c:v>
                </c:pt>
                <c:pt idx="299">
                  <c:v>44130</c:v>
                </c:pt>
                <c:pt idx="300">
                  <c:v>44131</c:v>
                </c:pt>
                <c:pt idx="301">
                  <c:v>44132</c:v>
                </c:pt>
                <c:pt idx="302">
                  <c:v>44133</c:v>
                </c:pt>
                <c:pt idx="303">
                  <c:v>44134</c:v>
                </c:pt>
                <c:pt idx="304">
                  <c:v>44135</c:v>
                </c:pt>
                <c:pt idx="305">
                  <c:v>44136</c:v>
                </c:pt>
                <c:pt idx="306">
                  <c:v>44137</c:v>
                </c:pt>
                <c:pt idx="307">
                  <c:v>44138</c:v>
                </c:pt>
                <c:pt idx="308">
                  <c:v>44139</c:v>
                </c:pt>
                <c:pt idx="309">
                  <c:v>44140</c:v>
                </c:pt>
                <c:pt idx="310">
                  <c:v>44141</c:v>
                </c:pt>
                <c:pt idx="311">
                  <c:v>44142</c:v>
                </c:pt>
                <c:pt idx="312">
                  <c:v>44143</c:v>
                </c:pt>
                <c:pt idx="313">
                  <c:v>44144</c:v>
                </c:pt>
                <c:pt idx="314">
                  <c:v>44145</c:v>
                </c:pt>
                <c:pt idx="315">
                  <c:v>44146</c:v>
                </c:pt>
                <c:pt idx="316">
                  <c:v>44147</c:v>
                </c:pt>
                <c:pt idx="317">
                  <c:v>44148</c:v>
                </c:pt>
                <c:pt idx="318">
                  <c:v>44149</c:v>
                </c:pt>
                <c:pt idx="319">
                  <c:v>44150</c:v>
                </c:pt>
                <c:pt idx="320">
                  <c:v>44151</c:v>
                </c:pt>
                <c:pt idx="321">
                  <c:v>44152</c:v>
                </c:pt>
                <c:pt idx="322">
                  <c:v>44153</c:v>
                </c:pt>
                <c:pt idx="323">
                  <c:v>44154</c:v>
                </c:pt>
                <c:pt idx="324">
                  <c:v>44155</c:v>
                </c:pt>
                <c:pt idx="325">
                  <c:v>44156</c:v>
                </c:pt>
                <c:pt idx="326">
                  <c:v>44157</c:v>
                </c:pt>
                <c:pt idx="327">
                  <c:v>44158</c:v>
                </c:pt>
                <c:pt idx="328">
                  <c:v>44159</c:v>
                </c:pt>
                <c:pt idx="329">
                  <c:v>44160</c:v>
                </c:pt>
                <c:pt idx="330">
                  <c:v>44161</c:v>
                </c:pt>
                <c:pt idx="331">
                  <c:v>44162</c:v>
                </c:pt>
                <c:pt idx="332">
                  <c:v>44163</c:v>
                </c:pt>
                <c:pt idx="333">
                  <c:v>44164</c:v>
                </c:pt>
                <c:pt idx="334">
                  <c:v>44165</c:v>
                </c:pt>
                <c:pt idx="335">
                  <c:v>44166</c:v>
                </c:pt>
                <c:pt idx="336">
                  <c:v>44167</c:v>
                </c:pt>
                <c:pt idx="337">
                  <c:v>44168</c:v>
                </c:pt>
                <c:pt idx="338">
                  <c:v>44169</c:v>
                </c:pt>
                <c:pt idx="339">
                  <c:v>44170</c:v>
                </c:pt>
                <c:pt idx="340">
                  <c:v>44171</c:v>
                </c:pt>
                <c:pt idx="341">
                  <c:v>44172</c:v>
                </c:pt>
                <c:pt idx="342">
                  <c:v>44173</c:v>
                </c:pt>
                <c:pt idx="343">
                  <c:v>44174</c:v>
                </c:pt>
                <c:pt idx="344">
                  <c:v>44175</c:v>
                </c:pt>
                <c:pt idx="345">
                  <c:v>44176</c:v>
                </c:pt>
                <c:pt idx="346">
                  <c:v>44177</c:v>
                </c:pt>
                <c:pt idx="347">
                  <c:v>44178</c:v>
                </c:pt>
                <c:pt idx="348">
                  <c:v>44179</c:v>
                </c:pt>
                <c:pt idx="349">
                  <c:v>44180</c:v>
                </c:pt>
                <c:pt idx="350">
                  <c:v>44181</c:v>
                </c:pt>
                <c:pt idx="351">
                  <c:v>44182</c:v>
                </c:pt>
                <c:pt idx="352">
                  <c:v>44183</c:v>
                </c:pt>
                <c:pt idx="353">
                  <c:v>44184</c:v>
                </c:pt>
                <c:pt idx="354">
                  <c:v>44185</c:v>
                </c:pt>
                <c:pt idx="355">
                  <c:v>44186</c:v>
                </c:pt>
                <c:pt idx="356">
                  <c:v>44187</c:v>
                </c:pt>
                <c:pt idx="357">
                  <c:v>44188</c:v>
                </c:pt>
                <c:pt idx="358">
                  <c:v>44189</c:v>
                </c:pt>
                <c:pt idx="359">
                  <c:v>44190</c:v>
                </c:pt>
                <c:pt idx="360">
                  <c:v>44191</c:v>
                </c:pt>
                <c:pt idx="361">
                  <c:v>44192</c:v>
                </c:pt>
                <c:pt idx="362">
                  <c:v>44193</c:v>
                </c:pt>
                <c:pt idx="363">
                  <c:v>44194</c:v>
                </c:pt>
                <c:pt idx="364">
                  <c:v>44195</c:v>
                </c:pt>
                <c:pt idx="365">
                  <c:v>44196</c:v>
                </c:pt>
                <c:pt idx="366">
                  <c:v>44197</c:v>
                </c:pt>
                <c:pt idx="367">
                  <c:v>44198</c:v>
                </c:pt>
                <c:pt idx="368">
                  <c:v>44199</c:v>
                </c:pt>
                <c:pt idx="369">
                  <c:v>44200</c:v>
                </c:pt>
                <c:pt idx="370">
                  <c:v>44201</c:v>
                </c:pt>
                <c:pt idx="371">
                  <c:v>44202</c:v>
                </c:pt>
                <c:pt idx="372">
                  <c:v>44203</c:v>
                </c:pt>
                <c:pt idx="373">
                  <c:v>44204</c:v>
                </c:pt>
                <c:pt idx="374">
                  <c:v>44205</c:v>
                </c:pt>
                <c:pt idx="375">
                  <c:v>44206</c:v>
                </c:pt>
                <c:pt idx="376">
                  <c:v>44207</c:v>
                </c:pt>
                <c:pt idx="377">
                  <c:v>44208</c:v>
                </c:pt>
                <c:pt idx="378">
                  <c:v>44209</c:v>
                </c:pt>
                <c:pt idx="379">
                  <c:v>44210</c:v>
                </c:pt>
                <c:pt idx="380">
                  <c:v>44211</c:v>
                </c:pt>
                <c:pt idx="381">
                  <c:v>44212</c:v>
                </c:pt>
                <c:pt idx="382">
                  <c:v>44213</c:v>
                </c:pt>
                <c:pt idx="383">
                  <c:v>44214</c:v>
                </c:pt>
                <c:pt idx="384">
                  <c:v>44215</c:v>
                </c:pt>
                <c:pt idx="385">
                  <c:v>44216</c:v>
                </c:pt>
                <c:pt idx="386">
                  <c:v>44217</c:v>
                </c:pt>
                <c:pt idx="387">
                  <c:v>44218</c:v>
                </c:pt>
                <c:pt idx="388">
                  <c:v>44219</c:v>
                </c:pt>
                <c:pt idx="389">
                  <c:v>44220</c:v>
                </c:pt>
                <c:pt idx="390">
                  <c:v>44221</c:v>
                </c:pt>
                <c:pt idx="391">
                  <c:v>44222</c:v>
                </c:pt>
                <c:pt idx="392">
                  <c:v>44223</c:v>
                </c:pt>
                <c:pt idx="393">
                  <c:v>44224</c:v>
                </c:pt>
                <c:pt idx="394">
                  <c:v>44225</c:v>
                </c:pt>
                <c:pt idx="395">
                  <c:v>44226</c:v>
                </c:pt>
                <c:pt idx="396">
                  <c:v>44227</c:v>
                </c:pt>
                <c:pt idx="397">
                  <c:v>44228</c:v>
                </c:pt>
                <c:pt idx="398">
                  <c:v>44229</c:v>
                </c:pt>
                <c:pt idx="399">
                  <c:v>44230</c:v>
                </c:pt>
                <c:pt idx="400">
                  <c:v>44231</c:v>
                </c:pt>
                <c:pt idx="401">
                  <c:v>44232</c:v>
                </c:pt>
                <c:pt idx="402">
                  <c:v>44233</c:v>
                </c:pt>
                <c:pt idx="403">
                  <c:v>44234</c:v>
                </c:pt>
                <c:pt idx="404">
                  <c:v>44235</c:v>
                </c:pt>
                <c:pt idx="405">
                  <c:v>44236</c:v>
                </c:pt>
                <c:pt idx="406">
                  <c:v>44237</c:v>
                </c:pt>
                <c:pt idx="407">
                  <c:v>44238</c:v>
                </c:pt>
                <c:pt idx="408">
                  <c:v>44239</c:v>
                </c:pt>
                <c:pt idx="409">
                  <c:v>44240</c:v>
                </c:pt>
                <c:pt idx="410">
                  <c:v>44241</c:v>
                </c:pt>
                <c:pt idx="411">
                  <c:v>44242</c:v>
                </c:pt>
                <c:pt idx="412">
                  <c:v>44243</c:v>
                </c:pt>
                <c:pt idx="413">
                  <c:v>44244</c:v>
                </c:pt>
                <c:pt idx="414">
                  <c:v>44245</c:v>
                </c:pt>
                <c:pt idx="415">
                  <c:v>44246</c:v>
                </c:pt>
                <c:pt idx="416">
                  <c:v>44247</c:v>
                </c:pt>
                <c:pt idx="417">
                  <c:v>44248</c:v>
                </c:pt>
                <c:pt idx="418">
                  <c:v>44249</c:v>
                </c:pt>
                <c:pt idx="419">
                  <c:v>44250</c:v>
                </c:pt>
                <c:pt idx="420">
                  <c:v>44251</c:v>
                </c:pt>
                <c:pt idx="421">
                  <c:v>44252</c:v>
                </c:pt>
                <c:pt idx="422">
                  <c:v>44253</c:v>
                </c:pt>
                <c:pt idx="423">
                  <c:v>44254</c:v>
                </c:pt>
                <c:pt idx="424">
                  <c:v>44255</c:v>
                </c:pt>
                <c:pt idx="425">
                  <c:v>44256</c:v>
                </c:pt>
                <c:pt idx="426">
                  <c:v>44257</c:v>
                </c:pt>
                <c:pt idx="427">
                  <c:v>44258</c:v>
                </c:pt>
                <c:pt idx="428">
                  <c:v>44259</c:v>
                </c:pt>
                <c:pt idx="429">
                  <c:v>44260</c:v>
                </c:pt>
                <c:pt idx="430">
                  <c:v>44261</c:v>
                </c:pt>
                <c:pt idx="431">
                  <c:v>44262</c:v>
                </c:pt>
                <c:pt idx="432">
                  <c:v>44263</c:v>
                </c:pt>
                <c:pt idx="433">
                  <c:v>44264</c:v>
                </c:pt>
                <c:pt idx="434">
                  <c:v>44265</c:v>
                </c:pt>
                <c:pt idx="435">
                  <c:v>44266</c:v>
                </c:pt>
                <c:pt idx="436">
                  <c:v>44267</c:v>
                </c:pt>
                <c:pt idx="437">
                  <c:v>44268</c:v>
                </c:pt>
                <c:pt idx="438">
                  <c:v>44269</c:v>
                </c:pt>
                <c:pt idx="439">
                  <c:v>44270</c:v>
                </c:pt>
                <c:pt idx="440">
                  <c:v>44271</c:v>
                </c:pt>
                <c:pt idx="441">
                  <c:v>44272</c:v>
                </c:pt>
                <c:pt idx="442">
                  <c:v>44273</c:v>
                </c:pt>
                <c:pt idx="443">
                  <c:v>44274</c:v>
                </c:pt>
                <c:pt idx="444">
                  <c:v>44275</c:v>
                </c:pt>
                <c:pt idx="445">
                  <c:v>44276</c:v>
                </c:pt>
                <c:pt idx="446">
                  <c:v>44277</c:v>
                </c:pt>
                <c:pt idx="447">
                  <c:v>44278</c:v>
                </c:pt>
                <c:pt idx="448">
                  <c:v>44279</c:v>
                </c:pt>
                <c:pt idx="449">
                  <c:v>44280</c:v>
                </c:pt>
                <c:pt idx="450">
                  <c:v>44281</c:v>
                </c:pt>
                <c:pt idx="451">
                  <c:v>44282</c:v>
                </c:pt>
                <c:pt idx="452">
                  <c:v>44283</c:v>
                </c:pt>
                <c:pt idx="453">
                  <c:v>44284</c:v>
                </c:pt>
                <c:pt idx="454">
                  <c:v>44285</c:v>
                </c:pt>
                <c:pt idx="455">
                  <c:v>44286</c:v>
                </c:pt>
                <c:pt idx="456">
                  <c:v>44287</c:v>
                </c:pt>
                <c:pt idx="457">
                  <c:v>44288</c:v>
                </c:pt>
                <c:pt idx="458">
                  <c:v>44289</c:v>
                </c:pt>
                <c:pt idx="459">
                  <c:v>44290</c:v>
                </c:pt>
                <c:pt idx="460">
                  <c:v>44291</c:v>
                </c:pt>
                <c:pt idx="461">
                  <c:v>44292</c:v>
                </c:pt>
                <c:pt idx="462">
                  <c:v>44293</c:v>
                </c:pt>
                <c:pt idx="463">
                  <c:v>44294</c:v>
                </c:pt>
                <c:pt idx="464">
                  <c:v>44295</c:v>
                </c:pt>
                <c:pt idx="465">
                  <c:v>44296</c:v>
                </c:pt>
                <c:pt idx="466">
                  <c:v>44297</c:v>
                </c:pt>
                <c:pt idx="467">
                  <c:v>44298</c:v>
                </c:pt>
                <c:pt idx="468">
                  <c:v>44299</c:v>
                </c:pt>
                <c:pt idx="469">
                  <c:v>44300</c:v>
                </c:pt>
                <c:pt idx="470">
                  <c:v>44301</c:v>
                </c:pt>
                <c:pt idx="471">
                  <c:v>44302</c:v>
                </c:pt>
                <c:pt idx="472">
                  <c:v>44303</c:v>
                </c:pt>
                <c:pt idx="473">
                  <c:v>44304</c:v>
                </c:pt>
                <c:pt idx="474">
                  <c:v>44305</c:v>
                </c:pt>
                <c:pt idx="475">
                  <c:v>44306</c:v>
                </c:pt>
                <c:pt idx="476">
                  <c:v>44307</c:v>
                </c:pt>
                <c:pt idx="477">
                  <c:v>44308</c:v>
                </c:pt>
                <c:pt idx="478">
                  <c:v>44309</c:v>
                </c:pt>
                <c:pt idx="479">
                  <c:v>44310</c:v>
                </c:pt>
                <c:pt idx="480">
                  <c:v>44311</c:v>
                </c:pt>
                <c:pt idx="481">
                  <c:v>44312</c:v>
                </c:pt>
                <c:pt idx="482">
                  <c:v>44313</c:v>
                </c:pt>
                <c:pt idx="483">
                  <c:v>44314</c:v>
                </c:pt>
                <c:pt idx="484">
                  <c:v>44315</c:v>
                </c:pt>
                <c:pt idx="485">
                  <c:v>44316</c:v>
                </c:pt>
                <c:pt idx="486">
                  <c:v>44317</c:v>
                </c:pt>
                <c:pt idx="487">
                  <c:v>44318</c:v>
                </c:pt>
                <c:pt idx="488">
                  <c:v>44319</c:v>
                </c:pt>
                <c:pt idx="489">
                  <c:v>44320</c:v>
                </c:pt>
                <c:pt idx="490">
                  <c:v>44321</c:v>
                </c:pt>
                <c:pt idx="491">
                  <c:v>44322</c:v>
                </c:pt>
                <c:pt idx="492">
                  <c:v>44323</c:v>
                </c:pt>
                <c:pt idx="493">
                  <c:v>44324</c:v>
                </c:pt>
                <c:pt idx="494">
                  <c:v>44325</c:v>
                </c:pt>
                <c:pt idx="495">
                  <c:v>44326</c:v>
                </c:pt>
                <c:pt idx="496">
                  <c:v>44327</c:v>
                </c:pt>
                <c:pt idx="497">
                  <c:v>44328</c:v>
                </c:pt>
                <c:pt idx="498">
                  <c:v>44329</c:v>
                </c:pt>
                <c:pt idx="499">
                  <c:v>44330</c:v>
                </c:pt>
                <c:pt idx="500">
                  <c:v>44331</c:v>
                </c:pt>
                <c:pt idx="501">
                  <c:v>44332</c:v>
                </c:pt>
                <c:pt idx="502">
                  <c:v>44333</c:v>
                </c:pt>
                <c:pt idx="503">
                  <c:v>44334</c:v>
                </c:pt>
                <c:pt idx="504">
                  <c:v>44335</c:v>
                </c:pt>
                <c:pt idx="505">
                  <c:v>44336</c:v>
                </c:pt>
                <c:pt idx="506">
                  <c:v>44337</c:v>
                </c:pt>
                <c:pt idx="507">
                  <c:v>44338</c:v>
                </c:pt>
                <c:pt idx="508">
                  <c:v>44339</c:v>
                </c:pt>
                <c:pt idx="509">
                  <c:v>44340</c:v>
                </c:pt>
                <c:pt idx="510">
                  <c:v>44341</c:v>
                </c:pt>
                <c:pt idx="511">
                  <c:v>44342</c:v>
                </c:pt>
                <c:pt idx="512">
                  <c:v>44343</c:v>
                </c:pt>
                <c:pt idx="513">
                  <c:v>44344</c:v>
                </c:pt>
                <c:pt idx="514">
                  <c:v>44345</c:v>
                </c:pt>
                <c:pt idx="515">
                  <c:v>44346</c:v>
                </c:pt>
                <c:pt idx="516">
                  <c:v>44347</c:v>
                </c:pt>
                <c:pt idx="517">
                  <c:v>44348</c:v>
                </c:pt>
                <c:pt idx="518">
                  <c:v>44349</c:v>
                </c:pt>
                <c:pt idx="519">
                  <c:v>44350</c:v>
                </c:pt>
                <c:pt idx="520">
                  <c:v>44351</c:v>
                </c:pt>
                <c:pt idx="521">
                  <c:v>44352</c:v>
                </c:pt>
                <c:pt idx="522">
                  <c:v>44353</c:v>
                </c:pt>
                <c:pt idx="523">
                  <c:v>44354</c:v>
                </c:pt>
                <c:pt idx="524">
                  <c:v>44355</c:v>
                </c:pt>
                <c:pt idx="525">
                  <c:v>44356</c:v>
                </c:pt>
                <c:pt idx="526">
                  <c:v>44357</c:v>
                </c:pt>
                <c:pt idx="527">
                  <c:v>44358</c:v>
                </c:pt>
                <c:pt idx="528">
                  <c:v>44359</c:v>
                </c:pt>
                <c:pt idx="529">
                  <c:v>44360</c:v>
                </c:pt>
                <c:pt idx="530">
                  <c:v>44361</c:v>
                </c:pt>
                <c:pt idx="531">
                  <c:v>44362</c:v>
                </c:pt>
                <c:pt idx="532">
                  <c:v>44363</c:v>
                </c:pt>
                <c:pt idx="533">
                  <c:v>44364</c:v>
                </c:pt>
                <c:pt idx="534">
                  <c:v>44365</c:v>
                </c:pt>
                <c:pt idx="535">
                  <c:v>44366</c:v>
                </c:pt>
                <c:pt idx="536">
                  <c:v>44367</c:v>
                </c:pt>
                <c:pt idx="537">
                  <c:v>44368</c:v>
                </c:pt>
                <c:pt idx="538">
                  <c:v>44369</c:v>
                </c:pt>
                <c:pt idx="539">
                  <c:v>44370</c:v>
                </c:pt>
                <c:pt idx="540">
                  <c:v>44371</c:v>
                </c:pt>
                <c:pt idx="541">
                  <c:v>44372</c:v>
                </c:pt>
                <c:pt idx="542">
                  <c:v>44373</c:v>
                </c:pt>
                <c:pt idx="543">
                  <c:v>44374</c:v>
                </c:pt>
                <c:pt idx="544">
                  <c:v>44375</c:v>
                </c:pt>
                <c:pt idx="545">
                  <c:v>44376</c:v>
                </c:pt>
              </c:numCache>
            </c:numRef>
          </c:cat>
          <c:val>
            <c:numRef>
              <c:f>Sheet3!$BW$3:$BW$548</c:f>
              <c:numCache>
                <c:formatCode>General</c:formatCode>
                <c:ptCount val="546"/>
                <c:pt idx="299">
                  <c:v>800</c:v>
                </c:pt>
                <c:pt idx="300">
                  <c:v>800</c:v>
                </c:pt>
                <c:pt idx="301">
                  <c:v>800</c:v>
                </c:pt>
                <c:pt idx="302">
                  <c:v>800</c:v>
                </c:pt>
                <c:pt idx="303">
                  <c:v>800</c:v>
                </c:pt>
                <c:pt idx="304">
                  <c:v>800</c:v>
                </c:pt>
                <c:pt idx="305">
                  <c:v>800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49-9CC8-4140-B968-02DA341257F4}"/>
            </c:ext>
          </c:extLst>
        </c:ser>
        <c:ser>
          <c:idx val="74"/>
          <c:order val="74"/>
          <c:tx>
            <c:strRef>
              <c:f>Sheet3!$BX$2</c:f>
              <c:strCache>
                <c:ptCount val="1"/>
                <c:pt idx="0">
                  <c:v>狂欢万圣夜</c:v>
                </c:pt>
              </c:strCache>
            </c:strRef>
          </c:tx>
          <c:spPr>
            <a:ln w="28575" cap="rnd">
              <a:solidFill>
                <a:schemeClr val="accent3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Sheet3!$A$3:$A$548</c:f>
              <c:numCache>
                <c:formatCode>m/d/yyyy</c:formatCode>
                <c:ptCount val="546"/>
                <c:pt idx="0">
                  <c:v>43831</c:v>
                </c:pt>
                <c:pt idx="1">
                  <c:v>43832</c:v>
                </c:pt>
                <c:pt idx="2">
                  <c:v>43833</c:v>
                </c:pt>
                <c:pt idx="3">
                  <c:v>43834</c:v>
                </c:pt>
                <c:pt idx="4">
                  <c:v>43835</c:v>
                </c:pt>
                <c:pt idx="5">
                  <c:v>43836</c:v>
                </c:pt>
                <c:pt idx="6">
                  <c:v>43837</c:v>
                </c:pt>
                <c:pt idx="7">
                  <c:v>43838</c:v>
                </c:pt>
                <c:pt idx="8">
                  <c:v>43839</c:v>
                </c:pt>
                <c:pt idx="9">
                  <c:v>43840</c:v>
                </c:pt>
                <c:pt idx="10">
                  <c:v>43841</c:v>
                </c:pt>
                <c:pt idx="11">
                  <c:v>43842</c:v>
                </c:pt>
                <c:pt idx="12">
                  <c:v>43843</c:v>
                </c:pt>
                <c:pt idx="13">
                  <c:v>43844</c:v>
                </c:pt>
                <c:pt idx="14">
                  <c:v>43845</c:v>
                </c:pt>
                <c:pt idx="15">
                  <c:v>43846</c:v>
                </c:pt>
                <c:pt idx="16">
                  <c:v>43847</c:v>
                </c:pt>
                <c:pt idx="17">
                  <c:v>43848</c:v>
                </c:pt>
                <c:pt idx="18">
                  <c:v>43849</c:v>
                </c:pt>
                <c:pt idx="19">
                  <c:v>43850</c:v>
                </c:pt>
                <c:pt idx="20">
                  <c:v>43851</c:v>
                </c:pt>
                <c:pt idx="21">
                  <c:v>43852</c:v>
                </c:pt>
                <c:pt idx="22">
                  <c:v>43853</c:v>
                </c:pt>
                <c:pt idx="23">
                  <c:v>43854</c:v>
                </c:pt>
                <c:pt idx="24">
                  <c:v>43855</c:v>
                </c:pt>
                <c:pt idx="25">
                  <c:v>43856</c:v>
                </c:pt>
                <c:pt idx="26">
                  <c:v>43857</c:v>
                </c:pt>
                <c:pt idx="27">
                  <c:v>43858</c:v>
                </c:pt>
                <c:pt idx="28">
                  <c:v>43859</c:v>
                </c:pt>
                <c:pt idx="29">
                  <c:v>43860</c:v>
                </c:pt>
                <c:pt idx="30">
                  <c:v>43861</c:v>
                </c:pt>
                <c:pt idx="31">
                  <c:v>43862</c:v>
                </c:pt>
                <c:pt idx="32">
                  <c:v>43863</c:v>
                </c:pt>
                <c:pt idx="33">
                  <c:v>43864</c:v>
                </c:pt>
                <c:pt idx="34">
                  <c:v>43865</c:v>
                </c:pt>
                <c:pt idx="35">
                  <c:v>43866</c:v>
                </c:pt>
                <c:pt idx="36">
                  <c:v>43867</c:v>
                </c:pt>
                <c:pt idx="37">
                  <c:v>43868</c:v>
                </c:pt>
                <c:pt idx="38">
                  <c:v>43869</c:v>
                </c:pt>
                <c:pt idx="39">
                  <c:v>43870</c:v>
                </c:pt>
                <c:pt idx="40">
                  <c:v>43871</c:v>
                </c:pt>
                <c:pt idx="41">
                  <c:v>43872</c:v>
                </c:pt>
                <c:pt idx="42">
                  <c:v>43873</c:v>
                </c:pt>
                <c:pt idx="43">
                  <c:v>43874</c:v>
                </c:pt>
                <c:pt idx="44">
                  <c:v>43875</c:v>
                </c:pt>
                <c:pt idx="45">
                  <c:v>43876</c:v>
                </c:pt>
                <c:pt idx="46">
                  <c:v>43877</c:v>
                </c:pt>
                <c:pt idx="47">
                  <c:v>43878</c:v>
                </c:pt>
                <c:pt idx="48">
                  <c:v>43879</c:v>
                </c:pt>
                <c:pt idx="49">
                  <c:v>43880</c:v>
                </c:pt>
                <c:pt idx="50">
                  <c:v>43881</c:v>
                </c:pt>
                <c:pt idx="51">
                  <c:v>43882</c:v>
                </c:pt>
                <c:pt idx="52">
                  <c:v>43883</c:v>
                </c:pt>
                <c:pt idx="53">
                  <c:v>43884</c:v>
                </c:pt>
                <c:pt idx="54">
                  <c:v>43885</c:v>
                </c:pt>
                <c:pt idx="55">
                  <c:v>43886</c:v>
                </c:pt>
                <c:pt idx="56">
                  <c:v>43887</c:v>
                </c:pt>
                <c:pt idx="57">
                  <c:v>43888</c:v>
                </c:pt>
                <c:pt idx="58">
                  <c:v>43889</c:v>
                </c:pt>
                <c:pt idx="59">
                  <c:v>43890</c:v>
                </c:pt>
                <c:pt idx="60">
                  <c:v>43891</c:v>
                </c:pt>
                <c:pt idx="61">
                  <c:v>43892</c:v>
                </c:pt>
                <c:pt idx="62">
                  <c:v>43893</c:v>
                </c:pt>
                <c:pt idx="63">
                  <c:v>43894</c:v>
                </c:pt>
                <c:pt idx="64">
                  <c:v>43895</c:v>
                </c:pt>
                <c:pt idx="65">
                  <c:v>43896</c:v>
                </c:pt>
                <c:pt idx="66">
                  <c:v>43897</c:v>
                </c:pt>
                <c:pt idx="67">
                  <c:v>43898</c:v>
                </c:pt>
                <c:pt idx="68">
                  <c:v>43899</c:v>
                </c:pt>
                <c:pt idx="69">
                  <c:v>43900</c:v>
                </c:pt>
                <c:pt idx="70">
                  <c:v>43901</c:v>
                </c:pt>
                <c:pt idx="71">
                  <c:v>43902</c:v>
                </c:pt>
                <c:pt idx="72">
                  <c:v>43903</c:v>
                </c:pt>
                <c:pt idx="73">
                  <c:v>43904</c:v>
                </c:pt>
                <c:pt idx="74">
                  <c:v>43905</c:v>
                </c:pt>
                <c:pt idx="75">
                  <c:v>43906</c:v>
                </c:pt>
                <c:pt idx="76">
                  <c:v>43907</c:v>
                </c:pt>
                <c:pt idx="77">
                  <c:v>43908</c:v>
                </c:pt>
                <c:pt idx="78">
                  <c:v>43909</c:v>
                </c:pt>
                <c:pt idx="79">
                  <c:v>43910</c:v>
                </c:pt>
                <c:pt idx="80">
                  <c:v>43911</c:v>
                </c:pt>
                <c:pt idx="81">
                  <c:v>43912</c:v>
                </c:pt>
                <c:pt idx="82">
                  <c:v>43913</c:v>
                </c:pt>
                <c:pt idx="83">
                  <c:v>43914</c:v>
                </c:pt>
                <c:pt idx="84">
                  <c:v>43915</c:v>
                </c:pt>
                <c:pt idx="85">
                  <c:v>43916</c:v>
                </c:pt>
                <c:pt idx="86">
                  <c:v>43917</c:v>
                </c:pt>
                <c:pt idx="87">
                  <c:v>43918</c:v>
                </c:pt>
                <c:pt idx="88">
                  <c:v>43919</c:v>
                </c:pt>
                <c:pt idx="89">
                  <c:v>43920</c:v>
                </c:pt>
                <c:pt idx="90">
                  <c:v>43921</c:v>
                </c:pt>
                <c:pt idx="91">
                  <c:v>43922</c:v>
                </c:pt>
                <c:pt idx="92">
                  <c:v>43923</c:v>
                </c:pt>
                <c:pt idx="93">
                  <c:v>43924</c:v>
                </c:pt>
                <c:pt idx="94">
                  <c:v>43925</c:v>
                </c:pt>
                <c:pt idx="95">
                  <c:v>43926</c:v>
                </c:pt>
                <c:pt idx="96">
                  <c:v>43927</c:v>
                </c:pt>
                <c:pt idx="97">
                  <c:v>43928</c:v>
                </c:pt>
                <c:pt idx="98">
                  <c:v>43929</c:v>
                </c:pt>
                <c:pt idx="99">
                  <c:v>43930</c:v>
                </c:pt>
                <c:pt idx="100">
                  <c:v>43931</c:v>
                </c:pt>
                <c:pt idx="101">
                  <c:v>43932</c:v>
                </c:pt>
                <c:pt idx="102">
                  <c:v>43933</c:v>
                </c:pt>
                <c:pt idx="103">
                  <c:v>43934</c:v>
                </c:pt>
                <c:pt idx="104">
                  <c:v>43935</c:v>
                </c:pt>
                <c:pt idx="105">
                  <c:v>43936</c:v>
                </c:pt>
                <c:pt idx="106">
                  <c:v>43937</c:v>
                </c:pt>
                <c:pt idx="107">
                  <c:v>43938</c:v>
                </c:pt>
                <c:pt idx="108">
                  <c:v>43939</c:v>
                </c:pt>
                <c:pt idx="109">
                  <c:v>43940</c:v>
                </c:pt>
                <c:pt idx="110">
                  <c:v>43941</c:v>
                </c:pt>
                <c:pt idx="111">
                  <c:v>43942</c:v>
                </c:pt>
                <c:pt idx="112">
                  <c:v>43943</c:v>
                </c:pt>
                <c:pt idx="113">
                  <c:v>43944</c:v>
                </c:pt>
                <c:pt idx="114">
                  <c:v>43945</c:v>
                </c:pt>
                <c:pt idx="115">
                  <c:v>43946</c:v>
                </c:pt>
                <c:pt idx="116">
                  <c:v>43947</c:v>
                </c:pt>
                <c:pt idx="117">
                  <c:v>43948</c:v>
                </c:pt>
                <c:pt idx="118">
                  <c:v>43949</c:v>
                </c:pt>
                <c:pt idx="119">
                  <c:v>43950</c:v>
                </c:pt>
                <c:pt idx="120">
                  <c:v>43951</c:v>
                </c:pt>
                <c:pt idx="121">
                  <c:v>43952</c:v>
                </c:pt>
                <c:pt idx="122">
                  <c:v>43953</c:v>
                </c:pt>
                <c:pt idx="123">
                  <c:v>43954</c:v>
                </c:pt>
                <c:pt idx="124">
                  <c:v>43955</c:v>
                </c:pt>
                <c:pt idx="125">
                  <c:v>43956</c:v>
                </c:pt>
                <c:pt idx="126">
                  <c:v>43957</c:v>
                </c:pt>
                <c:pt idx="127">
                  <c:v>43958</c:v>
                </c:pt>
                <c:pt idx="128">
                  <c:v>43959</c:v>
                </c:pt>
                <c:pt idx="129">
                  <c:v>43960</c:v>
                </c:pt>
                <c:pt idx="130">
                  <c:v>43961</c:v>
                </c:pt>
                <c:pt idx="131">
                  <c:v>43962</c:v>
                </c:pt>
                <c:pt idx="132">
                  <c:v>43963</c:v>
                </c:pt>
                <c:pt idx="133">
                  <c:v>43964</c:v>
                </c:pt>
                <c:pt idx="134">
                  <c:v>43965</c:v>
                </c:pt>
                <c:pt idx="135">
                  <c:v>43966</c:v>
                </c:pt>
                <c:pt idx="136">
                  <c:v>43967</c:v>
                </c:pt>
                <c:pt idx="137">
                  <c:v>43968</c:v>
                </c:pt>
                <c:pt idx="138">
                  <c:v>43969</c:v>
                </c:pt>
                <c:pt idx="139">
                  <c:v>43970</c:v>
                </c:pt>
                <c:pt idx="140">
                  <c:v>43971</c:v>
                </c:pt>
                <c:pt idx="141">
                  <c:v>43972</c:v>
                </c:pt>
                <c:pt idx="142">
                  <c:v>43973</c:v>
                </c:pt>
                <c:pt idx="143">
                  <c:v>43974</c:v>
                </c:pt>
                <c:pt idx="144">
                  <c:v>43975</c:v>
                </c:pt>
                <c:pt idx="145">
                  <c:v>43976</c:v>
                </c:pt>
                <c:pt idx="146">
                  <c:v>43977</c:v>
                </c:pt>
                <c:pt idx="147">
                  <c:v>43978</c:v>
                </c:pt>
                <c:pt idx="148">
                  <c:v>43979</c:v>
                </c:pt>
                <c:pt idx="149">
                  <c:v>43980</c:v>
                </c:pt>
                <c:pt idx="150">
                  <c:v>43981</c:v>
                </c:pt>
                <c:pt idx="151">
                  <c:v>43982</c:v>
                </c:pt>
                <c:pt idx="152">
                  <c:v>43983</c:v>
                </c:pt>
                <c:pt idx="153">
                  <c:v>43984</c:v>
                </c:pt>
                <c:pt idx="154">
                  <c:v>43985</c:v>
                </c:pt>
                <c:pt idx="155">
                  <c:v>43986</c:v>
                </c:pt>
                <c:pt idx="156">
                  <c:v>43987</c:v>
                </c:pt>
                <c:pt idx="157">
                  <c:v>43988</c:v>
                </c:pt>
                <c:pt idx="158">
                  <c:v>43989</c:v>
                </c:pt>
                <c:pt idx="159">
                  <c:v>43990</c:v>
                </c:pt>
                <c:pt idx="160">
                  <c:v>43991</c:v>
                </c:pt>
                <c:pt idx="161">
                  <c:v>43992</c:v>
                </c:pt>
                <c:pt idx="162">
                  <c:v>43993</c:v>
                </c:pt>
                <c:pt idx="163">
                  <c:v>43994</c:v>
                </c:pt>
                <c:pt idx="164">
                  <c:v>43995</c:v>
                </c:pt>
                <c:pt idx="165">
                  <c:v>43996</c:v>
                </c:pt>
                <c:pt idx="166">
                  <c:v>43997</c:v>
                </c:pt>
                <c:pt idx="167">
                  <c:v>43998</c:v>
                </c:pt>
                <c:pt idx="168">
                  <c:v>43999</c:v>
                </c:pt>
                <c:pt idx="169">
                  <c:v>44000</c:v>
                </c:pt>
                <c:pt idx="170">
                  <c:v>44001</c:v>
                </c:pt>
                <c:pt idx="171">
                  <c:v>44002</c:v>
                </c:pt>
                <c:pt idx="172">
                  <c:v>44003</c:v>
                </c:pt>
                <c:pt idx="173">
                  <c:v>44004</c:v>
                </c:pt>
                <c:pt idx="174">
                  <c:v>44005</c:v>
                </c:pt>
                <c:pt idx="175">
                  <c:v>44006</c:v>
                </c:pt>
                <c:pt idx="176">
                  <c:v>44007</c:v>
                </c:pt>
                <c:pt idx="177">
                  <c:v>44008</c:v>
                </c:pt>
                <c:pt idx="178">
                  <c:v>44009</c:v>
                </c:pt>
                <c:pt idx="179">
                  <c:v>44010</c:v>
                </c:pt>
                <c:pt idx="180">
                  <c:v>44011</c:v>
                </c:pt>
                <c:pt idx="181">
                  <c:v>44012</c:v>
                </c:pt>
                <c:pt idx="182">
                  <c:v>44013</c:v>
                </c:pt>
                <c:pt idx="183">
                  <c:v>44014</c:v>
                </c:pt>
                <c:pt idx="184">
                  <c:v>44015</c:v>
                </c:pt>
                <c:pt idx="185">
                  <c:v>44016</c:v>
                </c:pt>
                <c:pt idx="186">
                  <c:v>44017</c:v>
                </c:pt>
                <c:pt idx="187">
                  <c:v>44018</c:v>
                </c:pt>
                <c:pt idx="188">
                  <c:v>44019</c:v>
                </c:pt>
                <c:pt idx="189">
                  <c:v>44020</c:v>
                </c:pt>
                <c:pt idx="190">
                  <c:v>44021</c:v>
                </c:pt>
                <c:pt idx="191">
                  <c:v>44022</c:v>
                </c:pt>
                <c:pt idx="192">
                  <c:v>44023</c:v>
                </c:pt>
                <c:pt idx="193">
                  <c:v>44024</c:v>
                </c:pt>
                <c:pt idx="194">
                  <c:v>44025</c:v>
                </c:pt>
                <c:pt idx="195">
                  <c:v>44026</c:v>
                </c:pt>
                <c:pt idx="196">
                  <c:v>44027</c:v>
                </c:pt>
                <c:pt idx="197">
                  <c:v>44028</c:v>
                </c:pt>
                <c:pt idx="198">
                  <c:v>44029</c:v>
                </c:pt>
                <c:pt idx="199">
                  <c:v>44030</c:v>
                </c:pt>
                <c:pt idx="200">
                  <c:v>44031</c:v>
                </c:pt>
                <c:pt idx="201">
                  <c:v>44032</c:v>
                </c:pt>
                <c:pt idx="202">
                  <c:v>44033</c:v>
                </c:pt>
                <c:pt idx="203">
                  <c:v>44034</c:v>
                </c:pt>
                <c:pt idx="204">
                  <c:v>44035</c:v>
                </c:pt>
                <c:pt idx="205">
                  <c:v>44036</c:v>
                </c:pt>
                <c:pt idx="206">
                  <c:v>44037</c:v>
                </c:pt>
                <c:pt idx="207">
                  <c:v>44038</c:v>
                </c:pt>
                <c:pt idx="208">
                  <c:v>44039</c:v>
                </c:pt>
                <c:pt idx="209">
                  <c:v>44040</c:v>
                </c:pt>
                <c:pt idx="210">
                  <c:v>44041</c:v>
                </c:pt>
                <c:pt idx="211">
                  <c:v>44042</c:v>
                </c:pt>
                <c:pt idx="212">
                  <c:v>44043</c:v>
                </c:pt>
                <c:pt idx="213">
                  <c:v>44044</c:v>
                </c:pt>
                <c:pt idx="214">
                  <c:v>44045</c:v>
                </c:pt>
                <c:pt idx="215">
                  <c:v>44046</c:v>
                </c:pt>
                <c:pt idx="216">
                  <c:v>44047</c:v>
                </c:pt>
                <c:pt idx="217">
                  <c:v>44048</c:v>
                </c:pt>
                <c:pt idx="218">
                  <c:v>44049</c:v>
                </c:pt>
                <c:pt idx="219">
                  <c:v>44050</c:v>
                </c:pt>
                <c:pt idx="220">
                  <c:v>44051</c:v>
                </c:pt>
                <c:pt idx="221">
                  <c:v>44052</c:v>
                </c:pt>
                <c:pt idx="222">
                  <c:v>44053</c:v>
                </c:pt>
                <c:pt idx="223">
                  <c:v>44054</c:v>
                </c:pt>
                <c:pt idx="224">
                  <c:v>44055</c:v>
                </c:pt>
                <c:pt idx="225">
                  <c:v>44056</c:v>
                </c:pt>
                <c:pt idx="226">
                  <c:v>44057</c:v>
                </c:pt>
                <c:pt idx="227">
                  <c:v>44058</c:v>
                </c:pt>
                <c:pt idx="228">
                  <c:v>44059</c:v>
                </c:pt>
                <c:pt idx="229">
                  <c:v>44060</c:v>
                </c:pt>
                <c:pt idx="230">
                  <c:v>44061</c:v>
                </c:pt>
                <c:pt idx="231">
                  <c:v>44062</c:v>
                </c:pt>
                <c:pt idx="232">
                  <c:v>44063</c:v>
                </c:pt>
                <c:pt idx="233">
                  <c:v>44064</c:v>
                </c:pt>
                <c:pt idx="234">
                  <c:v>44065</c:v>
                </c:pt>
                <c:pt idx="235">
                  <c:v>44066</c:v>
                </c:pt>
                <c:pt idx="236">
                  <c:v>44067</c:v>
                </c:pt>
                <c:pt idx="237">
                  <c:v>44068</c:v>
                </c:pt>
                <c:pt idx="238">
                  <c:v>44069</c:v>
                </c:pt>
                <c:pt idx="239">
                  <c:v>44070</c:v>
                </c:pt>
                <c:pt idx="240">
                  <c:v>44071</c:v>
                </c:pt>
                <c:pt idx="241">
                  <c:v>44072</c:v>
                </c:pt>
                <c:pt idx="242">
                  <c:v>44073</c:v>
                </c:pt>
                <c:pt idx="243">
                  <c:v>44074</c:v>
                </c:pt>
                <c:pt idx="244">
                  <c:v>44075</c:v>
                </c:pt>
                <c:pt idx="245">
                  <c:v>44076</c:v>
                </c:pt>
                <c:pt idx="246">
                  <c:v>44077</c:v>
                </c:pt>
                <c:pt idx="247">
                  <c:v>44078</c:v>
                </c:pt>
                <c:pt idx="248">
                  <c:v>44079</c:v>
                </c:pt>
                <c:pt idx="249">
                  <c:v>44080</c:v>
                </c:pt>
                <c:pt idx="250">
                  <c:v>44081</c:v>
                </c:pt>
                <c:pt idx="251">
                  <c:v>44082</c:v>
                </c:pt>
                <c:pt idx="252">
                  <c:v>44083</c:v>
                </c:pt>
                <c:pt idx="253">
                  <c:v>44084</c:v>
                </c:pt>
                <c:pt idx="254">
                  <c:v>44085</c:v>
                </c:pt>
                <c:pt idx="255">
                  <c:v>44086</c:v>
                </c:pt>
                <c:pt idx="256">
                  <c:v>44087</c:v>
                </c:pt>
                <c:pt idx="257">
                  <c:v>44088</c:v>
                </c:pt>
                <c:pt idx="258">
                  <c:v>44089</c:v>
                </c:pt>
                <c:pt idx="259">
                  <c:v>44090</c:v>
                </c:pt>
                <c:pt idx="260">
                  <c:v>44091</c:v>
                </c:pt>
                <c:pt idx="261">
                  <c:v>44092</c:v>
                </c:pt>
                <c:pt idx="262">
                  <c:v>44093</c:v>
                </c:pt>
                <c:pt idx="263">
                  <c:v>44094</c:v>
                </c:pt>
                <c:pt idx="264">
                  <c:v>44095</c:v>
                </c:pt>
                <c:pt idx="265">
                  <c:v>44096</c:v>
                </c:pt>
                <c:pt idx="266">
                  <c:v>44097</c:v>
                </c:pt>
                <c:pt idx="267">
                  <c:v>44098</c:v>
                </c:pt>
                <c:pt idx="268">
                  <c:v>44099</c:v>
                </c:pt>
                <c:pt idx="269">
                  <c:v>44100</c:v>
                </c:pt>
                <c:pt idx="270">
                  <c:v>44101</c:v>
                </c:pt>
                <c:pt idx="271">
                  <c:v>44102</c:v>
                </c:pt>
                <c:pt idx="272">
                  <c:v>44103</c:v>
                </c:pt>
                <c:pt idx="273">
                  <c:v>44104</c:v>
                </c:pt>
                <c:pt idx="274">
                  <c:v>44105</c:v>
                </c:pt>
                <c:pt idx="275">
                  <c:v>44106</c:v>
                </c:pt>
                <c:pt idx="276">
                  <c:v>44107</c:v>
                </c:pt>
                <c:pt idx="277">
                  <c:v>44108</c:v>
                </c:pt>
                <c:pt idx="278">
                  <c:v>44109</c:v>
                </c:pt>
                <c:pt idx="279">
                  <c:v>44110</c:v>
                </c:pt>
                <c:pt idx="280">
                  <c:v>44111</c:v>
                </c:pt>
                <c:pt idx="281">
                  <c:v>44112</c:v>
                </c:pt>
                <c:pt idx="282">
                  <c:v>44113</c:v>
                </c:pt>
                <c:pt idx="283">
                  <c:v>44114</c:v>
                </c:pt>
                <c:pt idx="284">
                  <c:v>44115</c:v>
                </c:pt>
                <c:pt idx="285">
                  <c:v>44116</c:v>
                </c:pt>
                <c:pt idx="286">
                  <c:v>44117</c:v>
                </c:pt>
                <c:pt idx="287">
                  <c:v>44118</c:v>
                </c:pt>
                <c:pt idx="288">
                  <c:v>44119</c:v>
                </c:pt>
                <c:pt idx="289">
                  <c:v>44120</c:v>
                </c:pt>
                <c:pt idx="290">
                  <c:v>44121</c:v>
                </c:pt>
                <c:pt idx="291">
                  <c:v>44122</c:v>
                </c:pt>
                <c:pt idx="292">
                  <c:v>44123</c:v>
                </c:pt>
                <c:pt idx="293">
                  <c:v>44124</c:v>
                </c:pt>
                <c:pt idx="294">
                  <c:v>44125</c:v>
                </c:pt>
                <c:pt idx="295">
                  <c:v>44126</c:v>
                </c:pt>
                <c:pt idx="296">
                  <c:v>44127</c:v>
                </c:pt>
                <c:pt idx="297">
                  <c:v>44128</c:v>
                </c:pt>
                <c:pt idx="298">
                  <c:v>44129</c:v>
                </c:pt>
                <c:pt idx="299">
                  <c:v>44130</c:v>
                </c:pt>
                <c:pt idx="300">
                  <c:v>44131</c:v>
                </c:pt>
                <c:pt idx="301">
                  <c:v>44132</c:v>
                </c:pt>
                <c:pt idx="302">
                  <c:v>44133</c:v>
                </c:pt>
                <c:pt idx="303">
                  <c:v>44134</c:v>
                </c:pt>
                <c:pt idx="304">
                  <c:v>44135</c:v>
                </c:pt>
                <c:pt idx="305">
                  <c:v>44136</c:v>
                </c:pt>
                <c:pt idx="306">
                  <c:v>44137</c:v>
                </c:pt>
                <c:pt idx="307">
                  <c:v>44138</c:v>
                </c:pt>
                <c:pt idx="308">
                  <c:v>44139</c:v>
                </c:pt>
                <c:pt idx="309">
                  <c:v>44140</c:v>
                </c:pt>
                <c:pt idx="310">
                  <c:v>44141</c:v>
                </c:pt>
                <c:pt idx="311">
                  <c:v>44142</c:v>
                </c:pt>
                <c:pt idx="312">
                  <c:v>44143</c:v>
                </c:pt>
                <c:pt idx="313">
                  <c:v>44144</c:v>
                </c:pt>
                <c:pt idx="314">
                  <c:v>44145</c:v>
                </c:pt>
                <c:pt idx="315">
                  <c:v>44146</c:v>
                </c:pt>
                <c:pt idx="316">
                  <c:v>44147</c:v>
                </c:pt>
                <c:pt idx="317">
                  <c:v>44148</c:v>
                </c:pt>
                <c:pt idx="318">
                  <c:v>44149</c:v>
                </c:pt>
                <c:pt idx="319">
                  <c:v>44150</c:v>
                </c:pt>
                <c:pt idx="320">
                  <c:v>44151</c:v>
                </c:pt>
                <c:pt idx="321">
                  <c:v>44152</c:v>
                </c:pt>
                <c:pt idx="322">
                  <c:v>44153</c:v>
                </c:pt>
                <c:pt idx="323">
                  <c:v>44154</c:v>
                </c:pt>
                <c:pt idx="324">
                  <c:v>44155</c:v>
                </c:pt>
                <c:pt idx="325">
                  <c:v>44156</c:v>
                </c:pt>
                <c:pt idx="326">
                  <c:v>44157</c:v>
                </c:pt>
                <c:pt idx="327">
                  <c:v>44158</c:v>
                </c:pt>
                <c:pt idx="328">
                  <c:v>44159</c:v>
                </c:pt>
                <c:pt idx="329">
                  <c:v>44160</c:v>
                </c:pt>
                <c:pt idx="330">
                  <c:v>44161</c:v>
                </c:pt>
                <c:pt idx="331">
                  <c:v>44162</c:v>
                </c:pt>
                <c:pt idx="332">
                  <c:v>44163</c:v>
                </c:pt>
                <c:pt idx="333">
                  <c:v>44164</c:v>
                </c:pt>
                <c:pt idx="334">
                  <c:v>44165</c:v>
                </c:pt>
                <c:pt idx="335">
                  <c:v>44166</c:v>
                </c:pt>
                <c:pt idx="336">
                  <c:v>44167</c:v>
                </c:pt>
                <c:pt idx="337">
                  <c:v>44168</c:v>
                </c:pt>
                <c:pt idx="338">
                  <c:v>44169</c:v>
                </c:pt>
                <c:pt idx="339">
                  <c:v>44170</c:v>
                </c:pt>
                <c:pt idx="340">
                  <c:v>44171</c:v>
                </c:pt>
                <c:pt idx="341">
                  <c:v>44172</c:v>
                </c:pt>
                <c:pt idx="342">
                  <c:v>44173</c:v>
                </c:pt>
                <c:pt idx="343">
                  <c:v>44174</c:v>
                </c:pt>
                <c:pt idx="344">
                  <c:v>44175</c:v>
                </c:pt>
                <c:pt idx="345">
                  <c:v>44176</c:v>
                </c:pt>
                <c:pt idx="346">
                  <c:v>44177</c:v>
                </c:pt>
                <c:pt idx="347">
                  <c:v>44178</c:v>
                </c:pt>
                <c:pt idx="348">
                  <c:v>44179</c:v>
                </c:pt>
                <c:pt idx="349">
                  <c:v>44180</c:v>
                </c:pt>
                <c:pt idx="350">
                  <c:v>44181</c:v>
                </c:pt>
                <c:pt idx="351">
                  <c:v>44182</c:v>
                </c:pt>
                <c:pt idx="352">
                  <c:v>44183</c:v>
                </c:pt>
                <c:pt idx="353">
                  <c:v>44184</c:v>
                </c:pt>
                <c:pt idx="354">
                  <c:v>44185</c:v>
                </c:pt>
                <c:pt idx="355">
                  <c:v>44186</c:v>
                </c:pt>
                <c:pt idx="356">
                  <c:v>44187</c:v>
                </c:pt>
                <c:pt idx="357">
                  <c:v>44188</c:v>
                </c:pt>
                <c:pt idx="358">
                  <c:v>44189</c:v>
                </c:pt>
                <c:pt idx="359">
                  <c:v>44190</c:v>
                </c:pt>
                <c:pt idx="360">
                  <c:v>44191</c:v>
                </c:pt>
                <c:pt idx="361">
                  <c:v>44192</c:v>
                </c:pt>
                <c:pt idx="362">
                  <c:v>44193</c:v>
                </c:pt>
                <c:pt idx="363">
                  <c:v>44194</c:v>
                </c:pt>
                <c:pt idx="364">
                  <c:v>44195</c:v>
                </c:pt>
                <c:pt idx="365">
                  <c:v>44196</c:v>
                </c:pt>
                <c:pt idx="366">
                  <c:v>44197</c:v>
                </c:pt>
                <c:pt idx="367">
                  <c:v>44198</c:v>
                </c:pt>
                <c:pt idx="368">
                  <c:v>44199</c:v>
                </c:pt>
                <c:pt idx="369">
                  <c:v>44200</c:v>
                </c:pt>
                <c:pt idx="370">
                  <c:v>44201</c:v>
                </c:pt>
                <c:pt idx="371">
                  <c:v>44202</c:v>
                </c:pt>
                <c:pt idx="372">
                  <c:v>44203</c:v>
                </c:pt>
                <c:pt idx="373">
                  <c:v>44204</c:v>
                </c:pt>
                <c:pt idx="374">
                  <c:v>44205</c:v>
                </c:pt>
                <c:pt idx="375">
                  <c:v>44206</c:v>
                </c:pt>
                <c:pt idx="376">
                  <c:v>44207</c:v>
                </c:pt>
                <c:pt idx="377">
                  <c:v>44208</c:v>
                </c:pt>
                <c:pt idx="378">
                  <c:v>44209</c:v>
                </c:pt>
                <c:pt idx="379">
                  <c:v>44210</c:v>
                </c:pt>
                <c:pt idx="380">
                  <c:v>44211</c:v>
                </c:pt>
                <c:pt idx="381">
                  <c:v>44212</c:v>
                </c:pt>
                <c:pt idx="382">
                  <c:v>44213</c:v>
                </c:pt>
                <c:pt idx="383">
                  <c:v>44214</c:v>
                </c:pt>
                <c:pt idx="384">
                  <c:v>44215</c:v>
                </c:pt>
                <c:pt idx="385">
                  <c:v>44216</c:v>
                </c:pt>
                <c:pt idx="386">
                  <c:v>44217</c:v>
                </c:pt>
                <c:pt idx="387">
                  <c:v>44218</c:v>
                </c:pt>
                <c:pt idx="388">
                  <c:v>44219</c:v>
                </c:pt>
                <c:pt idx="389">
                  <c:v>44220</c:v>
                </c:pt>
                <c:pt idx="390">
                  <c:v>44221</c:v>
                </c:pt>
                <c:pt idx="391">
                  <c:v>44222</c:v>
                </c:pt>
                <c:pt idx="392">
                  <c:v>44223</c:v>
                </c:pt>
                <c:pt idx="393">
                  <c:v>44224</c:v>
                </c:pt>
                <c:pt idx="394">
                  <c:v>44225</c:v>
                </c:pt>
                <c:pt idx="395">
                  <c:v>44226</c:v>
                </c:pt>
                <c:pt idx="396">
                  <c:v>44227</c:v>
                </c:pt>
                <c:pt idx="397">
                  <c:v>44228</c:v>
                </c:pt>
                <c:pt idx="398">
                  <c:v>44229</c:v>
                </c:pt>
                <c:pt idx="399">
                  <c:v>44230</c:v>
                </c:pt>
                <c:pt idx="400">
                  <c:v>44231</c:v>
                </c:pt>
                <c:pt idx="401">
                  <c:v>44232</c:v>
                </c:pt>
                <c:pt idx="402">
                  <c:v>44233</c:v>
                </c:pt>
                <c:pt idx="403">
                  <c:v>44234</c:v>
                </c:pt>
                <c:pt idx="404">
                  <c:v>44235</c:v>
                </c:pt>
                <c:pt idx="405">
                  <c:v>44236</c:v>
                </c:pt>
                <c:pt idx="406">
                  <c:v>44237</c:v>
                </c:pt>
                <c:pt idx="407">
                  <c:v>44238</c:v>
                </c:pt>
                <c:pt idx="408">
                  <c:v>44239</c:v>
                </c:pt>
                <c:pt idx="409">
                  <c:v>44240</c:v>
                </c:pt>
                <c:pt idx="410">
                  <c:v>44241</c:v>
                </c:pt>
                <c:pt idx="411">
                  <c:v>44242</c:v>
                </c:pt>
                <c:pt idx="412">
                  <c:v>44243</c:v>
                </c:pt>
                <c:pt idx="413">
                  <c:v>44244</c:v>
                </c:pt>
                <c:pt idx="414">
                  <c:v>44245</c:v>
                </c:pt>
                <c:pt idx="415">
                  <c:v>44246</c:v>
                </c:pt>
                <c:pt idx="416">
                  <c:v>44247</c:v>
                </c:pt>
                <c:pt idx="417">
                  <c:v>44248</c:v>
                </c:pt>
                <c:pt idx="418">
                  <c:v>44249</c:v>
                </c:pt>
                <c:pt idx="419">
                  <c:v>44250</c:v>
                </c:pt>
                <c:pt idx="420">
                  <c:v>44251</c:v>
                </c:pt>
                <c:pt idx="421">
                  <c:v>44252</c:v>
                </c:pt>
                <c:pt idx="422">
                  <c:v>44253</c:v>
                </c:pt>
                <c:pt idx="423">
                  <c:v>44254</c:v>
                </c:pt>
                <c:pt idx="424">
                  <c:v>44255</c:v>
                </c:pt>
                <c:pt idx="425">
                  <c:v>44256</c:v>
                </c:pt>
                <c:pt idx="426">
                  <c:v>44257</c:v>
                </c:pt>
                <c:pt idx="427">
                  <c:v>44258</c:v>
                </c:pt>
                <c:pt idx="428">
                  <c:v>44259</c:v>
                </c:pt>
                <c:pt idx="429">
                  <c:v>44260</c:v>
                </c:pt>
                <c:pt idx="430">
                  <c:v>44261</c:v>
                </c:pt>
                <c:pt idx="431">
                  <c:v>44262</c:v>
                </c:pt>
                <c:pt idx="432">
                  <c:v>44263</c:v>
                </c:pt>
                <c:pt idx="433">
                  <c:v>44264</c:v>
                </c:pt>
                <c:pt idx="434">
                  <c:v>44265</c:v>
                </c:pt>
                <c:pt idx="435">
                  <c:v>44266</c:v>
                </c:pt>
                <c:pt idx="436">
                  <c:v>44267</c:v>
                </c:pt>
                <c:pt idx="437">
                  <c:v>44268</c:v>
                </c:pt>
                <c:pt idx="438">
                  <c:v>44269</c:v>
                </c:pt>
                <c:pt idx="439">
                  <c:v>44270</c:v>
                </c:pt>
                <c:pt idx="440">
                  <c:v>44271</c:v>
                </c:pt>
                <c:pt idx="441">
                  <c:v>44272</c:v>
                </c:pt>
                <c:pt idx="442">
                  <c:v>44273</c:v>
                </c:pt>
                <c:pt idx="443">
                  <c:v>44274</c:v>
                </c:pt>
                <c:pt idx="444">
                  <c:v>44275</c:v>
                </c:pt>
                <c:pt idx="445">
                  <c:v>44276</c:v>
                </c:pt>
                <c:pt idx="446">
                  <c:v>44277</c:v>
                </c:pt>
                <c:pt idx="447">
                  <c:v>44278</c:v>
                </c:pt>
                <c:pt idx="448">
                  <c:v>44279</c:v>
                </c:pt>
                <c:pt idx="449">
                  <c:v>44280</c:v>
                </c:pt>
                <c:pt idx="450">
                  <c:v>44281</c:v>
                </c:pt>
                <c:pt idx="451">
                  <c:v>44282</c:v>
                </c:pt>
                <c:pt idx="452">
                  <c:v>44283</c:v>
                </c:pt>
                <c:pt idx="453">
                  <c:v>44284</c:v>
                </c:pt>
                <c:pt idx="454">
                  <c:v>44285</c:v>
                </c:pt>
                <c:pt idx="455">
                  <c:v>44286</c:v>
                </c:pt>
                <c:pt idx="456">
                  <c:v>44287</c:v>
                </c:pt>
                <c:pt idx="457">
                  <c:v>44288</c:v>
                </c:pt>
                <c:pt idx="458">
                  <c:v>44289</c:v>
                </c:pt>
                <c:pt idx="459">
                  <c:v>44290</c:v>
                </c:pt>
                <c:pt idx="460">
                  <c:v>44291</c:v>
                </c:pt>
                <c:pt idx="461">
                  <c:v>44292</c:v>
                </c:pt>
                <c:pt idx="462">
                  <c:v>44293</c:v>
                </c:pt>
                <c:pt idx="463">
                  <c:v>44294</c:v>
                </c:pt>
                <c:pt idx="464">
                  <c:v>44295</c:v>
                </c:pt>
                <c:pt idx="465">
                  <c:v>44296</c:v>
                </c:pt>
                <c:pt idx="466">
                  <c:v>44297</c:v>
                </c:pt>
                <c:pt idx="467">
                  <c:v>44298</c:v>
                </c:pt>
                <c:pt idx="468">
                  <c:v>44299</c:v>
                </c:pt>
                <c:pt idx="469">
                  <c:v>44300</c:v>
                </c:pt>
                <c:pt idx="470">
                  <c:v>44301</c:v>
                </c:pt>
                <c:pt idx="471">
                  <c:v>44302</c:v>
                </c:pt>
                <c:pt idx="472">
                  <c:v>44303</c:v>
                </c:pt>
                <c:pt idx="473">
                  <c:v>44304</c:v>
                </c:pt>
                <c:pt idx="474">
                  <c:v>44305</c:v>
                </c:pt>
                <c:pt idx="475">
                  <c:v>44306</c:v>
                </c:pt>
                <c:pt idx="476">
                  <c:v>44307</c:v>
                </c:pt>
                <c:pt idx="477">
                  <c:v>44308</c:v>
                </c:pt>
                <c:pt idx="478">
                  <c:v>44309</c:v>
                </c:pt>
                <c:pt idx="479">
                  <c:v>44310</c:v>
                </c:pt>
                <c:pt idx="480">
                  <c:v>44311</c:v>
                </c:pt>
                <c:pt idx="481">
                  <c:v>44312</c:v>
                </c:pt>
                <c:pt idx="482">
                  <c:v>44313</c:v>
                </c:pt>
                <c:pt idx="483">
                  <c:v>44314</c:v>
                </c:pt>
                <c:pt idx="484">
                  <c:v>44315</c:v>
                </c:pt>
                <c:pt idx="485">
                  <c:v>44316</c:v>
                </c:pt>
                <c:pt idx="486">
                  <c:v>44317</c:v>
                </c:pt>
                <c:pt idx="487">
                  <c:v>44318</c:v>
                </c:pt>
                <c:pt idx="488">
                  <c:v>44319</c:v>
                </c:pt>
                <c:pt idx="489">
                  <c:v>44320</c:v>
                </c:pt>
                <c:pt idx="490">
                  <c:v>44321</c:v>
                </c:pt>
                <c:pt idx="491">
                  <c:v>44322</c:v>
                </c:pt>
                <c:pt idx="492">
                  <c:v>44323</c:v>
                </c:pt>
                <c:pt idx="493">
                  <c:v>44324</c:v>
                </c:pt>
                <c:pt idx="494">
                  <c:v>44325</c:v>
                </c:pt>
                <c:pt idx="495">
                  <c:v>44326</c:v>
                </c:pt>
                <c:pt idx="496">
                  <c:v>44327</c:v>
                </c:pt>
                <c:pt idx="497">
                  <c:v>44328</c:v>
                </c:pt>
                <c:pt idx="498">
                  <c:v>44329</c:v>
                </c:pt>
                <c:pt idx="499">
                  <c:v>44330</c:v>
                </c:pt>
                <c:pt idx="500">
                  <c:v>44331</c:v>
                </c:pt>
                <c:pt idx="501">
                  <c:v>44332</c:v>
                </c:pt>
                <c:pt idx="502">
                  <c:v>44333</c:v>
                </c:pt>
                <c:pt idx="503">
                  <c:v>44334</c:v>
                </c:pt>
                <c:pt idx="504">
                  <c:v>44335</c:v>
                </c:pt>
                <c:pt idx="505">
                  <c:v>44336</c:v>
                </c:pt>
                <c:pt idx="506">
                  <c:v>44337</c:v>
                </c:pt>
                <c:pt idx="507">
                  <c:v>44338</c:v>
                </c:pt>
                <c:pt idx="508">
                  <c:v>44339</c:v>
                </c:pt>
                <c:pt idx="509">
                  <c:v>44340</c:v>
                </c:pt>
                <c:pt idx="510">
                  <c:v>44341</c:v>
                </c:pt>
                <c:pt idx="511">
                  <c:v>44342</c:v>
                </c:pt>
                <c:pt idx="512">
                  <c:v>44343</c:v>
                </c:pt>
                <c:pt idx="513">
                  <c:v>44344</c:v>
                </c:pt>
                <c:pt idx="514">
                  <c:v>44345</c:v>
                </c:pt>
                <c:pt idx="515">
                  <c:v>44346</c:v>
                </c:pt>
                <c:pt idx="516">
                  <c:v>44347</c:v>
                </c:pt>
                <c:pt idx="517">
                  <c:v>44348</c:v>
                </c:pt>
                <c:pt idx="518">
                  <c:v>44349</c:v>
                </c:pt>
                <c:pt idx="519">
                  <c:v>44350</c:v>
                </c:pt>
                <c:pt idx="520">
                  <c:v>44351</c:v>
                </c:pt>
                <c:pt idx="521">
                  <c:v>44352</c:v>
                </c:pt>
                <c:pt idx="522">
                  <c:v>44353</c:v>
                </c:pt>
                <c:pt idx="523">
                  <c:v>44354</c:v>
                </c:pt>
                <c:pt idx="524">
                  <c:v>44355</c:v>
                </c:pt>
                <c:pt idx="525">
                  <c:v>44356</c:v>
                </c:pt>
                <c:pt idx="526">
                  <c:v>44357</c:v>
                </c:pt>
                <c:pt idx="527">
                  <c:v>44358</c:v>
                </c:pt>
                <c:pt idx="528">
                  <c:v>44359</c:v>
                </c:pt>
                <c:pt idx="529">
                  <c:v>44360</c:v>
                </c:pt>
                <c:pt idx="530">
                  <c:v>44361</c:v>
                </c:pt>
                <c:pt idx="531">
                  <c:v>44362</c:v>
                </c:pt>
                <c:pt idx="532">
                  <c:v>44363</c:v>
                </c:pt>
                <c:pt idx="533">
                  <c:v>44364</c:v>
                </c:pt>
                <c:pt idx="534">
                  <c:v>44365</c:v>
                </c:pt>
                <c:pt idx="535">
                  <c:v>44366</c:v>
                </c:pt>
                <c:pt idx="536">
                  <c:v>44367</c:v>
                </c:pt>
                <c:pt idx="537">
                  <c:v>44368</c:v>
                </c:pt>
                <c:pt idx="538">
                  <c:v>44369</c:v>
                </c:pt>
                <c:pt idx="539">
                  <c:v>44370</c:v>
                </c:pt>
                <c:pt idx="540">
                  <c:v>44371</c:v>
                </c:pt>
                <c:pt idx="541">
                  <c:v>44372</c:v>
                </c:pt>
                <c:pt idx="542">
                  <c:v>44373</c:v>
                </c:pt>
                <c:pt idx="543">
                  <c:v>44374</c:v>
                </c:pt>
                <c:pt idx="544">
                  <c:v>44375</c:v>
                </c:pt>
                <c:pt idx="545">
                  <c:v>44376</c:v>
                </c:pt>
              </c:numCache>
            </c:numRef>
          </c:cat>
          <c:val>
            <c:numRef>
              <c:f>Sheet3!$BX$3:$BX$548</c:f>
              <c:numCache>
                <c:formatCode>General</c:formatCode>
                <c:ptCount val="546"/>
                <c:pt idx="303">
                  <c:v>900</c:v>
                </c:pt>
                <c:pt idx="304">
                  <c:v>900</c:v>
                </c:pt>
                <c:pt idx="305">
                  <c:v>900</c:v>
                </c:pt>
                <c:pt idx="306">
                  <c:v>900</c:v>
                </c:pt>
                <c:pt idx="307">
                  <c:v>900</c:v>
                </c:pt>
                <c:pt idx="308">
                  <c:v>900</c:v>
                </c:pt>
                <c:pt idx="309">
                  <c:v>900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4A-9CC8-4140-B968-02DA341257F4}"/>
            </c:ext>
          </c:extLst>
        </c:ser>
        <c:ser>
          <c:idx val="75"/>
          <c:order val="75"/>
          <c:tx>
            <c:strRef>
              <c:f>Sheet3!$BY$2</c:f>
              <c:strCache>
                <c:ptCount val="1"/>
                <c:pt idx="0">
                  <c:v>动等前哨战</c:v>
                </c:pt>
              </c:strCache>
            </c:strRef>
          </c:tx>
          <c:spPr>
            <a:ln w="28575" cap="rnd">
              <a:solidFill>
                <a:schemeClr val="accent4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Sheet3!$A$3:$A$548</c:f>
              <c:numCache>
                <c:formatCode>m/d/yyyy</c:formatCode>
                <c:ptCount val="546"/>
                <c:pt idx="0">
                  <c:v>43831</c:v>
                </c:pt>
                <c:pt idx="1">
                  <c:v>43832</c:v>
                </c:pt>
                <c:pt idx="2">
                  <c:v>43833</c:v>
                </c:pt>
                <c:pt idx="3">
                  <c:v>43834</c:v>
                </c:pt>
                <c:pt idx="4">
                  <c:v>43835</c:v>
                </c:pt>
                <c:pt idx="5">
                  <c:v>43836</c:v>
                </c:pt>
                <c:pt idx="6">
                  <c:v>43837</c:v>
                </c:pt>
                <c:pt idx="7">
                  <c:v>43838</c:v>
                </c:pt>
                <c:pt idx="8">
                  <c:v>43839</c:v>
                </c:pt>
                <c:pt idx="9">
                  <c:v>43840</c:v>
                </c:pt>
                <c:pt idx="10">
                  <c:v>43841</c:v>
                </c:pt>
                <c:pt idx="11">
                  <c:v>43842</c:v>
                </c:pt>
                <c:pt idx="12">
                  <c:v>43843</c:v>
                </c:pt>
                <c:pt idx="13">
                  <c:v>43844</c:v>
                </c:pt>
                <c:pt idx="14">
                  <c:v>43845</c:v>
                </c:pt>
                <c:pt idx="15">
                  <c:v>43846</c:v>
                </c:pt>
                <c:pt idx="16">
                  <c:v>43847</c:v>
                </c:pt>
                <c:pt idx="17">
                  <c:v>43848</c:v>
                </c:pt>
                <c:pt idx="18">
                  <c:v>43849</c:v>
                </c:pt>
                <c:pt idx="19">
                  <c:v>43850</c:v>
                </c:pt>
                <c:pt idx="20">
                  <c:v>43851</c:v>
                </c:pt>
                <c:pt idx="21">
                  <c:v>43852</c:v>
                </c:pt>
                <c:pt idx="22">
                  <c:v>43853</c:v>
                </c:pt>
                <c:pt idx="23">
                  <c:v>43854</c:v>
                </c:pt>
                <c:pt idx="24">
                  <c:v>43855</c:v>
                </c:pt>
                <c:pt idx="25">
                  <c:v>43856</c:v>
                </c:pt>
                <c:pt idx="26">
                  <c:v>43857</c:v>
                </c:pt>
                <c:pt idx="27">
                  <c:v>43858</c:v>
                </c:pt>
                <c:pt idx="28">
                  <c:v>43859</c:v>
                </c:pt>
                <c:pt idx="29">
                  <c:v>43860</c:v>
                </c:pt>
                <c:pt idx="30">
                  <c:v>43861</c:v>
                </c:pt>
                <c:pt idx="31">
                  <c:v>43862</c:v>
                </c:pt>
                <c:pt idx="32">
                  <c:v>43863</c:v>
                </c:pt>
                <c:pt idx="33">
                  <c:v>43864</c:v>
                </c:pt>
                <c:pt idx="34">
                  <c:v>43865</c:v>
                </c:pt>
                <c:pt idx="35">
                  <c:v>43866</c:v>
                </c:pt>
                <c:pt idx="36">
                  <c:v>43867</c:v>
                </c:pt>
                <c:pt idx="37">
                  <c:v>43868</c:v>
                </c:pt>
                <c:pt idx="38">
                  <c:v>43869</c:v>
                </c:pt>
                <c:pt idx="39">
                  <c:v>43870</c:v>
                </c:pt>
                <c:pt idx="40">
                  <c:v>43871</c:v>
                </c:pt>
                <c:pt idx="41">
                  <c:v>43872</c:v>
                </c:pt>
                <c:pt idx="42">
                  <c:v>43873</c:v>
                </c:pt>
                <c:pt idx="43">
                  <c:v>43874</c:v>
                </c:pt>
                <c:pt idx="44">
                  <c:v>43875</c:v>
                </c:pt>
                <c:pt idx="45">
                  <c:v>43876</c:v>
                </c:pt>
                <c:pt idx="46">
                  <c:v>43877</c:v>
                </c:pt>
                <c:pt idx="47">
                  <c:v>43878</c:v>
                </c:pt>
                <c:pt idx="48">
                  <c:v>43879</c:v>
                </c:pt>
                <c:pt idx="49">
                  <c:v>43880</c:v>
                </c:pt>
                <c:pt idx="50">
                  <c:v>43881</c:v>
                </c:pt>
                <c:pt idx="51">
                  <c:v>43882</c:v>
                </c:pt>
                <c:pt idx="52">
                  <c:v>43883</c:v>
                </c:pt>
                <c:pt idx="53">
                  <c:v>43884</c:v>
                </c:pt>
                <c:pt idx="54">
                  <c:v>43885</c:v>
                </c:pt>
                <c:pt idx="55">
                  <c:v>43886</c:v>
                </c:pt>
                <c:pt idx="56">
                  <c:v>43887</c:v>
                </c:pt>
                <c:pt idx="57">
                  <c:v>43888</c:v>
                </c:pt>
                <c:pt idx="58">
                  <c:v>43889</c:v>
                </c:pt>
                <c:pt idx="59">
                  <c:v>43890</c:v>
                </c:pt>
                <c:pt idx="60">
                  <c:v>43891</c:v>
                </c:pt>
                <c:pt idx="61">
                  <c:v>43892</c:v>
                </c:pt>
                <c:pt idx="62">
                  <c:v>43893</c:v>
                </c:pt>
                <c:pt idx="63">
                  <c:v>43894</c:v>
                </c:pt>
                <c:pt idx="64">
                  <c:v>43895</c:v>
                </c:pt>
                <c:pt idx="65">
                  <c:v>43896</c:v>
                </c:pt>
                <c:pt idx="66">
                  <c:v>43897</c:v>
                </c:pt>
                <c:pt idx="67">
                  <c:v>43898</c:v>
                </c:pt>
                <c:pt idx="68">
                  <c:v>43899</c:v>
                </c:pt>
                <c:pt idx="69">
                  <c:v>43900</c:v>
                </c:pt>
                <c:pt idx="70">
                  <c:v>43901</c:v>
                </c:pt>
                <c:pt idx="71">
                  <c:v>43902</c:v>
                </c:pt>
                <c:pt idx="72">
                  <c:v>43903</c:v>
                </c:pt>
                <c:pt idx="73">
                  <c:v>43904</c:v>
                </c:pt>
                <c:pt idx="74">
                  <c:v>43905</c:v>
                </c:pt>
                <c:pt idx="75">
                  <c:v>43906</c:v>
                </c:pt>
                <c:pt idx="76">
                  <c:v>43907</c:v>
                </c:pt>
                <c:pt idx="77">
                  <c:v>43908</c:v>
                </c:pt>
                <c:pt idx="78">
                  <c:v>43909</c:v>
                </c:pt>
                <c:pt idx="79">
                  <c:v>43910</c:v>
                </c:pt>
                <c:pt idx="80">
                  <c:v>43911</c:v>
                </c:pt>
                <c:pt idx="81">
                  <c:v>43912</c:v>
                </c:pt>
                <c:pt idx="82">
                  <c:v>43913</c:v>
                </c:pt>
                <c:pt idx="83">
                  <c:v>43914</c:v>
                </c:pt>
                <c:pt idx="84">
                  <c:v>43915</c:v>
                </c:pt>
                <c:pt idx="85">
                  <c:v>43916</c:v>
                </c:pt>
                <c:pt idx="86">
                  <c:v>43917</c:v>
                </c:pt>
                <c:pt idx="87">
                  <c:v>43918</c:v>
                </c:pt>
                <c:pt idx="88">
                  <c:v>43919</c:v>
                </c:pt>
                <c:pt idx="89">
                  <c:v>43920</c:v>
                </c:pt>
                <c:pt idx="90">
                  <c:v>43921</c:v>
                </c:pt>
                <c:pt idx="91">
                  <c:v>43922</c:v>
                </c:pt>
                <c:pt idx="92">
                  <c:v>43923</c:v>
                </c:pt>
                <c:pt idx="93">
                  <c:v>43924</c:v>
                </c:pt>
                <c:pt idx="94">
                  <c:v>43925</c:v>
                </c:pt>
                <c:pt idx="95">
                  <c:v>43926</c:v>
                </c:pt>
                <c:pt idx="96">
                  <c:v>43927</c:v>
                </c:pt>
                <c:pt idx="97">
                  <c:v>43928</c:v>
                </c:pt>
                <c:pt idx="98">
                  <c:v>43929</c:v>
                </c:pt>
                <c:pt idx="99">
                  <c:v>43930</c:v>
                </c:pt>
                <c:pt idx="100">
                  <c:v>43931</c:v>
                </c:pt>
                <c:pt idx="101">
                  <c:v>43932</c:v>
                </c:pt>
                <c:pt idx="102">
                  <c:v>43933</c:v>
                </c:pt>
                <c:pt idx="103">
                  <c:v>43934</c:v>
                </c:pt>
                <c:pt idx="104">
                  <c:v>43935</c:v>
                </c:pt>
                <c:pt idx="105">
                  <c:v>43936</c:v>
                </c:pt>
                <c:pt idx="106">
                  <c:v>43937</c:v>
                </c:pt>
                <c:pt idx="107">
                  <c:v>43938</c:v>
                </c:pt>
                <c:pt idx="108">
                  <c:v>43939</c:v>
                </c:pt>
                <c:pt idx="109">
                  <c:v>43940</c:v>
                </c:pt>
                <c:pt idx="110">
                  <c:v>43941</c:v>
                </c:pt>
                <c:pt idx="111">
                  <c:v>43942</c:v>
                </c:pt>
                <c:pt idx="112">
                  <c:v>43943</c:v>
                </c:pt>
                <c:pt idx="113">
                  <c:v>43944</c:v>
                </c:pt>
                <c:pt idx="114">
                  <c:v>43945</c:v>
                </c:pt>
                <c:pt idx="115">
                  <c:v>43946</c:v>
                </c:pt>
                <c:pt idx="116">
                  <c:v>43947</c:v>
                </c:pt>
                <c:pt idx="117">
                  <c:v>43948</c:v>
                </c:pt>
                <c:pt idx="118">
                  <c:v>43949</c:v>
                </c:pt>
                <c:pt idx="119">
                  <c:v>43950</c:v>
                </c:pt>
                <c:pt idx="120">
                  <c:v>43951</c:v>
                </c:pt>
                <c:pt idx="121">
                  <c:v>43952</c:v>
                </c:pt>
                <c:pt idx="122">
                  <c:v>43953</c:v>
                </c:pt>
                <c:pt idx="123">
                  <c:v>43954</c:v>
                </c:pt>
                <c:pt idx="124">
                  <c:v>43955</c:v>
                </c:pt>
                <c:pt idx="125">
                  <c:v>43956</c:v>
                </c:pt>
                <c:pt idx="126">
                  <c:v>43957</c:v>
                </c:pt>
                <c:pt idx="127">
                  <c:v>43958</c:v>
                </c:pt>
                <c:pt idx="128">
                  <c:v>43959</c:v>
                </c:pt>
                <c:pt idx="129">
                  <c:v>43960</c:v>
                </c:pt>
                <c:pt idx="130">
                  <c:v>43961</c:v>
                </c:pt>
                <c:pt idx="131">
                  <c:v>43962</c:v>
                </c:pt>
                <c:pt idx="132">
                  <c:v>43963</c:v>
                </c:pt>
                <c:pt idx="133">
                  <c:v>43964</c:v>
                </c:pt>
                <c:pt idx="134">
                  <c:v>43965</c:v>
                </c:pt>
                <c:pt idx="135">
                  <c:v>43966</c:v>
                </c:pt>
                <c:pt idx="136">
                  <c:v>43967</c:v>
                </c:pt>
                <c:pt idx="137">
                  <c:v>43968</c:v>
                </c:pt>
                <c:pt idx="138">
                  <c:v>43969</c:v>
                </c:pt>
                <c:pt idx="139">
                  <c:v>43970</c:v>
                </c:pt>
                <c:pt idx="140">
                  <c:v>43971</c:v>
                </c:pt>
                <c:pt idx="141">
                  <c:v>43972</c:v>
                </c:pt>
                <c:pt idx="142">
                  <c:v>43973</c:v>
                </c:pt>
                <c:pt idx="143">
                  <c:v>43974</c:v>
                </c:pt>
                <c:pt idx="144">
                  <c:v>43975</c:v>
                </c:pt>
                <c:pt idx="145">
                  <c:v>43976</c:v>
                </c:pt>
                <c:pt idx="146">
                  <c:v>43977</c:v>
                </c:pt>
                <c:pt idx="147">
                  <c:v>43978</c:v>
                </c:pt>
                <c:pt idx="148">
                  <c:v>43979</c:v>
                </c:pt>
                <c:pt idx="149">
                  <c:v>43980</c:v>
                </c:pt>
                <c:pt idx="150">
                  <c:v>43981</c:v>
                </c:pt>
                <c:pt idx="151">
                  <c:v>43982</c:v>
                </c:pt>
                <c:pt idx="152">
                  <c:v>43983</c:v>
                </c:pt>
                <c:pt idx="153">
                  <c:v>43984</c:v>
                </c:pt>
                <c:pt idx="154">
                  <c:v>43985</c:v>
                </c:pt>
                <c:pt idx="155">
                  <c:v>43986</c:v>
                </c:pt>
                <c:pt idx="156">
                  <c:v>43987</c:v>
                </c:pt>
                <c:pt idx="157">
                  <c:v>43988</c:v>
                </c:pt>
                <c:pt idx="158">
                  <c:v>43989</c:v>
                </c:pt>
                <c:pt idx="159">
                  <c:v>43990</c:v>
                </c:pt>
                <c:pt idx="160">
                  <c:v>43991</c:v>
                </c:pt>
                <c:pt idx="161">
                  <c:v>43992</c:v>
                </c:pt>
                <c:pt idx="162">
                  <c:v>43993</c:v>
                </c:pt>
                <c:pt idx="163">
                  <c:v>43994</c:v>
                </c:pt>
                <c:pt idx="164">
                  <c:v>43995</c:v>
                </c:pt>
                <c:pt idx="165">
                  <c:v>43996</c:v>
                </c:pt>
                <c:pt idx="166">
                  <c:v>43997</c:v>
                </c:pt>
                <c:pt idx="167">
                  <c:v>43998</c:v>
                </c:pt>
                <c:pt idx="168">
                  <c:v>43999</c:v>
                </c:pt>
                <c:pt idx="169">
                  <c:v>44000</c:v>
                </c:pt>
                <c:pt idx="170">
                  <c:v>44001</c:v>
                </c:pt>
                <c:pt idx="171">
                  <c:v>44002</c:v>
                </c:pt>
                <c:pt idx="172">
                  <c:v>44003</c:v>
                </c:pt>
                <c:pt idx="173">
                  <c:v>44004</c:v>
                </c:pt>
                <c:pt idx="174">
                  <c:v>44005</c:v>
                </c:pt>
                <c:pt idx="175">
                  <c:v>44006</c:v>
                </c:pt>
                <c:pt idx="176">
                  <c:v>44007</c:v>
                </c:pt>
                <c:pt idx="177">
                  <c:v>44008</c:v>
                </c:pt>
                <c:pt idx="178">
                  <c:v>44009</c:v>
                </c:pt>
                <c:pt idx="179">
                  <c:v>44010</c:v>
                </c:pt>
                <c:pt idx="180">
                  <c:v>44011</c:v>
                </c:pt>
                <c:pt idx="181">
                  <c:v>44012</c:v>
                </c:pt>
                <c:pt idx="182">
                  <c:v>44013</c:v>
                </c:pt>
                <c:pt idx="183">
                  <c:v>44014</c:v>
                </c:pt>
                <c:pt idx="184">
                  <c:v>44015</c:v>
                </c:pt>
                <c:pt idx="185">
                  <c:v>44016</c:v>
                </c:pt>
                <c:pt idx="186">
                  <c:v>44017</c:v>
                </c:pt>
                <c:pt idx="187">
                  <c:v>44018</c:v>
                </c:pt>
                <c:pt idx="188">
                  <c:v>44019</c:v>
                </c:pt>
                <c:pt idx="189">
                  <c:v>44020</c:v>
                </c:pt>
                <c:pt idx="190">
                  <c:v>44021</c:v>
                </c:pt>
                <c:pt idx="191">
                  <c:v>44022</c:v>
                </c:pt>
                <c:pt idx="192">
                  <c:v>44023</c:v>
                </c:pt>
                <c:pt idx="193">
                  <c:v>44024</c:v>
                </c:pt>
                <c:pt idx="194">
                  <c:v>44025</c:v>
                </c:pt>
                <c:pt idx="195">
                  <c:v>44026</c:v>
                </c:pt>
                <c:pt idx="196">
                  <c:v>44027</c:v>
                </c:pt>
                <c:pt idx="197">
                  <c:v>44028</c:v>
                </c:pt>
                <c:pt idx="198">
                  <c:v>44029</c:v>
                </c:pt>
                <c:pt idx="199">
                  <c:v>44030</c:v>
                </c:pt>
                <c:pt idx="200">
                  <c:v>44031</c:v>
                </c:pt>
                <c:pt idx="201">
                  <c:v>44032</c:v>
                </c:pt>
                <c:pt idx="202">
                  <c:v>44033</c:v>
                </c:pt>
                <c:pt idx="203">
                  <c:v>44034</c:v>
                </c:pt>
                <c:pt idx="204">
                  <c:v>44035</c:v>
                </c:pt>
                <c:pt idx="205">
                  <c:v>44036</c:v>
                </c:pt>
                <c:pt idx="206">
                  <c:v>44037</c:v>
                </c:pt>
                <c:pt idx="207">
                  <c:v>44038</c:v>
                </c:pt>
                <c:pt idx="208">
                  <c:v>44039</c:v>
                </c:pt>
                <c:pt idx="209">
                  <c:v>44040</c:v>
                </c:pt>
                <c:pt idx="210">
                  <c:v>44041</c:v>
                </c:pt>
                <c:pt idx="211">
                  <c:v>44042</c:v>
                </c:pt>
                <c:pt idx="212">
                  <c:v>44043</c:v>
                </c:pt>
                <c:pt idx="213">
                  <c:v>44044</c:v>
                </c:pt>
                <c:pt idx="214">
                  <c:v>44045</c:v>
                </c:pt>
                <c:pt idx="215">
                  <c:v>44046</c:v>
                </c:pt>
                <c:pt idx="216">
                  <c:v>44047</c:v>
                </c:pt>
                <c:pt idx="217">
                  <c:v>44048</c:v>
                </c:pt>
                <c:pt idx="218">
                  <c:v>44049</c:v>
                </c:pt>
                <c:pt idx="219">
                  <c:v>44050</c:v>
                </c:pt>
                <c:pt idx="220">
                  <c:v>44051</c:v>
                </c:pt>
                <c:pt idx="221">
                  <c:v>44052</c:v>
                </c:pt>
                <c:pt idx="222">
                  <c:v>44053</c:v>
                </c:pt>
                <c:pt idx="223">
                  <c:v>44054</c:v>
                </c:pt>
                <c:pt idx="224">
                  <c:v>44055</c:v>
                </c:pt>
                <c:pt idx="225">
                  <c:v>44056</c:v>
                </c:pt>
                <c:pt idx="226">
                  <c:v>44057</c:v>
                </c:pt>
                <c:pt idx="227">
                  <c:v>44058</c:v>
                </c:pt>
                <c:pt idx="228">
                  <c:v>44059</c:v>
                </c:pt>
                <c:pt idx="229">
                  <c:v>44060</c:v>
                </c:pt>
                <c:pt idx="230">
                  <c:v>44061</c:v>
                </c:pt>
                <c:pt idx="231">
                  <c:v>44062</c:v>
                </c:pt>
                <c:pt idx="232">
                  <c:v>44063</c:v>
                </c:pt>
                <c:pt idx="233">
                  <c:v>44064</c:v>
                </c:pt>
                <c:pt idx="234">
                  <c:v>44065</c:v>
                </c:pt>
                <c:pt idx="235">
                  <c:v>44066</c:v>
                </c:pt>
                <c:pt idx="236">
                  <c:v>44067</c:v>
                </c:pt>
                <c:pt idx="237">
                  <c:v>44068</c:v>
                </c:pt>
                <c:pt idx="238">
                  <c:v>44069</c:v>
                </c:pt>
                <c:pt idx="239">
                  <c:v>44070</c:v>
                </c:pt>
                <c:pt idx="240">
                  <c:v>44071</c:v>
                </c:pt>
                <c:pt idx="241">
                  <c:v>44072</c:v>
                </c:pt>
                <c:pt idx="242">
                  <c:v>44073</c:v>
                </c:pt>
                <c:pt idx="243">
                  <c:v>44074</c:v>
                </c:pt>
                <c:pt idx="244">
                  <c:v>44075</c:v>
                </c:pt>
                <c:pt idx="245">
                  <c:v>44076</c:v>
                </c:pt>
                <c:pt idx="246">
                  <c:v>44077</c:v>
                </c:pt>
                <c:pt idx="247">
                  <c:v>44078</c:v>
                </c:pt>
                <c:pt idx="248">
                  <c:v>44079</c:v>
                </c:pt>
                <c:pt idx="249">
                  <c:v>44080</c:v>
                </c:pt>
                <c:pt idx="250">
                  <c:v>44081</c:v>
                </c:pt>
                <c:pt idx="251">
                  <c:v>44082</c:v>
                </c:pt>
                <c:pt idx="252">
                  <c:v>44083</c:v>
                </c:pt>
                <c:pt idx="253">
                  <c:v>44084</c:v>
                </c:pt>
                <c:pt idx="254">
                  <c:v>44085</c:v>
                </c:pt>
                <c:pt idx="255">
                  <c:v>44086</c:v>
                </c:pt>
                <c:pt idx="256">
                  <c:v>44087</c:v>
                </c:pt>
                <c:pt idx="257">
                  <c:v>44088</c:v>
                </c:pt>
                <c:pt idx="258">
                  <c:v>44089</c:v>
                </c:pt>
                <c:pt idx="259">
                  <c:v>44090</c:v>
                </c:pt>
                <c:pt idx="260">
                  <c:v>44091</c:v>
                </c:pt>
                <c:pt idx="261">
                  <c:v>44092</c:v>
                </c:pt>
                <c:pt idx="262">
                  <c:v>44093</c:v>
                </c:pt>
                <c:pt idx="263">
                  <c:v>44094</c:v>
                </c:pt>
                <c:pt idx="264">
                  <c:v>44095</c:v>
                </c:pt>
                <c:pt idx="265">
                  <c:v>44096</c:v>
                </c:pt>
                <c:pt idx="266">
                  <c:v>44097</c:v>
                </c:pt>
                <c:pt idx="267">
                  <c:v>44098</c:v>
                </c:pt>
                <c:pt idx="268">
                  <c:v>44099</c:v>
                </c:pt>
                <c:pt idx="269">
                  <c:v>44100</c:v>
                </c:pt>
                <c:pt idx="270">
                  <c:v>44101</c:v>
                </c:pt>
                <c:pt idx="271">
                  <c:v>44102</c:v>
                </c:pt>
                <c:pt idx="272">
                  <c:v>44103</c:v>
                </c:pt>
                <c:pt idx="273">
                  <c:v>44104</c:v>
                </c:pt>
                <c:pt idx="274">
                  <c:v>44105</c:v>
                </c:pt>
                <c:pt idx="275">
                  <c:v>44106</c:v>
                </c:pt>
                <c:pt idx="276">
                  <c:v>44107</c:v>
                </c:pt>
                <c:pt idx="277">
                  <c:v>44108</c:v>
                </c:pt>
                <c:pt idx="278">
                  <c:v>44109</c:v>
                </c:pt>
                <c:pt idx="279">
                  <c:v>44110</c:v>
                </c:pt>
                <c:pt idx="280">
                  <c:v>44111</c:v>
                </c:pt>
                <c:pt idx="281">
                  <c:v>44112</c:v>
                </c:pt>
                <c:pt idx="282">
                  <c:v>44113</c:v>
                </c:pt>
                <c:pt idx="283">
                  <c:v>44114</c:v>
                </c:pt>
                <c:pt idx="284">
                  <c:v>44115</c:v>
                </c:pt>
                <c:pt idx="285">
                  <c:v>44116</c:v>
                </c:pt>
                <c:pt idx="286">
                  <c:v>44117</c:v>
                </c:pt>
                <c:pt idx="287">
                  <c:v>44118</c:v>
                </c:pt>
                <c:pt idx="288">
                  <c:v>44119</c:v>
                </c:pt>
                <c:pt idx="289">
                  <c:v>44120</c:v>
                </c:pt>
                <c:pt idx="290">
                  <c:v>44121</c:v>
                </c:pt>
                <c:pt idx="291">
                  <c:v>44122</c:v>
                </c:pt>
                <c:pt idx="292">
                  <c:v>44123</c:v>
                </c:pt>
                <c:pt idx="293">
                  <c:v>44124</c:v>
                </c:pt>
                <c:pt idx="294">
                  <c:v>44125</c:v>
                </c:pt>
                <c:pt idx="295">
                  <c:v>44126</c:v>
                </c:pt>
                <c:pt idx="296">
                  <c:v>44127</c:v>
                </c:pt>
                <c:pt idx="297">
                  <c:v>44128</c:v>
                </c:pt>
                <c:pt idx="298">
                  <c:v>44129</c:v>
                </c:pt>
                <c:pt idx="299">
                  <c:v>44130</c:v>
                </c:pt>
                <c:pt idx="300">
                  <c:v>44131</c:v>
                </c:pt>
                <c:pt idx="301">
                  <c:v>44132</c:v>
                </c:pt>
                <c:pt idx="302">
                  <c:v>44133</c:v>
                </c:pt>
                <c:pt idx="303">
                  <c:v>44134</c:v>
                </c:pt>
                <c:pt idx="304">
                  <c:v>44135</c:v>
                </c:pt>
                <c:pt idx="305">
                  <c:v>44136</c:v>
                </c:pt>
                <c:pt idx="306">
                  <c:v>44137</c:v>
                </c:pt>
                <c:pt idx="307">
                  <c:v>44138</c:v>
                </c:pt>
                <c:pt idx="308">
                  <c:v>44139</c:v>
                </c:pt>
                <c:pt idx="309">
                  <c:v>44140</c:v>
                </c:pt>
                <c:pt idx="310">
                  <c:v>44141</c:v>
                </c:pt>
                <c:pt idx="311">
                  <c:v>44142</c:v>
                </c:pt>
                <c:pt idx="312">
                  <c:v>44143</c:v>
                </c:pt>
                <c:pt idx="313">
                  <c:v>44144</c:v>
                </c:pt>
                <c:pt idx="314">
                  <c:v>44145</c:v>
                </c:pt>
                <c:pt idx="315">
                  <c:v>44146</c:v>
                </c:pt>
                <c:pt idx="316">
                  <c:v>44147</c:v>
                </c:pt>
                <c:pt idx="317">
                  <c:v>44148</c:v>
                </c:pt>
                <c:pt idx="318">
                  <c:v>44149</c:v>
                </c:pt>
                <c:pt idx="319">
                  <c:v>44150</c:v>
                </c:pt>
                <c:pt idx="320">
                  <c:v>44151</c:v>
                </c:pt>
                <c:pt idx="321">
                  <c:v>44152</c:v>
                </c:pt>
                <c:pt idx="322">
                  <c:v>44153</c:v>
                </c:pt>
                <c:pt idx="323">
                  <c:v>44154</c:v>
                </c:pt>
                <c:pt idx="324">
                  <c:v>44155</c:v>
                </c:pt>
                <c:pt idx="325">
                  <c:v>44156</c:v>
                </c:pt>
                <c:pt idx="326">
                  <c:v>44157</c:v>
                </c:pt>
                <c:pt idx="327">
                  <c:v>44158</c:v>
                </c:pt>
                <c:pt idx="328">
                  <c:v>44159</c:v>
                </c:pt>
                <c:pt idx="329">
                  <c:v>44160</c:v>
                </c:pt>
                <c:pt idx="330">
                  <c:v>44161</c:v>
                </c:pt>
                <c:pt idx="331">
                  <c:v>44162</c:v>
                </c:pt>
                <c:pt idx="332">
                  <c:v>44163</c:v>
                </c:pt>
                <c:pt idx="333">
                  <c:v>44164</c:v>
                </c:pt>
                <c:pt idx="334">
                  <c:v>44165</c:v>
                </c:pt>
                <c:pt idx="335">
                  <c:v>44166</c:v>
                </c:pt>
                <c:pt idx="336">
                  <c:v>44167</c:v>
                </c:pt>
                <c:pt idx="337">
                  <c:v>44168</c:v>
                </c:pt>
                <c:pt idx="338">
                  <c:v>44169</c:v>
                </c:pt>
                <c:pt idx="339">
                  <c:v>44170</c:v>
                </c:pt>
                <c:pt idx="340">
                  <c:v>44171</c:v>
                </c:pt>
                <c:pt idx="341">
                  <c:v>44172</c:v>
                </c:pt>
                <c:pt idx="342">
                  <c:v>44173</c:v>
                </c:pt>
                <c:pt idx="343">
                  <c:v>44174</c:v>
                </c:pt>
                <c:pt idx="344">
                  <c:v>44175</c:v>
                </c:pt>
                <c:pt idx="345">
                  <c:v>44176</c:v>
                </c:pt>
                <c:pt idx="346">
                  <c:v>44177</c:v>
                </c:pt>
                <c:pt idx="347">
                  <c:v>44178</c:v>
                </c:pt>
                <c:pt idx="348">
                  <c:v>44179</c:v>
                </c:pt>
                <c:pt idx="349">
                  <c:v>44180</c:v>
                </c:pt>
                <c:pt idx="350">
                  <c:v>44181</c:v>
                </c:pt>
                <c:pt idx="351">
                  <c:v>44182</c:v>
                </c:pt>
                <c:pt idx="352">
                  <c:v>44183</c:v>
                </c:pt>
                <c:pt idx="353">
                  <c:v>44184</c:v>
                </c:pt>
                <c:pt idx="354">
                  <c:v>44185</c:v>
                </c:pt>
                <c:pt idx="355">
                  <c:v>44186</c:v>
                </c:pt>
                <c:pt idx="356">
                  <c:v>44187</c:v>
                </c:pt>
                <c:pt idx="357">
                  <c:v>44188</c:v>
                </c:pt>
                <c:pt idx="358">
                  <c:v>44189</c:v>
                </c:pt>
                <c:pt idx="359">
                  <c:v>44190</c:v>
                </c:pt>
                <c:pt idx="360">
                  <c:v>44191</c:v>
                </c:pt>
                <c:pt idx="361">
                  <c:v>44192</c:v>
                </c:pt>
                <c:pt idx="362">
                  <c:v>44193</c:v>
                </c:pt>
                <c:pt idx="363">
                  <c:v>44194</c:v>
                </c:pt>
                <c:pt idx="364">
                  <c:v>44195</c:v>
                </c:pt>
                <c:pt idx="365">
                  <c:v>44196</c:v>
                </c:pt>
                <c:pt idx="366">
                  <c:v>44197</c:v>
                </c:pt>
                <c:pt idx="367">
                  <c:v>44198</c:v>
                </c:pt>
                <c:pt idx="368">
                  <c:v>44199</c:v>
                </c:pt>
                <c:pt idx="369">
                  <c:v>44200</c:v>
                </c:pt>
                <c:pt idx="370">
                  <c:v>44201</c:v>
                </c:pt>
                <c:pt idx="371">
                  <c:v>44202</c:v>
                </c:pt>
                <c:pt idx="372">
                  <c:v>44203</c:v>
                </c:pt>
                <c:pt idx="373">
                  <c:v>44204</c:v>
                </c:pt>
                <c:pt idx="374">
                  <c:v>44205</c:v>
                </c:pt>
                <c:pt idx="375">
                  <c:v>44206</c:v>
                </c:pt>
                <c:pt idx="376">
                  <c:v>44207</c:v>
                </c:pt>
                <c:pt idx="377">
                  <c:v>44208</c:v>
                </c:pt>
                <c:pt idx="378">
                  <c:v>44209</c:v>
                </c:pt>
                <c:pt idx="379">
                  <c:v>44210</c:v>
                </c:pt>
                <c:pt idx="380">
                  <c:v>44211</c:v>
                </c:pt>
                <c:pt idx="381">
                  <c:v>44212</c:v>
                </c:pt>
                <c:pt idx="382">
                  <c:v>44213</c:v>
                </c:pt>
                <c:pt idx="383">
                  <c:v>44214</c:v>
                </c:pt>
                <c:pt idx="384">
                  <c:v>44215</c:v>
                </c:pt>
                <c:pt idx="385">
                  <c:v>44216</c:v>
                </c:pt>
                <c:pt idx="386">
                  <c:v>44217</c:v>
                </c:pt>
                <c:pt idx="387">
                  <c:v>44218</c:v>
                </c:pt>
                <c:pt idx="388">
                  <c:v>44219</c:v>
                </c:pt>
                <c:pt idx="389">
                  <c:v>44220</c:v>
                </c:pt>
                <c:pt idx="390">
                  <c:v>44221</c:v>
                </c:pt>
                <c:pt idx="391">
                  <c:v>44222</c:v>
                </c:pt>
                <c:pt idx="392">
                  <c:v>44223</c:v>
                </c:pt>
                <c:pt idx="393">
                  <c:v>44224</c:v>
                </c:pt>
                <c:pt idx="394">
                  <c:v>44225</c:v>
                </c:pt>
                <c:pt idx="395">
                  <c:v>44226</c:v>
                </c:pt>
                <c:pt idx="396">
                  <c:v>44227</c:v>
                </c:pt>
                <c:pt idx="397">
                  <c:v>44228</c:v>
                </c:pt>
                <c:pt idx="398">
                  <c:v>44229</c:v>
                </c:pt>
                <c:pt idx="399">
                  <c:v>44230</c:v>
                </c:pt>
                <c:pt idx="400">
                  <c:v>44231</c:v>
                </c:pt>
                <c:pt idx="401">
                  <c:v>44232</c:v>
                </c:pt>
                <c:pt idx="402">
                  <c:v>44233</c:v>
                </c:pt>
                <c:pt idx="403">
                  <c:v>44234</c:v>
                </c:pt>
                <c:pt idx="404">
                  <c:v>44235</c:v>
                </c:pt>
                <c:pt idx="405">
                  <c:v>44236</c:v>
                </c:pt>
                <c:pt idx="406">
                  <c:v>44237</c:v>
                </c:pt>
                <c:pt idx="407">
                  <c:v>44238</c:v>
                </c:pt>
                <c:pt idx="408">
                  <c:v>44239</c:v>
                </c:pt>
                <c:pt idx="409">
                  <c:v>44240</c:v>
                </c:pt>
                <c:pt idx="410">
                  <c:v>44241</c:v>
                </c:pt>
                <c:pt idx="411">
                  <c:v>44242</c:v>
                </c:pt>
                <c:pt idx="412">
                  <c:v>44243</c:v>
                </c:pt>
                <c:pt idx="413">
                  <c:v>44244</c:v>
                </c:pt>
                <c:pt idx="414">
                  <c:v>44245</c:v>
                </c:pt>
                <c:pt idx="415">
                  <c:v>44246</c:v>
                </c:pt>
                <c:pt idx="416">
                  <c:v>44247</c:v>
                </c:pt>
                <c:pt idx="417">
                  <c:v>44248</c:v>
                </c:pt>
                <c:pt idx="418">
                  <c:v>44249</c:v>
                </c:pt>
                <c:pt idx="419">
                  <c:v>44250</c:v>
                </c:pt>
                <c:pt idx="420">
                  <c:v>44251</c:v>
                </c:pt>
                <c:pt idx="421">
                  <c:v>44252</c:v>
                </c:pt>
                <c:pt idx="422">
                  <c:v>44253</c:v>
                </c:pt>
                <c:pt idx="423">
                  <c:v>44254</c:v>
                </c:pt>
                <c:pt idx="424">
                  <c:v>44255</c:v>
                </c:pt>
                <c:pt idx="425">
                  <c:v>44256</c:v>
                </c:pt>
                <c:pt idx="426">
                  <c:v>44257</c:v>
                </c:pt>
                <c:pt idx="427">
                  <c:v>44258</c:v>
                </c:pt>
                <c:pt idx="428">
                  <c:v>44259</c:v>
                </c:pt>
                <c:pt idx="429">
                  <c:v>44260</c:v>
                </c:pt>
                <c:pt idx="430">
                  <c:v>44261</c:v>
                </c:pt>
                <c:pt idx="431">
                  <c:v>44262</c:v>
                </c:pt>
                <c:pt idx="432">
                  <c:v>44263</c:v>
                </c:pt>
                <c:pt idx="433">
                  <c:v>44264</c:v>
                </c:pt>
                <c:pt idx="434">
                  <c:v>44265</c:v>
                </c:pt>
                <c:pt idx="435">
                  <c:v>44266</c:v>
                </c:pt>
                <c:pt idx="436">
                  <c:v>44267</c:v>
                </c:pt>
                <c:pt idx="437">
                  <c:v>44268</c:v>
                </c:pt>
                <c:pt idx="438">
                  <c:v>44269</c:v>
                </c:pt>
                <c:pt idx="439">
                  <c:v>44270</c:v>
                </c:pt>
                <c:pt idx="440">
                  <c:v>44271</c:v>
                </c:pt>
                <c:pt idx="441">
                  <c:v>44272</c:v>
                </c:pt>
                <c:pt idx="442">
                  <c:v>44273</c:v>
                </c:pt>
                <c:pt idx="443">
                  <c:v>44274</c:v>
                </c:pt>
                <c:pt idx="444">
                  <c:v>44275</c:v>
                </c:pt>
                <c:pt idx="445">
                  <c:v>44276</c:v>
                </c:pt>
                <c:pt idx="446">
                  <c:v>44277</c:v>
                </c:pt>
                <c:pt idx="447">
                  <c:v>44278</c:v>
                </c:pt>
                <c:pt idx="448">
                  <c:v>44279</c:v>
                </c:pt>
                <c:pt idx="449">
                  <c:v>44280</c:v>
                </c:pt>
                <c:pt idx="450">
                  <c:v>44281</c:v>
                </c:pt>
                <c:pt idx="451">
                  <c:v>44282</c:v>
                </c:pt>
                <c:pt idx="452">
                  <c:v>44283</c:v>
                </c:pt>
                <c:pt idx="453">
                  <c:v>44284</c:v>
                </c:pt>
                <c:pt idx="454">
                  <c:v>44285</c:v>
                </c:pt>
                <c:pt idx="455">
                  <c:v>44286</c:v>
                </c:pt>
                <c:pt idx="456">
                  <c:v>44287</c:v>
                </c:pt>
                <c:pt idx="457">
                  <c:v>44288</c:v>
                </c:pt>
                <c:pt idx="458">
                  <c:v>44289</c:v>
                </c:pt>
                <c:pt idx="459">
                  <c:v>44290</c:v>
                </c:pt>
                <c:pt idx="460">
                  <c:v>44291</c:v>
                </c:pt>
                <c:pt idx="461">
                  <c:v>44292</c:v>
                </c:pt>
                <c:pt idx="462">
                  <c:v>44293</c:v>
                </c:pt>
                <c:pt idx="463">
                  <c:v>44294</c:v>
                </c:pt>
                <c:pt idx="464">
                  <c:v>44295</c:v>
                </c:pt>
                <c:pt idx="465">
                  <c:v>44296</c:v>
                </c:pt>
                <c:pt idx="466">
                  <c:v>44297</c:v>
                </c:pt>
                <c:pt idx="467">
                  <c:v>44298</c:v>
                </c:pt>
                <c:pt idx="468">
                  <c:v>44299</c:v>
                </c:pt>
                <c:pt idx="469">
                  <c:v>44300</c:v>
                </c:pt>
                <c:pt idx="470">
                  <c:v>44301</c:v>
                </c:pt>
                <c:pt idx="471">
                  <c:v>44302</c:v>
                </c:pt>
                <c:pt idx="472">
                  <c:v>44303</c:v>
                </c:pt>
                <c:pt idx="473">
                  <c:v>44304</c:v>
                </c:pt>
                <c:pt idx="474">
                  <c:v>44305</c:v>
                </c:pt>
                <c:pt idx="475">
                  <c:v>44306</c:v>
                </c:pt>
                <c:pt idx="476">
                  <c:v>44307</c:v>
                </c:pt>
                <c:pt idx="477">
                  <c:v>44308</c:v>
                </c:pt>
                <c:pt idx="478">
                  <c:v>44309</c:v>
                </c:pt>
                <c:pt idx="479">
                  <c:v>44310</c:v>
                </c:pt>
                <c:pt idx="480">
                  <c:v>44311</c:v>
                </c:pt>
                <c:pt idx="481">
                  <c:v>44312</c:v>
                </c:pt>
                <c:pt idx="482">
                  <c:v>44313</c:v>
                </c:pt>
                <c:pt idx="483">
                  <c:v>44314</c:v>
                </c:pt>
                <c:pt idx="484">
                  <c:v>44315</c:v>
                </c:pt>
                <c:pt idx="485">
                  <c:v>44316</c:v>
                </c:pt>
                <c:pt idx="486">
                  <c:v>44317</c:v>
                </c:pt>
                <c:pt idx="487">
                  <c:v>44318</c:v>
                </c:pt>
                <c:pt idx="488">
                  <c:v>44319</c:v>
                </c:pt>
                <c:pt idx="489">
                  <c:v>44320</c:v>
                </c:pt>
                <c:pt idx="490">
                  <c:v>44321</c:v>
                </c:pt>
                <c:pt idx="491">
                  <c:v>44322</c:v>
                </c:pt>
                <c:pt idx="492">
                  <c:v>44323</c:v>
                </c:pt>
                <c:pt idx="493">
                  <c:v>44324</c:v>
                </c:pt>
                <c:pt idx="494">
                  <c:v>44325</c:v>
                </c:pt>
                <c:pt idx="495">
                  <c:v>44326</c:v>
                </c:pt>
                <c:pt idx="496">
                  <c:v>44327</c:v>
                </c:pt>
                <c:pt idx="497">
                  <c:v>44328</c:v>
                </c:pt>
                <c:pt idx="498">
                  <c:v>44329</c:v>
                </c:pt>
                <c:pt idx="499">
                  <c:v>44330</c:v>
                </c:pt>
                <c:pt idx="500">
                  <c:v>44331</c:v>
                </c:pt>
                <c:pt idx="501">
                  <c:v>44332</c:v>
                </c:pt>
                <c:pt idx="502">
                  <c:v>44333</c:v>
                </c:pt>
                <c:pt idx="503">
                  <c:v>44334</c:v>
                </c:pt>
                <c:pt idx="504">
                  <c:v>44335</c:v>
                </c:pt>
                <c:pt idx="505">
                  <c:v>44336</c:v>
                </c:pt>
                <c:pt idx="506">
                  <c:v>44337</c:v>
                </c:pt>
                <c:pt idx="507">
                  <c:v>44338</c:v>
                </c:pt>
                <c:pt idx="508">
                  <c:v>44339</c:v>
                </c:pt>
                <c:pt idx="509">
                  <c:v>44340</c:v>
                </c:pt>
                <c:pt idx="510">
                  <c:v>44341</c:v>
                </c:pt>
                <c:pt idx="511">
                  <c:v>44342</c:v>
                </c:pt>
                <c:pt idx="512">
                  <c:v>44343</c:v>
                </c:pt>
                <c:pt idx="513">
                  <c:v>44344</c:v>
                </c:pt>
                <c:pt idx="514">
                  <c:v>44345</c:v>
                </c:pt>
                <c:pt idx="515">
                  <c:v>44346</c:v>
                </c:pt>
                <c:pt idx="516">
                  <c:v>44347</c:v>
                </c:pt>
                <c:pt idx="517">
                  <c:v>44348</c:v>
                </c:pt>
                <c:pt idx="518">
                  <c:v>44349</c:v>
                </c:pt>
                <c:pt idx="519">
                  <c:v>44350</c:v>
                </c:pt>
                <c:pt idx="520">
                  <c:v>44351</c:v>
                </c:pt>
                <c:pt idx="521">
                  <c:v>44352</c:v>
                </c:pt>
                <c:pt idx="522">
                  <c:v>44353</c:v>
                </c:pt>
                <c:pt idx="523">
                  <c:v>44354</c:v>
                </c:pt>
                <c:pt idx="524">
                  <c:v>44355</c:v>
                </c:pt>
                <c:pt idx="525">
                  <c:v>44356</c:v>
                </c:pt>
                <c:pt idx="526">
                  <c:v>44357</c:v>
                </c:pt>
                <c:pt idx="527">
                  <c:v>44358</c:v>
                </c:pt>
                <c:pt idx="528">
                  <c:v>44359</c:v>
                </c:pt>
                <c:pt idx="529">
                  <c:v>44360</c:v>
                </c:pt>
                <c:pt idx="530">
                  <c:v>44361</c:v>
                </c:pt>
                <c:pt idx="531">
                  <c:v>44362</c:v>
                </c:pt>
                <c:pt idx="532">
                  <c:v>44363</c:v>
                </c:pt>
                <c:pt idx="533">
                  <c:v>44364</c:v>
                </c:pt>
                <c:pt idx="534">
                  <c:v>44365</c:v>
                </c:pt>
                <c:pt idx="535">
                  <c:v>44366</c:v>
                </c:pt>
                <c:pt idx="536">
                  <c:v>44367</c:v>
                </c:pt>
                <c:pt idx="537">
                  <c:v>44368</c:v>
                </c:pt>
                <c:pt idx="538">
                  <c:v>44369</c:v>
                </c:pt>
                <c:pt idx="539">
                  <c:v>44370</c:v>
                </c:pt>
                <c:pt idx="540">
                  <c:v>44371</c:v>
                </c:pt>
                <c:pt idx="541">
                  <c:v>44372</c:v>
                </c:pt>
                <c:pt idx="542">
                  <c:v>44373</c:v>
                </c:pt>
                <c:pt idx="543">
                  <c:v>44374</c:v>
                </c:pt>
                <c:pt idx="544">
                  <c:v>44375</c:v>
                </c:pt>
                <c:pt idx="545">
                  <c:v>44376</c:v>
                </c:pt>
              </c:numCache>
            </c:numRef>
          </c:cat>
          <c:val>
            <c:numRef>
              <c:f>Sheet3!$BY$3:$BY$548</c:f>
              <c:numCache>
                <c:formatCode>General</c:formatCode>
                <c:ptCount val="546"/>
                <c:pt idx="310">
                  <c:v>200</c:v>
                </c:pt>
                <c:pt idx="311">
                  <c:v>200</c:v>
                </c:pt>
                <c:pt idx="312">
                  <c:v>200</c:v>
                </c:pt>
                <c:pt idx="313">
                  <c:v>200</c:v>
                </c:pt>
                <c:pt idx="314">
                  <c:v>200</c:v>
                </c:pt>
                <c:pt idx="315">
                  <c:v>200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4B-9CC8-4140-B968-02DA341257F4}"/>
            </c:ext>
          </c:extLst>
        </c:ser>
        <c:ser>
          <c:idx val="76"/>
          <c:order val="76"/>
          <c:tx>
            <c:strRef>
              <c:f>Sheet3!$BZ$2</c:f>
              <c:strCache>
                <c:ptCount val="1"/>
                <c:pt idx="0">
                  <c:v>双11有购狂</c:v>
                </c:pt>
              </c:strCache>
            </c:strRef>
          </c:tx>
          <c:spPr>
            <a:ln w="28575" cap="rnd">
              <a:solidFill>
                <a:schemeClr val="accent5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Sheet3!$A$3:$A$548</c:f>
              <c:numCache>
                <c:formatCode>m/d/yyyy</c:formatCode>
                <c:ptCount val="546"/>
                <c:pt idx="0">
                  <c:v>43831</c:v>
                </c:pt>
                <c:pt idx="1">
                  <c:v>43832</c:v>
                </c:pt>
                <c:pt idx="2">
                  <c:v>43833</c:v>
                </c:pt>
                <c:pt idx="3">
                  <c:v>43834</c:v>
                </c:pt>
                <c:pt idx="4">
                  <c:v>43835</c:v>
                </c:pt>
                <c:pt idx="5">
                  <c:v>43836</c:v>
                </c:pt>
                <c:pt idx="6">
                  <c:v>43837</c:v>
                </c:pt>
                <c:pt idx="7">
                  <c:v>43838</c:v>
                </c:pt>
                <c:pt idx="8">
                  <c:v>43839</c:v>
                </c:pt>
                <c:pt idx="9">
                  <c:v>43840</c:v>
                </c:pt>
                <c:pt idx="10">
                  <c:v>43841</c:v>
                </c:pt>
                <c:pt idx="11">
                  <c:v>43842</c:v>
                </c:pt>
                <c:pt idx="12">
                  <c:v>43843</c:v>
                </c:pt>
                <c:pt idx="13">
                  <c:v>43844</c:v>
                </c:pt>
                <c:pt idx="14">
                  <c:v>43845</c:v>
                </c:pt>
                <c:pt idx="15">
                  <c:v>43846</c:v>
                </c:pt>
                <c:pt idx="16">
                  <c:v>43847</c:v>
                </c:pt>
                <c:pt idx="17">
                  <c:v>43848</c:v>
                </c:pt>
                <c:pt idx="18">
                  <c:v>43849</c:v>
                </c:pt>
                <c:pt idx="19">
                  <c:v>43850</c:v>
                </c:pt>
                <c:pt idx="20">
                  <c:v>43851</c:v>
                </c:pt>
                <c:pt idx="21">
                  <c:v>43852</c:v>
                </c:pt>
                <c:pt idx="22">
                  <c:v>43853</c:v>
                </c:pt>
                <c:pt idx="23">
                  <c:v>43854</c:v>
                </c:pt>
                <c:pt idx="24">
                  <c:v>43855</c:v>
                </c:pt>
                <c:pt idx="25">
                  <c:v>43856</c:v>
                </c:pt>
                <c:pt idx="26">
                  <c:v>43857</c:v>
                </c:pt>
                <c:pt idx="27">
                  <c:v>43858</c:v>
                </c:pt>
                <c:pt idx="28">
                  <c:v>43859</c:v>
                </c:pt>
                <c:pt idx="29">
                  <c:v>43860</c:v>
                </c:pt>
                <c:pt idx="30">
                  <c:v>43861</c:v>
                </c:pt>
                <c:pt idx="31">
                  <c:v>43862</c:v>
                </c:pt>
                <c:pt idx="32">
                  <c:v>43863</c:v>
                </c:pt>
                <c:pt idx="33">
                  <c:v>43864</c:v>
                </c:pt>
                <c:pt idx="34">
                  <c:v>43865</c:v>
                </c:pt>
                <c:pt idx="35">
                  <c:v>43866</c:v>
                </c:pt>
                <c:pt idx="36">
                  <c:v>43867</c:v>
                </c:pt>
                <c:pt idx="37">
                  <c:v>43868</c:v>
                </c:pt>
                <c:pt idx="38">
                  <c:v>43869</c:v>
                </c:pt>
                <c:pt idx="39">
                  <c:v>43870</c:v>
                </c:pt>
                <c:pt idx="40">
                  <c:v>43871</c:v>
                </c:pt>
                <c:pt idx="41">
                  <c:v>43872</c:v>
                </c:pt>
                <c:pt idx="42">
                  <c:v>43873</c:v>
                </c:pt>
                <c:pt idx="43">
                  <c:v>43874</c:v>
                </c:pt>
                <c:pt idx="44">
                  <c:v>43875</c:v>
                </c:pt>
                <c:pt idx="45">
                  <c:v>43876</c:v>
                </c:pt>
                <c:pt idx="46">
                  <c:v>43877</c:v>
                </c:pt>
                <c:pt idx="47">
                  <c:v>43878</c:v>
                </c:pt>
                <c:pt idx="48">
                  <c:v>43879</c:v>
                </c:pt>
                <c:pt idx="49">
                  <c:v>43880</c:v>
                </c:pt>
                <c:pt idx="50">
                  <c:v>43881</c:v>
                </c:pt>
                <c:pt idx="51">
                  <c:v>43882</c:v>
                </c:pt>
                <c:pt idx="52">
                  <c:v>43883</c:v>
                </c:pt>
                <c:pt idx="53">
                  <c:v>43884</c:v>
                </c:pt>
                <c:pt idx="54">
                  <c:v>43885</c:v>
                </c:pt>
                <c:pt idx="55">
                  <c:v>43886</c:v>
                </c:pt>
                <c:pt idx="56">
                  <c:v>43887</c:v>
                </c:pt>
                <c:pt idx="57">
                  <c:v>43888</c:v>
                </c:pt>
                <c:pt idx="58">
                  <c:v>43889</c:v>
                </c:pt>
                <c:pt idx="59">
                  <c:v>43890</c:v>
                </c:pt>
                <c:pt idx="60">
                  <c:v>43891</c:v>
                </c:pt>
                <c:pt idx="61">
                  <c:v>43892</c:v>
                </c:pt>
                <c:pt idx="62">
                  <c:v>43893</c:v>
                </c:pt>
                <c:pt idx="63">
                  <c:v>43894</c:v>
                </c:pt>
                <c:pt idx="64">
                  <c:v>43895</c:v>
                </c:pt>
                <c:pt idx="65">
                  <c:v>43896</c:v>
                </c:pt>
                <c:pt idx="66">
                  <c:v>43897</c:v>
                </c:pt>
                <c:pt idx="67">
                  <c:v>43898</c:v>
                </c:pt>
                <c:pt idx="68">
                  <c:v>43899</c:v>
                </c:pt>
                <c:pt idx="69">
                  <c:v>43900</c:v>
                </c:pt>
                <c:pt idx="70">
                  <c:v>43901</c:v>
                </c:pt>
                <c:pt idx="71">
                  <c:v>43902</c:v>
                </c:pt>
                <c:pt idx="72">
                  <c:v>43903</c:v>
                </c:pt>
                <c:pt idx="73">
                  <c:v>43904</c:v>
                </c:pt>
                <c:pt idx="74">
                  <c:v>43905</c:v>
                </c:pt>
                <c:pt idx="75">
                  <c:v>43906</c:v>
                </c:pt>
                <c:pt idx="76">
                  <c:v>43907</c:v>
                </c:pt>
                <c:pt idx="77">
                  <c:v>43908</c:v>
                </c:pt>
                <c:pt idx="78">
                  <c:v>43909</c:v>
                </c:pt>
                <c:pt idx="79">
                  <c:v>43910</c:v>
                </c:pt>
                <c:pt idx="80">
                  <c:v>43911</c:v>
                </c:pt>
                <c:pt idx="81">
                  <c:v>43912</c:v>
                </c:pt>
                <c:pt idx="82">
                  <c:v>43913</c:v>
                </c:pt>
                <c:pt idx="83">
                  <c:v>43914</c:v>
                </c:pt>
                <c:pt idx="84">
                  <c:v>43915</c:v>
                </c:pt>
                <c:pt idx="85">
                  <c:v>43916</c:v>
                </c:pt>
                <c:pt idx="86">
                  <c:v>43917</c:v>
                </c:pt>
                <c:pt idx="87">
                  <c:v>43918</c:v>
                </c:pt>
                <c:pt idx="88">
                  <c:v>43919</c:v>
                </c:pt>
                <c:pt idx="89">
                  <c:v>43920</c:v>
                </c:pt>
                <c:pt idx="90">
                  <c:v>43921</c:v>
                </c:pt>
                <c:pt idx="91">
                  <c:v>43922</c:v>
                </c:pt>
                <c:pt idx="92">
                  <c:v>43923</c:v>
                </c:pt>
                <c:pt idx="93">
                  <c:v>43924</c:v>
                </c:pt>
                <c:pt idx="94">
                  <c:v>43925</c:v>
                </c:pt>
                <c:pt idx="95">
                  <c:v>43926</c:v>
                </c:pt>
                <c:pt idx="96">
                  <c:v>43927</c:v>
                </c:pt>
                <c:pt idx="97">
                  <c:v>43928</c:v>
                </c:pt>
                <c:pt idx="98">
                  <c:v>43929</c:v>
                </c:pt>
                <c:pt idx="99">
                  <c:v>43930</c:v>
                </c:pt>
                <c:pt idx="100">
                  <c:v>43931</c:v>
                </c:pt>
                <c:pt idx="101">
                  <c:v>43932</c:v>
                </c:pt>
                <c:pt idx="102">
                  <c:v>43933</c:v>
                </c:pt>
                <c:pt idx="103">
                  <c:v>43934</c:v>
                </c:pt>
                <c:pt idx="104">
                  <c:v>43935</c:v>
                </c:pt>
                <c:pt idx="105">
                  <c:v>43936</c:v>
                </c:pt>
                <c:pt idx="106">
                  <c:v>43937</c:v>
                </c:pt>
                <c:pt idx="107">
                  <c:v>43938</c:v>
                </c:pt>
                <c:pt idx="108">
                  <c:v>43939</c:v>
                </c:pt>
                <c:pt idx="109">
                  <c:v>43940</c:v>
                </c:pt>
                <c:pt idx="110">
                  <c:v>43941</c:v>
                </c:pt>
                <c:pt idx="111">
                  <c:v>43942</c:v>
                </c:pt>
                <c:pt idx="112">
                  <c:v>43943</c:v>
                </c:pt>
                <c:pt idx="113">
                  <c:v>43944</c:v>
                </c:pt>
                <c:pt idx="114">
                  <c:v>43945</c:v>
                </c:pt>
                <c:pt idx="115">
                  <c:v>43946</c:v>
                </c:pt>
                <c:pt idx="116">
                  <c:v>43947</c:v>
                </c:pt>
                <c:pt idx="117">
                  <c:v>43948</c:v>
                </c:pt>
                <c:pt idx="118">
                  <c:v>43949</c:v>
                </c:pt>
                <c:pt idx="119">
                  <c:v>43950</c:v>
                </c:pt>
                <c:pt idx="120">
                  <c:v>43951</c:v>
                </c:pt>
                <c:pt idx="121">
                  <c:v>43952</c:v>
                </c:pt>
                <c:pt idx="122">
                  <c:v>43953</c:v>
                </c:pt>
                <c:pt idx="123">
                  <c:v>43954</c:v>
                </c:pt>
                <c:pt idx="124">
                  <c:v>43955</c:v>
                </c:pt>
                <c:pt idx="125">
                  <c:v>43956</c:v>
                </c:pt>
                <c:pt idx="126">
                  <c:v>43957</c:v>
                </c:pt>
                <c:pt idx="127">
                  <c:v>43958</c:v>
                </c:pt>
                <c:pt idx="128">
                  <c:v>43959</c:v>
                </c:pt>
                <c:pt idx="129">
                  <c:v>43960</c:v>
                </c:pt>
                <c:pt idx="130">
                  <c:v>43961</c:v>
                </c:pt>
                <c:pt idx="131">
                  <c:v>43962</c:v>
                </c:pt>
                <c:pt idx="132">
                  <c:v>43963</c:v>
                </c:pt>
                <c:pt idx="133">
                  <c:v>43964</c:v>
                </c:pt>
                <c:pt idx="134">
                  <c:v>43965</c:v>
                </c:pt>
                <c:pt idx="135">
                  <c:v>43966</c:v>
                </c:pt>
                <c:pt idx="136">
                  <c:v>43967</c:v>
                </c:pt>
                <c:pt idx="137">
                  <c:v>43968</c:v>
                </c:pt>
                <c:pt idx="138">
                  <c:v>43969</c:v>
                </c:pt>
                <c:pt idx="139">
                  <c:v>43970</c:v>
                </c:pt>
                <c:pt idx="140">
                  <c:v>43971</c:v>
                </c:pt>
                <c:pt idx="141">
                  <c:v>43972</c:v>
                </c:pt>
                <c:pt idx="142">
                  <c:v>43973</c:v>
                </c:pt>
                <c:pt idx="143">
                  <c:v>43974</c:v>
                </c:pt>
                <c:pt idx="144">
                  <c:v>43975</c:v>
                </c:pt>
                <c:pt idx="145">
                  <c:v>43976</c:v>
                </c:pt>
                <c:pt idx="146">
                  <c:v>43977</c:v>
                </c:pt>
                <c:pt idx="147">
                  <c:v>43978</c:v>
                </c:pt>
                <c:pt idx="148">
                  <c:v>43979</c:v>
                </c:pt>
                <c:pt idx="149">
                  <c:v>43980</c:v>
                </c:pt>
                <c:pt idx="150">
                  <c:v>43981</c:v>
                </c:pt>
                <c:pt idx="151">
                  <c:v>43982</c:v>
                </c:pt>
                <c:pt idx="152">
                  <c:v>43983</c:v>
                </c:pt>
                <c:pt idx="153">
                  <c:v>43984</c:v>
                </c:pt>
                <c:pt idx="154">
                  <c:v>43985</c:v>
                </c:pt>
                <c:pt idx="155">
                  <c:v>43986</c:v>
                </c:pt>
                <c:pt idx="156">
                  <c:v>43987</c:v>
                </c:pt>
                <c:pt idx="157">
                  <c:v>43988</c:v>
                </c:pt>
                <c:pt idx="158">
                  <c:v>43989</c:v>
                </c:pt>
                <c:pt idx="159">
                  <c:v>43990</c:v>
                </c:pt>
                <c:pt idx="160">
                  <c:v>43991</c:v>
                </c:pt>
                <c:pt idx="161">
                  <c:v>43992</c:v>
                </c:pt>
                <c:pt idx="162">
                  <c:v>43993</c:v>
                </c:pt>
                <c:pt idx="163">
                  <c:v>43994</c:v>
                </c:pt>
                <c:pt idx="164">
                  <c:v>43995</c:v>
                </c:pt>
                <c:pt idx="165">
                  <c:v>43996</c:v>
                </c:pt>
                <c:pt idx="166">
                  <c:v>43997</c:v>
                </c:pt>
                <c:pt idx="167">
                  <c:v>43998</c:v>
                </c:pt>
                <c:pt idx="168">
                  <c:v>43999</c:v>
                </c:pt>
                <c:pt idx="169">
                  <c:v>44000</c:v>
                </c:pt>
                <c:pt idx="170">
                  <c:v>44001</c:v>
                </c:pt>
                <c:pt idx="171">
                  <c:v>44002</c:v>
                </c:pt>
                <c:pt idx="172">
                  <c:v>44003</c:v>
                </c:pt>
                <c:pt idx="173">
                  <c:v>44004</c:v>
                </c:pt>
                <c:pt idx="174">
                  <c:v>44005</c:v>
                </c:pt>
                <c:pt idx="175">
                  <c:v>44006</c:v>
                </c:pt>
                <c:pt idx="176">
                  <c:v>44007</c:v>
                </c:pt>
                <c:pt idx="177">
                  <c:v>44008</c:v>
                </c:pt>
                <c:pt idx="178">
                  <c:v>44009</c:v>
                </c:pt>
                <c:pt idx="179">
                  <c:v>44010</c:v>
                </c:pt>
                <c:pt idx="180">
                  <c:v>44011</c:v>
                </c:pt>
                <c:pt idx="181">
                  <c:v>44012</c:v>
                </c:pt>
                <c:pt idx="182">
                  <c:v>44013</c:v>
                </c:pt>
                <c:pt idx="183">
                  <c:v>44014</c:v>
                </c:pt>
                <c:pt idx="184">
                  <c:v>44015</c:v>
                </c:pt>
                <c:pt idx="185">
                  <c:v>44016</c:v>
                </c:pt>
                <c:pt idx="186">
                  <c:v>44017</c:v>
                </c:pt>
                <c:pt idx="187">
                  <c:v>44018</c:v>
                </c:pt>
                <c:pt idx="188">
                  <c:v>44019</c:v>
                </c:pt>
                <c:pt idx="189">
                  <c:v>44020</c:v>
                </c:pt>
                <c:pt idx="190">
                  <c:v>44021</c:v>
                </c:pt>
                <c:pt idx="191">
                  <c:v>44022</c:v>
                </c:pt>
                <c:pt idx="192">
                  <c:v>44023</c:v>
                </c:pt>
                <c:pt idx="193">
                  <c:v>44024</c:v>
                </c:pt>
                <c:pt idx="194">
                  <c:v>44025</c:v>
                </c:pt>
                <c:pt idx="195">
                  <c:v>44026</c:v>
                </c:pt>
                <c:pt idx="196">
                  <c:v>44027</c:v>
                </c:pt>
                <c:pt idx="197">
                  <c:v>44028</c:v>
                </c:pt>
                <c:pt idx="198">
                  <c:v>44029</c:v>
                </c:pt>
                <c:pt idx="199">
                  <c:v>44030</c:v>
                </c:pt>
                <c:pt idx="200">
                  <c:v>44031</c:v>
                </c:pt>
                <c:pt idx="201">
                  <c:v>44032</c:v>
                </c:pt>
                <c:pt idx="202">
                  <c:v>44033</c:v>
                </c:pt>
                <c:pt idx="203">
                  <c:v>44034</c:v>
                </c:pt>
                <c:pt idx="204">
                  <c:v>44035</c:v>
                </c:pt>
                <c:pt idx="205">
                  <c:v>44036</c:v>
                </c:pt>
                <c:pt idx="206">
                  <c:v>44037</c:v>
                </c:pt>
                <c:pt idx="207">
                  <c:v>44038</c:v>
                </c:pt>
                <c:pt idx="208">
                  <c:v>44039</c:v>
                </c:pt>
                <c:pt idx="209">
                  <c:v>44040</c:v>
                </c:pt>
                <c:pt idx="210">
                  <c:v>44041</c:v>
                </c:pt>
                <c:pt idx="211">
                  <c:v>44042</c:v>
                </c:pt>
                <c:pt idx="212">
                  <c:v>44043</c:v>
                </c:pt>
                <c:pt idx="213">
                  <c:v>44044</c:v>
                </c:pt>
                <c:pt idx="214">
                  <c:v>44045</c:v>
                </c:pt>
                <c:pt idx="215">
                  <c:v>44046</c:v>
                </c:pt>
                <c:pt idx="216">
                  <c:v>44047</c:v>
                </c:pt>
                <c:pt idx="217">
                  <c:v>44048</c:v>
                </c:pt>
                <c:pt idx="218">
                  <c:v>44049</c:v>
                </c:pt>
                <c:pt idx="219">
                  <c:v>44050</c:v>
                </c:pt>
                <c:pt idx="220">
                  <c:v>44051</c:v>
                </c:pt>
                <c:pt idx="221">
                  <c:v>44052</c:v>
                </c:pt>
                <c:pt idx="222">
                  <c:v>44053</c:v>
                </c:pt>
                <c:pt idx="223">
                  <c:v>44054</c:v>
                </c:pt>
                <c:pt idx="224">
                  <c:v>44055</c:v>
                </c:pt>
                <c:pt idx="225">
                  <c:v>44056</c:v>
                </c:pt>
                <c:pt idx="226">
                  <c:v>44057</c:v>
                </c:pt>
                <c:pt idx="227">
                  <c:v>44058</c:v>
                </c:pt>
                <c:pt idx="228">
                  <c:v>44059</c:v>
                </c:pt>
                <c:pt idx="229">
                  <c:v>44060</c:v>
                </c:pt>
                <c:pt idx="230">
                  <c:v>44061</c:v>
                </c:pt>
                <c:pt idx="231">
                  <c:v>44062</c:v>
                </c:pt>
                <c:pt idx="232">
                  <c:v>44063</c:v>
                </c:pt>
                <c:pt idx="233">
                  <c:v>44064</c:v>
                </c:pt>
                <c:pt idx="234">
                  <c:v>44065</c:v>
                </c:pt>
                <c:pt idx="235">
                  <c:v>44066</c:v>
                </c:pt>
                <c:pt idx="236">
                  <c:v>44067</c:v>
                </c:pt>
                <c:pt idx="237">
                  <c:v>44068</c:v>
                </c:pt>
                <c:pt idx="238">
                  <c:v>44069</c:v>
                </c:pt>
                <c:pt idx="239">
                  <c:v>44070</c:v>
                </c:pt>
                <c:pt idx="240">
                  <c:v>44071</c:v>
                </c:pt>
                <c:pt idx="241">
                  <c:v>44072</c:v>
                </c:pt>
                <c:pt idx="242">
                  <c:v>44073</c:v>
                </c:pt>
                <c:pt idx="243">
                  <c:v>44074</c:v>
                </c:pt>
                <c:pt idx="244">
                  <c:v>44075</c:v>
                </c:pt>
                <c:pt idx="245">
                  <c:v>44076</c:v>
                </c:pt>
                <c:pt idx="246">
                  <c:v>44077</c:v>
                </c:pt>
                <c:pt idx="247">
                  <c:v>44078</c:v>
                </c:pt>
                <c:pt idx="248">
                  <c:v>44079</c:v>
                </c:pt>
                <c:pt idx="249">
                  <c:v>44080</c:v>
                </c:pt>
                <c:pt idx="250">
                  <c:v>44081</c:v>
                </c:pt>
                <c:pt idx="251">
                  <c:v>44082</c:v>
                </c:pt>
                <c:pt idx="252">
                  <c:v>44083</c:v>
                </c:pt>
                <c:pt idx="253">
                  <c:v>44084</c:v>
                </c:pt>
                <c:pt idx="254">
                  <c:v>44085</c:v>
                </c:pt>
                <c:pt idx="255">
                  <c:v>44086</c:v>
                </c:pt>
                <c:pt idx="256">
                  <c:v>44087</c:v>
                </c:pt>
                <c:pt idx="257">
                  <c:v>44088</c:v>
                </c:pt>
                <c:pt idx="258">
                  <c:v>44089</c:v>
                </c:pt>
                <c:pt idx="259">
                  <c:v>44090</c:v>
                </c:pt>
                <c:pt idx="260">
                  <c:v>44091</c:v>
                </c:pt>
                <c:pt idx="261">
                  <c:v>44092</c:v>
                </c:pt>
                <c:pt idx="262">
                  <c:v>44093</c:v>
                </c:pt>
                <c:pt idx="263">
                  <c:v>44094</c:v>
                </c:pt>
                <c:pt idx="264">
                  <c:v>44095</c:v>
                </c:pt>
                <c:pt idx="265">
                  <c:v>44096</c:v>
                </c:pt>
                <c:pt idx="266">
                  <c:v>44097</c:v>
                </c:pt>
                <c:pt idx="267">
                  <c:v>44098</c:v>
                </c:pt>
                <c:pt idx="268">
                  <c:v>44099</c:v>
                </c:pt>
                <c:pt idx="269">
                  <c:v>44100</c:v>
                </c:pt>
                <c:pt idx="270">
                  <c:v>44101</c:v>
                </c:pt>
                <c:pt idx="271">
                  <c:v>44102</c:v>
                </c:pt>
                <c:pt idx="272">
                  <c:v>44103</c:v>
                </c:pt>
                <c:pt idx="273">
                  <c:v>44104</c:v>
                </c:pt>
                <c:pt idx="274">
                  <c:v>44105</c:v>
                </c:pt>
                <c:pt idx="275">
                  <c:v>44106</c:v>
                </c:pt>
                <c:pt idx="276">
                  <c:v>44107</c:v>
                </c:pt>
                <c:pt idx="277">
                  <c:v>44108</c:v>
                </c:pt>
                <c:pt idx="278">
                  <c:v>44109</c:v>
                </c:pt>
                <c:pt idx="279">
                  <c:v>44110</c:v>
                </c:pt>
                <c:pt idx="280">
                  <c:v>44111</c:v>
                </c:pt>
                <c:pt idx="281">
                  <c:v>44112</c:v>
                </c:pt>
                <c:pt idx="282">
                  <c:v>44113</c:v>
                </c:pt>
                <c:pt idx="283">
                  <c:v>44114</c:v>
                </c:pt>
                <c:pt idx="284">
                  <c:v>44115</c:v>
                </c:pt>
                <c:pt idx="285">
                  <c:v>44116</c:v>
                </c:pt>
                <c:pt idx="286">
                  <c:v>44117</c:v>
                </c:pt>
                <c:pt idx="287">
                  <c:v>44118</c:v>
                </c:pt>
                <c:pt idx="288">
                  <c:v>44119</c:v>
                </c:pt>
                <c:pt idx="289">
                  <c:v>44120</c:v>
                </c:pt>
                <c:pt idx="290">
                  <c:v>44121</c:v>
                </c:pt>
                <c:pt idx="291">
                  <c:v>44122</c:v>
                </c:pt>
                <c:pt idx="292">
                  <c:v>44123</c:v>
                </c:pt>
                <c:pt idx="293">
                  <c:v>44124</c:v>
                </c:pt>
                <c:pt idx="294">
                  <c:v>44125</c:v>
                </c:pt>
                <c:pt idx="295">
                  <c:v>44126</c:v>
                </c:pt>
                <c:pt idx="296">
                  <c:v>44127</c:v>
                </c:pt>
                <c:pt idx="297">
                  <c:v>44128</c:v>
                </c:pt>
                <c:pt idx="298">
                  <c:v>44129</c:v>
                </c:pt>
                <c:pt idx="299">
                  <c:v>44130</c:v>
                </c:pt>
                <c:pt idx="300">
                  <c:v>44131</c:v>
                </c:pt>
                <c:pt idx="301">
                  <c:v>44132</c:v>
                </c:pt>
                <c:pt idx="302">
                  <c:v>44133</c:v>
                </c:pt>
                <c:pt idx="303">
                  <c:v>44134</c:v>
                </c:pt>
                <c:pt idx="304">
                  <c:v>44135</c:v>
                </c:pt>
                <c:pt idx="305">
                  <c:v>44136</c:v>
                </c:pt>
                <c:pt idx="306">
                  <c:v>44137</c:v>
                </c:pt>
                <c:pt idx="307">
                  <c:v>44138</c:v>
                </c:pt>
                <c:pt idx="308">
                  <c:v>44139</c:v>
                </c:pt>
                <c:pt idx="309">
                  <c:v>44140</c:v>
                </c:pt>
                <c:pt idx="310">
                  <c:v>44141</c:v>
                </c:pt>
                <c:pt idx="311">
                  <c:v>44142</c:v>
                </c:pt>
                <c:pt idx="312">
                  <c:v>44143</c:v>
                </c:pt>
                <c:pt idx="313">
                  <c:v>44144</c:v>
                </c:pt>
                <c:pt idx="314">
                  <c:v>44145</c:v>
                </c:pt>
                <c:pt idx="315">
                  <c:v>44146</c:v>
                </c:pt>
                <c:pt idx="316">
                  <c:v>44147</c:v>
                </c:pt>
                <c:pt idx="317">
                  <c:v>44148</c:v>
                </c:pt>
                <c:pt idx="318">
                  <c:v>44149</c:v>
                </c:pt>
                <c:pt idx="319">
                  <c:v>44150</c:v>
                </c:pt>
                <c:pt idx="320">
                  <c:v>44151</c:v>
                </c:pt>
                <c:pt idx="321">
                  <c:v>44152</c:v>
                </c:pt>
                <c:pt idx="322">
                  <c:v>44153</c:v>
                </c:pt>
                <c:pt idx="323">
                  <c:v>44154</c:v>
                </c:pt>
                <c:pt idx="324">
                  <c:v>44155</c:v>
                </c:pt>
                <c:pt idx="325">
                  <c:v>44156</c:v>
                </c:pt>
                <c:pt idx="326">
                  <c:v>44157</c:v>
                </c:pt>
                <c:pt idx="327">
                  <c:v>44158</c:v>
                </c:pt>
                <c:pt idx="328">
                  <c:v>44159</c:v>
                </c:pt>
                <c:pt idx="329">
                  <c:v>44160</c:v>
                </c:pt>
                <c:pt idx="330">
                  <c:v>44161</c:v>
                </c:pt>
                <c:pt idx="331">
                  <c:v>44162</c:v>
                </c:pt>
                <c:pt idx="332">
                  <c:v>44163</c:v>
                </c:pt>
                <c:pt idx="333">
                  <c:v>44164</c:v>
                </c:pt>
                <c:pt idx="334">
                  <c:v>44165</c:v>
                </c:pt>
                <c:pt idx="335">
                  <c:v>44166</c:v>
                </c:pt>
                <c:pt idx="336">
                  <c:v>44167</c:v>
                </c:pt>
                <c:pt idx="337">
                  <c:v>44168</c:v>
                </c:pt>
                <c:pt idx="338">
                  <c:v>44169</c:v>
                </c:pt>
                <c:pt idx="339">
                  <c:v>44170</c:v>
                </c:pt>
                <c:pt idx="340">
                  <c:v>44171</c:v>
                </c:pt>
                <c:pt idx="341">
                  <c:v>44172</c:v>
                </c:pt>
                <c:pt idx="342">
                  <c:v>44173</c:v>
                </c:pt>
                <c:pt idx="343">
                  <c:v>44174</c:v>
                </c:pt>
                <c:pt idx="344">
                  <c:v>44175</c:v>
                </c:pt>
                <c:pt idx="345">
                  <c:v>44176</c:v>
                </c:pt>
                <c:pt idx="346">
                  <c:v>44177</c:v>
                </c:pt>
                <c:pt idx="347">
                  <c:v>44178</c:v>
                </c:pt>
                <c:pt idx="348">
                  <c:v>44179</c:v>
                </c:pt>
                <c:pt idx="349">
                  <c:v>44180</c:v>
                </c:pt>
                <c:pt idx="350">
                  <c:v>44181</c:v>
                </c:pt>
                <c:pt idx="351">
                  <c:v>44182</c:v>
                </c:pt>
                <c:pt idx="352">
                  <c:v>44183</c:v>
                </c:pt>
                <c:pt idx="353">
                  <c:v>44184</c:v>
                </c:pt>
                <c:pt idx="354">
                  <c:v>44185</c:v>
                </c:pt>
                <c:pt idx="355">
                  <c:v>44186</c:v>
                </c:pt>
                <c:pt idx="356">
                  <c:v>44187</c:v>
                </c:pt>
                <c:pt idx="357">
                  <c:v>44188</c:v>
                </c:pt>
                <c:pt idx="358">
                  <c:v>44189</c:v>
                </c:pt>
                <c:pt idx="359">
                  <c:v>44190</c:v>
                </c:pt>
                <c:pt idx="360">
                  <c:v>44191</c:v>
                </c:pt>
                <c:pt idx="361">
                  <c:v>44192</c:v>
                </c:pt>
                <c:pt idx="362">
                  <c:v>44193</c:v>
                </c:pt>
                <c:pt idx="363">
                  <c:v>44194</c:v>
                </c:pt>
                <c:pt idx="364">
                  <c:v>44195</c:v>
                </c:pt>
                <c:pt idx="365">
                  <c:v>44196</c:v>
                </c:pt>
                <c:pt idx="366">
                  <c:v>44197</c:v>
                </c:pt>
                <c:pt idx="367">
                  <c:v>44198</c:v>
                </c:pt>
                <c:pt idx="368">
                  <c:v>44199</c:v>
                </c:pt>
                <c:pt idx="369">
                  <c:v>44200</c:v>
                </c:pt>
                <c:pt idx="370">
                  <c:v>44201</c:v>
                </c:pt>
                <c:pt idx="371">
                  <c:v>44202</c:v>
                </c:pt>
                <c:pt idx="372">
                  <c:v>44203</c:v>
                </c:pt>
                <c:pt idx="373">
                  <c:v>44204</c:v>
                </c:pt>
                <c:pt idx="374">
                  <c:v>44205</c:v>
                </c:pt>
                <c:pt idx="375">
                  <c:v>44206</c:v>
                </c:pt>
                <c:pt idx="376">
                  <c:v>44207</c:v>
                </c:pt>
                <c:pt idx="377">
                  <c:v>44208</c:v>
                </c:pt>
                <c:pt idx="378">
                  <c:v>44209</c:v>
                </c:pt>
                <c:pt idx="379">
                  <c:v>44210</c:v>
                </c:pt>
                <c:pt idx="380">
                  <c:v>44211</c:v>
                </c:pt>
                <c:pt idx="381">
                  <c:v>44212</c:v>
                </c:pt>
                <c:pt idx="382">
                  <c:v>44213</c:v>
                </c:pt>
                <c:pt idx="383">
                  <c:v>44214</c:v>
                </c:pt>
                <c:pt idx="384">
                  <c:v>44215</c:v>
                </c:pt>
                <c:pt idx="385">
                  <c:v>44216</c:v>
                </c:pt>
                <c:pt idx="386">
                  <c:v>44217</c:v>
                </c:pt>
                <c:pt idx="387">
                  <c:v>44218</c:v>
                </c:pt>
                <c:pt idx="388">
                  <c:v>44219</c:v>
                </c:pt>
                <c:pt idx="389">
                  <c:v>44220</c:v>
                </c:pt>
                <c:pt idx="390">
                  <c:v>44221</c:v>
                </c:pt>
                <c:pt idx="391">
                  <c:v>44222</c:v>
                </c:pt>
                <c:pt idx="392">
                  <c:v>44223</c:v>
                </c:pt>
                <c:pt idx="393">
                  <c:v>44224</c:v>
                </c:pt>
                <c:pt idx="394">
                  <c:v>44225</c:v>
                </c:pt>
                <c:pt idx="395">
                  <c:v>44226</c:v>
                </c:pt>
                <c:pt idx="396">
                  <c:v>44227</c:v>
                </c:pt>
                <c:pt idx="397">
                  <c:v>44228</c:v>
                </c:pt>
                <c:pt idx="398">
                  <c:v>44229</c:v>
                </c:pt>
                <c:pt idx="399">
                  <c:v>44230</c:v>
                </c:pt>
                <c:pt idx="400">
                  <c:v>44231</c:v>
                </c:pt>
                <c:pt idx="401">
                  <c:v>44232</c:v>
                </c:pt>
                <c:pt idx="402">
                  <c:v>44233</c:v>
                </c:pt>
                <c:pt idx="403">
                  <c:v>44234</c:v>
                </c:pt>
                <c:pt idx="404">
                  <c:v>44235</c:v>
                </c:pt>
                <c:pt idx="405">
                  <c:v>44236</c:v>
                </c:pt>
                <c:pt idx="406">
                  <c:v>44237</c:v>
                </c:pt>
                <c:pt idx="407">
                  <c:v>44238</c:v>
                </c:pt>
                <c:pt idx="408">
                  <c:v>44239</c:v>
                </c:pt>
                <c:pt idx="409">
                  <c:v>44240</c:v>
                </c:pt>
                <c:pt idx="410">
                  <c:v>44241</c:v>
                </c:pt>
                <c:pt idx="411">
                  <c:v>44242</c:v>
                </c:pt>
                <c:pt idx="412">
                  <c:v>44243</c:v>
                </c:pt>
                <c:pt idx="413">
                  <c:v>44244</c:v>
                </c:pt>
                <c:pt idx="414">
                  <c:v>44245</c:v>
                </c:pt>
                <c:pt idx="415">
                  <c:v>44246</c:v>
                </c:pt>
                <c:pt idx="416">
                  <c:v>44247</c:v>
                </c:pt>
                <c:pt idx="417">
                  <c:v>44248</c:v>
                </c:pt>
                <c:pt idx="418">
                  <c:v>44249</c:v>
                </c:pt>
                <c:pt idx="419">
                  <c:v>44250</c:v>
                </c:pt>
                <c:pt idx="420">
                  <c:v>44251</c:v>
                </c:pt>
                <c:pt idx="421">
                  <c:v>44252</c:v>
                </c:pt>
                <c:pt idx="422">
                  <c:v>44253</c:v>
                </c:pt>
                <c:pt idx="423">
                  <c:v>44254</c:v>
                </c:pt>
                <c:pt idx="424">
                  <c:v>44255</c:v>
                </c:pt>
                <c:pt idx="425">
                  <c:v>44256</c:v>
                </c:pt>
                <c:pt idx="426">
                  <c:v>44257</c:v>
                </c:pt>
                <c:pt idx="427">
                  <c:v>44258</c:v>
                </c:pt>
                <c:pt idx="428">
                  <c:v>44259</c:v>
                </c:pt>
                <c:pt idx="429">
                  <c:v>44260</c:v>
                </c:pt>
                <c:pt idx="430">
                  <c:v>44261</c:v>
                </c:pt>
                <c:pt idx="431">
                  <c:v>44262</c:v>
                </c:pt>
                <c:pt idx="432">
                  <c:v>44263</c:v>
                </c:pt>
                <c:pt idx="433">
                  <c:v>44264</c:v>
                </c:pt>
                <c:pt idx="434">
                  <c:v>44265</c:v>
                </c:pt>
                <c:pt idx="435">
                  <c:v>44266</c:v>
                </c:pt>
                <c:pt idx="436">
                  <c:v>44267</c:v>
                </c:pt>
                <c:pt idx="437">
                  <c:v>44268</c:v>
                </c:pt>
                <c:pt idx="438">
                  <c:v>44269</c:v>
                </c:pt>
                <c:pt idx="439">
                  <c:v>44270</c:v>
                </c:pt>
                <c:pt idx="440">
                  <c:v>44271</c:v>
                </c:pt>
                <c:pt idx="441">
                  <c:v>44272</c:v>
                </c:pt>
                <c:pt idx="442">
                  <c:v>44273</c:v>
                </c:pt>
                <c:pt idx="443">
                  <c:v>44274</c:v>
                </c:pt>
                <c:pt idx="444">
                  <c:v>44275</c:v>
                </c:pt>
                <c:pt idx="445">
                  <c:v>44276</c:v>
                </c:pt>
                <c:pt idx="446">
                  <c:v>44277</c:v>
                </c:pt>
                <c:pt idx="447">
                  <c:v>44278</c:v>
                </c:pt>
                <c:pt idx="448">
                  <c:v>44279</c:v>
                </c:pt>
                <c:pt idx="449">
                  <c:v>44280</c:v>
                </c:pt>
                <c:pt idx="450">
                  <c:v>44281</c:v>
                </c:pt>
                <c:pt idx="451">
                  <c:v>44282</c:v>
                </c:pt>
                <c:pt idx="452">
                  <c:v>44283</c:v>
                </c:pt>
                <c:pt idx="453">
                  <c:v>44284</c:v>
                </c:pt>
                <c:pt idx="454">
                  <c:v>44285</c:v>
                </c:pt>
                <c:pt idx="455">
                  <c:v>44286</c:v>
                </c:pt>
                <c:pt idx="456">
                  <c:v>44287</c:v>
                </c:pt>
                <c:pt idx="457">
                  <c:v>44288</c:v>
                </c:pt>
                <c:pt idx="458">
                  <c:v>44289</c:v>
                </c:pt>
                <c:pt idx="459">
                  <c:v>44290</c:v>
                </c:pt>
                <c:pt idx="460">
                  <c:v>44291</c:v>
                </c:pt>
                <c:pt idx="461">
                  <c:v>44292</c:v>
                </c:pt>
                <c:pt idx="462">
                  <c:v>44293</c:v>
                </c:pt>
                <c:pt idx="463">
                  <c:v>44294</c:v>
                </c:pt>
                <c:pt idx="464">
                  <c:v>44295</c:v>
                </c:pt>
                <c:pt idx="465">
                  <c:v>44296</c:v>
                </c:pt>
                <c:pt idx="466">
                  <c:v>44297</c:v>
                </c:pt>
                <c:pt idx="467">
                  <c:v>44298</c:v>
                </c:pt>
                <c:pt idx="468">
                  <c:v>44299</c:v>
                </c:pt>
                <c:pt idx="469">
                  <c:v>44300</c:v>
                </c:pt>
                <c:pt idx="470">
                  <c:v>44301</c:v>
                </c:pt>
                <c:pt idx="471">
                  <c:v>44302</c:v>
                </c:pt>
                <c:pt idx="472">
                  <c:v>44303</c:v>
                </c:pt>
                <c:pt idx="473">
                  <c:v>44304</c:v>
                </c:pt>
                <c:pt idx="474">
                  <c:v>44305</c:v>
                </c:pt>
                <c:pt idx="475">
                  <c:v>44306</c:v>
                </c:pt>
                <c:pt idx="476">
                  <c:v>44307</c:v>
                </c:pt>
                <c:pt idx="477">
                  <c:v>44308</c:v>
                </c:pt>
                <c:pt idx="478">
                  <c:v>44309</c:v>
                </c:pt>
                <c:pt idx="479">
                  <c:v>44310</c:v>
                </c:pt>
                <c:pt idx="480">
                  <c:v>44311</c:v>
                </c:pt>
                <c:pt idx="481">
                  <c:v>44312</c:v>
                </c:pt>
                <c:pt idx="482">
                  <c:v>44313</c:v>
                </c:pt>
                <c:pt idx="483">
                  <c:v>44314</c:v>
                </c:pt>
                <c:pt idx="484">
                  <c:v>44315</c:v>
                </c:pt>
                <c:pt idx="485">
                  <c:v>44316</c:v>
                </c:pt>
                <c:pt idx="486">
                  <c:v>44317</c:v>
                </c:pt>
                <c:pt idx="487">
                  <c:v>44318</c:v>
                </c:pt>
                <c:pt idx="488">
                  <c:v>44319</c:v>
                </c:pt>
                <c:pt idx="489">
                  <c:v>44320</c:v>
                </c:pt>
                <c:pt idx="490">
                  <c:v>44321</c:v>
                </c:pt>
                <c:pt idx="491">
                  <c:v>44322</c:v>
                </c:pt>
                <c:pt idx="492">
                  <c:v>44323</c:v>
                </c:pt>
                <c:pt idx="493">
                  <c:v>44324</c:v>
                </c:pt>
                <c:pt idx="494">
                  <c:v>44325</c:v>
                </c:pt>
                <c:pt idx="495">
                  <c:v>44326</c:v>
                </c:pt>
                <c:pt idx="496">
                  <c:v>44327</c:v>
                </c:pt>
                <c:pt idx="497">
                  <c:v>44328</c:v>
                </c:pt>
                <c:pt idx="498">
                  <c:v>44329</c:v>
                </c:pt>
                <c:pt idx="499">
                  <c:v>44330</c:v>
                </c:pt>
                <c:pt idx="500">
                  <c:v>44331</c:v>
                </c:pt>
                <c:pt idx="501">
                  <c:v>44332</c:v>
                </c:pt>
                <c:pt idx="502">
                  <c:v>44333</c:v>
                </c:pt>
                <c:pt idx="503">
                  <c:v>44334</c:v>
                </c:pt>
                <c:pt idx="504">
                  <c:v>44335</c:v>
                </c:pt>
                <c:pt idx="505">
                  <c:v>44336</c:v>
                </c:pt>
                <c:pt idx="506">
                  <c:v>44337</c:v>
                </c:pt>
                <c:pt idx="507">
                  <c:v>44338</c:v>
                </c:pt>
                <c:pt idx="508">
                  <c:v>44339</c:v>
                </c:pt>
                <c:pt idx="509">
                  <c:v>44340</c:v>
                </c:pt>
                <c:pt idx="510">
                  <c:v>44341</c:v>
                </c:pt>
                <c:pt idx="511">
                  <c:v>44342</c:v>
                </c:pt>
                <c:pt idx="512">
                  <c:v>44343</c:v>
                </c:pt>
                <c:pt idx="513">
                  <c:v>44344</c:v>
                </c:pt>
                <c:pt idx="514">
                  <c:v>44345</c:v>
                </c:pt>
                <c:pt idx="515">
                  <c:v>44346</c:v>
                </c:pt>
                <c:pt idx="516">
                  <c:v>44347</c:v>
                </c:pt>
                <c:pt idx="517">
                  <c:v>44348</c:v>
                </c:pt>
                <c:pt idx="518">
                  <c:v>44349</c:v>
                </c:pt>
                <c:pt idx="519">
                  <c:v>44350</c:v>
                </c:pt>
                <c:pt idx="520">
                  <c:v>44351</c:v>
                </c:pt>
                <c:pt idx="521">
                  <c:v>44352</c:v>
                </c:pt>
                <c:pt idx="522">
                  <c:v>44353</c:v>
                </c:pt>
                <c:pt idx="523">
                  <c:v>44354</c:v>
                </c:pt>
                <c:pt idx="524">
                  <c:v>44355</c:v>
                </c:pt>
                <c:pt idx="525">
                  <c:v>44356</c:v>
                </c:pt>
                <c:pt idx="526">
                  <c:v>44357</c:v>
                </c:pt>
                <c:pt idx="527">
                  <c:v>44358</c:v>
                </c:pt>
                <c:pt idx="528">
                  <c:v>44359</c:v>
                </c:pt>
                <c:pt idx="529">
                  <c:v>44360</c:v>
                </c:pt>
                <c:pt idx="530">
                  <c:v>44361</c:v>
                </c:pt>
                <c:pt idx="531">
                  <c:v>44362</c:v>
                </c:pt>
                <c:pt idx="532">
                  <c:v>44363</c:v>
                </c:pt>
                <c:pt idx="533">
                  <c:v>44364</c:v>
                </c:pt>
                <c:pt idx="534">
                  <c:v>44365</c:v>
                </c:pt>
                <c:pt idx="535">
                  <c:v>44366</c:v>
                </c:pt>
                <c:pt idx="536">
                  <c:v>44367</c:v>
                </c:pt>
                <c:pt idx="537">
                  <c:v>44368</c:v>
                </c:pt>
                <c:pt idx="538">
                  <c:v>44369</c:v>
                </c:pt>
                <c:pt idx="539">
                  <c:v>44370</c:v>
                </c:pt>
                <c:pt idx="540">
                  <c:v>44371</c:v>
                </c:pt>
                <c:pt idx="541">
                  <c:v>44372</c:v>
                </c:pt>
                <c:pt idx="542">
                  <c:v>44373</c:v>
                </c:pt>
                <c:pt idx="543">
                  <c:v>44374</c:v>
                </c:pt>
                <c:pt idx="544">
                  <c:v>44375</c:v>
                </c:pt>
                <c:pt idx="545">
                  <c:v>44376</c:v>
                </c:pt>
              </c:numCache>
            </c:numRef>
          </c:cat>
          <c:val>
            <c:numRef>
              <c:f>Sheet3!$BZ$3:$BZ$548</c:f>
              <c:numCache>
                <c:formatCode>General</c:formatCode>
                <c:ptCount val="546"/>
                <c:pt idx="315">
                  <c:v>300</c:v>
                </c:pt>
                <c:pt idx="316">
                  <c:v>300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4C-9CC8-4140-B968-02DA341257F4}"/>
            </c:ext>
          </c:extLst>
        </c:ser>
        <c:ser>
          <c:idx val="77"/>
          <c:order val="77"/>
          <c:tx>
            <c:strRef>
              <c:f>Sheet3!$CA$2</c:f>
              <c:strCache>
                <c:ptCount val="1"/>
                <c:pt idx="0">
                  <c:v>秋日掉宝时光</c:v>
                </c:pt>
              </c:strCache>
            </c:strRef>
          </c:tx>
          <c:spPr>
            <a:ln w="28575" cap="rnd">
              <a:solidFill>
                <a:schemeClr val="accent6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Sheet3!$A$3:$A$548</c:f>
              <c:numCache>
                <c:formatCode>m/d/yyyy</c:formatCode>
                <c:ptCount val="546"/>
                <c:pt idx="0">
                  <c:v>43831</c:v>
                </c:pt>
                <c:pt idx="1">
                  <c:v>43832</c:v>
                </c:pt>
                <c:pt idx="2">
                  <c:v>43833</c:v>
                </c:pt>
                <c:pt idx="3">
                  <c:v>43834</c:v>
                </c:pt>
                <c:pt idx="4">
                  <c:v>43835</c:v>
                </c:pt>
                <c:pt idx="5">
                  <c:v>43836</c:v>
                </c:pt>
                <c:pt idx="6">
                  <c:v>43837</c:v>
                </c:pt>
                <c:pt idx="7">
                  <c:v>43838</c:v>
                </c:pt>
                <c:pt idx="8">
                  <c:v>43839</c:v>
                </c:pt>
                <c:pt idx="9">
                  <c:v>43840</c:v>
                </c:pt>
                <c:pt idx="10">
                  <c:v>43841</c:v>
                </c:pt>
                <c:pt idx="11">
                  <c:v>43842</c:v>
                </c:pt>
                <c:pt idx="12">
                  <c:v>43843</c:v>
                </c:pt>
                <c:pt idx="13">
                  <c:v>43844</c:v>
                </c:pt>
                <c:pt idx="14">
                  <c:v>43845</c:v>
                </c:pt>
                <c:pt idx="15">
                  <c:v>43846</c:v>
                </c:pt>
                <c:pt idx="16">
                  <c:v>43847</c:v>
                </c:pt>
                <c:pt idx="17">
                  <c:v>43848</c:v>
                </c:pt>
                <c:pt idx="18">
                  <c:v>43849</c:v>
                </c:pt>
                <c:pt idx="19">
                  <c:v>43850</c:v>
                </c:pt>
                <c:pt idx="20">
                  <c:v>43851</c:v>
                </c:pt>
                <c:pt idx="21">
                  <c:v>43852</c:v>
                </c:pt>
                <c:pt idx="22">
                  <c:v>43853</c:v>
                </c:pt>
                <c:pt idx="23">
                  <c:v>43854</c:v>
                </c:pt>
                <c:pt idx="24">
                  <c:v>43855</c:v>
                </c:pt>
                <c:pt idx="25">
                  <c:v>43856</c:v>
                </c:pt>
                <c:pt idx="26">
                  <c:v>43857</c:v>
                </c:pt>
                <c:pt idx="27">
                  <c:v>43858</c:v>
                </c:pt>
                <c:pt idx="28">
                  <c:v>43859</c:v>
                </c:pt>
                <c:pt idx="29">
                  <c:v>43860</c:v>
                </c:pt>
                <c:pt idx="30">
                  <c:v>43861</c:v>
                </c:pt>
                <c:pt idx="31">
                  <c:v>43862</c:v>
                </c:pt>
                <c:pt idx="32">
                  <c:v>43863</c:v>
                </c:pt>
                <c:pt idx="33">
                  <c:v>43864</c:v>
                </c:pt>
                <c:pt idx="34">
                  <c:v>43865</c:v>
                </c:pt>
                <c:pt idx="35">
                  <c:v>43866</c:v>
                </c:pt>
                <c:pt idx="36">
                  <c:v>43867</c:v>
                </c:pt>
                <c:pt idx="37">
                  <c:v>43868</c:v>
                </c:pt>
                <c:pt idx="38">
                  <c:v>43869</c:v>
                </c:pt>
                <c:pt idx="39">
                  <c:v>43870</c:v>
                </c:pt>
                <c:pt idx="40">
                  <c:v>43871</c:v>
                </c:pt>
                <c:pt idx="41">
                  <c:v>43872</c:v>
                </c:pt>
                <c:pt idx="42">
                  <c:v>43873</c:v>
                </c:pt>
                <c:pt idx="43">
                  <c:v>43874</c:v>
                </c:pt>
                <c:pt idx="44">
                  <c:v>43875</c:v>
                </c:pt>
                <c:pt idx="45">
                  <c:v>43876</c:v>
                </c:pt>
                <c:pt idx="46">
                  <c:v>43877</c:v>
                </c:pt>
                <c:pt idx="47">
                  <c:v>43878</c:v>
                </c:pt>
                <c:pt idx="48">
                  <c:v>43879</c:v>
                </c:pt>
                <c:pt idx="49">
                  <c:v>43880</c:v>
                </c:pt>
                <c:pt idx="50">
                  <c:v>43881</c:v>
                </c:pt>
                <c:pt idx="51">
                  <c:v>43882</c:v>
                </c:pt>
                <c:pt idx="52">
                  <c:v>43883</c:v>
                </c:pt>
                <c:pt idx="53">
                  <c:v>43884</c:v>
                </c:pt>
                <c:pt idx="54">
                  <c:v>43885</c:v>
                </c:pt>
                <c:pt idx="55">
                  <c:v>43886</c:v>
                </c:pt>
                <c:pt idx="56">
                  <c:v>43887</c:v>
                </c:pt>
                <c:pt idx="57">
                  <c:v>43888</c:v>
                </c:pt>
                <c:pt idx="58">
                  <c:v>43889</c:v>
                </c:pt>
                <c:pt idx="59">
                  <c:v>43890</c:v>
                </c:pt>
                <c:pt idx="60">
                  <c:v>43891</c:v>
                </c:pt>
                <c:pt idx="61">
                  <c:v>43892</c:v>
                </c:pt>
                <c:pt idx="62">
                  <c:v>43893</c:v>
                </c:pt>
                <c:pt idx="63">
                  <c:v>43894</c:v>
                </c:pt>
                <c:pt idx="64">
                  <c:v>43895</c:v>
                </c:pt>
                <c:pt idx="65">
                  <c:v>43896</c:v>
                </c:pt>
                <c:pt idx="66">
                  <c:v>43897</c:v>
                </c:pt>
                <c:pt idx="67">
                  <c:v>43898</c:v>
                </c:pt>
                <c:pt idx="68">
                  <c:v>43899</c:v>
                </c:pt>
                <c:pt idx="69">
                  <c:v>43900</c:v>
                </c:pt>
                <c:pt idx="70">
                  <c:v>43901</c:v>
                </c:pt>
                <c:pt idx="71">
                  <c:v>43902</c:v>
                </c:pt>
                <c:pt idx="72">
                  <c:v>43903</c:v>
                </c:pt>
                <c:pt idx="73">
                  <c:v>43904</c:v>
                </c:pt>
                <c:pt idx="74">
                  <c:v>43905</c:v>
                </c:pt>
                <c:pt idx="75">
                  <c:v>43906</c:v>
                </c:pt>
                <c:pt idx="76">
                  <c:v>43907</c:v>
                </c:pt>
                <c:pt idx="77">
                  <c:v>43908</c:v>
                </c:pt>
                <c:pt idx="78">
                  <c:v>43909</c:v>
                </c:pt>
                <c:pt idx="79">
                  <c:v>43910</c:v>
                </c:pt>
                <c:pt idx="80">
                  <c:v>43911</c:v>
                </c:pt>
                <c:pt idx="81">
                  <c:v>43912</c:v>
                </c:pt>
                <c:pt idx="82">
                  <c:v>43913</c:v>
                </c:pt>
                <c:pt idx="83">
                  <c:v>43914</c:v>
                </c:pt>
                <c:pt idx="84">
                  <c:v>43915</c:v>
                </c:pt>
                <c:pt idx="85">
                  <c:v>43916</c:v>
                </c:pt>
                <c:pt idx="86">
                  <c:v>43917</c:v>
                </c:pt>
                <c:pt idx="87">
                  <c:v>43918</c:v>
                </c:pt>
                <c:pt idx="88">
                  <c:v>43919</c:v>
                </c:pt>
                <c:pt idx="89">
                  <c:v>43920</c:v>
                </c:pt>
                <c:pt idx="90">
                  <c:v>43921</c:v>
                </c:pt>
                <c:pt idx="91">
                  <c:v>43922</c:v>
                </c:pt>
                <c:pt idx="92">
                  <c:v>43923</c:v>
                </c:pt>
                <c:pt idx="93">
                  <c:v>43924</c:v>
                </c:pt>
                <c:pt idx="94">
                  <c:v>43925</c:v>
                </c:pt>
                <c:pt idx="95">
                  <c:v>43926</c:v>
                </c:pt>
                <c:pt idx="96">
                  <c:v>43927</c:v>
                </c:pt>
                <c:pt idx="97">
                  <c:v>43928</c:v>
                </c:pt>
                <c:pt idx="98">
                  <c:v>43929</c:v>
                </c:pt>
                <c:pt idx="99">
                  <c:v>43930</c:v>
                </c:pt>
                <c:pt idx="100">
                  <c:v>43931</c:v>
                </c:pt>
                <c:pt idx="101">
                  <c:v>43932</c:v>
                </c:pt>
                <c:pt idx="102">
                  <c:v>43933</c:v>
                </c:pt>
                <c:pt idx="103">
                  <c:v>43934</c:v>
                </c:pt>
                <c:pt idx="104">
                  <c:v>43935</c:v>
                </c:pt>
                <c:pt idx="105">
                  <c:v>43936</c:v>
                </c:pt>
                <c:pt idx="106">
                  <c:v>43937</c:v>
                </c:pt>
                <c:pt idx="107">
                  <c:v>43938</c:v>
                </c:pt>
                <c:pt idx="108">
                  <c:v>43939</c:v>
                </c:pt>
                <c:pt idx="109">
                  <c:v>43940</c:v>
                </c:pt>
                <c:pt idx="110">
                  <c:v>43941</c:v>
                </c:pt>
                <c:pt idx="111">
                  <c:v>43942</c:v>
                </c:pt>
                <c:pt idx="112">
                  <c:v>43943</c:v>
                </c:pt>
                <c:pt idx="113">
                  <c:v>43944</c:v>
                </c:pt>
                <c:pt idx="114">
                  <c:v>43945</c:v>
                </c:pt>
                <c:pt idx="115">
                  <c:v>43946</c:v>
                </c:pt>
                <c:pt idx="116">
                  <c:v>43947</c:v>
                </c:pt>
                <c:pt idx="117">
                  <c:v>43948</c:v>
                </c:pt>
                <c:pt idx="118">
                  <c:v>43949</c:v>
                </c:pt>
                <c:pt idx="119">
                  <c:v>43950</c:v>
                </c:pt>
                <c:pt idx="120">
                  <c:v>43951</c:v>
                </c:pt>
                <c:pt idx="121">
                  <c:v>43952</c:v>
                </c:pt>
                <c:pt idx="122">
                  <c:v>43953</c:v>
                </c:pt>
                <c:pt idx="123">
                  <c:v>43954</c:v>
                </c:pt>
                <c:pt idx="124">
                  <c:v>43955</c:v>
                </c:pt>
                <c:pt idx="125">
                  <c:v>43956</c:v>
                </c:pt>
                <c:pt idx="126">
                  <c:v>43957</c:v>
                </c:pt>
                <c:pt idx="127">
                  <c:v>43958</c:v>
                </c:pt>
                <c:pt idx="128">
                  <c:v>43959</c:v>
                </c:pt>
                <c:pt idx="129">
                  <c:v>43960</c:v>
                </c:pt>
                <c:pt idx="130">
                  <c:v>43961</c:v>
                </c:pt>
                <c:pt idx="131">
                  <c:v>43962</c:v>
                </c:pt>
                <c:pt idx="132">
                  <c:v>43963</c:v>
                </c:pt>
                <c:pt idx="133">
                  <c:v>43964</c:v>
                </c:pt>
                <c:pt idx="134">
                  <c:v>43965</c:v>
                </c:pt>
                <c:pt idx="135">
                  <c:v>43966</c:v>
                </c:pt>
                <c:pt idx="136">
                  <c:v>43967</c:v>
                </c:pt>
                <c:pt idx="137">
                  <c:v>43968</c:v>
                </c:pt>
                <c:pt idx="138">
                  <c:v>43969</c:v>
                </c:pt>
                <c:pt idx="139">
                  <c:v>43970</c:v>
                </c:pt>
                <c:pt idx="140">
                  <c:v>43971</c:v>
                </c:pt>
                <c:pt idx="141">
                  <c:v>43972</c:v>
                </c:pt>
                <c:pt idx="142">
                  <c:v>43973</c:v>
                </c:pt>
                <c:pt idx="143">
                  <c:v>43974</c:v>
                </c:pt>
                <c:pt idx="144">
                  <c:v>43975</c:v>
                </c:pt>
                <c:pt idx="145">
                  <c:v>43976</c:v>
                </c:pt>
                <c:pt idx="146">
                  <c:v>43977</c:v>
                </c:pt>
                <c:pt idx="147">
                  <c:v>43978</c:v>
                </c:pt>
                <c:pt idx="148">
                  <c:v>43979</c:v>
                </c:pt>
                <c:pt idx="149">
                  <c:v>43980</c:v>
                </c:pt>
                <c:pt idx="150">
                  <c:v>43981</c:v>
                </c:pt>
                <c:pt idx="151">
                  <c:v>43982</c:v>
                </c:pt>
                <c:pt idx="152">
                  <c:v>43983</c:v>
                </c:pt>
                <c:pt idx="153">
                  <c:v>43984</c:v>
                </c:pt>
                <c:pt idx="154">
                  <c:v>43985</c:v>
                </c:pt>
                <c:pt idx="155">
                  <c:v>43986</c:v>
                </c:pt>
                <c:pt idx="156">
                  <c:v>43987</c:v>
                </c:pt>
                <c:pt idx="157">
                  <c:v>43988</c:v>
                </c:pt>
                <c:pt idx="158">
                  <c:v>43989</c:v>
                </c:pt>
                <c:pt idx="159">
                  <c:v>43990</c:v>
                </c:pt>
                <c:pt idx="160">
                  <c:v>43991</c:v>
                </c:pt>
                <c:pt idx="161">
                  <c:v>43992</c:v>
                </c:pt>
                <c:pt idx="162">
                  <c:v>43993</c:v>
                </c:pt>
                <c:pt idx="163">
                  <c:v>43994</c:v>
                </c:pt>
                <c:pt idx="164">
                  <c:v>43995</c:v>
                </c:pt>
                <c:pt idx="165">
                  <c:v>43996</c:v>
                </c:pt>
                <c:pt idx="166">
                  <c:v>43997</c:v>
                </c:pt>
                <c:pt idx="167">
                  <c:v>43998</c:v>
                </c:pt>
                <c:pt idx="168">
                  <c:v>43999</c:v>
                </c:pt>
                <c:pt idx="169">
                  <c:v>44000</c:v>
                </c:pt>
                <c:pt idx="170">
                  <c:v>44001</c:v>
                </c:pt>
                <c:pt idx="171">
                  <c:v>44002</c:v>
                </c:pt>
                <c:pt idx="172">
                  <c:v>44003</c:v>
                </c:pt>
                <c:pt idx="173">
                  <c:v>44004</c:v>
                </c:pt>
                <c:pt idx="174">
                  <c:v>44005</c:v>
                </c:pt>
                <c:pt idx="175">
                  <c:v>44006</c:v>
                </c:pt>
                <c:pt idx="176">
                  <c:v>44007</c:v>
                </c:pt>
                <c:pt idx="177">
                  <c:v>44008</c:v>
                </c:pt>
                <c:pt idx="178">
                  <c:v>44009</c:v>
                </c:pt>
                <c:pt idx="179">
                  <c:v>44010</c:v>
                </c:pt>
                <c:pt idx="180">
                  <c:v>44011</c:v>
                </c:pt>
                <c:pt idx="181">
                  <c:v>44012</c:v>
                </c:pt>
                <c:pt idx="182">
                  <c:v>44013</c:v>
                </c:pt>
                <c:pt idx="183">
                  <c:v>44014</c:v>
                </c:pt>
                <c:pt idx="184">
                  <c:v>44015</c:v>
                </c:pt>
                <c:pt idx="185">
                  <c:v>44016</c:v>
                </c:pt>
                <c:pt idx="186">
                  <c:v>44017</c:v>
                </c:pt>
                <c:pt idx="187">
                  <c:v>44018</c:v>
                </c:pt>
                <c:pt idx="188">
                  <c:v>44019</c:v>
                </c:pt>
                <c:pt idx="189">
                  <c:v>44020</c:v>
                </c:pt>
                <c:pt idx="190">
                  <c:v>44021</c:v>
                </c:pt>
                <c:pt idx="191">
                  <c:v>44022</c:v>
                </c:pt>
                <c:pt idx="192">
                  <c:v>44023</c:v>
                </c:pt>
                <c:pt idx="193">
                  <c:v>44024</c:v>
                </c:pt>
                <c:pt idx="194">
                  <c:v>44025</c:v>
                </c:pt>
                <c:pt idx="195">
                  <c:v>44026</c:v>
                </c:pt>
                <c:pt idx="196">
                  <c:v>44027</c:v>
                </c:pt>
                <c:pt idx="197">
                  <c:v>44028</c:v>
                </c:pt>
                <c:pt idx="198">
                  <c:v>44029</c:v>
                </c:pt>
                <c:pt idx="199">
                  <c:v>44030</c:v>
                </c:pt>
                <c:pt idx="200">
                  <c:v>44031</c:v>
                </c:pt>
                <c:pt idx="201">
                  <c:v>44032</c:v>
                </c:pt>
                <c:pt idx="202">
                  <c:v>44033</c:v>
                </c:pt>
                <c:pt idx="203">
                  <c:v>44034</c:v>
                </c:pt>
                <c:pt idx="204">
                  <c:v>44035</c:v>
                </c:pt>
                <c:pt idx="205">
                  <c:v>44036</c:v>
                </c:pt>
                <c:pt idx="206">
                  <c:v>44037</c:v>
                </c:pt>
                <c:pt idx="207">
                  <c:v>44038</c:v>
                </c:pt>
                <c:pt idx="208">
                  <c:v>44039</c:v>
                </c:pt>
                <c:pt idx="209">
                  <c:v>44040</c:v>
                </c:pt>
                <c:pt idx="210">
                  <c:v>44041</c:v>
                </c:pt>
                <c:pt idx="211">
                  <c:v>44042</c:v>
                </c:pt>
                <c:pt idx="212">
                  <c:v>44043</c:v>
                </c:pt>
                <c:pt idx="213">
                  <c:v>44044</c:v>
                </c:pt>
                <c:pt idx="214">
                  <c:v>44045</c:v>
                </c:pt>
                <c:pt idx="215">
                  <c:v>44046</c:v>
                </c:pt>
                <c:pt idx="216">
                  <c:v>44047</c:v>
                </c:pt>
                <c:pt idx="217">
                  <c:v>44048</c:v>
                </c:pt>
                <c:pt idx="218">
                  <c:v>44049</c:v>
                </c:pt>
                <c:pt idx="219">
                  <c:v>44050</c:v>
                </c:pt>
                <c:pt idx="220">
                  <c:v>44051</c:v>
                </c:pt>
                <c:pt idx="221">
                  <c:v>44052</c:v>
                </c:pt>
                <c:pt idx="222">
                  <c:v>44053</c:v>
                </c:pt>
                <c:pt idx="223">
                  <c:v>44054</c:v>
                </c:pt>
                <c:pt idx="224">
                  <c:v>44055</c:v>
                </c:pt>
                <c:pt idx="225">
                  <c:v>44056</c:v>
                </c:pt>
                <c:pt idx="226">
                  <c:v>44057</c:v>
                </c:pt>
                <c:pt idx="227">
                  <c:v>44058</c:v>
                </c:pt>
                <c:pt idx="228">
                  <c:v>44059</c:v>
                </c:pt>
                <c:pt idx="229">
                  <c:v>44060</c:v>
                </c:pt>
                <c:pt idx="230">
                  <c:v>44061</c:v>
                </c:pt>
                <c:pt idx="231">
                  <c:v>44062</c:v>
                </c:pt>
                <c:pt idx="232">
                  <c:v>44063</c:v>
                </c:pt>
                <c:pt idx="233">
                  <c:v>44064</c:v>
                </c:pt>
                <c:pt idx="234">
                  <c:v>44065</c:v>
                </c:pt>
                <c:pt idx="235">
                  <c:v>44066</c:v>
                </c:pt>
                <c:pt idx="236">
                  <c:v>44067</c:v>
                </c:pt>
                <c:pt idx="237">
                  <c:v>44068</c:v>
                </c:pt>
                <c:pt idx="238">
                  <c:v>44069</c:v>
                </c:pt>
                <c:pt idx="239">
                  <c:v>44070</c:v>
                </c:pt>
                <c:pt idx="240">
                  <c:v>44071</c:v>
                </c:pt>
                <c:pt idx="241">
                  <c:v>44072</c:v>
                </c:pt>
                <c:pt idx="242">
                  <c:v>44073</c:v>
                </c:pt>
                <c:pt idx="243">
                  <c:v>44074</c:v>
                </c:pt>
                <c:pt idx="244">
                  <c:v>44075</c:v>
                </c:pt>
                <c:pt idx="245">
                  <c:v>44076</c:v>
                </c:pt>
                <c:pt idx="246">
                  <c:v>44077</c:v>
                </c:pt>
                <c:pt idx="247">
                  <c:v>44078</c:v>
                </c:pt>
                <c:pt idx="248">
                  <c:v>44079</c:v>
                </c:pt>
                <c:pt idx="249">
                  <c:v>44080</c:v>
                </c:pt>
                <c:pt idx="250">
                  <c:v>44081</c:v>
                </c:pt>
                <c:pt idx="251">
                  <c:v>44082</c:v>
                </c:pt>
                <c:pt idx="252">
                  <c:v>44083</c:v>
                </c:pt>
                <c:pt idx="253">
                  <c:v>44084</c:v>
                </c:pt>
                <c:pt idx="254">
                  <c:v>44085</c:v>
                </c:pt>
                <c:pt idx="255">
                  <c:v>44086</c:v>
                </c:pt>
                <c:pt idx="256">
                  <c:v>44087</c:v>
                </c:pt>
                <c:pt idx="257">
                  <c:v>44088</c:v>
                </c:pt>
                <c:pt idx="258">
                  <c:v>44089</c:v>
                </c:pt>
                <c:pt idx="259">
                  <c:v>44090</c:v>
                </c:pt>
                <c:pt idx="260">
                  <c:v>44091</c:v>
                </c:pt>
                <c:pt idx="261">
                  <c:v>44092</c:v>
                </c:pt>
                <c:pt idx="262">
                  <c:v>44093</c:v>
                </c:pt>
                <c:pt idx="263">
                  <c:v>44094</c:v>
                </c:pt>
                <c:pt idx="264">
                  <c:v>44095</c:v>
                </c:pt>
                <c:pt idx="265">
                  <c:v>44096</c:v>
                </c:pt>
                <c:pt idx="266">
                  <c:v>44097</c:v>
                </c:pt>
                <c:pt idx="267">
                  <c:v>44098</c:v>
                </c:pt>
                <c:pt idx="268">
                  <c:v>44099</c:v>
                </c:pt>
                <c:pt idx="269">
                  <c:v>44100</c:v>
                </c:pt>
                <c:pt idx="270">
                  <c:v>44101</c:v>
                </c:pt>
                <c:pt idx="271">
                  <c:v>44102</c:v>
                </c:pt>
                <c:pt idx="272">
                  <c:v>44103</c:v>
                </c:pt>
                <c:pt idx="273">
                  <c:v>44104</c:v>
                </c:pt>
                <c:pt idx="274">
                  <c:v>44105</c:v>
                </c:pt>
                <c:pt idx="275">
                  <c:v>44106</c:v>
                </c:pt>
                <c:pt idx="276">
                  <c:v>44107</c:v>
                </c:pt>
                <c:pt idx="277">
                  <c:v>44108</c:v>
                </c:pt>
                <c:pt idx="278">
                  <c:v>44109</c:v>
                </c:pt>
                <c:pt idx="279">
                  <c:v>44110</c:v>
                </c:pt>
                <c:pt idx="280">
                  <c:v>44111</c:v>
                </c:pt>
                <c:pt idx="281">
                  <c:v>44112</c:v>
                </c:pt>
                <c:pt idx="282">
                  <c:v>44113</c:v>
                </c:pt>
                <c:pt idx="283">
                  <c:v>44114</c:v>
                </c:pt>
                <c:pt idx="284">
                  <c:v>44115</c:v>
                </c:pt>
                <c:pt idx="285">
                  <c:v>44116</c:v>
                </c:pt>
                <c:pt idx="286">
                  <c:v>44117</c:v>
                </c:pt>
                <c:pt idx="287">
                  <c:v>44118</c:v>
                </c:pt>
                <c:pt idx="288">
                  <c:v>44119</c:v>
                </c:pt>
                <c:pt idx="289">
                  <c:v>44120</c:v>
                </c:pt>
                <c:pt idx="290">
                  <c:v>44121</c:v>
                </c:pt>
                <c:pt idx="291">
                  <c:v>44122</c:v>
                </c:pt>
                <c:pt idx="292">
                  <c:v>44123</c:v>
                </c:pt>
                <c:pt idx="293">
                  <c:v>44124</c:v>
                </c:pt>
                <c:pt idx="294">
                  <c:v>44125</c:v>
                </c:pt>
                <c:pt idx="295">
                  <c:v>44126</c:v>
                </c:pt>
                <c:pt idx="296">
                  <c:v>44127</c:v>
                </c:pt>
                <c:pt idx="297">
                  <c:v>44128</c:v>
                </c:pt>
                <c:pt idx="298">
                  <c:v>44129</c:v>
                </c:pt>
                <c:pt idx="299">
                  <c:v>44130</c:v>
                </c:pt>
                <c:pt idx="300">
                  <c:v>44131</c:v>
                </c:pt>
                <c:pt idx="301">
                  <c:v>44132</c:v>
                </c:pt>
                <c:pt idx="302">
                  <c:v>44133</c:v>
                </c:pt>
                <c:pt idx="303">
                  <c:v>44134</c:v>
                </c:pt>
                <c:pt idx="304">
                  <c:v>44135</c:v>
                </c:pt>
                <c:pt idx="305">
                  <c:v>44136</c:v>
                </c:pt>
                <c:pt idx="306">
                  <c:v>44137</c:v>
                </c:pt>
                <c:pt idx="307">
                  <c:v>44138</c:v>
                </c:pt>
                <c:pt idx="308">
                  <c:v>44139</c:v>
                </c:pt>
                <c:pt idx="309">
                  <c:v>44140</c:v>
                </c:pt>
                <c:pt idx="310">
                  <c:v>44141</c:v>
                </c:pt>
                <c:pt idx="311">
                  <c:v>44142</c:v>
                </c:pt>
                <c:pt idx="312">
                  <c:v>44143</c:v>
                </c:pt>
                <c:pt idx="313">
                  <c:v>44144</c:v>
                </c:pt>
                <c:pt idx="314">
                  <c:v>44145</c:v>
                </c:pt>
                <c:pt idx="315">
                  <c:v>44146</c:v>
                </c:pt>
                <c:pt idx="316">
                  <c:v>44147</c:v>
                </c:pt>
                <c:pt idx="317">
                  <c:v>44148</c:v>
                </c:pt>
                <c:pt idx="318">
                  <c:v>44149</c:v>
                </c:pt>
                <c:pt idx="319">
                  <c:v>44150</c:v>
                </c:pt>
                <c:pt idx="320">
                  <c:v>44151</c:v>
                </c:pt>
                <c:pt idx="321">
                  <c:v>44152</c:v>
                </c:pt>
                <c:pt idx="322">
                  <c:v>44153</c:v>
                </c:pt>
                <c:pt idx="323">
                  <c:v>44154</c:v>
                </c:pt>
                <c:pt idx="324">
                  <c:v>44155</c:v>
                </c:pt>
                <c:pt idx="325">
                  <c:v>44156</c:v>
                </c:pt>
                <c:pt idx="326">
                  <c:v>44157</c:v>
                </c:pt>
                <c:pt idx="327">
                  <c:v>44158</c:v>
                </c:pt>
                <c:pt idx="328">
                  <c:v>44159</c:v>
                </c:pt>
                <c:pt idx="329">
                  <c:v>44160</c:v>
                </c:pt>
                <c:pt idx="330">
                  <c:v>44161</c:v>
                </c:pt>
                <c:pt idx="331">
                  <c:v>44162</c:v>
                </c:pt>
                <c:pt idx="332">
                  <c:v>44163</c:v>
                </c:pt>
                <c:pt idx="333">
                  <c:v>44164</c:v>
                </c:pt>
                <c:pt idx="334">
                  <c:v>44165</c:v>
                </c:pt>
                <c:pt idx="335">
                  <c:v>44166</c:v>
                </c:pt>
                <c:pt idx="336">
                  <c:v>44167</c:v>
                </c:pt>
                <c:pt idx="337">
                  <c:v>44168</c:v>
                </c:pt>
                <c:pt idx="338">
                  <c:v>44169</c:v>
                </c:pt>
                <c:pt idx="339">
                  <c:v>44170</c:v>
                </c:pt>
                <c:pt idx="340">
                  <c:v>44171</c:v>
                </c:pt>
                <c:pt idx="341">
                  <c:v>44172</c:v>
                </c:pt>
                <c:pt idx="342">
                  <c:v>44173</c:v>
                </c:pt>
                <c:pt idx="343">
                  <c:v>44174</c:v>
                </c:pt>
                <c:pt idx="344">
                  <c:v>44175</c:v>
                </c:pt>
                <c:pt idx="345">
                  <c:v>44176</c:v>
                </c:pt>
                <c:pt idx="346">
                  <c:v>44177</c:v>
                </c:pt>
                <c:pt idx="347">
                  <c:v>44178</c:v>
                </c:pt>
                <c:pt idx="348">
                  <c:v>44179</c:v>
                </c:pt>
                <c:pt idx="349">
                  <c:v>44180</c:v>
                </c:pt>
                <c:pt idx="350">
                  <c:v>44181</c:v>
                </c:pt>
                <c:pt idx="351">
                  <c:v>44182</c:v>
                </c:pt>
                <c:pt idx="352">
                  <c:v>44183</c:v>
                </c:pt>
                <c:pt idx="353">
                  <c:v>44184</c:v>
                </c:pt>
                <c:pt idx="354">
                  <c:v>44185</c:v>
                </c:pt>
                <c:pt idx="355">
                  <c:v>44186</c:v>
                </c:pt>
                <c:pt idx="356">
                  <c:v>44187</c:v>
                </c:pt>
                <c:pt idx="357">
                  <c:v>44188</c:v>
                </c:pt>
                <c:pt idx="358">
                  <c:v>44189</c:v>
                </c:pt>
                <c:pt idx="359">
                  <c:v>44190</c:v>
                </c:pt>
                <c:pt idx="360">
                  <c:v>44191</c:v>
                </c:pt>
                <c:pt idx="361">
                  <c:v>44192</c:v>
                </c:pt>
                <c:pt idx="362">
                  <c:v>44193</c:v>
                </c:pt>
                <c:pt idx="363">
                  <c:v>44194</c:v>
                </c:pt>
                <c:pt idx="364">
                  <c:v>44195</c:v>
                </c:pt>
                <c:pt idx="365">
                  <c:v>44196</c:v>
                </c:pt>
                <c:pt idx="366">
                  <c:v>44197</c:v>
                </c:pt>
                <c:pt idx="367">
                  <c:v>44198</c:v>
                </c:pt>
                <c:pt idx="368">
                  <c:v>44199</c:v>
                </c:pt>
                <c:pt idx="369">
                  <c:v>44200</c:v>
                </c:pt>
                <c:pt idx="370">
                  <c:v>44201</c:v>
                </c:pt>
                <c:pt idx="371">
                  <c:v>44202</c:v>
                </c:pt>
                <c:pt idx="372">
                  <c:v>44203</c:v>
                </c:pt>
                <c:pt idx="373">
                  <c:v>44204</c:v>
                </c:pt>
                <c:pt idx="374">
                  <c:v>44205</c:v>
                </c:pt>
                <c:pt idx="375">
                  <c:v>44206</c:v>
                </c:pt>
                <c:pt idx="376">
                  <c:v>44207</c:v>
                </c:pt>
                <c:pt idx="377">
                  <c:v>44208</c:v>
                </c:pt>
                <c:pt idx="378">
                  <c:v>44209</c:v>
                </c:pt>
                <c:pt idx="379">
                  <c:v>44210</c:v>
                </c:pt>
                <c:pt idx="380">
                  <c:v>44211</c:v>
                </c:pt>
                <c:pt idx="381">
                  <c:v>44212</c:v>
                </c:pt>
                <c:pt idx="382">
                  <c:v>44213</c:v>
                </c:pt>
                <c:pt idx="383">
                  <c:v>44214</c:v>
                </c:pt>
                <c:pt idx="384">
                  <c:v>44215</c:v>
                </c:pt>
                <c:pt idx="385">
                  <c:v>44216</c:v>
                </c:pt>
                <c:pt idx="386">
                  <c:v>44217</c:v>
                </c:pt>
                <c:pt idx="387">
                  <c:v>44218</c:v>
                </c:pt>
                <c:pt idx="388">
                  <c:v>44219</c:v>
                </c:pt>
                <c:pt idx="389">
                  <c:v>44220</c:v>
                </c:pt>
                <c:pt idx="390">
                  <c:v>44221</c:v>
                </c:pt>
                <c:pt idx="391">
                  <c:v>44222</c:v>
                </c:pt>
                <c:pt idx="392">
                  <c:v>44223</c:v>
                </c:pt>
                <c:pt idx="393">
                  <c:v>44224</c:v>
                </c:pt>
                <c:pt idx="394">
                  <c:v>44225</c:v>
                </c:pt>
                <c:pt idx="395">
                  <c:v>44226</c:v>
                </c:pt>
                <c:pt idx="396">
                  <c:v>44227</c:v>
                </c:pt>
                <c:pt idx="397">
                  <c:v>44228</c:v>
                </c:pt>
                <c:pt idx="398">
                  <c:v>44229</c:v>
                </c:pt>
                <c:pt idx="399">
                  <c:v>44230</c:v>
                </c:pt>
                <c:pt idx="400">
                  <c:v>44231</c:v>
                </c:pt>
                <c:pt idx="401">
                  <c:v>44232</c:v>
                </c:pt>
                <c:pt idx="402">
                  <c:v>44233</c:v>
                </c:pt>
                <c:pt idx="403">
                  <c:v>44234</c:v>
                </c:pt>
                <c:pt idx="404">
                  <c:v>44235</c:v>
                </c:pt>
                <c:pt idx="405">
                  <c:v>44236</c:v>
                </c:pt>
                <c:pt idx="406">
                  <c:v>44237</c:v>
                </c:pt>
                <c:pt idx="407">
                  <c:v>44238</c:v>
                </c:pt>
                <c:pt idx="408">
                  <c:v>44239</c:v>
                </c:pt>
                <c:pt idx="409">
                  <c:v>44240</c:v>
                </c:pt>
                <c:pt idx="410">
                  <c:v>44241</c:v>
                </c:pt>
                <c:pt idx="411">
                  <c:v>44242</c:v>
                </c:pt>
                <c:pt idx="412">
                  <c:v>44243</c:v>
                </c:pt>
                <c:pt idx="413">
                  <c:v>44244</c:v>
                </c:pt>
                <c:pt idx="414">
                  <c:v>44245</c:v>
                </c:pt>
                <c:pt idx="415">
                  <c:v>44246</c:v>
                </c:pt>
                <c:pt idx="416">
                  <c:v>44247</c:v>
                </c:pt>
                <c:pt idx="417">
                  <c:v>44248</c:v>
                </c:pt>
                <c:pt idx="418">
                  <c:v>44249</c:v>
                </c:pt>
                <c:pt idx="419">
                  <c:v>44250</c:v>
                </c:pt>
                <c:pt idx="420">
                  <c:v>44251</c:v>
                </c:pt>
                <c:pt idx="421">
                  <c:v>44252</c:v>
                </c:pt>
                <c:pt idx="422">
                  <c:v>44253</c:v>
                </c:pt>
                <c:pt idx="423">
                  <c:v>44254</c:v>
                </c:pt>
                <c:pt idx="424">
                  <c:v>44255</c:v>
                </c:pt>
                <c:pt idx="425">
                  <c:v>44256</c:v>
                </c:pt>
                <c:pt idx="426">
                  <c:v>44257</c:v>
                </c:pt>
                <c:pt idx="427">
                  <c:v>44258</c:v>
                </c:pt>
                <c:pt idx="428">
                  <c:v>44259</c:v>
                </c:pt>
                <c:pt idx="429">
                  <c:v>44260</c:v>
                </c:pt>
                <c:pt idx="430">
                  <c:v>44261</c:v>
                </c:pt>
                <c:pt idx="431">
                  <c:v>44262</c:v>
                </c:pt>
                <c:pt idx="432">
                  <c:v>44263</c:v>
                </c:pt>
                <c:pt idx="433">
                  <c:v>44264</c:v>
                </c:pt>
                <c:pt idx="434">
                  <c:v>44265</c:v>
                </c:pt>
                <c:pt idx="435">
                  <c:v>44266</c:v>
                </c:pt>
                <c:pt idx="436">
                  <c:v>44267</c:v>
                </c:pt>
                <c:pt idx="437">
                  <c:v>44268</c:v>
                </c:pt>
                <c:pt idx="438">
                  <c:v>44269</c:v>
                </c:pt>
                <c:pt idx="439">
                  <c:v>44270</c:v>
                </c:pt>
                <c:pt idx="440">
                  <c:v>44271</c:v>
                </c:pt>
                <c:pt idx="441">
                  <c:v>44272</c:v>
                </c:pt>
                <c:pt idx="442">
                  <c:v>44273</c:v>
                </c:pt>
                <c:pt idx="443">
                  <c:v>44274</c:v>
                </c:pt>
                <c:pt idx="444">
                  <c:v>44275</c:v>
                </c:pt>
                <c:pt idx="445">
                  <c:v>44276</c:v>
                </c:pt>
                <c:pt idx="446">
                  <c:v>44277</c:v>
                </c:pt>
                <c:pt idx="447">
                  <c:v>44278</c:v>
                </c:pt>
                <c:pt idx="448">
                  <c:v>44279</c:v>
                </c:pt>
                <c:pt idx="449">
                  <c:v>44280</c:v>
                </c:pt>
                <c:pt idx="450">
                  <c:v>44281</c:v>
                </c:pt>
                <c:pt idx="451">
                  <c:v>44282</c:v>
                </c:pt>
                <c:pt idx="452">
                  <c:v>44283</c:v>
                </c:pt>
                <c:pt idx="453">
                  <c:v>44284</c:v>
                </c:pt>
                <c:pt idx="454">
                  <c:v>44285</c:v>
                </c:pt>
                <c:pt idx="455">
                  <c:v>44286</c:v>
                </c:pt>
                <c:pt idx="456">
                  <c:v>44287</c:v>
                </c:pt>
                <c:pt idx="457">
                  <c:v>44288</c:v>
                </c:pt>
                <c:pt idx="458">
                  <c:v>44289</c:v>
                </c:pt>
                <c:pt idx="459">
                  <c:v>44290</c:v>
                </c:pt>
                <c:pt idx="460">
                  <c:v>44291</c:v>
                </c:pt>
                <c:pt idx="461">
                  <c:v>44292</c:v>
                </c:pt>
                <c:pt idx="462">
                  <c:v>44293</c:v>
                </c:pt>
                <c:pt idx="463">
                  <c:v>44294</c:v>
                </c:pt>
                <c:pt idx="464">
                  <c:v>44295</c:v>
                </c:pt>
                <c:pt idx="465">
                  <c:v>44296</c:v>
                </c:pt>
                <c:pt idx="466">
                  <c:v>44297</c:v>
                </c:pt>
                <c:pt idx="467">
                  <c:v>44298</c:v>
                </c:pt>
                <c:pt idx="468">
                  <c:v>44299</c:v>
                </c:pt>
                <c:pt idx="469">
                  <c:v>44300</c:v>
                </c:pt>
                <c:pt idx="470">
                  <c:v>44301</c:v>
                </c:pt>
                <c:pt idx="471">
                  <c:v>44302</c:v>
                </c:pt>
                <c:pt idx="472">
                  <c:v>44303</c:v>
                </c:pt>
                <c:pt idx="473">
                  <c:v>44304</c:v>
                </c:pt>
                <c:pt idx="474">
                  <c:v>44305</c:v>
                </c:pt>
                <c:pt idx="475">
                  <c:v>44306</c:v>
                </c:pt>
                <c:pt idx="476">
                  <c:v>44307</c:v>
                </c:pt>
                <c:pt idx="477">
                  <c:v>44308</c:v>
                </c:pt>
                <c:pt idx="478">
                  <c:v>44309</c:v>
                </c:pt>
                <c:pt idx="479">
                  <c:v>44310</c:v>
                </c:pt>
                <c:pt idx="480">
                  <c:v>44311</c:v>
                </c:pt>
                <c:pt idx="481">
                  <c:v>44312</c:v>
                </c:pt>
                <c:pt idx="482">
                  <c:v>44313</c:v>
                </c:pt>
                <c:pt idx="483">
                  <c:v>44314</c:v>
                </c:pt>
                <c:pt idx="484">
                  <c:v>44315</c:v>
                </c:pt>
                <c:pt idx="485">
                  <c:v>44316</c:v>
                </c:pt>
                <c:pt idx="486">
                  <c:v>44317</c:v>
                </c:pt>
                <c:pt idx="487">
                  <c:v>44318</c:v>
                </c:pt>
                <c:pt idx="488">
                  <c:v>44319</c:v>
                </c:pt>
                <c:pt idx="489">
                  <c:v>44320</c:v>
                </c:pt>
                <c:pt idx="490">
                  <c:v>44321</c:v>
                </c:pt>
                <c:pt idx="491">
                  <c:v>44322</c:v>
                </c:pt>
                <c:pt idx="492">
                  <c:v>44323</c:v>
                </c:pt>
                <c:pt idx="493">
                  <c:v>44324</c:v>
                </c:pt>
                <c:pt idx="494">
                  <c:v>44325</c:v>
                </c:pt>
                <c:pt idx="495">
                  <c:v>44326</c:v>
                </c:pt>
                <c:pt idx="496">
                  <c:v>44327</c:v>
                </c:pt>
                <c:pt idx="497">
                  <c:v>44328</c:v>
                </c:pt>
                <c:pt idx="498">
                  <c:v>44329</c:v>
                </c:pt>
                <c:pt idx="499">
                  <c:v>44330</c:v>
                </c:pt>
                <c:pt idx="500">
                  <c:v>44331</c:v>
                </c:pt>
                <c:pt idx="501">
                  <c:v>44332</c:v>
                </c:pt>
                <c:pt idx="502">
                  <c:v>44333</c:v>
                </c:pt>
                <c:pt idx="503">
                  <c:v>44334</c:v>
                </c:pt>
                <c:pt idx="504">
                  <c:v>44335</c:v>
                </c:pt>
                <c:pt idx="505">
                  <c:v>44336</c:v>
                </c:pt>
                <c:pt idx="506">
                  <c:v>44337</c:v>
                </c:pt>
                <c:pt idx="507">
                  <c:v>44338</c:v>
                </c:pt>
                <c:pt idx="508">
                  <c:v>44339</c:v>
                </c:pt>
                <c:pt idx="509">
                  <c:v>44340</c:v>
                </c:pt>
                <c:pt idx="510">
                  <c:v>44341</c:v>
                </c:pt>
                <c:pt idx="511">
                  <c:v>44342</c:v>
                </c:pt>
                <c:pt idx="512">
                  <c:v>44343</c:v>
                </c:pt>
                <c:pt idx="513">
                  <c:v>44344</c:v>
                </c:pt>
                <c:pt idx="514">
                  <c:v>44345</c:v>
                </c:pt>
                <c:pt idx="515">
                  <c:v>44346</c:v>
                </c:pt>
                <c:pt idx="516">
                  <c:v>44347</c:v>
                </c:pt>
                <c:pt idx="517">
                  <c:v>44348</c:v>
                </c:pt>
                <c:pt idx="518">
                  <c:v>44349</c:v>
                </c:pt>
                <c:pt idx="519">
                  <c:v>44350</c:v>
                </c:pt>
                <c:pt idx="520">
                  <c:v>44351</c:v>
                </c:pt>
                <c:pt idx="521">
                  <c:v>44352</c:v>
                </c:pt>
                <c:pt idx="522">
                  <c:v>44353</c:v>
                </c:pt>
                <c:pt idx="523">
                  <c:v>44354</c:v>
                </c:pt>
                <c:pt idx="524">
                  <c:v>44355</c:v>
                </c:pt>
                <c:pt idx="525">
                  <c:v>44356</c:v>
                </c:pt>
                <c:pt idx="526">
                  <c:v>44357</c:v>
                </c:pt>
                <c:pt idx="527">
                  <c:v>44358</c:v>
                </c:pt>
                <c:pt idx="528">
                  <c:v>44359</c:v>
                </c:pt>
                <c:pt idx="529">
                  <c:v>44360</c:v>
                </c:pt>
                <c:pt idx="530">
                  <c:v>44361</c:v>
                </c:pt>
                <c:pt idx="531">
                  <c:v>44362</c:v>
                </c:pt>
                <c:pt idx="532">
                  <c:v>44363</c:v>
                </c:pt>
                <c:pt idx="533">
                  <c:v>44364</c:v>
                </c:pt>
                <c:pt idx="534">
                  <c:v>44365</c:v>
                </c:pt>
                <c:pt idx="535">
                  <c:v>44366</c:v>
                </c:pt>
                <c:pt idx="536">
                  <c:v>44367</c:v>
                </c:pt>
                <c:pt idx="537">
                  <c:v>44368</c:v>
                </c:pt>
                <c:pt idx="538">
                  <c:v>44369</c:v>
                </c:pt>
                <c:pt idx="539">
                  <c:v>44370</c:v>
                </c:pt>
                <c:pt idx="540">
                  <c:v>44371</c:v>
                </c:pt>
                <c:pt idx="541">
                  <c:v>44372</c:v>
                </c:pt>
                <c:pt idx="542">
                  <c:v>44373</c:v>
                </c:pt>
                <c:pt idx="543">
                  <c:v>44374</c:v>
                </c:pt>
                <c:pt idx="544">
                  <c:v>44375</c:v>
                </c:pt>
                <c:pt idx="545">
                  <c:v>44376</c:v>
                </c:pt>
              </c:numCache>
            </c:numRef>
          </c:cat>
          <c:val>
            <c:numRef>
              <c:f>Sheet3!$CA$3:$CA$548</c:f>
              <c:numCache>
                <c:formatCode>General</c:formatCode>
                <c:ptCount val="546"/>
                <c:pt idx="320">
                  <c:v>500</c:v>
                </c:pt>
                <c:pt idx="321">
                  <c:v>500</c:v>
                </c:pt>
                <c:pt idx="322">
                  <c:v>500</c:v>
                </c:pt>
                <c:pt idx="323">
                  <c:v>500</c:v>
                </c:pt>
                <c:pt idx="324">
                  <c:v>500</c:v>
                </c:pt>
                <c:pt idx="325">
                  <c:v>500</c:v>
                </c:pt>
                <c:pt idx="326">
                  <c:v>500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4D-9CC8-4140-B968-02DA341257F4}"/>
            </c:ext>
          </c:extLst>
        </c:ser>
        <c:ser>
          <c:idx val="78"/>
          <c:order val="78"/>
          <c:tx>
            <c:strRef>
              <c:f>Sheet3!$CB$2</c:f>
              <c:strCache>
                <c:ptCount val="1"/>
                <c:pt idx="0">
                  <c:v>宝石狩猎祭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Sheet3!$A$3:$A$548</c:f>
              <c:numCache>
                <c:formatCode>m/d/yyyy</c:formatCode>
                <c:ptCount val="546"/>
                <c:pt idx="0">
                  <c:v>43831</c:v>
                </c:pt>
                <c:pt idx="1">
                  <c:v>43832</c:v>
                </c:pt>
                <c:pt idx="2">
                  <c:v>43833</c:v>
                </c:pt>
                <c:pt idx="3">
                  <c:v>43834</c:v>
                </c:pt>
                <c:pt idx="4">
                  <c:v>43835</c:v>
                </c:pt>
                <c:pt idx="5">
                  <c:v>43836</c:v>
                </c:pt>
                <c:pt idx="6">
                  <c:v>43837</c:v>
                </c:pt>
                <c:pt idx="7">
                  <c:v>43838</c:v>
                </c:pt>
                <c:pt idx="8">
                  <c:v>43839</c:v>
                </c:pt>
                <c:pt idx="9">
                  <c:v>43840</c:v>
                </c:pt>
                <c:pt idx="10">
                  <c:v>43841</c:v>
                </c:pt>
                <c:pt idx="11">
                  <c:v>43842</c:v>
                </c:pt>
                <c:pt idx="12">
                  <c:v>43843</c:v>
                </c:pt>
                <c:pt idx="13">
                  <c:v>43844</c:v>
                </c:pt>
                <c:pt idx="14">
                  <c:v>43845</c:v>
                </c:pt>
                <c:pt idx="15">
                  <c:v>43846</c:v>
                </c:pt>
                <c:pt idx="16">
                  <c:v>43847</c:v>
                </c:pt>
                <c:pt idx="17">
                  <c:v>43848</c:v>
                </c:pt>
                <c:pt idx="18">
                  <c:v>43849</c:v>
                </c:pt>
                <c:pt idx="19">
                  <c:v>43850</c:v>
                </c:pt>
                <c:pt idx="20">
                  <c:v>43851</c:v>
                </c:pt>
                <c:pt idx="21">
                  <c:v>43852</c:v>
                </c:pt>
                <c:pt idx="22">
                  <c:v>43853</c:v>
                </c:pt>
                <c:pt idx="23">
                  <c:v>43854</c:v>
                </c:pt>
                <c:pt idx="24">
                  <c:v>43855</c:v>
                </c:pt>
                <c:pt idx="25">
                  <c:v>43856</c:v>
                </c:pt>
                <c:pt idx="26">
                  <c:v>43857</c:v>
                </c:pt>
                <c:pt idx="27">
                  <c:v>43858</c:v>
                </c:pt>
                <c:pt idx="28">
                  <c:v>43859</c:v>
                </c:pt>
                <c:pt idx="29">
                  <c:v>43860</c:v>
                </c:pt>
                <c:pt idx="30">
                  <c:v>43861</c:v>
                </c:pt>
                <c:pt idx="31">
                  <c:v>43862</c:v>
                </c:pt>
                <c:pt idx="32">
                  <c:v>43863</c:v>
                </c:pt>
                <c:pt idx="33">
                  <c:v>43864</c:v>
                </c:pt>
                <c:pt idx="34">
                  <c:v>43865</c:v>
                </c:pt>
                <c:pt idx="35">
                  <c:v>43866</c:v>
                </c:pt>
                <c:pt idx="36">
                  <c:v>43867</c:v>
                </c:pt>
                <c:pt idx="37">
                  <c:v>43868</c:v>
                </c:pt>
                <c:pt idx="38">
                  <c:v>43869</c:v>
                </c:pt>
                <c:pt idx="39">
                  <c:v>43870</c:v>
                </c:pt>
                <c:pt idx="40">
                  <c:v>43871</c:v>
                </c:pt>
                <c:pt idx="41">
                  <c:v>43872</c:v>
                </c:pt>
                <c:pt idx="42">
                  <c:v>43873</c:v>
                </c:pt>
                <c:pt idx="43">
                  <c:v>43874</c:v>
                </c:pt>
                <c:pt idx="44">
                  <c:v>43875</c:v>
                </c:pt>
                <c:pt idx="45">
                  <c:v>43876</c:v>
                </c:pt>
                <c:pt idx="46">
                  <c:v>43877</c:v>
                </c:pt>
                <c:pt idx="47">
                  <c:v>43878</c:v>
                </c:pt>
                <c:pt idx="48">
                  <c:v>43879</c:v>
                </c:pt>
                <c:pt idx="49">
                  <c:v>43880</c:v>
                </c:pt>
                <c:pt idx="50">
                  <c:v>43881</c:v>
                </c:pt>
                <c:pt idx="51">
                  <c:v>43882</c:v>
                </c:pt>
                <c:pt idx="52">
                  <c:v>43883</c:v>
                </c:pt>
                <c:pt idx="53">
                  <c:v>43884</c:v>
                </c:pt>
                <c:pt idx="54">
                  <c:v>43885</c:v>
                </c:pt>
                <c:pt idx="55">
                  <c:v>43886</c:v>
                </c:pt>
                <c:pt idx="56">
                  <c:v>43887</c:v>
                </c:pt>
                <c:pt idx="57">
                  <c:v>43888</c:v>
                </c:pt>
                <c:pt idx="58">
                  <c:v>43889</c:v>
                </c:pt>
                <c:pt idx="59">
                  <c:v>43890</c:v>
                </c:pt>
                <c:pt idx="60">
                  <c:v>43891</c:v>
                </c:pt>
                <c:pt idx="61">
                  <c:v>43892</c:v>
                </c:pt>
                <c:pt idx="62">
                  <c:v>43893</c:v>
                </c:pt>
                <c:pt idx="63">
                  <c:v>43894</c:v>
                </c:pt>
                <c:pt idx="64">
                  <c:v>43895</c:v>
                </c:pt>
                <c:pt idx="65">
                  <c:v>43896</c:v>
                </c:pt>
                <c:pt idx="66">
                  <c:v>43897</c:v>
                </c:pt>
                <c:pt idx="67">
                  <c:v>43898</c:v>
                </c:pt>
                <c:pt idx="68">
                  <c:v>43899</c:v>
                </c:pt>
                <c:pt idx="69">
                  <c:v>43900</c:v>
                </c:pt>
                <c:pt idx="70">
                  <c:v>43901</c:v>
                </c:pt>
                <c:pt idx="71">
                  <c:v>43902</c:v>
                </c:pt>
                <c:pt idx="72">
                  <c:v>43903</c:v>
                </c:pt>
                <c:pt idx="73">
                  <c:v>43904</c:v>
                </c:pt>
                <c:pt idx="74">
                  <c:v>43905</c:v>
                </c:pt>
                <c:pt idx="75">
                  <c:v>43906</c:v>
                </c:pt>
                <c:pt idx="76">
                  <c:v>43907</c:v>
                </c:pt>
                <c:pt idx="77">
                  <c:v>43908</c:v>
                </c:pt>
                <c:pt idx="78">
                  <c:v>43909</c:v>
                </c:pt>
                <c:pt idx="79">
                  <c:v>43910</c:v>
                </c:pt>
                <c:pt idx="80">
                  <c:v>43911</c:v>
                </c:pt>
                <c:pt idx="81">
                  <c:v>43912</c:v>
                </c:pt>
                <c:pt idx="82">
                  <c:v>43913</c:v>
                </c:pt>
                <c:pt idx="83">
                  <c:v>43914</c:v>
                </c:pt>
                <c:pt idx="84">
                  <c:v>43915</c:v>
                </c:pt>
                <c:pt idx="85">
                  <c:v>43916</c:v>
                </c:pt>
                <c:pt idx="86">
                  <c:v>43917</c:v>
                </c:pt>
                <c:pt idx="87">
                  <c:v>43918</c:v>
                </c:pt>
                <c:pt idx="88">
                  <c:v>43919</c:v>
                </c:pt>
                <c:pt idx="89">
                  <c:v>43920</c:v>
                </c:pt>
                <c:pt idx="90">
                  <c:v>43921</c:v>
                </c:pt>
                <c:pt idx="91">
                  <c:v>43922</c:v>
                </c:pt>
                <c:pt idx="92">
                  <c:v>43923</c:v>
                </c:pt>
                <c:pt idx="93">
                  <c:v>43924</c:v>
                </c:pt>
                <c:pt idx="94">
                  <c:v>43925</c:v>
                </c:pt>
                <c:pt idx="95">
                  <c:v>43926</c:v>
                </c:pt>
                <c:pt idx="96">
                  <c:v>43927</c:v>
                </c:pt>
                <c:pt idx="97">
                  <c:v>43928</c:v>
                </c:pt>
                <c:pt idx="98">
                  <c:v>43929</c:v>
                </c:pt>
                <c:pt idx="99">
                  <c:v>43930</c:v>
                </c:pt>
                <c:pt idx="100">
                  <c:v>43931</c:v>
                </c:pt>
                <c:pt idx="101">
                  <c:v>43932</c:v>
                </c:pt>
                <c:pt idx="102">
                  <c:v>43933</c:v>
                </c:pt>
                <c:pt idx="103">
                  <c:v>43934</c:v>
                </c:pt>
                <c:pt idx="104">
                  <c:v>43935</c:v>
                </c:pt>
                <c:pt idx="105">
                  <c:v>43936</c:v>
                </c:pt>
                <c:pt idx="106">
                  <c:v>43937</c:v>
                </c:pt>
                <c:pt idx="107">
                  <c:v>43938</c:v>
                </c:pt>
                <c:pt idx="108">
                  <c:v>43939</c:v>
                </c:pt>
                <c:pt idx="109">
                  <c:v>43940</c:v>
                </c:pt>
                <c:pt idx="110">
                  <c:v>43941</c:v>
                </c:pt>
                <c:pt idx="111">
                  <c:v>43942</c:v>
                </c:pt>
                <c:pt idx="112">
                  <c:v>43943</c:v>
                </c:pt>
                <c:pt idx="113">
                  <c:v>43944</c:v>
                </c:pt>
                <c:pt idx="114">
                  <c:v>43945</c:v>
                </c:pt>
                <c:pt idx="115">
                  <c:v>43946</c:v>
                </c:pt>
                <c:pt idx="116">
                  <c:v>43947</c:v>
                </c:pt>
                <c:pt idx="117">
                  <c:v>43948</c:v>
                </c:pt>
                <c:pt idx="118">
                  <c:v>43949</c:v>
                </c:pt>
                <c:pt idx="119">
                  <c:v>43950</c:v>
                </c:pt>
                <c:pt idx="120">
                  <c:v>43951</c:v>
                </c:pt>
                <c:pt idx="121">
                  <c:v>43952</c:v>
                </c:pt>
                <c:pt idx="122">
                  <c:v>43953</c:v>
                </c:pt>
                <c:pt idx="123">
                  <c:v>43954</c:v>
                </c:pt>
                <c:pt idx="124">
                  <c:v>43955</c:v>
                </c:pt>
                <c:pt idx="125">
                  <c:v>43956</c:v>
                </c:pt>
                <c:pt idx="126">
                  <c:v>43957</c:v>
                </c:pt>
                <c:pt idx="127">
                  <c:v>43958</c:v>
                </c:pt>
                <c:pt idx="128">
                  <c:v>43959</c:v>
                </c:pt>
                <c:pt idx="129">
                  <c:v>43960</c:v>
                </c:pt>
                <c:pt idx="130">
                  <c:v>43961</c:v>
                </c:pt>
                <c:pt idx="131">
                  <c:v>43962</c:v>
                </c:pt>
                <c:pt idx="132">
                  <c:v>43963</c:v>
                </c:pt>
                <c:pt idx="133">
                  <c:v>43964</c:v>
                </c:pt>
                <c:pt idx="134">
                  <c:v>43965</c:v>
                </c:pt>
                <c:pt idx="135">
                  <c:v>43966</c:v>
                </c:pt>
                <c:pt idx="136">
                  <c:v>43967</c:v>
                </c:pt>
                <c:pt idx="137">
                  <c:v>43968</c:v>
                </c:pt>
                <c:pt idx="138">
                  <c:v>43969</c:v>
                </c:pt>
                <c:pt idx="139">
                  <c:v>43970</c:v>
                </c:pt>
                <c:pt idx="140">
                  <c:v>43971</c:v>
                </c:pt>
                <c:pt idx="141">
                  <c:v>43972</c:v>
                </c:pt>
                <c:pt idx="142">
                  <c:v>43973</c:v>
                </c:pt>
                <c:pt idx="143">
                  <c:v>43974</c:v>
                </c:pt>
                <c:pt idx="144">
                  <c:v>43975</c:v>
                </c:pt>
                <c:pt idx="145">
                  <c:v>43976</c:v>
                </c:pt>
                <c:pt idx="146">
                  <c:v>43977</c:v>
                </c:pt>
                <c:pt idx="147">
                  <c:v>43978</c:v>
                </c:pt>
                <c:pt idx="148">
                  <c:v>43979</c:v>
                </c:pt>
                <c:pt idx="149">
                  <c:v>43980</c:v>
                </c:pt>
                <c:pt idx="150">
                  <c:v>43981</c:v>
                </c:pt>
                <c:pt idx="151">
                  <c:v>43982</c:v>
                </c:pt>
                <c:pt idx="152">
                  <c:v>43983</c:v>
                </c:pt>
                <c:pt idx="153">
                  <c:v>43984</c:v>
                </c:pt>
                <c:pt idx="154">
                  <c:v>43985</c:v>
                </c:pt>
                <c:pt idx="155">
                  <c:v>43986</c:v>
                </c:pt>
                <c:pt idx="156">
                  <c:v>43987</c:v>
                </c:pt>
                <c:pt idx="157">
                  <c:v>43988</c:v>
                </c:pt>
                <c:pt idx="158">
                  <c:v>43989</c:v>
                </c:pt>
                <c:pt idx="159">
                  <c:v>43990</c:v>
                </c:pt>
                <c:pt idx="160">
                  <c:v>43991</c:v>
                </c:pt>
                <c:pt idx="161">
                  <c:v>43992</c:v>
                </c:pt>
                <c:pt idx="162">
                  <c:v>43993</c:v>
                </c:pt>
                <c:pt idx="163">
                  <c:v>43994</c:v>
                </c:pt>
                <c:pt idx="164">
                  <c:v>43995</c:v>
                </c:pt>
                <c:pt idx="165">
                  <c:v>43996</c:v>
                </c:pt>
                <c:pt idx="166">
                  <c:v>43997</c:v>
                </c:pt>
                <c:pt idx="167">
                  <c:v>43998</c:v>
                </c:pt>
                <c:pt idx="168">
                  <c:v>43999</c:v>
                </c:pt>
                <c:pt idx="169">
                  <c:v>44000</c:v>
                </c:pt>
                <c:pt idx="170">
                  <c:v>44001</c:v>
                </c:pt>
                <c:pt idx="171">
                  <c:v>44002</c:v>
                </c:pt>
                <c:pt idx="172">
                  <c:v>44003</c:v>
                </c:pt>
                <c:pt idx="173">
                  <c:v>44004</c:v>
                </c:pt>
                <c:pt idx="174">
                  <c:v>44005</c:v>
                </c:pt>
                <c:pt idx="175">
                  <c:v>44006</c:v>
                </c:pt>
                <c:pt idx="176">
                  <c:v>44007</c:v>
                </c:pt>
                <c:pt idx="177">
                  <c:v>44008</c:v>
                </c:pt>
                <c:pt idx="178">
                  <c:v>44009</c:v>
                </c:pt>
                <c:pt idx="179">
                  <c:v>44010</c:v>
                </c:pt>
                <c:pt idx="180">
                  <c:v>44011</c:v>
                </c:pt>
                <c:pt idx="181">
                  <c:v>44012</c:v>
                </c:pt>
                <c:pt idx="182">
                  <c:v>44013</c:v>
                </c:pt>
                <c:pt idx="183">
                  <c:v>44014</c:v>
                </c:pt>
                <c:pt idx="184">
                  <c:v>44015</c:v>
                </c:pt>
                <c:pt idx="185">
                  <c:v>44016</c:v>
                </c:pt>
                <c:pt idx="186">
                  <c:v>44017</c:v>
                </c:pt>
                <c:pt idx="187">
                  <c:v>44018</c:v>
                </c:pt>
                <c:pt idx="188">
                  <c:v>44019</c:v>
                </c:pt>
                <c:pt idx="189">
                  <c:v>44020</c:v>
                </c:pt>
                <c:pt idx="190">
                  <c:v>44021</c:v>
                </c:pt>
                <c:pt idx="191">
                  <c:v>44022</c:v>
                </c:pt>
                <c:pt idx="192">
                  <c:v>44023</c:v>
                </c:pt>
                <c:pt idx="193">
                  <c:v>44024</c:v>
                </c:pt>
                <c:pt idx="194">
                  <c:v>44025</c:v>
                </c:pt>
                <c:pt idx="195">
                  <c:v>44026</c:v>
                </c:pt>
                <c:pt idx="196">
                  <c:v>44027</c:v>
                </c:pt>
                <c:pt idx="197">
                  <c:v>44028</c:v>
                </c:pt>
                <c:pt idx="198">
                  <c:v>44029</c:v>
                </c:pt>
                <c:pt idx="199">
                  <c:v>44030</c:v>
                </c:pt>
                <c:pt idx="200">
                  <c:v>44031</c:v>
                </c:pt>
                <c:pt idx="201">
                  <c:v>44032</c:v>
                </c:pt>
                <c:pt idx="202">
                  <c:v>44033</c:v>
                </c:pt>
                <c:pt idx="203">
                  <c:v>44034</c:v>
                </c:pt>
                <c:pt idx="204">
                  <c:v>44035</c:v>
                </c:pt>
                <c:pt idx="205">
                  <c:v>44036</c:v>
                </c:pt>
                <c:pt idx="206">
                  <c:v>44037</c:v>
                </c:pt>
                <c:pt idx="207">
                  <c:v>44038</c:v>
                </c:pt>
                <c:pt idx="208">
                  <c:v>44039</c:v>
                </c:pt>
                <c:pt idx="209">
                  <c:v>44040</c:v>
                </c:pt>
                <c:pt idx="210">
                  <c:v>44041</c:v>
                </c:pt>
                <c:pt idx="211">
                  <c:v>44042</c:v>
                </c:pt>
                <c:pt idx="212">
                  <c:v>44043</c:v>
                </c:pt>
                <c:pt idx="213">
                  <c:v>44044</c:v>
                </c:pt>
                <c:pt idx="214">
                  <c:v>44045</c:v>
                </c:pt>
                <c:pt idx="215">
                  <c:v>44046</c:v>
                </c:pt>
                <c:pt idx="216">
                  <c:v>44047</c:v>
                </c:pt>
                <c:pt idx="217">
                  <c:v>44048</c:v>
                </c:pt>
                <c:pt idx="218">
                  <c:v>44049</c:v>
                </c:pt>
                <c:pt idx="219">
                  <c:v>44050</c:v>
                </c:pt>
                <c:pt idx="220">
                  <c:v>44051</c:v>
                </c:pt>
                <c:pt idx="221">
                  <c:v>44052</c:v>
                </c:pt>
                <c:pt idx="222">
                  <c:v>44053</c:v>
                </c:pt>
                <c:pt idx="223">
                  <c:v>44054</c:v>
                </c:pt>
                <c:pt idx="224">
                  <c:v>44055</c:v>
                </c:pt>
                <c:pt idx="225">
                  <c:v>44056</c:v>
                </c:pt>
                <c:pt idx="226">
                  <c:v>44057</c:v>
                </c:pt>
                <c:pt idx="227">
                  <c:v>44058</c:v>
                </c:pt>
                <c:pt idx="228">
                  <c:v>44059</c:v>
                </c:pt>
                <c:pt idx="229">
                  <c:v>44060</c:v>
                </c:pt>
                <c:pt idx="230">
                  <c:v>44061</c:v>
                </c:pt>
                <c:pt idx="231">
                  <c:v>44062</c:v>
                </c:pt>
                <c:pt idx="232">
                  <c:v>44063</c:v>
                </c:pt>
                <c:pt idx="233">
                  <c:v>44064</c:v>
                </c:pt>
                <c:pt idx="234">
                  <c:v>44065</c:v>
                </c:pt>
                <c:pt idx="235">
                  <c:v>44066</c:v>
                </c:pt>
                <c:pt idx="236">
                  <c:v>44067</c:v>
                </c:pt>
                <c:pt idx="237">
                  <c:v>44068</c:v>
                </c:pt>
                <c:pt idx="238">
                  <c:v>44069</c:v>
                </c:pt>
                <c:pt idx="239">
                  <c:v>44070</c:v>
                </c:pt>
                <c:pt idx="240">
                  <c:v>44071</c:v>
                </c:pt>
                <c:pt idx="241">
                  <c:v>44072</c:v>
                </c:pt>
                <c:pt idx="242">
                  <c:v>44073</c:v>
                </c:pt>
                <c:pt idx="243">
                  <c:v>44074</c:v>
                </c:pt>
                <c:pt idx="244">
                  <c:v>44075</c:v>
                </c:pt>
                <c:pt idx="245">
                  <c:v>44076</c:v>
                </c:pt>
                <c:pt idx="246">
                  <c:v>44077</c:v>
                </c:pt>
                <c:pt idx="247">
                  <c:v>44078</c:v>
                </c:pt>
                <c:pt idx="248">
                  <c:v>44079</c:v>
                </c:pt>
                <c:pt idx="249">
                  <c:v>44080</c:v>
                </c:pt>
                <c:pt idx="250">
                  <c:v>44081</c:v>
                </c:pt>
                <c:pt idx="251">
                  <c:v>44082</c:v>
                </c:pt>
                <c:pt idx="252">
                  <c:v>44083</c:v>
                </c:pt>
                <c:pt idx="253">
                  <c:v>44084</c:v>
                </c:pt>
                <c:pt idx="254">
                  <c:v>44085</c:v>
                </c:pt>
                <c:pt idx="255">
                  <c:v>44086</c:v>
                </c:pt>
                <c:pt idx="256">
                  <c:v>44087</c:v>
                </c:pt>
                <c:pt idx="257">
                  <c:v>44088</c:v>
                </c:pt>
                <c:pt idx="258">
                  <c:v>44089</c:v>
                </c:pt>
                <c:pt idx="259">
                  <c:v>44090</c:v>
                </c:pt>
                <c:pt idx="260">
                  <c:v>44091</c:v>
                </c:pt>
                <c:pt idx="261">
                  <c:v>44092</c:v>
                </c:pt>
                <c:pt idx="262">
                  <c:v>44093</c:v>
                </c:pt>
                <c:pt idx="263">
                  <c:v>44094</c:v>
                </c:pt>
                <c:pt idx="264">
                  <c:v>44095</c:v>
                </c:pt>
                <c:pt idx="265">
                  <c:v>44096</c:v>
                </c:pt>
                <c:pt idx="266">
                  <c:v>44097</c:v>
                </c:pt>
                <c:pt idx="267">
                  <c:v>44098</c:v>
                </c:pt>
                <c:pt idx="268">
                  <c:v>44099</c:v>
                </c:pt>
                <c:pt idx="269">
                  <c:v>44100</c:v>
                </c:pt>
                <c:pt idx="270">
                  <c:v>44101</c:v>
                </c:pt>
                <c:pt idx="271">
                  <c:v>44102</c:v>
                </c:pt>
                <c:pt idx="272">
                  <c:v>44103</c:v>
                </c:pt>
                <c:pt idx="273">
                  <c:v>44104</c:v>
                </c:pt>
                <c:pt idx="274">
                  <c:v>44105</c:v>
                </c:pt>
                <c:pt idx="275">
                  <c:v>44106</c:v>
                </c:pt>
                <c:pt idx="276">
                  <c:v>44107</c:v>
                </c:pt>
                <c:pt idx="277">
                  <c:v>44108</c:v>
                </c:pt>
                <c:pt idx="278">
                  <c:v>44109</c:v>
                </c:pt>
                <c:pt idx="279">
                  <c:v>44110</c:v>
                </c:pt>
                <c:pt idx="280">
                  <c:v>44111</c:v>
                </c:pt>
                <c:pt idx="281">
                  <c:v>44112</c:v>
                </c:pt>
                <c:pt idx="282">
                  <c:v>44113</c:v>
                </c:pt>
                <c:pt idx="283">
                  <c:v>44114</c:v>
                </c:pt>
                <c:pt idx="284">
                  <c:v>44115</c:v>
                </c:pt>
                <c:pt idx="285">
                  <c:v>44116</c:v>
                </c:pt>
                <c:pt idx="286">
                  <c:v>44117</c:v>
                </c:pt>
                <c:pt idx="287">
                  <c:v>44118</c:v>
                </c:pt>
                <c:pt idx="288">
                  <c:v>44119</c:v>
                </c:pt>
                <c:pt idx="289">
                  <c:v>44120</c:v>
                </c:pt>
                <c:pt idx="290">
                  <c:v>44121</c:v>
                </c:pt>
                <c:pt idx="291">
                  <c:v>44122</c:v>
                </c:pt>
                <c:pt idx="292">
                  <c:v>44123</c:v>
                </c:pt>
                <c:pt idx="293">
                  <c:v>44124</c:v>
                </c:pt>
                <c:pt idx="294">
                  <c:v>44125</c:v>
                </c:pt>
                <c:pt idx="295">
                  <c:v>44126</c:v>
                </c:pt>
                <c:pt idx="296">
                  <c:v>44127</c:v>
                </c:pt>
                <c:pt idx="297">
                  <c:v>44128</c:v>
                </c:pt>
                <c:pt idx="298">
                  <c:v>44129</c:v>
                </c:pt>
                <c:pt idx="299">
                  <c:v>44130</c:v>
                </c:pt>
                <c:pt idx="300">
                  <c:v>44131</c:v>
                </c:pt>
                <c:pt idx="301">
                  <c:v>44132</c:v>
                </c:pt>
                <c:pt idx="302">
                  <c:v>44133</c:v>
                </c:pt>
                <c:pt idx="303">
                  <c:v>44134</c:v>
                </c:pt>
                <c:pt idx="304">
                  <c:v>44135</c:v>
                </c:pt>
                <c:pt idx="305">
                  <c:v>44136</c:v>
                </c:pt>
                <c:pt idx="306">
                  <c:v>44137</c:v>
                </c:pt>
                <c:pt idx="307">
                  <c:v>44138</c:v>
                </c:pt>
                <c:pt idx="308">
                  <c:v>44139</c:v>
                </c:pt>
                <c:pt idx="309">
                  <c:v>44140</c:v>
                </c:pt>
                <c:pt idx="310">
                  <c:v>44141</c:v>
                </c:pt>
                <c:pt idx="311">
                  <c:v>44142</c:v>
                </c:pt>
                <c:pt idx="312">
                  <c:v>44143</c:v>
                </c:pt>
                <c:pt idx="313">
                  <c:v>44144</c:v>
                </c:pt>
                <c:pt idx="314">
                  <c:v>44145</c:v>
                </c:pt>
                <c:pt idx="315">
                  <c:v>44146</c:v>
                </c:pt>
                <c:pt idx="316">
                  <c:v>44147</c:v>
                </c:pt>
                <c:pt idx="317">
                  <c:v>44148</c:v>
                </c:pt>
                <c:pt idx="318">
                  <c:v>44149</c:v>
                </c:pt>
                <c:pt idx="319">
                  <c:v>44150</c:v>
                </c:pt>
                <c:pt idx="320">
                  <c:v>44151</c:v>
                </c:pt>
                <c:pt idx="321">
                  <c:v>44152</c:v>
                </c:pt>
                <c:pt idx="322">
                  <c:v>44153</c:v>
                </c:pt>
                <c:pt idx="323">
                  <c:v>44154</c:v>
                </c:pt>
                <c:pt idx="324">
                  <c:v>44155</c:v>
                </c:pt>
                <c:pt idx="325">
                  <c:v>44156</c:v>
                </c:pt>
                <c:pt idx="326">
                  <c:v>44157</c:v>
                </c:pt>
                <c:pt idx="327">
                  <c:v>44158</c:v>
                </c:pt>
                <c:pt idx="328">
                  <c:v>44159</c:v>
                </c:pt>
                <c:pt idx="329">
                  <c:v>44160</c:v>
                </c:pt>
                <c:pt idx="330">
                  <c:v>44161</c:v>
                </c:pt>
                <c:pt idx="331">
                  <c:v>44162</c:v>
                </c:pt>
                <c:pt idx="332">
                  <c:v>44163</c:v>
                </c:pt>
                <c:pt idx="333">
                  <c:v>44164</c:v>
                </c:pt>
                <c:pt idx="334">
                  <c:v>44165</c:v>
                </c:pt>
                <c:pt idx="335">
                  <c:v>44166</c:v>
                </c:pt>
                <c:pt idx="336">
                  <c:v>44167</c:v>
                </c:pt>
                <c:pt idx="337">
                  <c:v>44168</c:v>
                </c:pt>
                <c:pt idx="338">
                  <c:v>44169</c:v>
                </c:pt>
                <c:pt idx="339">
                  <c:v>44170</c:v>
                </c:pt>
                <c:pt idx="340">
                  <c:v>44171</c:v>
                </c:pt>
                <c:pt idx="341">
                  <c:v>44172</c:v>
                </c:pt>
                <c:pt idx="342">
                  <c:v>44173</c:v>
                </c:pt>
                <c:pt idx="343">
                  <c:v>44174</c:v>
                </c:pt>
                <c:pt idx="344">
                  <c:v>44175</c:v>
                </c:pt>
                <c:pt idx="345">
                  <c:v>44176</c:v>
                </c:pt>
                <c:pt idx="346">
                  <c:v>44177</c:v>
                </c:pt>
                <c:pt idx="347">
                  <c:v>44178</c:v>
                </c:pt>
                <c:pt idx="348">
                  <c:v>44179</c:v>
                </c:pt>
                <c:pt idx="349">
                  <c:v>44180</c:v>
                </c:pt>
                <c:pt idx="350">
                  <c:v>44181</c:v>
                </c:pt>
                <c:pt idx="351">
                  <c:v>44182</c:v>
                </c:pt>
                <c:pt idx="352">
                  <c:v>44183</c:v>
                </c:pt>
                <c:pt idx="353">
                  <c:v>44184</c:v>
                </c:pt>
                <c:pt idx="354">
                  <c:v>44185</c:v>
                </c:pt>
                <c:pt idx="355">
                  <c:v>44186</c:v>
                </c:pt>
                <c:pt idx="356">
                  <c:v>44187</c:v>
                </c:pt>
                <c:pt idx="357">
                  <c:v>44188</c:v>
                </c:pt>
                <c:pt idx="358">
                  <c:v>44189</c:v>
                </c:pt>
                <c:pt idx="359">
                  <c:v>44190</c:v>
                </c:pt>
                <c:pt idx="360">
                  <c:v>44191</c:v>
                </c:pt>
                <c:pt idx="361">
                  <c:v>44192</c:v>
                </c:pt>
                <c:pt idx="362">
                  <c:v>44193</c:v>
                </c:pt>
                <c:pt idx="363">
                  <c:v>44194</c:v>
                </c:pt>
                <c:pt idx="364">
                  <c:v>44195</c:v>
                </c:pt>
                <c:pt idx="365">
                  <c:v>44196</c:v>
                </c:pt>
                <c:pt idx="366">
                  <c:v>44197</c:v>
                </c:pt>
                <c:pt idx="367">
                  <c:v>44198</c:v>
                </c:pt>
                <c:pt idx="368">
                  <c:v>44199</c:v>
                </c:pt>
                <c:pt idx="369">
                  <c:v>44200</c:v>
                </c:pt>
                <c:pt idx="370">
                  <c:v>44201</c:v>
                </c:pt>
                <c:pt idx="371">
                  <c:v>44202</c:v>
                </c:pt>
                <c:pt idx="372">
                  <c:v>44203</c:v>
                </c:pt>
                <c:pt idx="373">
                  <c:v>44204</c:v>
                </c:pt>
                <c:pt idx="374">
                  <c:v>44205</c:v>
                </c:pt>
                <c:pt idx="375">
                  <c:v>44206</c:v>
                </c:pt>
                <c:pt idx="376">
                  <c:v>44207</c:v>
                </c:pt>
                <c:pt idx="377">
                  <c:v>44208</c:v>
                </c:pt>
                <c:pt idx="378">
                  <c:v>44209</c:v>
                </c:pt>
                <c:pt idx="379">
                  <c:v>44210</c:v>
                </c:pt>
                <c:pt idx="380">
                  <c:v>44211</c:v>
                </c:pt>
                <c:pt idx="381">
                  <c:v>44212</c:v>
                </c:pt>
                <c:pt idx="382">
                  <c:v>44213</c:v>
                </c:pt>
                <c:pt idx="383">
                  <c:v>44214</c:v>
                </c:pt>
                <c:pt idx="384">
                  <c:v>44215</c:v>
                </c:pt>
                <c:pt idx="385">
                  <c:v>44216</c:v>
                </c:pt>
                <c:pt idx="386">
                  <c:v>44217</c:v>
                </c:pt>
                <c:pt idx="387">
                  <c:v>44218</c:v>
                </c:pt>
                <c:pt idx="388">
                  <c:v>44219</c:v>
                </c:pt>
                <c:pt idx="389">
                  <c:v>44220</c:v>
                </c:pt>
                <c:pt idx="390">
                  <c:v>44221</c:v>
                </c:pt>
                <c:pt idx="391">
                  <c:v>44222</c:v>
                </c:pt>
                <c:pt idx="392">
                  <c:v>44223</c:v>
                </c:pt>
                <c:pt idx="393">
                  <c:v>44224</c:v>
                </c:pt>
                <c:pt idx="394">
                  <c:v>44225</c:v>
                </c:pt>
                <c:pt idx="395">
                  <c:v>44226</c:v>
                </c:pt>
                <c:pt idx="396">
                  <c:v>44227</c:v>
                </c:pt>
                <c:pt idx="397">
                  <c:v>44228</c:v>
                </c:pt>
                <c:pt idx="398">
                  <c:v>44229</c:v>
                </c:pt>
                <c:pt idx="399">
                  <c:v>44230</c:v>
                </c:pt>
                <c:pt idx="400">
                  <c:v>44231</c:v>
                </c:pt>
                <c:pt idx="401">
                  <c:v>44232</c:v>
                </c:pt>
                <c:pt idx="402">
                  <c:v>44233</c:v>
                </c:pt>
                <c:pt idx="403">
                  <c:v>44234</c:v>
                </c:pt>
                <c:pt idx="404">
                  <c:v>44235</c:v>
                </c:pt>
                <c:pt idx="405">
                  <c:v>44236</c:v>
                </c:pt>
                <c:pt idx="406">
                  <c:v>44237</c:v>
                </c:pt>
                <c:pt idx="407">
                  <c:v>44238</c:v>
                </c:pt>
                <c:pt idx="408">
                  <c:v>44239</c:v>
                </c:pt>
                <c:pt idx="409">
                  <c:v>44240</c:v>
                </c:pt>
                <c:pt idx="410">
                  <c:v>44241</c:v>
                </c:pt>
                <c:pt idx="411">
                  <c:v>44242</c:v>
                </c:pt>
                <c:pt idx="412">
                  <c:v>44243</c:v>
                </c:pt>
                <c:pt idx="413">
                  <c:v>44244</c:v>
                </c:pt>
                <c:pt idx="414">
                  <c:v>44245</c:v>
                </c:pt>
                <c:pt idx="415">
                  <c:v>44246</c:v>
                </c:pt>
                <c:pt idx="416">
                  <c:v>44247</c:v>
                </c:pt>
                <c:pt idx="417">
                  <c:v>44248</c:v>
                </c:pt>
                <c:pt idx="418">
                  <c:v>44249</c:v>
                </c:pt>
                <c:pt idx="419">
                  <c:v>44250</c:v>
                </c:pt>
                <c:pt idx="420">
                  <c:v>44251</c:v>
                </c:pt>
                <c:pt idx="421">
                  <c:v>44252</c:v>
                </c:pt>
                <c:pt idx="422">
                  <c:v>44253</c:v>
                </c:pt>
                <c:pt idx="423">
                  <c:v>44254</c:v>
                </c:pt>
                <c:pt idx="424">
                  <c:v>44255</c:v>
                </c:pt>
                <c:pt idx="425">
                  <c:v>44256</c:v>
                </c:pt>
                <c:pt idx="426">
                  <c:v>44257</c:v>
                </c:pt>
                <c:pt idx="427">
                  <c:v>44258</c:v>
                </c:pt>
                <c:pt idx="428">
                  <c:v>44259</c:v>
                </c:pt>
                <c:pt idx="429">
                  <c:v>44260</c:v>
                </c:pt>
                <c:pt idx="430">
                  <c:v>44261</c:v>
                </c:pt>
                <c:pt idx="431">
                  <c:v>44262</c:v>
                </c:pt>
                <c:pt idx="432">
                  <c:v>44263</c:v>
                </c:pt>
                <c:pt idx="433">
                  <c:v>44264</c:v>
                </c:pt>
                <c:pt idx="434">
                  <c:v>44265</c:v>
                </c:pt>
                <c:pt idx="435">
                  <c:v>44266</c:v>
                </c:pt>
                <c:pt idx="436">
                  <c:v>44267</c:v>
                </c:pt>
                <c:pt idx="437">
                  <c:v>44268</c:v>
                </c:pt>
                <c:pt idx="438">
                  <c:v>44269</c:v>
                </c:pt>
                <c:pt idx="439">
                  <c:v>44270</c:v>
                </c:pt>
                <c:pt idx="440">
                  <c:v>44271</c:v>
                </c:pt>
                <c:pt idx="441">
                  <c:v>44272</c:v>
                </c:pt>
                <c:pt idx="442">
                  <c:v>44273</c:v>
                </c:pt>
                <c:pt idx="443">
                  <c:v>44274</c:v>
                </c:pt>
                <c:pt idx="444">
                  <c:v>44275</c:v>
                </c:pt>
                <c:pt idx="445">
                  <c:v>44276</c:v>
                </c:pt>
                <c:pt idx="446">
                  <c:v>44277</c:v>
                </c:pt>
                <c:pt idx="447">
                  <c:v>44278</c:v>
                </c:pt>
                <c:pt idx="448">
                  <c:v>44279</c:v>
                </c:pt>
                <c:pt idx="449">
                  <c:v>44280</c:v>
                </c:pt>
                <c:pt idx="450">
                  <c:v>44281</c:v>
                </c:pt>
                <c:pt idx="451">
                  <c:v>44282</c:v>
                </c:pt>
                <c:pt idx="452">
                  <c:v>44283</c:v>
                </c:pt>
                <c:pt idx="453">
                  <c:v>44284</c:v>
                </c:pt>
                <c:pt idx="454">
                  <c:v>44285</c:v>
                </c:pt>
                <c:pt idx="455">
                  <c:v>44286</c:v>
                </c:pt>
                <c:pt idx="456">
                  <c:v>44287</c:v>
                </c:pt>
                <c:pt idx="457">
                  <c:v>44288</c:v>
                </c:pt>
                <c:pt idx="458">
                  <c:v>44289</c:v>
                </c:pt>
                <c:pt idx="459">
                  <c:v>44290</c:v>
                </c:pt>
                <c:pt idx="460">
                  <c:v>44291</c:v>
                </c:pt>
                <c:pt idx="461">
                  <c:v>44292</c:v>
                </c:pt>
                <c:pt idx="462">
                  <c:v>44293</c:v>
                </c:pt>
                <c:pt idx="463">
                  <c:v>44294</c:v>
                </c:pt>
                <c:pt idx="464">
                  <c:v>44295</c:v>
                </c:pt>
                <c:pt idx="465">
                  <c:v>44296</c:v>
                </c:pt>
                <c:pt idx="466">
                  <c:v>44297</c:v>
                </c:pt>
                <c:pt idx="467">
                  <c:v>44298</c:v>
                </c:pt>
                <c:pt idx="468">
                  <c:v>44299</c:v>
                </c:pt>
                <c:pt idx="469">
                  <c:v>44300</c:v>
                </c:pt>
                <c:pt idx="470">
                  <c:v>44301</c:v>
                </c:pt>
                <c:pt idx="471">
                  <c:v>44302</c:v>
                </c:pt>
                <c:pt idx="472">
                  <c:v>44303</c:v>
                </c:pt>
                <c:pt idx="473">
                  <c:v>44304</c:v>
                </c:pt>
                <c:pt idx="474">
                  <c:v>44305</c:v>
                </c:pt>
                <c:pt idx="475">
                  <c:v>44306</c:v>
                </c:pt>
                <c:pt idx="476">
                  <c:v>44307</c:v>
                </c:pt>
                <c:pt idx="477">
                  <c:v>44308</c:v>
                </c:pt>
                <c:pt idx="478">
                  <c:v>44309</c:v>
                </c:pt>
                <c:pt idx="479">
                  <c:v>44310</c:v>
                </c:pt>
                <c:pt idx="480">
                  <c:v>44311</c:v>
                </c:pt>
                <c:pt idx="481">
                  <c:v>44312</c:v>
                </c:pt>
                <c:pt idx="482">
                  <c:v>44313</c:v>
                </c:pt>
                <c:pt idx="483">
                  <c:v>44314</c:v>
                </c:pt>
                <c:pt idx="484">
                  <c:v>44315</c:v>
                </c:pt>
                <c:pt idx="485">
                  <c:v>44316</c:v>
                </c:pt>
                <c:pt idx="486">
                  <c:v>44317</c:v>
                </c:pt>
                <c:pt idx="487">
                  <c:v>44318</c:v>
                </c:pt>
                <c:pt idx="488">
                  <c:v>44319</c:v>
                </c:pt>
                <c:pt idx="489">
                  <c:v>44320</c:v>
                </c:pt>
                <c:pt idx="490">
                  <c:v>44321</c:v>
                </c:pt>
                <c:pt idx="491">
                  <c:v>44322</c:v>
                </c:pt>
                <c:pt idx="492">
                  <c:v>44323</c:v>
                </c:pt>
                <c:pt idx="493">
                  <c:v>44324</c:v>
                </c:pt>
                <c:pt idx="494">
                  <c:v>44325</c:v>
                </c:pt>
                <c:pt idx="495">
                  <c:v>44326</c:v>
                </c:pt>
                <c:pt idx="496">
                  <c:v>44327</c:v>
                </c:pt>
                <c:pt idx="497">
                  <c:v>44328</c:v>
                </c:pt>
                <c:pt idx="498">
                  <c:v>44329</c:v>
                </c:pt>
                <c:pt idx="499">
                  <c:v>44330</c:v>
                </c:pt>
                <c:pt idx="500">
                  <c:v>44331</c:v>
                </c:pt>
                <c:pt idx="501">
                  <c:v>44332</c:v>
                </c:pt>
                <c:pt idx="502">
                  <c:v>44333</c:v>
                </c:pt>
                <c:pt idx="503">
                  <c:v>44334</c:v>
                </c:pt>
                <c:pt idx="504">
                  <c:v>44335</c:v>
                </c:pt>
                <c:pt idx="505">
                  <c:v>44336</c:v>
                </c:pt>
                <c:pt idx="506">
                  <c:v>44337</c:v>
                </c:pt>
                <c:pt idx="507">
                  <c:v>44338</c:v>
                </c:pt>
                <c:pt idx="508">
                  <c:v>44339</c:v>
                </c:pt>
                <c:pt idx="509">
                  <c:v>44340</c:v>
                </c:pt>
                <c:pt idx="510">
                  <c:v>44341</c:v>
                </c:pt>
                <c:pt idx="511">
                  <c:v>44342</c:v>
                </c:pt>
                <c:pt idx="512">
                  <c:v>44343</c:v>
                </c:pt>
                <c:pt idx="513">
                  <c:v>44344</c:v>
                </c:pt>
                <c:pt idx="514">
                  <c:v>44345</c:v>
                </c:pt>
                <c:pt idx="515">
                  <c:v>44346</c:v>
                </c:pt>
                <c:pt idx="516">
                  <c:v>44347</c:v>
                </c:pt>
                <c:pt idx="517">
                  <c:v>44348</c:v>
                </c:pt>
                <c:pt idx="518">
                  <c:v>44349</c:v>
                </c:pt>
                <c:pt idx="519">
                  <c:v>44350</c:v>
                </c:pt>
                <c:pt idx="520">
                  <c:v>44351</c:v>
                </c:pt>
                <c:pt idx="521">
                  <c:v>44352</c:v>
                </c:pt>
                <c:pt idx="522">
                  <c:v>44353</c:v>
                </c:pt>
                <c:pt idx="523">
                  <c:v>44354</c:v>
                </c:pt>
                <c:pt idx="524">
                  <c:v>44355</c:v>
                </c:pt>
                <c:pt idx="525">
                  <c:v>44356</c:v>
                </c:pt>
                <c:pt idx="526">
                  <c:v>44357</c:v>
                </c:pt>
                <c:pt idx="527">
                  <c:v>44358</c:v>
                </c:pt>
                <c:pt idx="528">
                  <c:v>44359</c:v>
                </c:pt>
                <c:pt idx="529">
                  <c:v>44360</c:v>
                </c:pt>
                <c:pt idx="530">
                  <c:v>44361</c:v>
                </c:pt>
                <c:pt idx="531">
                  <c:v>44362</c:v>
                </c:pt>
                <c:pt idx="532">
                  <c:v>44363</c:v>
                </c:pt>
                <c:pt idx="533">
                  <c:v>44364</c:v>
                </c:pt>
                <c:pt idx="534">
                  <c:v>44365</c:v>
                </c:pt>
                <c:pt idx="535">
                  <c:v>44366</c:v>
                </c:pt>
                <c:pt idx="536">
                  <c:v>44367</c:v>
                </c:pt>
                <c:pt idx="537">
                  <c:v>44368</c:v>
                </c:pt>
                <c:pt idx="538">
                  <c:v>44369</c:v>
                </c:pt>
                <c:pt idx="539">
                  <c:v>44370</c:v>
                </c:pt>
                <c:pt idx="540">
                  <c:v>44371</c:v>
                </c:pt>
                <c:pt idx="541">
                  <c:v>44372</c:v>
                </c:pt>
                <c:pt idx="542">
                  <c:v>44373</c:v>
                </c:pt>
                <c:pt idx="543">
                  <c:v>44374</c:v>
                </c:pt>
                <c:pt idx="544">
                  <c:v>44375</c:v>
                </c:pt>
                <c:pt idx="545">
                  <c:v>44376</c:v>
                </c:pt>
              </c:numCache>
            </c:numRef>
          </c:cat>
          <c:val>
            <c:numRef>
              <c:f>Sheet3!$CB$3:$CB$548</c:f>
              <c:numCache>
                <c:formatCode>General</c:formatCode>
                <c:ptCount val="546"/>
                <c:pt idx="327">
                  <c:v>600</c:v>
                </c:pt>
                <c:pt idx="328">
                  <c:v>600</c:v>
                </c:pt>
                <c:pt idx="329">
                  <c:v>600</c:v>
                </c:pt>
                <c:pt idx="330">
                  <c:v>600</c:v>
                </c:pt>
                <c:pt idx="331">
                  <c:v>600</c:v>
                </c:pt>
                <c:pt idx="332">
                  <c:v>600</c:v>
                </c:pt>
                <c:pt idx="333">
                  <c:v>600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4E-9CC8-4140-B968-02DA341257F4}"/>
            </c:ext>
          </c:extLst>
        </c:ser>
        <c:ser>
          <c:idx val="79"/>
          <c:order val="79"/>
          <c:tx>
            <c:strRef>
              <c:f>Sheet3!$CC$2</c:f>
              <c:strCache>
                <c:ptCount val="1"/>
                <c:pt idx="0">
                  <c:v>真人百家回馈站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Sheet3!$A$3:$A$548</c:f>
              <c:numCache>
                <c:formatCode>m/d/yyyy</c:formatCode>
                <c:ptCount val="546"/>
                <c:pt idx="0">
                  <c:v>43831</c:v>
                </c:pt>
                <c:pt idx="1">
                  <c:v>43832</c:v>
                </c:pt>
                <c:pt idx="2">
                  <c:v>43833</c:v>
                </c:pt>
                <c:pt idx="3">
                  <c:v>43834</c:v>
                </c:pt>
                <c:pt idx="4">
                  <c:v>43835</c:v>
                </c:pt>
                <c:pt idx="5">
                  <c:v>43836</c:v>
                </c:pt>
                <c:pt idx="6">
                  <c:v>43837</c:v>
                </c:pt>
                <c:pt idx="7">
                  <c:v>43838</c:v>
                </c:pt>
                <c:pt idx="8">
                  <c:v>43839</c:v>
                </c:pt>
                <c:pt idx="9">
                  <c:v>43840</c:v>
                </c:pt>
                <c:pt idx="10">
                  <c:v>43841</c:v>
                </c:pt>
                <c:pt idx="11">
                  <c:v>43842</c:v>
                </c:pt>
                <c:pt idx="12">
                  <c:v>43843</c:v>
                </c:pt>
                <c:pt idx="13">
                  <c:v>43844</c:v>
                </c:pt>
                <c:pt idx="14">
                  <c:v>43845</c:v>
                </c:pt>
                <c:pt idx="15">
                  <c:v>43846</c:v>
                </c:pt>
                <c:pt idx="16">
                  <c:v>43847</c:v>
                </c:pt>
                <c:pt idx="17">
                  <c:v>43848</c:v>
                </c:pt>
                <c:pt idx="18">
                  <c:v>43849</c:v>
                </c:pt>
                <c:pt idx="19">
                  <c:v>43850</c:v>
                </c:pt>
                <c:pt idx="20">
                  <c:v>43851</c:v>
                </c:pt>
                <c:pt idx="21">
                  <c:v>43852</c:v>
                </c:pt>
                <c:pt idx="22">
                  <c:v>43853</c:v>
                </c:pt>
                <c:pt idx="23">
                  <c:v>43854</c:v>
                </c:pt>
                <c:pt idx="24">
                  <c:v>43855</c:v>
                </c:pt>
                <c:pt idx="25">
                  <c:v>43856</c:v>
                </c:pt>
                <c:pt idx="26">
                  <c:v>43857</c:v>
                </c:pt>
                <c:pt idx="27">
                  <c:v>43858</c:v>
                </c:pt>
                <c:pt idx="28">
                  <c:v>43859</c:v>
                </c:pt>
                <c:pt idx="29">
                  <c:v>43860</c:v>
                </c:pt>
                <c:pt idx="30">
                  <c:v>43861</c:v>
                </c:pt>
                <c:pt idx="31">
                  <c:v>43862</c:v>
                </c:pt>
                <c:pt idx="32">
                  <c:v>43863</c:v>
                </c:pt>
                <c:pt idx="33">
                  <c:v>43864</c:v>
                </c:pt>
                <c:pt idx="34">
                  <c:v>43865</c:v>
                </c:pt>
                <c:pt idx="35">
                  <c:v>43866</c:v>
                </c:pt>
                <c:pt idx="36">
                  <c:v>43867</c:v>
                </c:pt>
                <c:pt idx="37">
                  <c:v>43868</c:v>
                </c:pt>
                <c:pt idx="38">
                  <c:v>43869</c:v>
                </c:pt>
                <c:pt idx="39">
                  <c:v>43870</c:v>
                </c:pt>
                <c:pt idx="40">
                  <c:v>43871</c:v>
                </c:pt>
                <c:pt idx="41">
                  <c:v>43872</c:v>
                </c:pt>
                <c:pt idx="42">
                  <c:v>43873</c:v>
                </c:pt>
                <c:pt idx="43">
                  <c:v>43874</c:v>
                </c:pt>
                <c:pt idx="44">
                  <c:v>43875</c:v>
                </c:pt>
                <c:pt idx="45">
                  <c:v>43876</c:v>
                </c:pt>
                <c:pt idx="46">
                  <c:v>43877</c:v>
                </c:pt>
                <c:pt idx="47">
                  <c:v>43878</c:v>
                </c:pt>
                <c:pt idx="48">
                  <c:v>43879</c:v>
                </c:pt>
                <c:pt idx="49">
                  <c:v>43880</c:v>
                </c:pt>
                <c:pt idx="50">
                  <c:v>43881</c:v>
                </c:pt>
                <c:pt idx="51">
                  <c:v>43882</c:v>
                </c:pt>
                <c:pt idx="52">
                  <c:v>43883</c:v>
                </c:pt>
                <c:pt idx="53">
                  <c:v>43884</c:v>
                </c:pt>
                <c:pt idx="54">
                  <c:v>43885</c:v>
                </c:pt>
                <c:pt idx="55">
                  <c:v>43886</c:v>
                </c:pt>
                <c:pt idx="56">
                  <c:v>43887</c:v>
                </c:pt>
                <c:pt idx="57">
                  <c:v>43888</c:v>
                </c:pt>
                <c:pt idx="58">
                  <c:v>43889</c:v>
                </c:pt>
                <c:pt idx="59">
                  <c:v>43890</c:v>
                </c:pt>
                <c:pt idx="60">
                  <c:v>43891</c:v>
                </c:pt>
                <c:pt idx="61">
                  <c:v>43892</c:v>
                </c:pt>
                <c:pt idx="62">
                  <c:v>43893</c:v>
                </c:pt>
                <c:pt idx="63">
                  <c:v>43894</c:v>
                </c:pt>
                <c:pt idx="64">
                  <c:v>43895</c:v>
                </c:pt>
                <c:pt idx="65">
                  <c:v>43896</c:v>
                </c:pt>
                <c:pt idx="66">
                  <c:v>43897</c:v>
                </c:pt>
                <c:pt idx="67">
                  <c:v>43898</c:v>
                </c:pt>
                <c:pt idx="68">
                  <c:v>43899</c:v>
                </c:pt>
                <c:pt idx="69">
                  <c:v>43900</c:v>
                </c:pt>
                <c:pt idx="70">
                  <c:v>43901</c:v>
                </c:pt>
                <c:pt idx="71">
                  <c:v>43902</c:v>
                </c:pt>
                <c:pt idx="72">
                  <c:v>43903</c:v>
                </c:pt>
                <c:pt idx="73">
                  <c:v>43904</c:v>
                </c:pt>
                <c:pt idx="74">
                  <c:v>43905</c:v>
                </c:pt>
                <c:pt idx="75">
                  <c:v>43906</c:v>
                </c:pt>
                <c:pt idx="76">
                  <c:v>43907</c:v>
                </c:pt>
                <c:pt idx="77">
                  <c:v>43908</c:v>
                </c:pt>
                <c:pt idx="78">
                  <c:v>43909</c:v>
                </c:pt>
                <c:pt idx="79">
                  <c:v>43910</c:v>
                </c:pt>
                <c:pt idx="80">
                  <c:v>43911</c:v>
                </c:pt>
                <c:pt idx="81">
                  <c:v>43912</c:v>
                </c:pt>
                <c:pt idx="82">
                  <c:v>43913</c:v>
                </c:pt>
                <c:pt idx="83">
                  <c:v>43914</c:v>
                </c:pt>
                <c:pt idx="84">
                  <c:v>43915</c:v>
                </c:pt>
                <c:pt idx="85">
                  <c:v>43916</c:v>
                </c:pt>
                <c:pt idx="86">
                  <c:v>43917</c:v>
                </c:pt>
                <c:pt idx="87">
                  <c:v>43918</c:v>
                </c:pt>
                <c:pt idx="88">
                  <c:v>43919</c:v>
                </c:pt>
                <c:pt idx="89">
                  <c:v>43920</c:v>
                </c:pt>
                <c:pt idx="90">
                  <c:v>43921</c:v>
                </c:pt>
                <c:pt idx="91">
                  <c:v>43922</c:v>
                </c:pt>
                <c:pt idx="92">
                  <c:v>43923</c:v>
                </c:pt>
                <c:pt idx="93">
                  <c:v>43924</c:v>
                </c:pt>
                <c:pt idx="94">
                  <c:v>43925</c:v>
                </c:pt>
                <c:pt idx="95">
                  <c:v>43926</c:v>
                </c:pt>
                <c:pt idx="96">
                  <c:v>43927</c:v>
                </c:pt>
                <c:pt idx="97">
                  <c:v>43928</c:v>
                </c:pt>
                <c:pt idx="98">
                  <c:v>43929</c:v>
                </c:pt>
                <c:pt idx="99">
                  <c:v>43930</c:v>
                </c:pt>
                <c:pt idx="100">
                  <c:v>43931</c:v>
                </c:pt>
                <c:pt idx="101">
                  <c:v>43932</c:v>
                </c:pt>
                <c:pt idx="102">
                  <c:v>43933</c:v>
                </c:pt>
                <c:pt idx="103">
                  <c:v>43934</c:v>
                </c:pt>
                <c:pt idx="104">
                  <c:v>43935</c:v>
                </c:pt>
                <c:pt idx="105">
                  <c:v>43936</c:v>
                </c:pt>
                <c:pt idx="106">
                  <c:v>43937</c:v>
                </c:pt>
                <c:pt idx="107">
                  <c:v>43938</c:v>
                </c:pt>
                <c:pt idx="108">
                  <c:v>43939</c:v>
                </c:pt>
                <c:pt idx="109">
                  <c:v>43940</c:v>
                </c:pt>
                <c:pt idx="110">
                  <c:v>43941</c:v>
                </c:pt>
                <c:pt idx="111">
                  <c:v>43942</c:v>
                </c:pt>
                <c:pt idx="112">
                  <c:v>43943</c:v>
                </c:pt>
                <c:pt idx="113">
                  <c:v>43944</c:v>
                </c:pt>
                <c:pt idx="114">
                  <c:v>43945</c:v>
                </c:pt>
                <c:pt idx="115">
                  <c:v>43946</c:v>
                </c:pt>
                <c:pt idx="116">
                  <c:v>43947</c:v>
                </c:pt>
                <c:pt idx="117">
                  <c:v>43948</c:v>
                </c:pt>
                <c:pt idx="118">
                  <c:v>43949</c:v>
                </c:pt>
                <c:pt idx="119">
                  <c:v>43950</c:v>
                </c:pt>
                <c:pt idx="120">
                  <c:v>43951</c:v>
                </c:pt>
                <c:pt idx="121">
                  <c:v>43952</c:v>
                </c:pt>
                <c:pt idx="122">
                  <c:v>43953</c:v>
                </c:pt>
                <c:pt idx="123">
                  <c:v>43954</c:v>
                </c:pt>
                <c:pt idx="124">
                  <c:v>43955</c:v>
                </c:pt>
                <c:pt idx="125">
                  <c:v>43956</c:v>
                </c:pt>
                <c:pt idx="126">
                  <c:v>43957</c:v>
                </c:pt>
                <c:pt idx="127">
                  <c:v>43958</c:v>
                </c:pt>
                <c:pt idx="128">
                  <c:v>43959</c:v>
                </c:pt>
                <c:pt idx="129">
                  <c:v>43960</c:v>
                </c:pt>
                <c:pt idx="130">
                  <c:v>43961</c:v>
                </c:pt>
                <c:pt idx="131">
                  <c:v>43962</c:v>
                </c:pt>
                <c:pt idx="132">
                  <c:v>43963</c:v>
                </c:pt>
                <c:pt idx="133">
                  <c:v>43964</c:v>
                </c:pt>
                <c:pt idx="134">
                  <c:v>43965</c:v>
                </c:pt>
                <c:pt idx="135">
                  <c:v>43966</c:v>
                </c:pt>
                <c:pt idx="136">
                  <c:v>43967</c:v>
                </c:pt>
                <c:pt idx="137">
                  <c:v>43968</c:v>
                </c:pt>
                <c:pt idx="138">
                  <c:v>43969</c:v>
                </c:pt>
                <c:pt idx="139">
                  <c:v>43970</c:v>
                </c:pt>
                <c:pt idx="140">
                  <c:v>43971</c:v>
                </c:pt>
                <c:pt idx="141">
                  <c:v>43972</c:v>
                </c:pt>
                <c:pt idx="142">
                  <c:v>43973</c:v>
                </c:pt>
                <c:pt idx="143">
                  <c:v>43974</c:v>
                </c:pt>
                <c:pt idx="144">
                  <c:v>43975</c:v>
                </c:pt>
                <c:pt idx="145">
                  <c:v>43976</c:v>
                </c:pt>
                <c:pt idx="146">
                  <c:v>43977</c:v>
                </c:pt>
                <c:pt idx="147">
                  <c:v>43978</c:v>
                </c:pt>
                <c:pt idx="148">
                  <c:v>43979</c:v>
                </c:pt>
                <c:pt idx="149">
                  <c:v>43980</c:v>
                </c:pt>
                <c:pt idx="150">
                  <c:v>43981</c:v>
                </c:pt>
                <c:pt idx="151">
                  <c:v>43982</c:v>
                </c:pt>
                <c:pt idx="152">
                  <c:v>43983</c:v>
                </c:pt>
                <c:pt idx="153">
                  <c:v>43984</c:v>
                </c:pt>
                <c:pt idx="154">
                  <c:v>43985</c:v>
                </c:pt>
                <c:pt idx="155">
                  <c:v>43986</c:v>
                </c:pt>
                <c:pt idx="156">
                  <c:v>43987</c:v>
                </c:pt>
                <c:pt idx="157">
                  <c:v>43988</c:v>
                </c:pt>
                <c:pt idx="158">
                  <c:v>43989</c:v>
                </c:pt>
                <c:pt idx="159">
                  <c:v>43990</c:v>
                </c:pt>
                <c:pt idx="160">
                  <c:v>43991</c:v>
                </c:pt>
                <c:pt idx="161">
                  <c:v>43992</c:v>
                </c:pt>
                <c:pt idx="162">
                  <c:v>43993</c:v>
                </c:pt>
                <c:pt idx="163">
                  <c:v>43994</c:v>
                </c:pt>
                <c:pt idx="164">
                  <c:v>43995</c:v>
                </c:pt>
                <c:pt idx="165">
                  <c:v>43996</c:v>
                </c:pt>
                <c:pt idx="166">
                  <c:v>43997</c:v>
                </c:pt>
                <c:pt idx="167">
                  <c:v>43998</c:v>
                </c:pt>
                <c:pt idx="168">
                  <c:v>43999</c:v>
                </c:pt>
                <c:pt idx="169">
                  <c:v>44000</c:v>
                </c:pt>
                <c:pt idx="170">
                  <c:v>44001</c:v>
                </c:pt>
                <c:pt idx="171">
                  <c:v>44002</c:v>
                </c:pt>
                <c:pt idx="172">
                  <c:v>44003</c:v>
                </c:pt>
                <c:pt idx="173">
                  <c:v>44004</c:v>
                </c:pt>
                <c:pt idx="174">
                  <c:v>44005</c:v>
                </c:pt>
                <c:pt idx="175">
                  <c:v>44006</c:v>
                </c:pt>
                <c:pt idx="176">
                  <c:v>44007</c:v>
                </c:pt>
                <c:pt idx="177">
                  <c:v>44008</c:v>
                </c:pt>
                <c:pt idx="178">
                  <c:v>44009</c:v>
                </c:pt>
                <c:pt idx="179">
                  <c:v>44010</c:v>
                </c:pt>
                <c:pt idx="180">
                  <c:v>44011</c:v>
                </c:pt>
                <c:pt idx="181">
                  <c:v>44012</c:v>
                </c:pt>
                <c:pt idx="182">
                  <c:v>44013</c:v>
                </c:pt>
                <c:pt idx="183">
                  <c:v>44014</c:v>
                </c:pt>
                <c:pt idx="184">
                  <c:v>44015</c:v>
                </c:pt>
                <c:pt idx="185">
                  <c:v>44016</c:v>
                </c:pt>
                <c:pt idx="186">
                  <c:v>44017</c:v>
                </c:pt>
                <c:pt idx="187">
                  <c:v>44018</c:v>
                </c:pt>
                <c:pt idx="188">
                  <c:v>44019</c:v>
                </c:pt>
                <c:pt idx="189">
                  <c:v>44020</c:v>
                </c:pt>
                <c:pt idx="190">
                  <c:v>44021</c:v>
                </c:pt>
                <c:pt idx="191">
                  <c:v>44022</c:v>
                </c:pt>
                <c:pt idx="192">
                  <c:v>44023</c:v>
                </c:pt>
                <c:pt idx="193">
                  <c:v>44024</c:v>
                </c:pt>
                <c:pt idx="194">
                  <c:v>44025</c:v>
                </c:pt>
                <c:pt idx="195">
                  <c:v>44026</c:v>
                </c:pt>
                <c:pt idx="196">
                  <c:v>44027</c:v>
                </c:pt>
                <c:pt idx="197">
                  <c:v>44028</c:v>
                </c:pt>
                <c:pt idx="198">
                  <c:v>44029</c:v>
                </c:pt>
                <c:pt idx="199">
                  <c:v>44030</c:v>
                </c:pt>
                <c:pt idx="200">
                  <c:v>44031</c:v>
                </c:pt>
                <c:pt idx="201">
                  <c:v>44032</c:v>
                </c:pt>
                <c:pt idx="202">
                  <c:v>44033</c:v>
                </c:pt>
                <c:pt idx="203">
                  <c:v>44034</c:v>
                </c:pt>
                <c:pt idx="204">
                  <c:v>44035</c:v>
                </c:pt>
                <c:pt idx="205">
                  <c:v>44036</c:v>
                </c:pt>
                <c:pt idx="206">
                  <c:v>44037</c:v>
                </c:pt>
                <c:pt idx="207">
                  <c:v>44038</c:v>
                </c:pt>
                <c:pt idx="208">
                  <c:v>44039</c:v>
                </c:pt>
                <c:pt idx="209">
                  <c:v>44040</c:v>
                </c:pt>
                <c:pt idx="210">
                  <c:v>44041</c:v>
                </c:pt>
                <c:pt idx="211">
                  <c:v>44042</c:v>
                </c:pt>
                <c:pt idx="212">
                  <c:v>44043</c:v>
                </c:pt>
                <c:pt idx="213">
                  <c:v>44044</c:v>
                </c:pt>
                <c:pt idx="214">
                  <c:v>44045</c:v>
                </c:pt>
                <c:pt idx="215">
                  <c:v>44046</c:v>
                </c:pt>
                <c:pt idx="216">
                  <c:v>44047</c:v>
                </c:pt>
                <c:pt idx="217">
                  <c:v>44048</c:v>
                </c:pt>
                <c:pt idx="218">
                  <c:v>44049</c:v>
                </c:pt>
                <c:pt idx="219">
                  <c:v>44050</c:v>
                </c:pt>
                <c:pt idx="220">
                  <c:v>44051</c:v>
                </c:pt>
                <c:pt idx="221">
                  <c:v>44052</c:v>
                </c:pt>
                <c:pt idx="222">
                  <c:v>44053</c:v>
                </c:pt>
                <c:pt idx="223">
                  <c:v>44054</c:v>
                </c:pt>
                <c:pt idx="224">
                  <c:v>44055</c:v>
                </c:pt>
                <c:pt idx="225">
                  <c:v>44056</c:v>
                </c:pt>
                <c:pt idx="226">
                  <c:v>44057</c:v>
                </c:pt>
                <c:pt idx="227">
                  <c:v>44058</c:v>
                </c:pt>
                <c:pt idx="228">
                  <c:v>44059</c:v>
                </c:pt>
                <c:pt idx="229">
                  <c:v>44060</c:v>
                </c:pt>
                <c:pt idx="230">
                  <c:v>44061</c:v>
                </c:pt>
                <c:pt idx="231">
                  <c:v>44062</c:v>
                </c:pt>
                <c:pt idx="232">
                  <c:v>44063</c:v>
                </c:pt>
                <c:pt idx="233">
                  <c:v>44064</c:v>
                </c:pt>
                <c:pt idx="234">
                  <c:v>44065</c:v>
                </c:pt>
                <c:pt idx="235">
                  <c:v>44066</c:v>
                </c:pt>
                <c:pt idx="236">
                  <c:v>44067</c:v>
                </c:pt>
                <c:pt idx="237">
                  <c:v>44068</c:v>
                </c:pt>
                <c:pt idx="238">
                  <c:v>44069</c:v>
                </c:pt>
                <c:pt idx="239">
                  <c:v>44070</c:v>
                </c:pt>
                <c:pt idx="240">
                  <c:v>44071</c:v>
                </c:pt>
                <c:pt idx="241">
                  <c:v>44072</c:v>
                </c:pt>
                <c:pt idx="242">
                  <c:v>44073</c:v>
                </c:pt>
                <c:pt idx="243">
                  <c:v>44074</c:v>
                </c:pt>
                <c:pt idx="244">
                  <c:v>44075</c:v>
                </c:pt>
                <c:pt idx="245">
                  <c:v>44076</c:v>
                </c:pt>
                <c:pt idx="246">
                  <c:v>44077</c:v>
                </c:pt>
                <c:pt idx="247">
                  <c:v>44078</c:v>
                </c:pt>
                <c:pt idx="248">
                  <c:v>44079</c:v>
                </c:pt>
                <c:pt idx="249">
                  <c:v>44080</c:v>
                </c:pt>
                <c:pt idx="250">
                  <c:v>44081</c:v>
                </c:pt>
                <c:pt idx="251">
                  <c:v>44082</c:v>
                </c:pt>
                <c:pt idx="252">
                  <c:v>44083</c:v>
                </c:pt>
                <c:pt idx="253">
                  <c:v>44084</c:v>
                </c:pt>
                <c:pt idx="254">
                  <c:v>44085</c:v>
                </c:pt>
                <c:pt idx="255">
                  <c:v>44086</c:v>
                </c:pt>
                <c:pt idx="256">
                  <c:v>44087</c:v>
                </c:pt>
                <c:pt idx="257">
                  <c:v>44088</c:v>
                </c:pt>
                <c:pt idx="258">
                  <c:v>44089</c:v>
                </c:pt>
                <c:pt idx="259">
                  <c:v>44090</c:v>
                </c:pt>
                <c:pt idx="260">
                  <c:v>44091</c:v>
                </c:pt>
                <c:pt idx="261">
                  <c:v>44092</c:v>
                </c:pt>
                <c:pt idx="262">
                  <c:v>44093</c:v>
                </c:pt>
                <c:pt idx="263">
                  <c:v>44094</c:v>
                </c:pt>
                <c:pt idx="264">
                  <c:v>44095</c:v>
                </c:pt>
                <c:pt idx="265">
                  <c:v>44096</c:v>
                </c:pt>
                <c:pt idx="266">
                  <c:v>44097</c:v>
                </c:pt>
                <c:pt idx="267">
                  <c:v>44098</c:v>
                </c:pt>
                <c:pt idx="268">
                  <c:v>44099</c:v>
                </c:pt>
                <c:pt idx="269">
                  <c:v>44100</c:v>
                </c:pt>
                <c:pt idx="270">
                  <c:v>44101</c:v>
                </c:pt>
                <c:pt idx="271">
                  <c:v>44102</c:v>
                </c:pt>
                <c:pt idx="272">
                  <c:v>44103</c:v>
                </c:pt>
                <c:pt idx="273">
                  <c:v>44104</c:v>
                </c:pt>
                <c:pt idx="274">
                  <c:v>44105</c:v>
                </c:pt>
                <c:pt idx="275">
                  <c:v>44106</c:v>
                </c:pt>
                <c:pt idx="276">
                  <c:v>44107</c:v>
                </c:pt>
                <c:pt idx="277">
                  <c:v>44108</c:v>
                </c:pt>
                <c:pt idx="278">
                  <c:v>44109</c:v>
                </c:pt>
                <c:pt idx="279">
                  <c:v>44110</c:v>
                </c:pt>
                <c:pt idx="280">
                  <c:v>44111</c:v>
                </c:pt>
                <c:pt idx="281">
                  <c:v>44112</c:v>
                </c:pt>
                <c:pt idx="282">
                  <c:v>44113</c:v>
                </c:pt>
                <c:pt idx="283">
                  <c:v>44114</c:v>
                </c:pt>
                <c:pt idx="284">
                  <c:v>44115</c:v>
                </c:pt>
                <c:pt idx="285">
                  <c:v>44116</c:v>
                </c:pt>
                <c:pt idx="286">
                  <c:v>44117</c:v>
                </c:pt>
                <c:pt idx="287">
                  <c:v>44118</c:v>
                </c:pt>
                <c:pt idx="288">
                  <c:v>44119</c:v>
                </c:pt>
                <c:pt idx="289">
                  <c:v>44120</c:v>
                </c:pt>
                <c:pt idx="290">
                  <c:v>44121</c:v>
                </c:pt>
                <c:pt idx="291">
                  <c:v>44122</c:v>
                </c:pt>
                <c:pt idx="292">
                  <c:v>44123</c:v>
                </c:pt>
                <c:pt idx="293">
                  <c:v>44124</c:v>
                </c:pt>
                <c:pt idx="294">
                  <c:v>44125</c:v>
                </c:pt>
                <c:pt idx="295">
                  <c:v>44126</c:v>
                </c:pt>
                <c:pt idx="296">
                  <c:v>44127</c:v>
                </c:pt>
                <c:pt idx="297">
                  <c:v>44128</c:v>
                </c:pt>
                <c:pt idx="298">
                  <c:v>44129</c:v>
                </c:pt>
                <c:pt idx="299">
                  <c:v>44130</c:v>
                </c:pt>
                <c:pt idx="300">
                  <c:v>44131</c:v>
                </c:pt>
                <c:pt idx="301">
                  <c:v>44132</c:v>
                </c:pt>
                <c:pt idx="302">
                  <c:v>44133</c:v>
                </c:pt>
                <c:pt idx="303">
                  <c:v>44134</c:v>
                </c:pt>
                <c:pt idx="304">
                  <c:v>44135</c:v>
                </c:pt>
                <c:pt idx="305">
                  <c:v>44136</c:v>
                </c:pt>
                <c:pt idx="306">
                  <c:v>44137</c:v>
                </c:pt>
                <c:pt idx="307">
                  <c:v>44138</c:v>
                </c:pt>
                <c:pt idx="308">
                  <c:v>44139</c:v>
                </c:pt>
                <c:pt idx="309">
                  <c:v>44140</c:v>
                </c:pt>
                <c:pt idx="310">
                  <c:v>44141</c:v>
                </c:pt>
                <c:pt idx="311">
                  <c:v>44142</c:v>
                </c:pt>
                <c:pt idx="312">
                  <c:v>44143</c:v>
                </c:pt>
                <c:pt idx="313">
                  <c:v>44144</c:v>
                </c:pt>
                <c:pt idx="314">
                  <c:v>44145</c:v>
                </c:pt>
                <c:pt idx="315">
                  <c:v>44146</c:v>
                </c:pt>
                <c:pt idx="316">
                  <c:v>44147</c:v>
                </c:pt>
                <c:pt idx="317">
                  <c:v>44148</c:v>
                </c:pt>
                <c:pt idx="318">
                  <c:v>44149</c:v>
                </c:pt>
                <c:pt idx="319">
                  <c:v>44150</c:v>
                </c:pt>
                <c:pt idx="320">
                  <c:v>44151</c:v>
                </c:pt>
                <c:pt idx="321">
                  <c:v>44152</c:v>
                </c:pt>
                <c:pt idx="322">
                  <c:v>44153</c:v>
                </c:pt>
                <c:pt idx="323">
                  <c:v>44154</c:v>
                </c:pt>
                <c:pt idx="324">
                  <c:v>44155</c:v>
                </c:pt>
                <c:pt idx="325">
                  <c:v>44156</c:v>
                </c:pt>
                <c:pt idx="326">
                  <c:v>44157</c:v>
                </c:pt>
                <c:pt idx="327">
                  <c:v>44158</c:v>
                </c:pt>
                <c:pt idx="328">
                  <c:v>44159</c:v>
                </c:pt>
                <c:pt idx="329">
                  <c:v>44160</c:v>
                </c:pt>
                <c:pt idx="330">
                  <c:v>44161</c:v>
                </c:pt>
                <c:pt idx="331">
                  <c:v>44162</c:v>
                </c:pt>
                <c:pt idx="332">
                  <c:v>44163</c:v>
                </c:pt>
                <c:pt idx="333">
                  <c:v>44164</c:v>
                </c:pt>
                <c:pt idx="334">
                  <c:v>44165</c:v>
                </c:pt>
                <c:pt idx="335">
                  <c:v>44166</c:v>
                </c:pt>
                <c:pt idx="336">
                  <c:v>44167</c:v>
                </c:pt>
                <c:pt idx="337">
                  <c:v>44168</c:v>
                </c:pt>
                <c:pt idx="338">
                  <c:v>44169</c:v>
                </c:pt>
                <c:pt idx="339">
                  <c:v>44170</c:v>
                </c:pt>
                <c:pt idx="340">
                  <c:v>44171</c:v>
                </c:pt>
                <c:pt idx="341">
                  <c:v>44172</c:v>
                </c:pt>
                <c:pt idx="342">
                  <c:v>44173</c:v>
                </c:pt>
                <c:pt idx="343">
                  <c:v>44174</c:v>
                </c:pt>
                <c:pt idx="344">
                  <c:v>44175</c:v>
                </c:pt>
                <c:pt idx="345">
                  <c:v>44176</c:v>
                </c:pt>
                <c:pt idx="346">
                  <c:v>44177</c:v>
                </c:pt>
                <c:pt idx="347">
                  <c:v>44178</c:v>
                </c:pt>
                <c:pt idx="348">
                  <c:v>44179</c:v>
                </c:pt>
                <c:pt idx="349">
                  <c:v>44180</c:v>
                </c:pt>
                <c:pt idx="350">
                  <c:v>44181</c:v>
                </c:pt>
                <c:pt idx="351">
                  <c:v>44182</c:v>
                </c:pt>
                <c:pt idx="352">
                  <c:v>44183</c:v>
                </c:pt>
                <c:pt idx="353">
                  <c:v>44184</c:v>
                </c:pt>
                <c:pt idx="354">
                  <c:v>44185</c:v>
                </c:pt>
                <c:pt idx="355">
                  <c:v>44186</c:v>
                </c:pt>
                <c:pt idx="356">
                  <c:v>44187</c:v>
                </c:pt>
                <c:pt idx="357">
                  <c:v>44188</c:v>
                </c:pt>
                <c:pt idx="358">
                  <c:v>44189</c:v>
                </c:pt>
                <c:pt idx="359">
                  <c:v>44190</c:v>
                </c:pt>
                <c:pt idx="360">
                  <c:v>44191</c:v>
                </c:pt>
                <c:pt idx="361">
                  <c:v>44192</c:v>
                </c:pt>
                <c:pt idx="362">
                  <c:v>44193</c:v>
                </c:pt>
                <c:pt idx="363">
                  <c:v>44194</c:v>
                </c:pt>
                <c:pt idx="364">
                  <c:v>44195</c:v>
                </c:pt>
                <c:pt idx="365">
                  <c:v>44196</c:v>
                </c:pt>
                <c:pt idx="366">
                  <c:v>44197</c:v>
                </c:pt>
                <c:pt idx="367">
                  <c:v>44198</c:v>
                </c:pt>
                <c:pt idx="368">
                  <c:v>44199</c:v>
                </c:pt>
                <c:pt idx="369">
                  <c:v>44200</c:v>
                </c:pt>
                <c:pt idx="370">
                  <c:v>44201</c:v>
                </c:pt>
                <c:pt idx="371">
                  <c:v>44202</c:v>
                </c:pt>
                <c:pt idx="372">
                  <c:v>44203</c:v>
                </c:pt>
                <c:pt idx="373">
                  <c:v>44204</c:v>
                </c:pt>
                <c:pt idx="374">
                  <c:v>44205</c:v>
                </c:pt>
                <c:pt idx="375">
                  <c:v>44206</c:v>
                </c:pt>
                <c:pt idx="376">
                  <c:v>44207</c:v>
                </c:pt>
                <c:pt idx="377">
                  <c:v>44208</c:v>
                </c:pt>
                <c:pt idx="378">
                  <c:v>44209</c:v>
                </c:pt>
                <c:pt idx="379">
                  <c:v>44210</c:v>
                </c:pt>
                <c:pt idx="380">
                  <c:v>44211</c:v>
                </c:pt>
                <c:pt idx="381">
                  <c:v>44212</c:v>
                </c:pt>
                <c:pt idx="382">
                  <c:v>44213</c:v>
                </c:pt>
                <c:pt idx="383">
                  <c:v>44214</c:v>
                </c:pt>
                <c:pt idx="384">
                  <c:v>44215</c:v>
                </c:pt>
                <c:pt idx="385">
                  <c:v>44216</c:v>
                </c:pt>
                <c:pt idx="386">
                  <c:v>44217</c:v>
                </c:pt>
                <c:pt idx="387">
                  <c:v>44218</c:v>
                </c:pt>
                <c:pt idx="388">
                  <c:v>44219</c:v>
                </c:pt>
                <c:pt idx="389">
                  <c:v>44220</c:v>
                </c:pt>
                <c:pt idx="390">
                  <c:v>44221</c:v>
                </c:pt>
                <c:pt idx="391">
                  <c:v>44222</c:v>
                </c:pt>
                <c:pt idx="392">
                  <c:v>44223</c:v>
                </c:pt>
                <c:pt idx="393">
                  <c:v>44224</c:v>
                </c:pt>
                <c:pt idx="394">
                  <c:v>44225</c:v>
                </c:pt>
                <c:pt idx="395">
                  <c:v>44226</c:v>
                </c:pt>
                <c:pt idx="396">
                  <c:v>44227</c:v>
                </c:pt>
                <c:pt idx="397">
                  <c:v>44228</c:v>
                </c:pt>
                <c:pt idx="398">
                  <c:v>44229</c:v>
                </c:pt>
                <c:pt idx="399">
                  <c:v>44230</c:v>
                </c:pt>
                <c:pt idx="400">
                  <c:v>44231</c:v>
                </c:pt>
                <c:pt idx="401">
                  <c:v>44232</c:v>
                </c:pt>
                <c:pt idx="402">
                  <c:v>44233</c:v>
                </c:pt>
                <c:pt idx="403">
                  <c:v>44234</c:v>
                </c:pt>
                <c:pt idx="404">
                  <c:v>44235</c:v>
                </c:pt>
                <c:pt idx="405">
                  <c:v>44236</c:v>
                </c:pt>
                <c:pt idx="406">
                  <c:v>44237</c:v>
                </c:pt>
                <c:pt idx="407">
                  <c:v>44238</c:v>
                </c:pt>
                <c:pt idx="408">
                  <c:v>44239</c:v>
                </c:pt>
                <c:pt idx="409">
                  <c:v>44240</c:v>
                </c:pt>
                <c:pt idx="410">
                  <c:v>44241</c:v>
                </c:pt>
                <c:pt idx="411">
                  <c:v>44242</c:v>
                </c:pt>
                <c:pt idx="412">
                  <c:v>44243</c:v>
                </c:pt>
                <c:pt idx="413">
                  <c:v>44244</c:v>
                </c:pt>
                <c:pt idx="414">
                  <c:v>44245</c:v>
                </c:pt>
                <c:pt idx="415">
                  <c:v>44246</c:v>
                </c:pt>
                <c:pt idx="416">
                  <c:v>44247</c:v>
                </c:pt>
                <c:pt idx="417">
                  <c:v>44248</c:v>
                </c:pt>
                <c:pt idx="418">
                  <c:v>44249</c:v>
                </c:pt>
                <c:pt idx="419">
                  <c:v>44250</c:v>
                </c:pt>
                <c:pt idx="420">
                  <c:v>44251</c:v>
                </c:pt>
                <c:pt idx="421">
                  <c:v>44252</c:v>
                </c:pt>
                <c:pt idx="422">
                  <c:v>44253</c:v>
                </c:pt>
                <c:pt idx="423">
                  <c:v>44254</c:v>
                </c:pt>
                <c:pt idx="424">
                  <c:v>44255</c:v>
                </c:pt>
                <c:pt idx="425">
                  <c:v>44256</c:v>
                </c:pt>
                <c:pt idx="426">
                  <c:v>44257</c:v>
                </c:pt>
                <c:pt idx="427">
                  <c:v>44258</c:v>
                </c:pt>
                <c:pt idx="428">
                  <c:v>44259</c:v>
                </c:pt>
                <c:pt idx="429">
                  <c:v>44260</c:v>
                </c:pt>
                <c:pt idx="430">
                  <c:v>44261</c:v>
                </c:pt>
                <c:pt idx="431">
                  <c:v>44262</c:v>
                </c:pt>
                <c:pt idx="432">
                  <c:v>44263</c:v>
                </c:pt>
                <c:pt idx="433">
                  <c:v>44264</c:v>
                </c:pt>
                <c:pt idx="434">
                  <c:v>44265</c:v>
                </c:pt>
                <c:pt idx="435">
                  <c:v>44266</c:v>
                </c:pt>
                <c:pt idx="436">
                  <c:v>44267</c:v>
                </c:pt>
                <c:pt idx="437">
                  <c:v>44268</c:v>
                </c:pt>
                <c:pt idx="438">
                  <c:v>44269</c:v>
                </c:pt>
                <c:pt idx="439">
                  <c:v>44270</c:v>
                </c:pt>
                <c:pt idx="440">
                  <c:v>44271</c:v>
                </c:pt>
                <c:pt idx="441">
                  <c:v>44272</c:v>
                </c:pt>
                <c:pt idx="442">
                  <c:v>44273</c:v>
                </c:pt>
                <c:pt idx="443">
                  <c:v>44274</c:v>
                </c:pt>
                <c:pt idx="444">
                  <c:v>44275</c:v>
                </c:pt>
                <c:pt idx="445">
                  <c:v>44276</c:v>
                </c:pt>
                <c:pt idx="446">
                  <c:v>44277</c:v>
                </c:pt>
                <c:pt idx="447">
                  <c:v>44278</c:v>
                </c:pt>
                <c:pt idx="448">
                  <c:v>44279</c:v>
                </c:pt>
                <c:pt idx="449">
                  <c:v>44280</c:v>
                </c:pt>
                <c:pt idx="450">
                  <c:v>44281</c:v>
                </c:pt>
                <c:pt idx="451">
                  <c:v>44282</c:v>
                </c:pt>
                <c:pt idx="452">
                  <c:v>44283</c:v>
                </c:pt>
                <c:pt idx="453">
                  <c:v>44284</c:v>
                </c:pt>
                <c:pt idx="454">
                  <c:v>44285</c:v>
                </c:pt>
                <c:pt idx="455">
                  <c:v>44286</c:v>
                </c:pt>
                <c:pt idx="456">
                  <c:v>44287</c:v>
                </c:pt>
                <c:pt idx="457">
                  <c:v>44288</c:v>
                </c:pt>
                <c:pt idx="458">
                  <c:v>44289</c:v>
                </c:pt>
                <c:pt idx="459">
                  <c:v>44290</c:v>
                </c:pt>
                <c:pt idx="460">
                  <c:v>44291</c:v>
                </c:pt>
                <c:pt idx="461">
                  <c:v>44292</c:v>
                </c:pt>
                <c:pt idx="462">
                  <c:v>44293</c:v>
                </c:pt>
                <c:pt idx="463">
                  <c:v>44294</c:v>
                </c:pt>
                <c:pt idx="464">
                  <c:v>44295</c:v>
                </c:pt>
                <c:pt idx="465">
                  <c:v>44296</c:v>
                </c:pt>
                <c:pt idx="466">
                  <c:v>44297</c:v>
                </c:pt>
                <c:pt idx="467">
                  <c:v>44298</c:v>
                </c:pt>
                <c:pt idx="468">
                  <c:v>44299</c:v>
                </c:pt>
                <c:pt idx="469">
                  <c:v>44300</c:v>
                </c:pt>
                <c:pt idx="470">
                  <c:v>44301</c:v>
                </c:pt>
                <c:pt idx="471">
                  <c:v>44302</c:v>
                </c:pt>
                <c:pt idx="472">
                  <c:v>44303</c:v>
                </c:pt>
                <c:pt idx="473">
                  <c:v>44304</c:v>
                </c:pt>
                <c:pt idx="474">
                  <c:v>44305</c:v>
                </c:pt>
                <c:pt idx="475">
                  <c:v>44306</c:v>
                </c:pt>
                <c:pt idx="476">
                  <c:v>44307</c:v>
                </c:pt>
                <c:pt idx="477">
                  <c:v>44308</c:v>
                </c:pt>
                <c:pt idx="478">
                  <c:v>44309</c:v>
                </c:pt>
                <c:pt idx="479">
                  <c:v>44310</c:v>
                </c:pt>
                <c:pt idx="480">
                  <c:v>44311</c:v>
                </c:pt>
                <c:pt idx="481">
                  <c:v>44312</c:v>
                </c:pt>
                <c:pt idx="482">
                  <c:v>44313</c:v>
                </c:pt>
                <c:pt idx="483">
                  <c:v>44314</c:v>
                </c:pt>
                <c:pt idx="484">
                  <c:v>44315</c:v>
                </c:pt>
                <c:pt idx="485">
                  <c:v>44316</c:v>
                </c:pt>
                <c:pt idx="486">
                  <c:v>44317</c:v>
                </c:pt>
                <c:pt idx="487">
                  <c:v>44318</c:v>
                </c:pt>
                <c:pt idx="488">
                  <c:v>44319</c:v>
                </c:pt>
                <c:pt idx="489">
                  <c:v>44320</c:v>
                </c:pt>
                <c:pt idx="490">
                  <c:v>44321</c:v>
                </c:pt>
                <c:pt idx="491">
                  <c:v>44322</c:v>
                </c:pt>
                <c:pt idx="492">
                  <c:v>44323</c:v>
                </c:pt>
                <c:pt idx="493">
                  <c:v>44324</c:v>
                </c:pt>
                <c:pt idx="494">
                  <c:v>44325</c:v>
                </c:pt>
                <c:pt idx="495">
                  <c:v>44326</c:v>
                </c:pt>
                <c:pt idx="496">
                  <c:v>44327</c:v>
                </c:pt>
                <c:pt idx="497">
                  <c:v>44328</c:v>
                </c:pt>
                <c:pt idx="498">
                  <c:v>44329</c:v>
                </c:pt>
                <c:pt idx="499">
                  <c:v>44330</c:v>
                </c:pt>
                <c:pt idx="500">
                  <c:v>44331</c:v>
                </c:pt>
                <c:pt idx="501">
                  <c:v>44332</c:v>
                </c:pt>
                <c:pt idx="502">
                  <c:v>44333</c:v>
                </c:pt>
                <c:pt idx="503">
                  <c:v>44334</c:v>
                </c:pt>
                <c:pt idx="504">
                  <c:v>44335</c:v>
                </c:pt>
                <c:pt idx="505">
                  <c:v>44336</c:v>
                </c:pt>
                <c:pt idx="506">
                  <c:v>44337</c:v>
                </c:pt>
                <c:pt idx="507">
                  <c:v>44338</c:v>
                </c:pt>
                <c:pt idx="508">
                  <c:v>44339</c:v>
                </c:pt>
                <c:pt idx="509">
                  <c:v>44340</c:v>
                </c:pt>
                <c:pt idx="510">
                  <c:v>44341</c:v>
                </c:pt>
                <c:pt idx="511">
                  <c:v>44342</c:v>
                </c:pt>
                <c:pt idx="512">
                  <c:v>44343</c:v>
                </c:pt>
                <c:pt idx="513">
                  <c:v>44344</c:v>
                </c:pt>
                <c:pt idx="514">
                  <c:v>44345</c:v>
                </c:pt>
                <c:pt idx="515">
                  <c:v>44346</c:v>
                </c:pt>
                <c:pt idx="516">
                  <c:v>44347</c:v>
                </c:pt>
                <c:pt idx="517">
                  <c:v>44348</c:v>
                </c:pt>
                <c:pt idx="518">
                  <c:v>44349</c:v>
                </c:pt>
                <c:pt idx="519">
                  <c:v>44350</c:v>
                </c:pt>
                <c:pt idx="520">
                  <c:v>44351</c:v>
                </c:pt>
                <c:pt idx="521">
                  <c:v>44352</c:v>
                </c:pt>
                <c:pt idx="522">
                  <c:v>44353</c:v>
                </c:pt>
                <c:pt idx="523">
                  <c:v>44354</c:v>
                </c:pt>
                <c:pt idx="524">
                  <c:v>44355</c:v>
                </c:pt>
                <c:pt idx="525">
                  <c:v>44356</c:v>
                </c:pt>
                <c:pt idx="526">
                  <c:v>44357</c:v>
                </c:pt>
                <c:pt idx="527">
                  <c:v>44358</c:v>
                </c:pt>
                <c:pt idx="528">
                  <c:v>44359</c:v>
                </c:pt>
                <c:pt idx="529">
                  <c:v>44360</c:v>
                </c:pt>
                <c:pt idx="530">
                  <c:v>44361</c:v>
                </c:pt>
                <c:pt idx="531">
                  <c:v>44362</c:v>
                </c:pt>
                <c:pt idx="532">
                  <c:v>44363</c:v>
                </c:pt>
                <c:pt idx="533">
                  <c:v>44364</c:v>
                </c:pt>
                <c:pt idx="534">
                  <c:v>44365</c:v>
                </c:pt>
                <c:pt idx="535">
                  <c:v>44366</c:v>
                </c:pt>
                <c:pt idx="536">
                  <c:v>44367</c:v>
                </c:pt>
                <c:pt idx="537">
                  <c:v>44368</c:v>
                </c:pt>
                <c:pt idx="538">
                  <c:v>44369</c:v>
                </c:pt>
                <c:pt idx="539">
                  <c:v>44370</c:v>
                </c:pt>
                <c:pt idx="540">
                  <c:v>44371</c:v>
                </c:pt>
                <c:pt idx="541">
                  <c:v>44372</c:v>
                </c:pt>
                <c:pt idx="542">
                  <c:v>44373</c:v>
                </c:pt>
                <c:pt idx="543">
                  <c:v>44374</c:v>
                </c:pt>
                <c:pt idx="544">
                  <c:v>44375</c:v>
                </c:pt>
                <c:pt idx="545">
                  <c:v>44376</c:v>
                </c:pt>
              </c:numCache>
            </c:numRef>
          </c:cat>
          <c:val>
            <c:numRef>
              <c:f>Sheet3!$CC$3:$CC$548</c:f>
              <c:numCache>
                <c:formatCode>General</c:formatCode>
                <c:ptCount val="546"/>
                <c:pt idx="327">
                  <c:v>700</c:v>
                </c:pt>
                <c:pt idx="328">
                  <c:v>700</c:v>
                </c:pt>
                <c:pt idx="329">
                  <c:v>700</c:v>
                </c:pt>
                <c:pt idx="330">
                  <c:v>700</c:v>
                </c:pt>
                <c:pt idx="331">
                  <c:v>700</c:v>
                </c:pt>
                <c:pt idx="332">
                  <c:v>700</c:v>
                </c:pt>
                <c:pt idx="333">
                  <c:v>700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4F-9CC8-4140-B968-02DA341257F4}"/>
            </c:ext>
          </c:extLst>
        </c:ser>
        <c:ser>
          <c:idx val="80"/>
          <c:order val="80"/>
          <c:tx>
            <c:strRef>
              <c:f>Sheet3!$CD$2</c:f>
              <c:strCache>
                <c:ptCount val="1"/>
                <c:pt idx="0">
                  <c:v>黑卡保卫战</c:v>
                </c:pt>
              </c:strCache>
            </c:strRef>
          </c:tx>
          <c:spPr>
            <a:ln w="28575" cap="rnd">
              <a:solidFill>
                <a:schemeClr val="accent3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Sheet3!$A$3:$A$548</c:f>
              <c:numCache>
                <c:formatCode>m/d/yyyy</c:formatCode>
                <c:ptCount val="546"/>
                <c:pt idx="0">
                  <c:v>43831</c:v>
                </c:pt>
                <c:pt idx="1">
                  <c:v>43832</c:v>
                </c:pt>
                <c:pt idx="2">
                  <c:v>43833</c:v>
                </c:pt>
                <c:pt idx="3">
                  <c:v>43834</c:v>
                </c:pt>
                <c:pt idx="4">
                  <c:v>43835</c:v>
                </c:pt>
                <c:pt idx="5">
                  <c:v>43836</c:v>
                </c:pt>
                <c:pt idx="6">
                  <c:v>43837</c:v>
                </c:pt>
                <c:pt idx="7">
                  <c:v>43838</c:v>
                </c:pt>
                <c:pt idx="8">
                  <c:v>43839</c:v>
                </c:pt>
                <c:pt idx="9">
                  <c:v>43840</c:v>
                </c:pt>
                <c:pt idx="10">
                  <c:v>43841</c:v>
                </c:pt>
                <c:pt idx="11">
                  <c:v>43842</c:v>
                </c:pt>
                <c:pt idx="12">
                  <c:v>43843</c:v>
                </c:pt>
                <c:pt idx="13">
                  <c:v>43844</c:v>
                </c:pt>
                <c:pt idx="14">
                  <c:v>43845</c:v>
                </c:pt>
                <c:pt idx="15">
                  <c:v>43846</c:v>
                </c:pt>
                <c:pt idx="16">
                  <c:v>43847</c:v>
                </c:pt>
                <c:pt idx="17">
                  <c:v>43848</c:v>
                </c:pt>
                <c:pt idx="18">
                  <c:v>43849</c:v>
                </c:pt>
                <c:pt idx="19">
                  <c:v>43850</c:v>
                </c:pt>
                <c:pt idx="20">
                  <c:v>43851</c:v>
                </c:pt>
                <c:pt idx="21">
                  <c:v>43852</c:v>
                </c:pt>
                <c:pt idx="22">
                  <c:v>43853</c:v>
                </c:pt>
                <c:pt idx="23">
                  <c:v>43854</c:v>
                </c:pt>
                <c:pt idx="24">
                  <c:v>43855</c:v>
                </c:pt>
                <c:pt idx="25">
                  <c:v>43856</c:v>
                </c:pt>
                <c:pt idx="26">
                  <c:v>43857</c:v>
                </c:pt>
                <c:pt idx="27">
                  <c:v>43858</c:v>
                </c:pt>
                <c:pt idx="28">
                  <c:v>43859</c:v>
                </c:pt>
                <c:pt idx="29">
                  <c:v>43860</c:v>
                </c:pt>
                <c:pt idx="30">
                  <c:v>43861</c:v>
                </c:pt>
                <c:pt idx="31">
                  <c:v>43862</c:v>
                </c:pt>
                <c:pt idx="32">
                  <c:v>43863</c:v>
                </c:pt>
                <c:pt idx="33">
                  <c:v>43864</c:v>
                </c:pt>
                <c:pt idx="34">
                  <c:v>43865</c:v>
                </c:pt>
                <c:pt idx="35">
                  <c:v>43866</c:v>
                </c:pt>
                <c:pt idx="36">
                  <c:v>43867</c:v>
                </c:pt>
                <c:pt idx="37">
                  <c:v>43868</c:v>
                </c:pt>
                <c:pt idx="38">
                  <c:v>43869</c:v>
                </c:pt>
                <c:pt idx="39">
                  <c:v>43870</c:v>
                </c:pt>
                <c:pt idx="40">
                  <c:v>43871</c:v>
                </c:pt>
                <c:pt idx="41">
                  <c:v>43872</c:v>
                </c:pt>
                <c:pt idx="42">
                  <c:v>43873</c:v>
                </c:pt>
                <c:pt idx="43">
                  <c:v>43874</c:v>
                </c:pt>
                <c:pt idx="44">
                  <c:v>43875</c:v>
                </c:pt>
                <c:pt idx="45">
                  <c:v>43876</c:v>
                </c:pt>
                <c:pt idx="46">
                  <c:v>43877</c:v>
                </c:pt>
                <c:pt idx="47">
                  <c:v>43878</c:v>
                </c:pt>
                <c:pt idx="48">
                  <c:v>43879</c:v>
                </c:pt>
                <c:pt idx="49">
                  <c:v>43880</c:v>
                </c:pt>
                <c:pt idx="50">
                  <c:v>43881</c:v>
                </c:pt>
                <c:pt idx="51">
                  <c:v>43882</c:v>
                </c:pt>
                <c:pt idx="52">
                  <c:v>43883</c:v>
                </c:pt>
                <c:pt idx="53">
                  <c:v>43884</c:v>
                </c:pt>
                <c:pt idx="54">
                  <c:v>43885</c:v>
                </c:pt>
                <c:pt idx="55">
                  <c:v>43886</c:v>
                </c:pt>
                <c:pt idx="56">
                  <c:v>43887</c:v>
                </c:pt>
                <c:pt idx="57">
                  <c:v>43888</c:v>
                </c:pt>
                <c:pt idx="58">
                  <c:v>43889</c:v>
                </c:pt>
                <c:pt idx="59">
                  <c:v>43890</c:v>
                </c:pt>
                <c:pt idx="60">
                  <c:v>43891</c:v>
                </c:pt>
                <c:pt idx="61">
                  <c:v>43892</c:v>
                </c:pt>
                <c:pt idx="62">
                  <c:v>43893</c:v>
                </c:pt>
                <c:pt idx="63">
                  <c:v>43894</c:v>
                </c:pt>
                <c:pt idx="64">
                  <c:v>43895</c:v>
                </c:pt>
                <c:pt idx="65">
                  <c:v>43896</c:v>
                </c:pt>
                <c:pt idx="66">
                  <c:v>43897</c:v>
                </c:pt>
                <c:pt idx="67">
                  <c:v>43898</c:v>
                </c:pt>
                <c:pt idx="68">
                  <c:v>43899</c:v>
                </c:pt>
                <c:pt idx="69">
                  <c:v>43900</c:v>
                </c:pt>
                <c:pt idx="70">
                  <c:v>43901</c:v>
                </c:pt>
                <c:pt idx="71">
                  <c:v>43902</c:v>
                </c:pt>
                <c:pt idx="72">
                  <c:v>43903</c:v>
                </c:pt>
                <c:pt idx="73">
                  <c:v>43904</c:v>
                </c:pt>
                <c:pt idx="74">
                  <c:v>43905</c:v>
                </c:pt>
                <c:pt idx="75">
                  <c:v>43906</c:v>
                </c:pt>
                <c:pt idx="76">
                  <c:v>43907</c:v>
                </c:pt>
                <c:pt idx="77">
                  <c:v>43908</c:v>
                </c:pt>
                <c:pt idx="78">
                  <c:v>43909</c:v>
                </c:pt>
                <c:pt idx="79">
                  <c:v>43910</c:v>
                </c:pt>
                <c:pt idx="80">
                  <c:v>43911</c:v>
                </c:pt>
                <c:pt idx="81">
                  <c:v>43912</c:v>
                </c:pt>
                <c:pt idx="82">
                  <c:v>43913</c:v>
                </c:pt>
                <c:pt idx="83">
                  <c:v>43914</c:v>
                </c:pt>
                <c:pt idx="84">
                  <c:v>43915</c:v>
                </c:pt>
                <c:pt idx="85">
                  <c:v>43916</c:v>
                </c:pt>
                <c:pt idx="86">
                  <c:v>43917</c:v>
                </c:pt>
                <c:pt idx="87">
                  <c:v>43918</c:v>
                </c:pt>
                <c:pt idx="88">
                  <c:v>43919</c:v>
                </c:pt>
                <c:pt idx="89">
                  <c:v>43920</c:v>
                </c:pt>
                <c:pt idx="90">
                  <c:v>43921</c:v>
                </c:pt>
                <c:pt idx="91">
                  <c:v>43922</c:v>
                </c:pt>
                <c:pt idx="92">
                  <c:v>43923</c:v>
                </c:pt>
                <c:pt idx="93">
                  <c:v>43924</c:v>
                </c:pt>
                <c:pt idx="94">
                  <c:v>43925</c:v>
                </c:pt>
                <c:pt idx="95">
                  <c:v>43926</c:v>
                </c:pt>
                <c:pt idx="96">
                  <c:v>43927</c:v>
                </c:pt>
                <c:pt idx="97">
                  <c:v>43928</c:v>
                </c:pt>
                <c:pt idx="98">
                  <c:v>43929</c:v>
                </c:pt>
                <c:pt idx="99">
                  <c:v>43930</c:v>
                </c:pt>
                <c:pt idx="100">
                  <c:v>43931</c:v>
                </c:pt>
                <c:pt idx="101">
                  <c:v>43932</c:v>
                </c:pt>
                <c:pt idx="102">
                  <c:v>43933</c:v>
                </c:pt>
                <c:pt idx="103">
                  <c:v>43934</c:v>
                </c:pt>
                <c:pt idx="104">
                  <c:v>43935</c:v>
                </c:pt>
                <c:pt idx="105">
                  <c:v>43936</c:v>
                </c:pt>
                <c:pt idx="106">
                  <c:v>43937</c:v>
                </c:pt>
                <c:pt idx="107">
                  <c:v>43938</c:v>
                </c:pt>
                <c:pt idx="108">
                  <c:v>43939</c:v>
                </c:pt>
                <c:pt idx="109">
                  <c:v>43940</c:v>
                </c:pt>
                <c:pt idx="110">
                  <c:v>43941</c:v>
                </c:pt>
                <c:pt idx="111">
                  <c:v>43942</c:v>
                </c:pt>
                <c:pt idx="112">
                  <c:v>43943</c:v>
                </c:pt>
                <c:pt idx="113">
                  <c:v>43944</c:v>
                </c:pt>
                <c:pt idx="114">
                  <c:v>43945</c:v>
                </c:pt>
                <c:pt idx="115">
                  <c:v>43946</c:v>
                </c:pt>
                <c:pt idx="116">
                  <c:v>43947</c:v>
                </c:pt>
                <c:pt idx="117">
                  <c:v>43948</c:v>
                </c:pt>
                <c:pt idx="118">
                  <c:v>43949</c:v>
                </c:pt>
                <c:pt idx="119">
                  <c:v>43950</c:v>
                </c:pt>
                <c:pt idx="120">
                  <c:v>43951</c:v>
                </c:pt>
                <c:pt idx="121">
                  <c:v>43952</c:v>
                </c:pt>
                <c:pt idx="122">
                  <c:v>43953</c:v>
                </c:pt>
                <c:pt idx="123">
                  <c:v>43954</c:v>
                </c:pt>
                <c:pt idx="124">
                  <c:v>43955</c:v>
                </c:pt>
                <c:pt idx="125">
                  <c:v>43956</c:v>
                </c:pt>
                <c:pt idx="126">
                  <c:v>43957</c:v>
                </c:pt>
                <c:pt idx="127">
                  <c:v>43958</c:v>
                </c:pt>
                <c:pt idx="128">
                  <c:v>43959</c:v>
                </c:pt>
                <c:pt idx="129">
                  <c:v>43960</c:v>
                </c:pt>
                <c:pt idx="130">
                  <c:v>43961</c:v>
                </c:pt>
                <c:pt idx="131">
                  <c:v>43962</c:v>
                </c:pt>
                <c:pt idx="132">
                  <c:v>43963</c:v>
                </c:pt>
                <c:pt idx="133">
                  <c:v>43964</c:v>
                </c:pt>
                <c:pt idx="134">
                  <c:v>43965</c:v>
                </c:pt>
                <c:pt idx="135">
                  <c:v>43966</c:v>
                </c:pt>
                <c:pt idx="136">
                  <c:v>43967</c:v>
                </c:pt>
                <c:pt idx="137">
                  <c:v>43968</c:v>
                </c:pt>
                <c:pt idx="138">
                  <c:v>43969</c:v>
                </c:pt>
                <c:pt idx="139">
                  <c:v>43970</c:v>
                </c:pt>
                <c:pt idx="140">
                  <c:v>43971</c:v>
                </c:pt>
                <c:pt idx="141">
                  <c:v>43972</c:v>
                </c:pt>
                <c:pt idx="142">
                  <c:v>43973</c:v>
                </c:pt>
                <c:pt idx="143">
                  <c:v>43974</c:v>
                </c:pt>
                <c:pt idx="144">
                  <c:v>43975</c:v>
                </c:pt>
                <c:pt idx="145">
                  <c:v>43976</c:v>
                </c:pt>
                <c:pt idx="146">
                  <c:v>43977</c:v>
                </c:pt>
                <c:pt idx="147">
                  <c:v>43978</c:v>
                </c:pt>
                <c:pt idx="148">
                  <c:v>43979</c:v>
                </c:pt>
                <c:pt idx="149">
                  <c:v>43980</c:v>
                </c:pt>
                <c:pt idx="150">
                  <c:v>43981</c:v>
                </c:pt>
                <c:pt idx="151">
                  <c:v>43982</c:v>
                </c:pt>
                <c:pt idx="152">
                  <c:v>43983</c:v>
                </c:pt>
                <c:pt idx="153">
                  <c:v>43984</c:v>
                </c:pt>
                <c:pt idx="154">
                  <c:v>43985</c:v>
                </c:pt>
                <c:pt idx="155">
                  <c:v>43986</c:v>
                </c:pt>
                <c:pt idx="156">
                  <c:v>43987</c:v>
                </c:pt>
                <c:pt idx="157">
                  <c:v>43988</c:v>
                </c:pt>
                <c:pt idx="158">
                  <c:v>43989</c:v>
                </c:pt>
                <c:pt idx="159">
                  <c:v>43990</c:v>
                </c:pt>
                <c:pt idx="160">
                  <c:v>43991</c:v>
                </c:pt>
                <c:pt idx="161">
                  <c:v>43992</c:v>
                </c:pt>
                <c:pt idx="162">
                  <c:v>43993</c:v>
                </c:pt>
                <c:pt idx="163">
                  <c:v>43994</c:v>
                </c:pt>
                <c:pt idx="164">
                  <c:v>43995</c:v>
                </c:pt>
                <c:pt idx="165">
                  <c:v>43996</c:v>
                </c:pt>
                <c:pt idx="166">
                  <c:v>43997</c:v>
                </c:pt>
                <c:pt idx="167">
                  <c:v>43998</c:v>
                </c:pt>
                <c:pt idx="168">
                  <c:v>43999</c:v>
                </c:pt>
                <c:pt idx="169">
                  <c:v>44000</c:v>
                </c:pt>
                <c:pt idx="170">
                  <c:v>44001</c:v>
                </c:pt>
                <c:pt idx="171">
                  <c:v>44002</c:v>
                </c:pt>
                <c:pt idx="172">
                  <c:v>44003</c:v>
                </c:pt>
                <c:pt idx="173">
                  <c:v>44004</c:v>
                </c:pt>
                <c:pt idx="174">
                  <c:v>44005</c:v>
                </c:pt>
                <c:pt idx="175">
                  <c:v>44006</c:v>
                </c:pt>
                <c:pt idx="176">
                  <c:v>44007</c:v>
                </c:pt>
                <c:pt idx="177">
                  <c:v>44008</c:v>
                </c:pt>
                <c:pt idx="178">
                  <c:v>44009</c:v>
                </c:pt>
                <c:pt idx="179">
                  <c:v>44010</c:v>
                </c:pt>
                <c:pt idx="180">
                  <c:v>44011</c:v>
                </c:pt>
                <c:pt idx="181">
                  <c:v>44012</c:v>
                </c:pt>
                <c:pt idx="182">
                  <c:v>44013</c:v>
                </c:pt>
                <c:pt idx="183">
                  <c:v>44014</c:v>
                </c:pt>
                <c:pt idx="184">
                  <c:v>44015</c:v>
                </c:pt>
                <c:pt idx="185">
                  <c:v>44016</c:v>
                </c:pt>
                <c:pt idx="186">
                  <c:v>44017</c:v>
                </c:pt>
                <c:pt idx="187">
                  <c:v>44018</c:v>
                </c:pt>
                <c:pt idx="188">
                  <c:v>44019</c:v>
                </c:pt>
                <c:pt idx="189">
                  <c:v>44020</c:v>
                </c:pt>
                <c:pt idx="190">
                  <c:v>44021</c:v>
                </c:pt>
                <c:pt idx="191">
                  <c:v>44022</c:v>
                </c:pt>
                <c:pt idx="192">
                  <c:v>44023</c:v>
                </c:pt>
                <c:pt idx="193">
                  <c:v>44024</c:v>
                </c:pt>
                <c:pt idx="194">
                  <c:v>44025</c:v>
                </c:pt>
                <c:pt idx="195">
                  <c:v>44026</c:v>
                </c:pt>
                <c:pt idx="196">
                  <c:v>44027</c:v>
                </c:pt>
                <c:pt idx="197">
                  <c:v>44028</c:v>
                </c:pt>
                <c:pt idx="198">
                  <c:v>44029</c:v>
                </c:pt>
                <c:pt idx="199">
                  <c:v>44030</c:v>
                </c:pt>
                <c:pt idx="200">
                  <c:v>44031</c:v>
                </c:pt>
                <c:pt idx="201">
                  <c:v>44032</c:v>
                </c:pt>
                <c:pt idx="202">
                  <c:v>44033</c:v>
                </c:pt>
                <c:pt idx="203">
                  <c:v>44034</c:v>
                </c:pt>
                <c:pt idx="204">
                  <c:v>44035</c:v>
                </c:pt>
                <c:pt idx="205">
                  <c:v>44036</c:v>
                </c:pt>
                <c:pt idx="206">
                  <c:v>44037</c:v>
                </c:pt>
                <c:pt idx="207">
                  <c:v>44038</c:v>
                </c:pt>
                <c:pt idx="208">
                  <c:v>44039</c:v>
                </c:pt>
                <c:pt idx="209">
                  <c:v>44040</c:v>
                </c:pt>
                <c:pt idx="210">
                  <c:v>44041</c:v>
                </c:pt>
                <c:pt idx="211">
                  <c:v>44042</c:v>
                </c:pt>
                <c:pt idx="212">
                  <c:v>44043</c:v>
                </c:pt>
                <c:pt idx="213">
                  <c:v>44044</c:v>
                </c:pt>
                <c:pt idx="214">
                  <c:v>44045</c:v>
                </c:pt>
                <c:pt idx="215">
                  <c:v>44046</c:v>
                </c:pt>
                <c:pt idx="216">
                  <c:v>44047</c:v>
                </c:pt>
                <c:pt idx="217">
                  <c:v>44048</c:v>
                </c:pt>
                <c:pt idx="218">
                  <c:v>44049</c:v>
                </c:pt>
                <c:pt idx="219">
                  <c:v>44050</c:v>
                </c:pt>
                <c:pt idx="220">
                  <c:v>44051</c:v>
                </c:pt>
                <c:pt idx="221">
                  <c:v>44052</c:v>
                </c:pt>
                <c:pt idx="222">
                  <c:v>44053</c:v>
                </c:pt>
                <c:pt idx="223">
                  <c:v>44054</c:v>
                </c:pt>
                <c:pt idx="224">
                  <c:v>44055</c:v>
                </c:pt>
                <c:pt idx="225">
                  <c:v>44056</c:v>
                </c:pt>
                <c:pt idx="226">
                  <c:v>44057</c:v>
                </c:pt>
                <c:pt idx="227">
                  <c:v>44058</c:v>
                </c:pt>
                <c:pt idx="228">
                  <c:v>44059</c:v>
                </c:pt>
                <c:pt idx="229">
                  <c:v>44060</c:v>
                </c:pt>
                <c:pt idx="230">
                  <c:v>44061</c:v>
                </c:pt>
                <c:pt idx="231">
                  <c:v>44062</c:v>
                </c:pt>
                <c:pt idx="232">
                  <c:v>44063</c:v>
                </c:pt>
                <c:pt idx="233">
                  <c:v>44064</c:v>
                </c:pt>
                <c:pt idx="234">
                  <c:v>44065</c:v>
                </c:pt>
                <c:pt idx="235">
                  <c:v>44066</c:v>
                </c:pt>
                <c:pt idx="236">
                  <c:v>44067</c:v>
                </c:pt>
                <c:pt idx="237">
                  <c:v>44068</c:v>
                </c:pt>
                <c:pt idx="238">
                  <c:v>44069</c:v>
                </c:pt>
                <c:pt idx="239">
                  <c:v>44070</c:v>
                </c:pt>
                <c:pt idx="240">
                  <c:v>44071</c:v>
                </c:pt>
                <c:pt idx="241">
                  <c:v>44072</c:v>
                </c:pt>
                <c:pt idx="242">
                  <c:v>44073</c:v>
                </c:pt>
                <c:pt idx="243">
                  <c:v>44074</c:v>
                </c:pt>
                <c:pt idx="244">
                  <c:v>44075</c:v>
                </c:pt>
                <c:pt idx="245">
                  <c:v>44076</c:v>
                </c:pt>
                <c:pt idx="246">
                  <c:v>44077</c:v>
                </c:pt>
                <c:pt idx="247">
                  <c:v>44078</c:v>
                </c:pt>
                <c:pt idx="248">
                  <c:v>44079</c:v>
                </c:pt>
                <c:pt idx="249">
                  <c:v>44080</c:v>
                </c:pt>
                <c:pt idx="250">
                  <c:v>44081</c:v>
                </c:pt>
                <c:pt idx="251">
                  <c:v>44082</c:v>
                </c:pt>
                <c:pt idx="252">
                  <c:v>44083</c:v>
                </c:pt>
                <c:pt idx="253">
                  <c:v>44084</c:v>
                </c:pt>
                <c:pt idx="254">
                  <c:v>44085</c:v>
                </c:pt>
                <c:pt idx="255">
                  <c:v>44086</c:v>
                </c:pt>
                <c:pt idx="256">
                  <c:v>44087</c:v>
                </c:pt>
                <c:pt idx="257">
                  <c:v>44088</c:v>
                </c:pt>
                <c:pt idx="258">
                  <c:v>44089</c:v>
                </c:pt>
                <c:pt idx="259">
                  <c:v>44090</c:v>
                </c:pt>
                <c:pt idx="260">
                  <c:v>44091</c:v>
                </c:pt>
                <c:pt idx="261">
                  <c:v>44092</c:v>
                </c:pt>
                <c:pt idx="262">
                  <c:v>44093</c:v>
                </c:pt>
                <c:pt idx="263">
                  <c:v>44094</c:v>
                </c:pt>
                <c:pt idx="264">
                  <c:v>44095</c:v>
                </c:pt>
                <c:pt idx="265">
                  <c:v>44096</c:v>
                </c:pt>
                <c:pt idx="266">
                  <c:v>44097</c:v>
                </c:pt>
                <c:pt idx="267">
                  <c:v>44098</c:v>
                </c:pt>
                <c:pt idx="268">
                  <c:v>44099</c:v>
                </c:pt>
                <c:pt idx="269">
                  <c:v>44100</c:v>
                </c:pt>
                <c:pt idx="270">
                  <c:v>44101</c:v>
                </c:pt>
                <c:pt idx="271">
                  <c:v>44102</c:v>
                </c:pt>
                <c:pt idx="272">
                  <c:v>44103</c:v>
                </c:pt>
                <c:pt idx="273">
                  <c:v>44104</c:v>
                </c:pt>
                <c:pt idx="274">
                  <c:v>44105</c:v>
                </c:pt>
                <c:pt idx="275">
                  <c:v>44106</c:v>
                </c:pt>
                <c:pt idx="276">
                  <c:v>44107</c:v>
                </c:pt>
                <c:pt idx="277">
                  <c:v>44108</c:v>
                </c:pt>
                <c:pt idx="278">
                  <c:v>44109</c:v>
                </c:pt>
                <c:pt idx="279">
                  <c:v>44110</c:v>
                </c:pt>
                <c:pt idx="280">
                  <c:v>44111</c:v>
                </c:pt>
                <c:pt idx="281">
                  <c:v>44112</c:v>
                </c:pt>
                <c:pt idx="282">
                  <c:v>44113</c:v>
                </c:pt>
                <c:pt idx="283">
                  <c:v>44114</c:v>
                </c:pt>
                <c:pt idx="284">
                  <c:v>44115</c:v>
                </c:pt>
                <c:pt idx="285">
                  <c:v>44116</c:v>
                </c:pt>
                <c:pt idx="286">
                  <c:v>44117</c:v>
                </c:pt>
                <c:pt idx="287">
                  <c:v>44118</c:v>
                </c:pt>
                <c:pt idx="288">
                  <c:v>44119</c:v>
                </c:pt>
                <c:pt idx="289">
                  <c:v>44120</c:v>
                </c:pt>
                <c:pt idx="290">
                  <c:v>44121</c:v>
                </c:pt>
                <c:pt idx="291">
                  <c:v>44122</c:v>
                </c:pt>
                <c:pt idx="292">
                  <c:v>44123</c:v>
                </c:pt>
                <c:pt idx="293">
                  <c:v>44124</c:v>
                </c:pt>
                <c:pt idx="294">
                  <c:v>44125</c:v>
                </c:pt>
                <c:pt idx="295">
                  <c:v>44126</c:v>
                </c:pt>
                <c:pt idx="296">
                  <c:v>44127</c:v>
                </c:pt>
                <c:pt idx="297">
                  <c:v>44128</c:v>
                </c:pt>
                <c:pt idx="298">
                  <c:v>44129</c:v>
                </c:pt>
                <c:pt idx="299">
                  <c:v>44130</c:v>
                </c:pt>
                <c:pt idx="300">
                  <c:v>44131</c:v>
                </c:pt>
                <c:pt idx="301">
                  <c:v>44132</c:v>
                </c:pt>
                <c:pt idx="302">
                  <c:v>44133</c:v>
                </c:pt>
                <c:pt idx="303">
                  <c:v>44134</c:v>
                </c:pt>
                <c:pt idx="304">
                  <c:v>44135</c:v>
                </c:pt>
                <c:pt idx="305">
                  <c:v>44136</c:v>
                </c:pt>
                <c:pt idx="306">
                  <c:v>44137</c:v>
                </c:pt>
                <c:pt idx="307">
                  <c:v>44138</c:v>
                </c:pt>
                <c:pt idx="308">
                  <c:v>44139</c:v>
                </c:pt>
                <c:pt idx="309">
                  <c:v>44140</c:v>
                </c:pt>
                <c:pt idx="310">
                  <c:v>44141</c:v>
                </c:pt>
                <c:pt idx="311">
                  <c:v>44142</c:v>
                </c:pt>
                <c:pt idx="312">
                  <c:v>44143</c:v>
                </c:pt>
                <c:pt idx="313">
                  <c:v>44144</c:v>
                </c:pt>
                <c:pt idx="314">
                  <c:v>44145</c:v>
                </c:pt>
                <c:pt idx="315">
                  <c:v>44146</c:v>
                </c:pt>
                <c:pt idx="316">
                  <c:v>44147</c:v>
                </c:pt>
                <c:pt idx="317">
                  <c:v>44148</c:v>
                </c:pt>
                <c:pt idx="318">
                  <c:v>44149</c:v>
                </c:pt>
                <c:pt idx="319">
                  <c:v>44150</c:v>
                </c:pt>
                <c:pt idx="320">
                  <c:v>44151</c:v>
                </c:pt>
                <c:pt idx="321">
                  <c:v>44152</c:v>
                </c:pt>
                <c:pt idx="322">
                  <c:v>44153</c:v>
                </c:pt>
                <c:pt idx="323">
                  <c:v>44154</c:v>
                </c:pt>
                <c:pt idx="324">
                  <c:v>44155</c:v>
                </c:pt>
                <c:pt idx="325">
                  <c:v>44156</c:v>
                </c:pt>
                <c:pt idx="326">
                  <c:v>44157</c:v>
                </c:pt>
                <c:pt idx="327">
                  <c:v>44158</c:v>
                </c:pt>
                <c:pt idx="328">
                  <c:v>44159</c:v>
                </c:pt>
                <c:pt idx="329">
                  <c:v>44160</c:v>
                </c:pt>
                <c:pt idx="330">
                  <c:v>44161</c:v>
                </c:pt>
                <c:pt idx="331">
                  <c:v>44162</c:v>
                </c:pt>
                <c:pt idx="332">
                  <c:v>44163</c:v>
                </c:pt>
                <c:pt idx="333">
                  <c:v>44164</c:v>
                </c:pt>
                <c:pt idx="334">
                  <c:v>44165</c:v>
                </c:pt>
                <c:pt idx="335">
                  <c:v>44166</c:v>
                </c:pt>
                <c:pt idx="336">
                  <c:v>44167</c:v>
                </c:pt>
                <c:pt idx="337">
                  <c:v>44168</c:v>
                </c:pt>
                <c:pt idx="338">
                  <c:v>44169</c:v>
                </c:pt>
                <c:pt idx="339">
                  <c:v>44170</c:v>
                </c:pt>
                <c:pt idx="340">
                  <c:v>44171</c:v>
                </c:pt>
                <c:pt idx="341">
                  <c:v>44172</c:v>
                </c:pt>
                <c:pt idx="342">
                  <c:v>44173</c:v>
                </c:pt>
                <c:pt idx="343">
                  <c:v>44174</c:v>
                </c:pt>
                <c:pt idx="344">
                  <c:v>44175</c:v>
                </c:pt>
                <c:pt idx="345">
                  <c:v>44176</c:v>
                </c:pt>
                <c:pt idx="346">
                  <c:v>44177</c:v>
                </c:pt>
                <c:pt idx="347">
                  <c:v>44178</c:v>
                </c:pt>
                <c:pt idx="348">
                  <c:v>44179</c:v>
                </c:pt>
                <c:pt idx="349">
                  <c:v>44180</c:v>
                </c:pt>
                <c:pt idx="350">
                  <c:v>44181</c:v>
                </c:pt>
                <c:pt idx="351">
                  <c:v>44182</c:v>
                </c:pt>
                <c:pt idx="352">
                  <c:v>44183</c:v>
                </c:pt>
                <c:pt idx="353">
                  <c:v>44184</c:v>
                </c:pt>
                <c:pt idx="354">
                  <c:v>44185</c:v>
                </c:pt>
                <c:pt idx="355">
                  <c:v>44186</c:v>
                </c:pt>
                <c:pt idx="356">
                  <c:v>44187</c:v>
                </c:pt>
                <c:pt idx="357">
                  <c:v>44188</c:v>
                </c:pt>
                <c:pt idx="358">
                  <c:v>44189</c:v>
                </c:pt>
                <c:pt idx="359">
                  <c:v>44190</c:v>
                </c:pt>
                <c:pt idx="360">
                  <c:v>44191</c:v>
                </c:pt>
                <c:pt idx="361">
                  <c:v>44192</c:v>
                </c:pt>
                <c:pt idx="362">
                  <c:v>44193</c:v>
                </c:pt>
                <c:pt idx="363">
                  <c:v>44194</c:v>
                </c:pt>
                <c:pt idx="364">
                  <c:v>44195</c:v>
                </c:pt>
                <c:pt idx="365">
                  <c:v>44196</c:v>
                </c:pt>
                <c:pt idx="366">
                  <c:v>44197</c:v>
                </c:pt>
                <c:pt idx="367">
                  <c:v>44198</c:v>
                </c:pt>
                <c:pt idx="368">
                  <c:v>44199</c:v>
                </c:pt>
                <c:pt idx="369">
                  <c:v>44200</c:v>
                </c:pt>
                <c:pt idx="370">
                  <c:v>44201</c:v>
                </c:pt>
                <c:pt idx="371">
                  <c:v>44202</c:v>
                </c:pt>
                <c:pt idx="372">
                  <c:v>44203</c:v>
                </c:pt>
                <c:pt idx="373">
                  <c:v>44204</c:v>
                </c:pt>
                <c:pt idx="374">
                  <c:v>44205</c:v>
                </c:pt>
                <c:pt idx="375">
                  <c:v>44206</c:v>
                </c:pt>
                <c:pt idx="376">
                  <c:v>44207</c:v>
                </c:pt>
                <c:pt idx="377">
                  <c:v>44208</c:v>
                </c:pt>
                <c:pt idx="378">
                  <c:v>44209</c:v>
                </c:pt>
                <c:pt idx="379">
                  <c:v>44210</c:v>
                </c:pt>
                <c:pt idx="380">
                  <c:v>44211</c:v>
                </c:pt>
                <c:pt idx="381">
                  <c:v>44212</c:v>
                </c:pt>
                <c:pt idx="382">
                  <c:v>44213</c:v>
                </c:pt>
                <c:pt idx="383">
                  <c:v>44214</c:v>
                </c:pt>
                <c:pt idx="384">
                  <c:v>44215</c:v>
                </c:pt>
                <c:pt idx="385">
                  <c:v>44216</c:v>
                </c:pt>
                <c:pt idx="386">
                  <c:v>44217</c:v>
                </c:pt>
                <c:pt idx="387">
                  <c:v>44218</c:v>
                </c:pt>
                <c:pt idx="388">
                  <c:v>44219</c:v>
                </c:pt>
                <c:pt idx="389">
                  <c:v>44220</c:v>
                </c:pt>
                <c:pt idx="390">
                  <c:v>44221</c:v>
                </c:pt>
                <c:pt idx="391">
                  <c:v>44222</c:v>
                </c:pt>
                <c:pt idx="392">
                  <c:v>44223</c:v>
                </c:pt>
                <c:pt idx="393">
                  <c:v>44224</c:v>
                </c:pt>
                <c:pt idx="394">
                  <c:v>44225</c:v>
                </c:pt>
                <c:pt idx="395">
                  <c:v>44226</c:v>
                </c:pt>
                <c:pt idx="396">
                  <c:v>44227</c:v>
                </c:pt>
                <c:pt idx="397">
                  <c:v>44228</c:v>
                </c:pt>
                <c:pt idx="398">
                  <c:v>44229</c:v>
                </c:pt>
                <c:pt idx="399">
                  <c:v>44230</c:v>
                </c:pt>
                <c:pt idx="400">
                  <c:v>44231</c:v>
                </c:pt>
                <c:pt idx="401">
                  <c:v>44232</c:v>
                </c:pt>
                <c:pt idx="402">
                  <c:v>44233</c:v>
                </c:pt>
                <c:pt idx="403">
                  <c:v>44234</c:v>
                </c:pt>
                <c:pt idx="404">
                  <c:v>44235</c:v>
                </c:pt>
                <c:pt idx="405">
                  <c:v>44236</c:v>
                </c:pt>
                <c:pt idx="406">
                  <c:v>44237</c:v>
                </c:pt>
                <c:pt idx="407">
                  <c:v>44238</c:v>
                </c:pt>
                <c:pt idx="408">
                  <c:v>44239</c:v>
                </c:pt>
                <c:pt idx="409">
                  <c:v>44240</c:v>
                </c:pt>
                <c:pt idx="410">
                  <c:v>44241</c:v>
                </c:pt>
                <c:pt idx="411">
                  <c:v>44242</c:v>
                </c:pt>
                <c:pt idx="412">
                  <c:v>44243</c:v>
                </c:pt>
                <c:pt idx="413">
                  <c:v>44244</c:v>
                </c:pt>
                <c:pt idx="414">
                  <c:v>44245</c:v>
                </c:pt>
                <c:pt idx="415">
                  <c:v>44246</c:v>
                </c:pt>
                <c:pt idx="416">
                  <c:v>44247</c:v>
                </c:pt>
                <c:pt idx="417">
                  <c:v>44248</c:v>
                </c:pt>
                <c:pt idx="418">
                  <c:v>44249</c:v>
                </c:pt>
                <c:pt idx="419">
                  <c:v>44250</c:v>
                </c:pt>
                <c:pt idx="420">
                  <c:v>44251</c:v>
                </c:pt>
                <c:pt idx="421">
                  <c:v>44252</c:v>
                </c:pt>
                <c:pt idx="422">
                  <c:v>44253</c:v>
                </c:pt>
                <c:pt idx="423">
                  <c:v>44254</c:v>
                </c:pt>
                <c:pt idx="424">
                  <c:v>44255</c:v>
                </c:pt>
                <c:pt idx="425">
                  <c:v>44256</c:v>
                </c:pt>
                <c:pt idx="426">
                  <c:v>44257</c:v>
                </c:pt>
                <c:pt idx="427">
                  <c:v>44258</c:v>
                </c:pt>
                <c:pt idx="428">
                  <c:v>44259</c:v>
                </c:pt>
                <c:pt idx="429">
                  <c:v>44260</c:v>
                </c:pt>
                <c:pt idx="430">
                  <c:v>44261</c:v>
                </c:pt>
                <c:pt idx="431">
                  <c:v>44262</c:v>
                </c:pt>
                <c:pt idx="432">
                  <c:v>44263</c:v>
                </c:pt>
                <c:pt idx="433">
                  <c:v>44264</c:v>
                </c:pt>
                <c:pt idx="434">
                  <c:v>44265</c:v>
                </c:pt>
                <c:pt idx="435">
                  <c:v>44266</c:v>
                </c:pt>
                <c:pt idx="436">
                  <c:v>44267</c:v>
                </c:pt>
                <c:pt idx="437">
                  <c:v>44268</c:v>
                </c:pt>
                <c:pt idx="438">
                  <c:v>44269</c:v>
                </c:pt>
                <c:pt idx="439">
                  <c:v>44270</c:v>
                </c:pt>
                <c:pt idx="440">
                  <c:v>44271</c:v>
                </c:pt>
                <c:pt idx="441">
                  <c:v>44272</c:v>
                </c:pt>
                <c:pt idx="442">
                  <c:v>44273</c:v>
                </c:pt>
                <c:pt idx="443">
                  <c:v>44274</c:v>
                </c:pt>
                <c:pt idx="444">
                  <c:v>44275</c:v>
                </c:pt>
                <c:pt idx="445">
                  <c:v>44276</c:v>
                </c:pt>
                <c:pt idx="446">
                  <c:v>44277</c:v>
                </c:pt>
                <c:pt idx="447">
                  <c:v>44278</c:v>
                </c:pt>
                <c:pt idx="448">
                  <c:v>44279</c:v>
                </c:pt>
                <c:pt idx="449">
                  <c:v>44280</c:v>
                </c:pt>
                <c:pt idx="450">
                  <c:v>44281</c:v>
                </c:pt>
                <c:pt idx="451">
                  <c:v>44282</c:v>
                </c:pt>
                <c:pt idx="452">
                  <c:v>44283</c:v>
                </c:pt>
                <c:pt idx="453">
                  <c:v>44284</c:v>
                </c:pt>
                <c:pt idx="454">
                  <c:v>44285</c:v>
                </c:pt>
                <c:pt idx="455">
                  <c:v>44286</c:v>
                </c:pt>
                <c:pt idx="456">
                  <c:v>44287</c:v>
                </c:pt>
                <c:pt idx="457">
                  <c:v>44288</c:v>
                </c:pt>
                <c:pt idx="458">
                  <c:v>44289</c:v>
                </c:pt>
                <c:pt idx="459">
                  <c:v>44290</c:v>
                </c:pt>
                <c:pt idx="460">
                  <c:v>44291</c:v>
                </c:pt>
                <c:pt idx="461">
                  <c:v>44292</c:v>
                </c:pt>
                <c:pt idx="462">
                  <c:v>44293</c:v>
                </c:pt>
                <c:pt idx="463">
                  <c:v>44294</c:v>
                </c:pt>
                <c:pt idx="464">
                  <c:v>44295</c:v>
                </c:pt>
                <c:pt idx="465">
                  <c:v>44296</c:v>
                </c:pt>
                <c:pt idx="466">
                  <c:v>44297</c:v>
                </c:pt>
                <c:pt idx="467">
                  <c:v>44298</c:v>
                </c:pt>
                <c:pt idx="468">
                  <c:v>44299</c:v>
                </c:pt>
                <c:pt idx="469">
                  <c:v>44300</c:v>
                </c:pt>
                <c:pt idx="470">
                  <c:v>44301</c:v>
                </c:pt>
                <c:pt idx="471">
                  <c:v>44302</c:v>
                </c:pt>
                <c:pt idx="472">
                  <c:v>44303</c:v>
                </c:pt>
                <c:pt idx="473">
                  <c:v>44304</c:v>
                </c:pt>
                <c:pt idx="474">
                  <c:v>44305</c:v>
                </c:pt>
                <c:pt idx="475">
                  <c:v>44306</c:v>
                </c:pt>
                <c:pt idx="476">
                  <c:v>44307</c:v>
                </c:pt>
                <c:pt idx="477">
                  <c:v>44308</c:v>
                </c:pt>
                <c:pt idx="478">
                  <c:v>44309</c:v>
                </c:pt>
                <c:pt idx="479">
                  <c:v>44310</c:v>
                </c:pt>
                <c:pt idx="480">
                  <c:v>44311</c:v>
                </c:pt>
                <c:pt idx="481">
                  <c:v>44312</c:v>
                </c:pt>
                <c:pt idx="482">
                  <c:v>44313</c:v>
                </c:pt>
                <c:pt idx="483">
                  <c:v>44314</c:v>
                </c:pt>
                <c:pt idx="484">
                  <c:v>44315</c:v>
                </c:pt>
                <c:pt idx="485">
                  <c:v>44316</c:v>
                </c:pt>
                <c:pt idx="486">
                  <c:v>44317</c:v>
                </c:pt>
                <c:pt idx="487">
                  <c:v>44318</c:v>
                </c:pt>
                <c:pt idx="488">
                  <c:v>44319</c:v>
                </c:pt>
                <c:pt idx="489">
                  <c:v>44320</c:v>
                </c:pt>
                <c:pt idx="490">
                  <c:v>44321</c:v>
                </c:pt>
                <c:pt idx="491">
                  <c:v>44322</c:v>
                </c:pt>
                <c:pt idx="492">
                  <c:v>44323</c:v>
                </c:pt>
                <c:pt idx="493">
                  <c:v>44324</c:v>
                </c:pt>
                <c:pt idx="494">
                  <c:v>44325</c:v>
                </c:pt>
                <c:pt idx="495">
                  <c:v>44326</c:v>
                </c:pt>
                <c:pt idx="496">
                  <c:v>44327</c:v>
                </c:pt>
                <c:pt idx="497">
                  <c:v>44328</c:v>
                </c:pt>
                <c:pt idx="498">
                  <c:v>44329</c:v>
                </c:pt>
                <c:pt idx="499">
                  <c:v>44330</c:v>
                </c:pt>
                <c:pt idx="500">
                  <c:v>44331</c:v>
                </c:pt>
                <c:pt idx="501">
                  <c:v>44332</c:v>
                </c:pt>
                <c:pt idx="502">
                  <c:v>44333</c:v>
                </c:pt>
                <c:pt idx="503">
                  <c:v>44334</c:v>
                </c:pt>
                <c:pt idx="504">
                  <c:v>44335</c:v>
                </c:pt>
                <c:pt idx="505">
                  <c:v>44336</c:v>
                </c:pt>
                <c:pt idx="506">
                  <c:v>44337</c:v>
                </c:pt>
                <c:pt idx="507">
                  <c:v>44338</c:v>
                </c:pt>
                <c:pt idx="508">
                  <c:v>44339</c:v>
                </c:pt>
                <c:pt idx="509">
                  <c:v>44340</c:v>
                </c:pt>
                <c:pt idx="510">
                  <c:v>44341</c:v>
                </c:pt>
                <c:pt idx="511">
                  <c:v>44342</c:v>
                </c:pt>
                <c:pt idx="512">
                  <c:v>44343</c:v>
                </c:pt>
                <c:pt idx="513">
                  <c:v>44344</c:v>
                </c:pt>
                <c:pt idx="514">
                  <c:v>44345</c:v>
                </c:pt>
                <c:pt idx="515">
                  <c:v>44346</c:v>
                </c:pt>
                <c:pt idx="516">
                  <c:v>44347</c:v>
                </c:pt>
                <c:pt idx="517">
                  <c:v>44348</c:v>
                </c:pt>
                <c:pt idx="518">
                  <c:v>44349</c:v>
                </c:pt>
                <c:pt idx="519">
                  <c:v>44350</c:v>
                </c:pt>
                <c:pt idx="520">
                  <c:v>44351</c:v>
                </c:pt>
                <c:pt idx="521">
                  <c:v>44352</c:v>
                </c:pt>
                <c:pt idx="522">
                  <c:v>44353</c:v>
                </c:pt>
                <c:pt idx="523">
                  <c:v>44354</c:v>
                </c:pt>
                <c:pt idx="524">
                  <c:v>44355</c:v>
                </c:pt>
                <c:pt idx="525">
                  <c:v>44356</c:v>
                </c:pt>
                <c:pt idx="526">
                  <c:v>44357</c:v>
                </c:pt>
                <c:pt idx="527">
                  <c:v>44358</c:v>
                </c:pt>
                <c:pt idx="528">
                  <c:v>44359</c:v>
                </c:pt>
                <c:pt idx="529">
                  <c:v>44360</c:v>
                </c:pt>
                <c:pt idx="530">
                  <c:v>44361</c:v>
                </c:pt>
                <c:pt idx="531">
                  <c:v>44362</c:v>
                </c:pt>
                <c:pt idx="532">
                  <c:v>44363</c:v>
                </c:pt>
                <c:pt idx="533">
                  <c:v>44364</c:v>
                </c:pt>
                <c:pt idx="534">
                  <c:v>44365</c:v>
                </c:pt>
                <c:pt idx="535">
                  <c:v>44366</c:v>
                </c:pt>
                <c:pt idx="536">
                  <c:v>44367</c:v>
                </c:pt>
                <c:pt idx="537">
                  <c:v>44368</c:v>
                </c:pt>
                <c:pt idx="538">
                  <c:v>44369</c:v>
                </c:pt>
                <c:pt idx="539">
                  <c:v>44370</c:v>
                </c:pt>
                <c:pt idx="540">
                  <c:v>44371</c:v>
                </c:pt>
                <c:pt idx="541">
                  <c:v>44372</c:v>
                </c:pt>
                <c:pt idx="542">
                  <c:v>44373</c:v>
                </c:pt>
                <c:pt idx="543">
                  <c:v>44374</c:v>
                </c:pt>
                <c:pt idx="544">
                  <c:v>44375</c:v>
                </c:pt>
                <c:pt idx="545">
                  <c:v>44376</c:v>
                </c:pt>
              </c:numCache>
            </c:numRef>
          </c:cat>
          <c:val>
            <c:numRef>
              <c:f>Sheet3!$CD$3:$CD$548</c:f>
              <c:numCache>
                <c:formatCode>General</c:formatCode>
                <c:ptCount val="546"/>
                <c:pt idx="334">
                  <c:v>800</c:v>
                </c:pt>
                <c:pt idx="335">
                  <c:v>800</c:v>
                </c:pt>
                <c:pt idx="336">
                  <c:v>800</c:v>
                </c:pt>
                <c:pt idx="337">
                  <c:v>800</c:v>
                </c:pt>
                <c:pt idx="338">
                  <c:v>800</c:v>
                </c:pt>
                <c:pt idx="339">
                  <c:v>800</c:v>
                </c:pt>
                <c:pt idx="340">
                  <c:v>800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50-9CC8-4140-B968-02DA341257F4}"/>
            </c:ext>
          </c:extLst>
        </c:ser>
        <c:ser>
          <c:idx val="81"/>
          <c:order val="81"/>
          <c:tx>
            <c:strRef>
              <c:f>Sheet3!$CE$2</c:f>
              <c:strCache>
                <c:ptCount val="1"/>
                <c:pt idx="0">
                  <c:v>淘宝召集令</c:v>
                </c:pt>
              </c:strCache>
            </c:strRef>
          </c:tx>
          <c:spPr>
            <a:ln w="28575" cap="rnd">
              <a:solidFill>
                <a:schemeClr val="accent4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Sheet3!$A$3:$A$548</c:f>
              <c:numCache>
                <c:formatCode>m/d/yyyy</c:formatCode>
                <c:ptCount val="546"/>
                <c:pt idx="0">
                  <c:v>43831</c:v>
                </c:pt>
                <c:pt idx="1">
                  <c:v>43832</c:v>
                </c:pt>
                <c:pt idx="2">
                  <c:v>43833</c:v>
                </c:pt>
                <c:pt idx="3">
                  <c:v>43834</c:v>
                </c:pt>
                <c:pt idx="4">
                  <c:v>43835</c:v>
                </c:pt>
                <c:pt idx="5">
                  <c:v>43836</c:v>
                </c:pt>
                <c:pt idx="6">
                  <c:v>43837</c:v>
                </c:pt>
                <c:pt idx="7">
                  <c:v>43838</c:v>
                </c:pt>
                <c:pt idx="8">
                  <c:v>43839</c:v>
                </c:pt>
                <c:pt idx="9">
                  <c:v>43840</c:v>
                </c:pt>
                <c:pt idx="10">
                  <c:v>43841</c:v>
                </c:pt>
                <c:pt idx="11">
                  <c:v>43842</c:v>
                </c:pt>
                <c:pt idx="12">
                  <c:v>43843</c:v>
                </c:pt>
                <c:pt idx="13">
                  <c:v>43844</c:v>
                </c:pt>
                <c:pt idx="14">
                  <c:v>43845</c:v>
                </c:pt>
                <c:pt idx="15">
                  <c:v>43846</c:v>
                </c:pt>
                <c:pt idx="16">
                  <c:v>43847</c:v>
                </c:pt>
                <c:pt idx="17">
                  <c:v>43848</c:v>
                </c:pt>
                <c:pt idx="18">
                  <c:v>43849</c:v>
                </c:pt>
                <c:pt idx="19">
                  <c:v>43850</c:v>
                </c:pt>
                <c:pt idx="20">
                  <c:v>43851</c:v>
                </c:pt>
                <c:pt idx="21">
                  <c:v>43852</c:v>
                </c:pt>
                <c:pt idx="22">
                  <c:v>43853</c:v>
                </c:pt>
                <c:pt idx="23">
                  <c:v>43854</c:v>
                </c:pt>
                <c:pt idx="24">
                  <c:v>43855</c:v>
                </c:pt>
                <c:pt idx="25">
                  <c:v>43856</c:v>
                </c:pt>
                <c:pt idx="26">
                  <c:v>43857</c:v>
                </c:pt>
                <c:pt idx="27">
                  <c:v>43858</c:v>
                </c:pt>
                <c:pt idx="28">
                  <c:v>43859</c:v>
                </c:pt>
                <c:pt idx="29">
                  <c:v>43860</c:v>
                </c:pt>
                <c:pt idx="30">
                  <c:v>43861</c:v>
                </c:pt>
                <c:pt idx="31">
                  <c:v>43862</c:v>
                </c:pt>
                <c:pt idx="32">
                  <c:v>43863</c:v>
                </c:pt>
                <c:pt idx="33">
                  <c:v>43864</c:v>
                </c:pt>
                <c:pt idx="34">
                  <c:v>43865</c:v>
                </c:pt>
                <c:pt idx="35">
                  <c:v>43866</c:v>
                </c:pt>
                <c:pt idx="36">
                  <c:v>43867</c:v>
                </c:pt>
                <c:pt idx="37">
                  <c:v>43868</c:v>
                </c:pt>
                <c:pt idx="38">
                  <c:v>43869</c:v>
                </c:pt>
                <c:pt idx="39">
                  <c:v>43870</c:v>
                </c:pt>
                <c:pt idx="40">
                  <c:v>43871</c:v>
                </c:pt>
                <c:pt idx="41">
                  <c:v>43872</c:v>
                </c:pt>
                <c:pt idx="42">
                  <c:v>43873</c:v>
                </c:pt>
                <c:pt idx="43">
                  <c:v>43874</c:v>
                </c:pt>
                <c:pt idx="44">
                  <c:v>43875</c:v>
                </c:pt>
                <c:pt idx="45">
                  <c:v>43876</c:v>
                </c:pt>
                <c:pt idx="46">
                  <c:v>43877</c:v>
                </c:pt>
                <c:pt idx="47">
                  <c:v>43878</c:v>
                </c:pt>
                <c:pt idx="48">
                  <c:v>43879</c:v>
                </c:pt>
                <c:pt idx="49">
                  <c:v>43880</c:v>
                </c:pt>
                <c:pt idx="50">
                  <c:v>43881</c:v>
                </c:pt>
                <c:pt idx="51">
                  <c:v>43882</c:v>
                </c:pt>
                <c:pt idx="52">
                  <c:v>43883</c:v>
                </c:pt>
                <c:pt idx="53">
                  <c:v>43884</c:v>
                </c:pt>
                <c:pt idx="54">
                  <c:v>43885</c:v>
                </c:pt>
                <c:pt idx="55">
                  <c:v>43886</c:v>
                </c:pt>
                <c:pt idx="56">
                  <c:v>43887</c:v>
                </c:pt>
                <c:pt idx="57">
                  <c:v>43888</c:v>
                </c:pt>
                <c:pt idx="58">
                  <c:v>43889</c:v>
                </c:pt>
                <c:pt idx="59">
                  <c:v>43890</c:v>
                </c:pt>
                <c:pt idx="60">
                  <c:v>43891</c:v>
                </c:pt>
                <c:pt idx="61">
                  <c:v>43892</c:v>
                </c:pt>
                <c:pt idx="62">
                  <c:v>43893</c:v>
                </c:pt>
                <c:pt idx="63">
                  <c:v>43894</c:v>
                </c:pt>
                <c:pt idx="64">
                  <c:v>43895</c:v>
                </c:pt>
                <c:pt idx="65">
                  <c:v>43896</c:v>
                </c:pt>
                <c:pt idx="66">
                  <c:v>43897</c:v>
                </c:pt>
                <c:pt idx="67">
                  <c:v>43898</c:v>
                </c:pt>
                <c:pt idx="68">
                  <c:v>43899</c:v>
                </c:pt>
                <c:pt idx="69">
                  <c:v>43900</c:v>
                </c:pt>
                <c:pt idx="70">
                  <c:v>43901</c:v>
                </c:pt>
                <c:pt idx="71">
                  <c:v>43902</c:v>
                </c:pt>
                <c:pt idx="72">
                  <c:v>43903</c:v>
                </c:pt>
                <c:pt idx="73">
                  <c:v>43904</c:v>
                </c:pt>
                <c:pt idx="74">
                  <c:v>43905</c:v>
                </c:pt>
                <c:pt idx="75">
                  <c:v>43906</c:v>
                </c:pt>
                <c:pt idx="76">
                  <c:v>43907</c:v>
                </c:pt>
                <c:pt idx="77">
                  <c:v>43908</c:v>
                </c:pt>
                <c:pt idx="78">
                  <c:v>43909</c:v>
                </c:pt>
                <c:pt idx="79">
                  <c:v>43910</c:v>
                </c:pt>
                <c:pt idx="80">
                  <c:v>43911</c:v>
                </c:pt>
                <c:pt idx="81">
                  <c:v>43912</c:v>
                </c:pt>
                <c:pt idx="82">
                  <c:v>43913</c:v>
                </c:pt>
                <c:pt idx="83">
                  <c:v>43914</c:v>
                </c:pt>
                <c:pt idx="84">
                  <c:v>43915</c:v>
                </c:pt>
                <c:pt idx="85">
                  <c:v>43916</c:v>
                </c:pt>
                <c:pt idx="86">
                  <c:v>43917</c:v>
                </c:pt>
                <c:pt idx="87">
                  <c:v>43918</c:v>
                </c:pt>
                <c:pt idx="88">
                  <c:v>43919</c:v>
                </c:pt>
                <c:pt idx="89">
                  <c:v>43920</c:v>
                </c:pt>
                <c:pt idx="90">
                  <c:v>43921</c:v>
                </c:pt>
                <c:pt idx="91">
                  <c:v>43922</c:v>
                </c:pt>
                <c:pt idx="92">
                  <c:v>43923</c:v>
                </c:pt>
                <c:pt idx="93">
                  <c:v>43924</c:v>
                </c:pt>
                <c:pt idx="94">
                  <c:v>43925</c:v>
                </c:pt>
                <c:pt idx="95">
                  <c:v>43926</c:v>
                </c:pt>
                <c:pt idx="96">
                  <c:v>43927</c:v>
                </c:pt>
                <c:pt idx="97">
                  <c:v>43928</c:v>
                </c:pt>
                <c:pt idx="98">
                  <c:v>43929</c:v>
                </c:pt>
                <c:pt idx="99">
                  <c:v>43930</c:v>
                </c:pt>
                <c:pt idx="100">
                  <c:v>43931</c:v>
                </c:pt>
                <c:pt idx="101">
                  <c:v>43932</c:v>
                </c:pt>
                <c:pt idx="102">
                  <c:v>43933</c:v>
                </c:pt>
                <c:pt idx="103">
                  <c:v>43934</c:v>
                </c:pt>
                <c:pt idx="104">
                  <c:v>43935</c:v>
                </c:pt>
                <c:pt idx="105">
                  <c:v>43936</c:v>
                </c:pt>
                <c:pt idx="106">
                  <c:v>43937</c:v>
                </c:pt>
                <c:pt idx="107">
                  <c:v>43938</c:v>
                </c:pt>
                <c:pt idx="108">
                  <c:v>43939</c:v>
                </c:pt>
                <c:pt idx="109">
                  <c:v>43940</c:v>
                </c:pt>
                <c:pt idx="110">
                  <c:v>43941</c:v>
                </c:pt>
                <c:pt idx="111">
                  <c:v>43942</c:v>
                </c:pt>
                <c:pt idx="112">
                  <c:v>43943</c:v>
                </c:pt>
                <c:pt idx="113">
                  <c:v>43944</c:v>
                </c:pt>
                <c:pt idx="114">
                  <c:v>43945</c:v>
                </c:pt>
                <c:pt idx="115">
                  <c:v>43946</c:v>
                </c:pt>
                <c:pt idx="116">
                  <c:v>43947</c:v>
                </c:pt>
                <c:pt idx="117">
                  <c:v>43948</c:v>
                </c:pt>
                <c:pt idx="118">
                  <c:v>43949</c:v>
                </c:pt>
                <c:pt idx="119">
                  <c:v>43950</c:v>
                </c:pt>
                <c:pt idx="120">
                  <c:v>43951</c:v>
                </c:pt>
                <c:pt idx="121">
                  <c:v>43952</c:v>
                </c:pt>
                <c:pt idx="122">
                  <c:v>43953</c:v>
                </c:pt>
                <c:pt idx="123">
                  <c:v>43954</c:v>
                </c:pt>
                <c:pt idx="124">
                  <c:v>43955</c:v>
                </c:pt>
                <c:pt idx="125">
                  <c:v>43956</c:v>
                </c:pt>
                <c:pt idx="126">
                  <c:v>43957</c:v>
                </c:pt>
                <c:pt idx="127">
                  <c:v>43958</c:v>
                </c:pt>
                <c:pt idx="128">
                  <c:v>43959</c:v>
                </c:pt>
                <c:pt idx="129">
                  <c:v>43960</c:v>
                </c:pt>
                <c:pt idx="130">
                  <c:v>43961</c:v>
                </c:pt>
                <c:pt idx="131">
                  <c:v>43962</c:v>
                </c:pt>
                <c:pt idx="132">
                  <c:v>43963</c:v>
                </c:pt>
                <c:pt idx="133">
                  <c:v>43964</c:v>
                </c:pt>
                <c:pt idx="134">
                  <c:v>43965</c:v>
                </c:pt>
                <c:pt idx="135">
                  <c:v>43966</c:v>
                </c:pt>
                <c:pt idx="136">
                  <c:v>43967</c:v>
                </c:pt>
                <c:pt idx="137">
                  <c:v>43968</c:v>
                </c:pt>
                <c:pt idx="138">
                  <c:v>43969</c:v>
                </c:pt>
                <c:pt idx="139">
                  <c:v>43970</c:v>
                </c:pt>
                <c:pt idx="140">
                  <c:v>43971</c:v>
                </c:pt>
                <c:pt idx="141">
                  <c:v>43972</c:v>
                </c:pt>
                <c:pt idx="142">
                  <c:v>43973</c:v>
                </c:pt>
                <c:pt idx="143">
                  <c:v>43974</c:v>
                </c:pt>
                <c:pt idx="144">
                  <c:v>43975</c:v>
                </c:pt>
                <c:pt idx="145">
                  <c:v>43976</c:v>
                </c:pt>
                <c:pt idx="146">
                  <c:v>43977</c:v>
                </c:pt>
                <c:pt idx="147">
                  <c:v>43978</c:v>
                </c:pt>
                <c:pt idx="148">
                  <c:v>43979</c:v>
                </c:pt>
                <c:pt idx="149">
                  <c:v>43980</c:v>
                </c:pt>
                <c:pt idx="150">
                  <c:v>43981</c:v>
                </c:pt>
                <c:pt idx="151">
                  <c:v>43982</c:v>
                </c:pt>
                <c:pt idx="152">
                  <c:v>43983</c:v>
                </c:pt>
                <c:pt idx="153">
                  <c:v>43984</c:v>
                </c:pt>
                <c:pt idx="154">
                  <c:v>43985</c:v>
                </c:pt>
                <c:pt idx="155">
                  <c:v>43986</c:v>
                </c:pt>
                <c:pt idx="156">
                  <c:v>43987</c:v>
                </c:pt>
                <c:pt idx="157">
                  <c:v>43988</c:v>
                </c:pt>
                <c:pt idx="158">
                  <c:v>43989</c:v>
                </c:pt>
                <c:pt idx="159">
                  <c:v>43990</c:v>
                </c:pt>
                <c:pt idx="160">
                  <c:v>43991</c:v>
                </c:pt>
                <c:pt idx="161">
                  <c:v>43992</c:v>
                </c:pt>
                <c:pt idx="162">
                  <c:v>43993</c:v>
                </c:pt>
                <c:pt idx="163">
                  <c:v>43994</c:v>
                </c:pt>
                <c:pt idx="164">
                  <c:v>43995</c:v>
                </c:pt>
                <c:pt idx="165">
                  <c:v>43996</c:v>
                </c:pt>
                <c:pt idx="166">
                  <c:v>43997</c:v>
                </c:pt>
                <c:pt idx="167">
                  <c:v>43998</c:v>
                </c:pt>
                <c:pt idx="168">
                  <c:v>43999</c:v>
                </c:pt>
                <c:pt idx="169">
                  <c:v>44000</c:v>
                </c:pt>
                <c:pt idx="170">
                  <c:v>44001</c:v>
                </c:pt>
                <c:pt idx="171">
                  <c:v>44002</c:v>
                </c:pt>
                <c:pt idx="172">
                  <c:v>44003</c:v>
                </c:pt>
                <c:pt idx="173">
                  <c:v>44004</c:v>
                </c:pt>
                <c:pt idx="174">
                  <c:v>44005</c:v>
                </c:pt>
                <c:pt idx="175">
                  <c:v>44006</c:v>
                </c:pt>
                <c:pt idx="176">
                  <c:v>44007</c:v>
                </c:pt>
                <c:pt idx="177">
                  <c:v>44008</c:v>
                </c:pt>
                <c:pt idx="178">
                  <c:v>44009</c:v>
                </c:pt>
                <c:pt idx="179">
                  <c:v>44010</c:v>
                </c:pt>
                <c:pt idx="180">
                  <c:v>44011</c:v>
                </c:pt>
                <c:pt idx="181">
                  <c:v>44012</c:v>
                </c:pt>
                <c:pt idx="182">
                  <c:v>44013</c:v>
                </c:pt>
                <c:pt idx="183">
                  <c:v>44014</c:v>
                </c:pt>
                <c:pt idx="184">
                  <c:v>44015</c:v>
                </c:pt>
                <c:pt idx="185">
                  <c:v>44016</c:v>
                </c:pt>
                <c:pt idx="186">
                  <c:v>44017</c:v>
                </c:pt>
                <c:pt idx="187">
                  <c:v>44018</c:v>
                </c:pt>
                <c:pt idx="188">
                  <c:v>44019</c:v>
                </c:pt>
                <c:pt idx="189">
                  <c:v>44020</c:v>
                </c:pt>
                <c:pt idx="190">
                  <c:v>44021</c:v>
                </c:pt>
                <c:pt idx="191">
                  <c:v>44022</c:v>
                </c:pt>
                <c:pt idx="192">
                  <c:v>44023</c:v>
                </c:pt>
                <c:pt idx="193">
                  <c:v>44024</c:v>
                </c:pt>
                <c:pt idx="194">
                  <c:v>44025</c:v>
                </c:pt>
                <c:pt idx="195">
                  <c:v>44026</c:v>
                </c:pt>
                <c:pt idx="196">
                  <c:v>44027</c:v>
                </c:pt>
                <c:pt idx="197">
                  <c:v>44028</c:v>
                </c:pt>
                <c:pt idx="198">
                  <c:v>44029</c:v>
                </c:pt>
                <c:pt idx="199">
                  <c:v>44030</c:v>
                </c:pt>
                <c:pt idx="200">
                  <c:v>44031</c:v>
                </c:pt>
                <c:pt idx="201">
                  <c:v>44032</c:v>
                </c:pt>
                <c:pt idx="202">
                  <c:v>44033</c:v>
                </c:pt>
                <c:pt idx="203">
                  <c:v>44034</c:v>
                </c:pt>
                <c:pt idx="204">
                  <c:v>44035</c:v>
                </c:pt>
                <c:pt idx="205">
                  <c:v>44036</c:v>
                </c:pt>
                <c:pt idx="206">
                  <c:v>44037</c:v>
                </c:pt>
                <c:pt idx="207">
                  <c:v>44038</c:v>
                </c:pt>
                <c:pt idx="208">
                  <c:v>44039</c:v>
                </c:pt>
                <c:pt idx="209">
                  <c:v>44040</c:v>
                </c:pt>
                <c:pt idx="210">
                  <c:v>44041</c:v>
                </c:pt>
                <c:pt idx="211">
                  <c:v>44042</c:v>
                </c:pt>
                <c:pt idx="212">
                  <c:v>44043</c:v>
                </c:pt>
                <c:pt idx="213">
                  <c:v>44044</c:v>
                </c:pt>
                <c:pt idx="214">
                  <c:v>44045</c:v>
                </c:pt>
                <c:pt idx="215">
                  <c:v>44046</c:v>
                </c:pt>
                <c:pt idx="216">
                  <c:v>44047</c:v>
                </c:pt>
                <c:pt idx="217">
                  <c:v>44048</c:v>
                </c:pt>
                <c:pt idx="218">
                  <c:v>44049</c:v>
                </c:pt>
                <c:pt idx="219">
                  <c:v>44050</c:v>
                </c:pt>
                <c:pt idx="220">
                  <c:v>44051</c:v>
                </c:pt>
                <c:pt idx="221">
                  <c:v>44052</c:v>
                </c:pt>
                <c:pt idx="222">
                  <c:v>44053</c:v>
                </c:pt>
                <c:pt idx="223">
                  <c:v>44054</c:v>
                </c:pt>
                <c:pt idx="224">
                  <c:v>44055</c:v>
                </c:pt>
                <c:pt idx="225">
                  <c:v>44056</c:v>
                </c:pt>
                <c:pt idx="226">
                  <c:v>44057</c:v>
                </c:pt>
                <c:pt idx="227">
                  <c:v>44058</c:v>
                </c:pt>
                <c:pt idx="228">
                  <c:v>44059</c:v>
                </c:pt>
                <c:pt idx="229">
                  <c:v>44060</c:v>
                </c:pt>
                <c:pt idx="230">
                  <c:v>44061</c:v>
                </c:pt>
                <c:pt idx="231">
                  <c:v>44062</c:v>
                </c:pt>
                <c:pt idx="232">
                  <c:v>44063</c:v>
                </c:pt>
                <c:pt idx="233">
                  <c:v>44064</c:v>
                </c:pt>
                <c:pt idx="234">
                  <c:v>44065</c:v>
                </c:pt>
                <c:pt idx="235">
                  <c:v>44066</c:v>
                </c:pt>
                <c:pt idx="236">
                  <c:v>44067</c:v>
                </c:pt>
                <c:pt idx="237">
                  <c:v>44068</c:v>
                </c:pt>
                <c:pt idx="238">
                  <c:v>44069</c:v>
                </c:pt>
                <c:pt idx="239">
                  <c:v>44070</c:v>
                </c:pt>
                <c:pt idx="240">
                  <c:v>44071</c:v>
                </c:pt>
                <c:pt idx="241">
                  <c:v>44072</c:v>
                </c:pt>
                <c:pt idx="242">
                  <c:v>44073</c:v>
                </c:pt>
                <c:pt idx="243">
                  <c:v>44074</c:v>
                </c:pt>
                <c:pt idx="244">
                  <c:v>44075</c:v>
                </c:pt>
                <c:pt idx="245">
                  <c:v>44076</c:v>
                </c:pt>
                <c:pt idx="246">
                  <c:v>44077</c:v>
                </c:pt>
                <c:pt idx="247">
                  <c:v>44078</c:v>
                </c:pt>
                <c:pt idx="248">
                  <c:v>44079</c:v>
                </c:pt>
                <c:pt idx="249">
                  <c:v>44080</c:v>
                </c:pt>
                <c:pt idx="250">
                  <c:v>44081</c:v>
                </c:pt>
                <c:pt idx="251">
                  <c:v>44082</c:v>
                </c:pt>
                <c:pt idx="252">
                  <c:v>44083</c:v>
                </c:pt>
                <c:pt idx="253">
                  <c:v>44084</c:v>
                </c:pt>
                <c:pt idx="254">
                  <c:v>44085</c:v>
                </c:pt>
                <c:pt idx="255">
                  <c:v>44086</c:v>
                </c:pt>
                <c:pt idx="256">
                  <c:v>44087</c:v>
                </c:pt>
                <c:pt idx="257">
                  <c:v>44088</c:v>
                </c:pt>
                <c:pt idx="258">
                  <c:v>44089</c:v>
                </c:pt>
                <c:pt idx="259">
                  <c:v>44090</c:v>
                </c:pt>
                <c:pt idx="260">
                  <c:v>44091</c:v>
                </c:pt>
                <c:pt idx="261">
                  <c:v>44092</c:v>
                </c:pt>
                <c:pt idx="262">
                  <c:v>44093</c:v>
                </c:pt>
                <c:pt idx="263">
                  <c:v>44094</c:v>
                </c:pt>
                <c:pt idx="264">
                  <c:v>44095</c:v>
                </c:pt>
                <c:pt idx="265">
                  <c:v>44096</c:v>
                </c:pt>
                <c:pt idx="266">
                  <c:v>44097</c:v>
                </c:pt>
                <c:pt idx="267">
                  <c:v>44098</c:v>
                </c:pt>
                <c:pt idx="268">
                  <c:v>44099</c:v>
                </c:pt>
                <c:pt idx="269">
                  <c:v>44100</c:v>
                </c:pt>
                <c:pt idx="270">
                  <c:v>44101</c:v>
                </c:pt>
                <c:pt idx="271">
                  <c:v>44102</c:v>
                </c:pt>
                <c:pt idx="272">
                  <c:v>44103</c:v>
                </c:pt>
                <c:pt idx="273">
                  <c:v>44104</c:v>
                </c:pt>
                <c:pt idx="274">
                  <c:v>44105</c:v>
                </c:pt>
                <c:pt idx="275">
                  <c:v>44106</c:v>
                </c:pt>
                <c:pt idx="276">
                  <c:v>44107</c:v>
                </c:pt>
                <c:pt idx="277">
                  <c:v>44108</c:v>
                </c:pt>
                <c:pt idx="278">
                  <c:v>44109</c:v>
                </c:pt>
                <c:pt idx="279">
                  <c:v>44110</c:v>
                </c:pt>
                <c:pt idx="280">
                  <c:v>44111</c:v>
                </c:pt>
                <c:pt idx="281">
                  <c:v>44112</c:v>
                </c:pt>
                <c:pt idx="282">
                  <c:v>44113</c:v>
                </c:pt>
                <c:pt idx="283">
                  <c:v>44114</c:v>
                </c:pt>
                <c:pt idx="284">
                  <c:v>44115</c:v>
                </c:pt>
                <c:pt idx="285">
                  <c:v>44116</c:v>
                </c:pt>
                <c:pt idx="286">
                  <c:v>44117</c:v>
                </c:pt>
                <c:pt idx="287">
                  <c:v>44118</c:v>
                </c:pt>
                <c:pt idx="288">
                  <c:v>44119</c:v>
                </c:pt>
                <c:pt idx="289">
                  <c:v>44120</c:v>
                </c:pt>
                <c:pt idx="290">
                  <c:v>44121</c:v>
                </c:pt>
                <c:pt idx="291">
                  <c:v>44122</c:v>
                </c:pt>
                <c:pt idx="292">
                  <c:v>44123</c:v>
                </c:pt>
                <c:pt idx="293">
                  <c:v>44124</c:v>
                </c:pt>
                <c:pt idx="294">
                  <c:v>44125</c:v>
                </c:pt>
                <c:pt idx="295">
                  <c:v>44126</c:v>
                </c:pt>
                <c:pt idx="296">
                  <c:v>44127</c:v>
                </c:pt>
                <c:pt idx="297">
                  <c:v>44128</c:v>
                </c:pt>
                <c:pt idx="298">
                  <c:v>44129</c:v>
                </c:pt>
                <c:pt idx="299">
                  <c:v>44130</c:v>
                </c:pt>
                <c:pt idx="300">
                  <c:v>44131</c:v>
                </c:pt>
                <c:pt idx="301">
                  <c:v>44132</c:v>
                </c:pt>
                <c:pt idx="302">
                  <c:v>44133</c:v>
                </c:pt>
                <c:pt idx="303">
                  <c:v>44134</c:v>
                </c:pt>
                <c:pt idx="304">
                  <c:v>44135</c:v>
                </c:pt>
                <c:pt idx="305">
                  <c:v>44136</c:v>
                </c:pt>
                <c:pt idx="306">
                  <c:v>44137</c:v>
                </c:pt>
                <c:pt idx="307">
                  <c:v>44138</c:v>
                </c:pt>
                <c:pt idx="308">
                  <c:v>44139</c:v>
                </c:pt>
                <c:pt idx="309">
                  <c:v>44140</c:v>
                </c:pt>
                <c:pt idx="310">
                  <c:v>44141</c:v>
                </c:pt>
                <c:pt idx="311">
                  <c:v>44142</c:v>
                </c:pt>
                <c:pt idx="312">
                  <c:v>44143</c:v>
                </c:pt>
                <c:pt idx="313">
                  <c:v>44144</c:v>
                </c:pt>
                <c:pt idx="314">
                  <c:v>44145</c:v>
                </c:pt>
                <c:pt idx="315">
                  <c:v>44146</c:v>
                </c:pt>
                <c:pt idx="316">
                  <c:v>44147</c:v>
                </c:pt>
                <c:pt idx="317">
                  <c:v>44148</c:v>
                </c:pt>
                <c:pt idx="318">
                  <c:v>44149</c:v>
                </c:pt>
                <c:pt idx="319">
                  <c:v>44150</c:v>
                </c:pt>
                <c:pt idx="320">
                  <c:v>44151</c:v>
                </c:pt>
                <c:pt idx="321">
                  <c:v>44152</c:v>
                </c:pt>
                <c:pt idx="322">
                  <c:v>44153</c:v>
                </c:pt>
                <c:pt idx="323">
                  <c:v>44154</c:v>
                </c:pt>
                <c:pt idx="324">
                  <c:v>44155</c:v>
                </c:pt>
                <c:pt idx="325">
                  <c:v>44156</c:v>
                </c:pt>
                <c:pt idx="326">
                  <c:v>44157</c:v>
                </c:pt>
                <c:pt idx="327">
                  <c:v>44158</c:v>
                </c:pt>
                <c:pt idx="328">
                  <c:v>44159</c:v>
                </c:pt>
                <c:pt idx="329">
                  <c:v>44160</c:v>
                </c:pt>
                <c:pt idx="330">
                  <c:v>44161</c:v>
                </c:pt>
                <c:pt idx="331">
                  <c:v>44162</c:v>
                </c:pt>
                <c:pt idx="332">
                  <c:v>44163</c:v>
                </c:pt>
                <c:pt idx="333">
                  <c:v>44164</c:v>
                </c:pt>
                <c:pt idx="334">
                  <c:v>44165</c:v>
                </c:pt>
                <c:pt idx="335">
                  <c:v>44166</c:v>
                </c:pt>
                <c:pt idx="336">
                  <c:v>44167</c:v>
                </c:pt>
                <c:pt idx="337">
                  <c:v>44168</c:v>
                </c:pt>
                <c:pt idx="338">
                  <c:v>44169</c:v>
                </c:pt>
                <c:pt idx="339">
                  <c:v>44170</c:v>
                </c:pt>
                <c:pt idx="340">
                  <c:v>44171</c:v>
                </c:pt>
                <c:pt idx="341">
                  <c:v>44172</c:v>
                </c:pt>
                <c:pt idx="342">
                  <c:v>44173</c:v>
                </c:pt>
                <c:pt idx="343">
                  <c:v>44174</c:v>
                </c:pt>
                <c:pt idx="344">
                  <c:v>44175</c:v>
                </c:pt>
                <c:pt idx="345">
                  <c:v>44176</c:v>
                </c:pt>
                <c:pt idx="346">
                  <c:v>44177</c:v>
                </c:pt>
                <c:pt idx="347">
                  <c:v>44178</c:v>
                </c:pt>
                <c:pt idx="348">
                  <c:v>44179</c:v>
                </c:pt>
                <c:pt idx="349">
                  <c:v>44180</c:v>
                </c:pt>
                <c:pt idx="350">
                  <c:v>44181</c:v>
                </c:pt>
                <c:pt idx="351">
                  <c:v>44182</c:v>
                </c:pt>
                <c:pt idx="352">
                  <c:v>44183</c:v>
                </c:pt>
                <c:pt idx="353">
                  <c:v>44184</c:v>
                </c:pt>
                <c:pt idx="354">
                  <c:v>44185</c:v>
                </c:pt>
                <c:pt idx="355">
                  <c:v>44186</c:v>
                </c:pt>
                <c:pt idx="356">
                  <c:v>44187</c:v>
                </c:pt>
                <c:pt idx="357">
                  <c:v>44188</c:v>
                </c:pt>
                <c:pt idx="358">
                  <c:v>44189</c:v>
                </c:pt>
                <c:pt idx="359">
                  <c:v>44190</c:v>
                </c:pt>
                <c:pt idx="360">
                  <c:v>44191</c:v>
                </c:pt>
                <c:pt idx="361">
                  <c:v>44192</c:v>
                </c:pt>
                <c:pt idx="362">
                  <c:v>44193</c:v>
                </c:pt>
                <c:pt idx="363">
                  <c:v>44194</c:v>
                </c:pt>
                <c:pt idx="364">
                  <c:v>44195</c:v>
                </c:pt>
                <c:pt idx="365">
                  <c:v>44196</c:v>
                </c:pt>
                <c:pt idx="366">
                  <c:v>44197</c:v>
                </c:pt>
                <c:pt idx="367">
                  <c:v>44198</c:v>
                </c:pt>
                <c:pt idx="368">
                  <c:v>44199</c:v>
                </c:pt>
                <c:pt idx="369">
                  <c:v>44200</c:v>
                </c:pt>
                <c:pt idx="370">
                  <c:v>44201</c:v>
                </c:pt>
                <c:pt idx="371">
                  <c:v>44202</c:v>
                </c:pt>
                <c:pt idx="372">
                  <c:v>44203</c:v>
                </c:pt>
                <c:pt idx="373">
                  <c:v>44204</c:v>
                </c:pt>
                <c:pt idx="374">
                  <c:v>44205</c:v>
                </c:pt>
                <c:pt idx="375">
                  <c:v>44206</c:v>
                </c:pt>
                <c:pt idx="376">
                  <c:v>44207</c:v>
                </c:pt>
                <c:pt idx="377">
                  <c:v>44208</c:v>
                </c:pt>
                <c:pt idx="378">
                  <c:v>44209</c:v>
                </c:pt>
                <c:pt idx="379">
                  <c:v>44210</c:v>
                </c:pt>
                <c:pt idx="380">
                  <c:v>44211</c:v>
                </c:pt>
                <c:pt idx="381">
                  <c:v>44212</c:v>
                </c:pt>
                <c:pt idx="382">
                  <c:v>44213</c:v>
                </c:pt>
                <c:pt idx="383">
                  <c:v>44214</c:v>
                </c:pt>
                <c:pt idx="384">
                  <c:v>44215</c:v>
                </c:pt>
                <c:pt idx="385">
                  <c:v>44216</c:v>
                </c:pt>
                <c:pt idx="386">
                  <c:v>44217</c:v>
                </c:pt>
                <c:pt idx="387">
                  <c:v>44218</c:v>
                </c:pt>
                <c:pt idx="388">
                  <c:v>44219</c:v>
                </c:pt>
                <c:pt idx="389">
                  <c:v>44220</c:v>
                </c:pt>
                <c:pt idx="390">
                  <c:v>44221</c:v>
                </c:pt>
                <c:pt idx="391">
                  <c:v>44222</c:v>
                </c:pt>
                <c:pt idx="392">
                  <c:v>44223</c:v>
                </c:pt>
                <c:pt idx="393">
                  <c:v>44224</c:v>
                </c:pt>
                <c:pt idx="394">
                  <c:v>44225</c:v>
                </c:pt>
                <c:pt idx="395">
                  <c:v>44226</c:v>
                </c:pt>
                <c:pt idx="396">
                  <c:v>44227</c:v>
                </c:pt>
                <c:pt idx="397">
                  <c:v>44228</c:v>
                </c:pt>
                <c:pt idx="398">
                  <c:v>44229</c:v>
                </c:pt>
                <c:pt idx="399">
                  <c:v>44230</c:v>
                </c:pt>
                <c:pt idx="400">
                  <c:v>44231</c:v>
                </c:pt>
                <c:pt idx="401">
                  <c:v>44232</c:v>
                </c:pt>
                <c:pt idx="402">
                  <c:v>44233</c:v>
                </c:pt>
                <c:pt idx="403">
                  <c:v>44234</c:v>
                </c:pt>
                <c:pt idx="404">
                  <c:v>44235</c:v>
                </c:pt>
                <c:pt idx="405">
                  <c:v>44236</c:v>
                </c:pt>
                <c:pt idx="406">
                  <c:v>44237</c:v>
                </c:pt>
                <c:pt idx="407">
                  <c:v>44238</c:v>
                </c:pt>
                <c:pt idx="408">
                  <c:v>44239</c:v>
                </c:pt>
                <c:pt idx="409">
                  <c:v>44240</c:v>
                </c:pt>
                <c:pt idx="410">
                  <c:v>44241</c:v>
                </c:pt>
                <c:pt idx="411">
                  <c:v>44242</c:v>
                </c:pt>
                <c:pt idx="412">
                  <c:v>44243</c:v>
                </c:pt>
                <c:pt idx="413">
                  <c:v>44244</c:v>
                </c:pt>
                <c:pt idx="414">
                  <c:v>44245</c:v>
                </c:pt>
                <c:pt idx="415">
                  <c:v>44246</c:v>
                </c:pt>
                <c:pt idx="416">
                  <c:v>44247</c:v>
                </c:pt>
                <c:pt idx="417">
                  <c:v>44248</c:v>
                </c:pt>
                <c:pt idx="418">
                  <c:v>44249</c:v>
                </c:pt>
                <c:pt idx="419">
                  <c:v>44250</c:v>
                </c:pt>
                <c:pt idx="420">
                  <c:v>44251</c:v>
                </c:pt>
                <c:pt idx="421">
                  <c:v>44252</c:v>
                </c:pt>
                <c:pt idx="422">
                  <c:v>44253</c:v>
                </c:pt>
                <c:pt idx="423">
                  <c:v>44254</c:v>
                </c:pt>
                <c:pt idx="424">
                  <c:v>44255</c:v>
                </c:pt>
                <c:pt idx="425">
                  <c:v>44256</c:v>
                </c:pt>
                <c:pt idx="426">
                  <c:v>44257</c:v>
                </c:pt>
                <c:pt idx="427">
                  <c:v>44258</c:v>
                </c:pt>
                <c:pt idx="428">
                  <c:v>44259</c:v>
                </c:pt>
                <c:pt idx="429">
                  <c:v>44260</c:v>
                </c:pt>
                <c:pt idx="430">
                  <c:v>44261</c:v>
                </c:pt>
                <c:pt idx="431">
                  <c:v>44262</c:v>
                </c:pt>
                <c:pt idx="432">
                  <c:v>44263</c:v>
                </c:pt>
                <c:pt idx="433">
                  <c:v>44264</c:v>
                </c:pt>
                <c:pt idx="434">
                  <c:v>44265</c:v>
                </c:pt>
                <c:pt idx="435">
                  <c:v>44266</c:v>
                </c:pt>
                <c:pt idx="436">
                  <c:v>44267</c:v>
                </c:pt>
                <c:pt idx="437">
                  <c:v>44268</c:v>
                </c:pt>
                <c:pt idx="438">
                  <c:v>44269</c:v>
                </c:pt>
                <c:pt idx="439">
                  <c:v>44270</c:v>
                </c:pt>
                <c:pt idx="440">
                  <c:v>44271</c:v>
                </c:pt>
                <c:pt idx="441">
                  <c:v>44272</c:v>
                </c:pt>
                <c:pt idx="442">
                  <c:v>44273</c:v>
                </c:pt>
                <c:pt idx="443">
                  <c:v>44274</c:v>
                </c:pt>
                <c:pt idx="444">
                  <c:v>44275</c:v>
                </c:pt>
                <c:pt idx="445">
                  <c:v>44276</c:v>
                </c:pt>
                <c:pt idx="446">
                  <c:v>44277</c:v>
                </c:pt>
                <c:pt idx="447">
                  <c:v>44278</c:v>
                </c:pt>
                <c:pt idx="448">
                  <c:v>44279</c:v>
                </c:pt>
                <c:pt idx="449">
                  <c:v>44280</c:v>
                </c:pt>
                <c:pt idx="450">
                  <c:v>44281</c:v>
                </c:pt>
                <c:pt idx="451">
                  <c:v>44282</c:v>
                </c:pt>
                <c:pt idx="452">
                  <c:v>44283</c:v>
                </c:pt>
                <c:pt idx="453">
                  <c:v>44284</c:v>
                </c:pt>
                <c:pt idx="454">
                  <c:v>44285</c:v>
                </c:pt>
                <c:pt idx="455">
                  <c:v>44286</c:v>
                </c:pt>
                <c:pt idx="456">
                  <c:v>44287</c:v>
                </c:pt>
                <c:pt idx="457">
                  <c:v>44288</c:v>
                </c:pt>
                <c:pt idx="458">
                  <c:v>44289</c:v>
                </c:pt>
                <c:pt idx="459">
                  <c:v>44290</c:v>
                </c:pt>
                <c:pt idx="460">
                  <c:v>44291</c:v>
                </c:pt>
                <c:pt idx="461">
                  <c:v>44292</c:v>
                </c:pt>
                <c:pt idx="462">
                  <c:v>44293</c:v>
                </c:pt>
                <c:pt idx="463">
                  <c:v>44294</c:v>
                </c:pt>
                <c:pt idx="464">
                  <c:v>44295</c:v>
                </c:pt>
                <c:pt idx="465">
                  <c:v>44296</c:v>
                </c:pt>
                <c:pt idx="466">
                  <c:v>44297</c:v>
                </c:pt>
                <c:pt idx="467">
                  <c:v>44298</c:v>
                </c:pt>
                <c:pt idx="468">
                  <c:v>44299</c:v>
                </c:pt>
                <c:pt idx="469">
                  <c:v>44300</c:v>
                </c:pt>
                <c:pt idx="470">
                  <c:v>44301</c:v>
                </c:pt>
                <c:pt idx="471">
                  <c:v>44302</c:v>
                </c:pt>
                <c:pt idx="472">
                  <c:v>44303</c:v>
                </c:pt>
                <c:pt idx="473">
                  <c:v>44304</c:v>
                </c:pt>
                <c:pt idx="474">
                  <c:v>44305</c:v>
                </c:pt>
                <c:pt idx="475">
                  <c:v>44306</c:v>
                </c:pt>
                <c:pt idx="476">
                  <c:v>44307</c:v>
                </c:pt>
                <c:pt idx="477">
                  <c:v>44308</c:v>
                </c:pt>
                <c:pt idx="478">
                  <c:v>44309</c:v>
                </c:pt>
                <c:pt idx="479">
                  <c:v>44310</c:v>
                </c:pt>
                <c:pt idx="480">
                  <c:v>44311</c:v>
                </c:pt>
                <c:pt idx="481">
                  <c:v>44312</c:v>
                </c:pt>
                <c:pt idx="482">
                  <c:v>44313</c:v>
                </c:pt>
                <c:pt idx="483">
                  <c:v>44314</c:v>
                </c:pt>
                <c:pt idx="484">
                  <c:v>44315</c:v>
                </c:pt>
                <c:pt idx="485">
                  <c:v>44316</c:v>
                </c:pt>
                <c:pt idx="486">
                  <c:v>44317</c:v>
                </c:pt>
                <c:pt idx="487">
                  <c:v>44318</c:v>
                </c:pt>
                <c:pt idx="488">
                  <c:v>44319</c:v>
                </c:pt>
                <c:pt idx="489">
                  <c:v>44320</c:v>
                </c:pt>
                <c:pt idx="490">
                  <c:v>44321</c:v>
                </c:pt>
                <c:pt idx="491">
                  <c:v>44322</c:v>
                </c:pt>
                <c:pt idx="492">
                  <c:v>44323</c:v>
                </c:pt>
                <c:pt idx="493">
                  <c:v>44324</c:v>
                </c:pt>
                <c:pt idx="494">
                  <c:v>44325</c:v>
                </c:pt>
                <c:pt idx="495">
                  <c:v>44326</c:v>
                </c:pt>
                <c:pt idx="496">
                  <c:v>44327</c:v>
                </c:pt>
                <c:pt idx="497">
                  <c:v>44328</c:v>
                </c:pt>
                <c:pt idx="498">
                  <c:v>44329</c:v>
                </c:pt>
                <c:pt idx="499">
                  <c:v>44330</c:v>
                </c:pt>
                <c:pt idx="500">
                  <c:v>44331</c:v>
                </c:pt>
                <c:pt idx="501">
                  <c:v>44332</c:v>
                </c:pt>
                <c:pt idx="502">
                  <c:v>44333</c:v>
                </c:pt>
                <c:pt idx="503">
                  <c:v>44334</c:v>
                </c:pt>
                <c:pt idx="504">
                  <c:v>44335</c:v>
                </c:pt>
                <c:pt idx="505">
                  <c:v>44336</c:v>
                </c:pt>
                <c:pt idx="506">
                  <c:v>44337</c:v>
                </c:pt>
                <c:pt idx="507">
                  <c:v>44338</c:v>
                </c:pt>
                <c:pt idx="508">
                  <c:v>44339</c:v>
                </c:pt>
                <c:pt idx="509">
                  <c:v>44340</c:v>
                </c:pt>
                <c:pt idx="510">
                  <c:v>44341</c:v>
                </c:pt>
                <c:pt idx="511">
                  <c:v>44342</c:v>
                </c:pt>
                <c:pt idx="512">
                  <c:v>44343</c:v>
                </c:pt>
                <c:pt idx="513">
                  <c:v>44344</c:v>
                </c:pt>
                <c:pt idx="514">
                  <c:v>44345</c:v>
                </c:pt>
                <c:pt idx="515">
                  <c:v>44346</c:v>
                </c:pt>
                <c:pt idx="516">
                  <c:v>44347</c:v>
                </c:pt>
                <c:pt idx="517">
                  <c:v>44348</c:v>
                </c:pt>
                <c:pt idx="518">
                  <c:v>44349</c:v>
                </c:pt>
                <c:pt idx="519">
                  <c:v>44350</c:v>
                </c:pt>
                <c:pt idx="520">
                  <c:v>44351</c:v>
                </c:pt>
                <c:pt idx="521">
                  <c:v>44352</c:v>
                </c:pt>
                <c:pt idx="522">
                  <c:v>44353</c:v>
                </c:pt>
                <c:pt idx="523">
                  <c:v>44354</c:v>
                </c:pt>
                <c:pt idx="524">
                  <c:v>44355</c:v>
                </c:pt>
                <c:pt idx="525">
                  <c:v>44356</c:v>
                </c:pt>
                <c:pt idx="526">
                  <c:v>44357</c:v>
                </c:pt>
                <c:pt idx="527">
                  <c:v>44358</c:v>
                </c:pt>
                <c:pt idx="528">
                  <c:v>44359</c:v>
                </c:pt>
                <c:pt idx="529">
                  <c:v>44360</c:v>
                </c:pt>
                <c:pt idx="530">
                  <c:v>44361</c:v>
                </c:pt>
                <c:pt idx="531">
                  <c:v>44362</c:v>
                </c:pt>
                <c:pt idx="532">
                  <c:v>44363</c:v>
                </c:pt>
                <c:pt idx="533">
                  <c:v>44364</c:v>
                </c:pt>
                <c:pt idx="534">
                  <c:v>44365</c:v>
                </c:pt>
                <c:pt idx="535">
                  <c:v>44366</c:v>
                </c:pt>
                <c:pt idx="536">
                  <c:v>44367</c:v>
                </c:pt>
                <c:pt idx="537">
                  <c:v>44368</c:v>
                </c:pt>
                <c:pt idx="538">
                  <c:v>44369</c:v>
                </c:pt>
                <c:pt idx="539">
                  <c:v>44370</c:v>
                </c:pt>
                <c:pt idx="540">
                  <c:v>44371</c:v>
                </c:pt>
                <c:pt idx="541">
                  <c:v>44372</c:v>
                </c:pt>
                <c:pt idx="542">
                  <c:v>44373</c:v>
                </c:pt>
                <c:pt idx="543">
                  <c:v>44374</c:v>
                </c:pt>
                <c:pt idx="544">
                  <c:v>44375</c:v>
                </c:pt>
                <c:pt idx="545">
                  <c:v>44376</c:v>
                </c:pt>
              </c:numCache>
            </c:numRef>
          </c:cat>
          <c:val>
            <c:numRef>
              <c:f>Sheet3!$CE$3:$CE$548</c:f>
              <c:numCache>
                <c:formatCode>General</c:formatCode>
                <c:ptCount val="546"/>
                <c:pt idx="341">
                  <c:v>100</c:v>
                </c:pt>
                <c:pt idx="342">
                  <c:v>100</c:v>
                </c:pt>
                <c:pt idx="343">
                  <c:v>100</c:v>
                </c:pt>
                <c:pt idx="344">
                  <c:v>100</c:v>
                </c:pt>
                <c:pt idx="345">
                  <c:v>100</c:v>
                </c:pt>
                <c:pt idx="346">
                  <c:v>100</c:v>
                </c:pt>
                <c:pt idx="347">
                  <c:v>100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51-9CC8-4140-B968-02DA341257F4}"/>
            </c:ext>
          </c:extLst>
        </c:ser>
        <c:ser>
          <c:idx val="82"/>
          <c:order val="82"/>
          <c:tx>
            <c:strRef>
              <c:f>Sheet3!$CF$2</c:f>
              <c:strCache>
                <c:ptCount val="1"/>
                <c:pt idx="0">
                  <c:v>尊荣牌桌回馈礼物</c:v>
                </c:pt>
              </c:strCache>
            </c:strRef>
          </c:tx>
          <c:spPr>
            <a:ln w="28575" cap="rnd">
              <a:solidFill>
                <a:schemeClr val="accent5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Sheet3!$A$3:$A$548</c:f>
              <c:numCache>
                <c:formatCode>m/d/yyyy</c:formatCode>
                <c:ptCount val="546"/>
                <c:pt idx="0">
                  <c:v>43831</c:v>
                </c:pt>
                <c:pt idx="1">
                  <c:v>43832</c:v>
                </c:pt>
                <c:pt idx="2">
                  <c:v>43833</c:v>
                </c:pt>
                <c:pt idx="3">
                  <c:v>43834</c:v>
                </c:pt>
                <c:pt idx="4">
                  <c:v>43835</c:v>
                </c:pt>
                <c:pt idx="5">
                  <c:v>43836</c:v>
                </c:pt>
                <c:pt idx="6">
                  <c:v>43837</c:v>
                </c:pt>
                <c:pt idx="7">
                  <c:v>43838</c:v>
                </c:pt>
                <c:pt idx="8">
                  <c:v>43839</c:v>
                </c:pt>
                <c:pt idx="9">
                  <c:v>43840</c:v>
                </c:pt>
                <c:pt idx="10">
                  <c:v>43841</c:v>
                </c:pt>
                <c:pt idx="11">
                  <c:v>43842</c:v>
                </c:pt>
                <c:pt idx="12">
                  <c:v>43843</c:v>
                </c:pt>
                <c:pt idx="13">
                  <c:v>43844</c:v>
                </c:pt>
                <c:pt idx="14">
                  <c:v>43845</c:v>
                </c:pt>
                <c:pt idx="15">
                  <c:v>43846</c:v>
                </c:pt>
                <c:pt idx="16">
                  <c:v>43847</c:v>
                </c:pt>
                <c:pt idx="17">
                  <c:v>43848</c:v>
                </c:pt>
                <c:pt idx="18">
                  <c:v>43849</c:v>
                </c:pt>
                <c:pt idx="19">
                  <c:v>43850</c:v>
                </c:pt>
                <c:pt idx="20">
                  <c:v>43851</c:v>
                </c:pt>
                <c:pt idx="21">
                  <c:v>43852</c:v>
                </c:pt>
                <c:pt idx="22">
                  <c:v>43853</c:v>
                </c:pt>
                <c:pt idx="23">
                  <c:v>43854</c:v>
                </c:pt>
                <c:pt idx="24">
                  <c:v>43855</c:v>
                </c:pt>
                <c:pt idx="25">
                  <c:v>43856</c:v>
                </c:pt>
                <c:pt idx="26">
                  <c:v>43857</c:v>
                </c:pt>
                <c:pt idx="27">
                  <c:v>43858</c:v>
                </c:pt>
                <c:pt idx="28">
                  <c:v>43859</c:v>
                </c:pt>
                <c:pt idx="29">
                  <c:v>43860</c:v>
                </c:pt>
                <c:pt idx="30">
                  <c:v>43861</c:v>
                </c:pt>
                <c:pt idx="31">
                  <c:v>43862</c:v>
                </c:pt>
                <c:pt idx="32">
                  <c:v>43863</c:v>
                </c:pt>
                <c:pt idx="33">
                  <c:v>43864</c:v>
                </c:pt>
                <c:pt idx="34">
                  <c:v>43865</c:v>
                </c:pt>
                <c:pt idx="35">
                  <c:v>43866</c:v>
                </c:pt>
                <c:pt idx="36">
                  <c:v>43867</c:v>
                </c:pt>
                <c:pt idx="37">
                  <c:v>43868</c:v>
                </c:pt>
                <c:pt idx="38">
                  <c:v>43869</c:v>
                </c:pt>
                <c:pt idx="39">
                  <c:v>43870</c:v>
                </c:pt>
                <c:pt idx="40">
                  <c:v>43871</c:v>
                </c:pt>
                <c:pt idx="41">
                  <c:v>43872</c:v>
                </c:pt>
                <c:pt idx="42">
                  <c:v>43873</c:v>
                </c:pt>
                <c:pt idx="43">
                  <c:v>43874</c:v>
                </c:pt>
                <c:pt idx="44">
                  <c:v>43875</c:v>
                </c:pt>
                <c:pt idx="45">
                  <c:v>43876</c:v>
                </c:pt>
                <c:pt idx="46">
                  <c:v>43877</c:v>
                </c:pt>
                <c:pt idx="47">
                  <c:v>43878</c:v>
                </c:pt>
                <c:pt idx="48">
                  <c:v>43879</c:v>
                </c:pt>
                <c:pt idx="49">
                  <c:v>43880</c:v>
                </c:pt>
                <c:pt idx="50">
                  <c:v>43881</c:v>
                </c:pt>
                <c:pt idx="51">
                  <c:v>43882</c:v>
                </c:pt>
                <c:pt idx="52">
                  <c:v>43883</c:v>
                </c:pt>
                <c:pt idx="53">
                  <c:v>43884</c:v>
                </c:pt>
                <c:pt idx="54">
                  <c:v>43885</c:v>
                </c:pt>
                <c:pt idx="55">
                  <c:v>43886</c:v>
                </c:pt>
                <c:pt idx="56">
                  <c:v>43887</c:v>
                </c:pt>
                <c:pt idx="57">
                  <c:v>43888</c:v>
                </c:pt>
                <c:pt idx="58">
                  <c:v>43889</c:v>
                </c:pt>
                <c:pt idx="59">
                  <c:v>43890</c:v>
                </c:pt>
                <c:pt idx="60">
                  <c:v>43891</c:v>
                </c:pt>
                <c:pt idx="61">
                  <c:v>43892</c:v>
                </c:pt>
                <c:pt idx="62">
                  <c:v>43893</c:v>
                </c:pt>
                <c:pt idx="63">
                  <c:v>43894</c:v>
                </c:pt>
                <c:pt idx="64">
                  <c:v>43895</c:v>
                </c:pt>
                <c:pt idx="65">
                  <c:v>43896</c:v>
                </c:pt>
                <c:pt idx="66">
                  <c:v>43897</c:v>
                </c:pt>
                <c:pt idx="67">
                  <c:v>43898</c:v>
                </c:pt>
                <c:pt idx="68">
                  <c:v>43899</c:v>
                </c:pt>
                <c:pt idx="69">
                  <c:v>43900</c:v>
                </c:pt>
                <c:pt idx="70">
                  <c:v>43901</c:v>
                </c:pt>
                <c:pt idx="71">
                  <c:v>43902</c:v>
                </c:pt>
                <c:pt idx="72">
                  <c:v>43903</c:v>
                </c:pt>
                <c:pt idx="73">
                  <c:v>43904</c:v>
                </c:pt>
                <c:pt idx="74">
                  <c:v>43905</c:v>
                </c:pt>
                <c:pt idx="75">
                  <c:v>43906</c:v>
                </c:pt>
                <c:pt idx="76">
                  <c:v>43907</c:v>
                </c:pt>
                <c:pt idx="77">
                  <c:v>43908</c:v>
                </c:pt>
                <c:pt idx="78">
                  <c:v>43909</c:v>
                </c:pt>
                <c:pt idx="79">
                  <c:v>43910</c:v>
                </c:pt>
                <c:pt idx="80">
                  <c:v>43911</c:v>
                </c:pt>
                <c:pt idx="81">
                  <c:v>43912</c:v>
                </c:pt>
                <c:pt idx="82">
                  <c:v>43913</c:v>
                </c:pt>
                <c:pt idx="83">
                  <c:v>43914</c:v>
                </c:pt>
                <c:pt idx="84">
                  <c:v>43915</c:v>
                </c:pt>
                <c:pt idx="85">
                  <c:v>43916</c:v>
                </c:pt>
                <c:pt idx="86">
                  <c:v>43917</c:v>
                </c:pt>
                <c:pt idx="87">
                  <c:v>43918</c:v>
                </c:pt>
                <c:pt idx="88">
                  <c:v>43919</c:v>
                </c:pt>
                <c:pt idx="89">
                  <c:v>43920</c:v>
                </c:pt>
                <c:pt idx="90">
                  <c:v>43921</c:v>
                </c:pt>
                <c:pt idx="91">
                  <c:v>43922</c:v>
                </c:pt>
                <c:pt idx="92">
                  <c:v>43923</c:v>
                </c:pt>
                <c:pt idx="93">
                  <c:v>43924</c:v>
                </c:pt>
                <c:pt idx="94">
                  <c:v>43925</c:v>
                </c:pt>
                <c:pt idx="95">
                  <c:v>43926</c:v>
                </c:pt>
                <c:pt idx="96">
                  <c:v>43927</c:v>
                </c:pt>
                <c:pt idx="97">
                  <c:v>43928</c:v>
                </c:pt>
                <c:pt idx="98">
                  <c:v>43929</c:v>
                </c:pt>
                <c:pt idx="99">
                  <c:v>43930</c:v>
                </c:pt>
                <c:pt idx="100">
                  <c:v>43931</c:v>
                </c:pt>
                <c:pt idx="101">
                  <c:v>43932</c:v>
                </c:pt>
                <c:pt idx="102">
                  <c:v>43933</c:v>
                </c:pt>
                <c:pt idx="103">
                  <c:v>43934</c:v>
                </c:pt>
                <c:pt idx="104">
                  <c:v>43935</c:v>
                </c:pt>
                <c:pt idx="105">
                  <c:v>43936</c:v>
                </c:pt>
                <c:pt idx="106">
                  <c:v>43937</c:v>
                </c:pt>
                <c:pt idx="107">
                  <c:v>43938</c:v>
                </c:pt>
                <c:pt idx="108">
                  <c:v>43939</c:v>
                </c:pt>
                <c:pt idx="109">
                  <c:v>43940</c:v>
                </c:pt>
                <c:pt idx="110">
                  <c:v>43941</c:v>
                </c:pt>
                <c:pt idx="111">
                  <c:v>43942</c:v>
                </c:pt>
                <c:pt idx="112">
                  <c:v>43943</c:v>
                </c:pt>
                <c:pt idx="113">
                  <c:v>43944</c:v>
                </c:pt>
                <c:pt idx="114">
                  <c:v>43945</c:v>
                </c:pt>
                <c:pt idx="115">
                  <c:v>43946</c:v>
                </c:pt>
                <c:pt idx="116">
                  <c:v>43947</c:v>
                </c:pt>
                <c:pt idx="117">
                  <c:v>43948</c:v>
                </c:pt>
                <c:pt idx="118">
                  <c:v>43949</c:v>
                </c:pt>
                <c:pt idx="119">
                  <c:v>43950</c:v>
                </c:pt>
                <c:pt idx="120">
                  <c:v>43951</c:v>
                </c:pt>
                <c:pt idx="121">
                  <c:v>43952</c:v>
                </c:pt>
                <c:pt idx="122">
                  <c:v>43953</c:v>
                </c:pt>
                <c:pt idx="123">
                  <c:v>43954</c:v>
                </c:pt>
                <c:pt idx="124">
                  <c:v>43955</c:v>
                </c:pt>
                <c:pt idx="125">
                  <c:v>43956</c:v>
                </c:pt>
                <c:pt idx="126">
                  <c:v>43957</c:v>
                </c:pt>
                <c:pt idx="127">
                  <c:v>43958</c:v>
                </c:pt>
                <c:pt idx="128">
                  <c:v>43959</c:v>
                </c:pt>
                <c:pt idx="129">
                  <c:v>43960</c:v>
                </c:pt>
                <c:pt idx="130">
                  <c:v>43961</c:v>
                </c:pt>
                <c:pt idx="131">
                  <c:v>43962</c:v>
                </c:pt>
                <c:pt idx="132">
                  <c:v>43963</c:v>
                </c:pt>
                <c:pt idx="133">
                  <c:v>43964</c:v>
                </c:pt>
                <c:pt idx="134">
                  <c:v>43965</c:v>
                </c:pt>
                <c:pt idx="135">
                  <c:v>43966</c:v>
                </c:pt>
                <c:pt idx="136">
                  <c:v>43967</c:v>
                </c:pt>
                <c:pt idx="137">
                  <c:v>43968</c:v>
                </c:pt>
                <c:pt idx="138">
                  <c:v>43969</c:v>
                </c:pt>
                <c:pt idx="139">
                  <c:v>43970</c:v>
                </c:pt>
                <c:pt idx="140">
                  <c:v>43971</c:v>
                </c:pt>
                <c:pt idx="141">
                  <c:v>43972</c:v>
                </c:pt>
                <c:pt idx="142">
                  <c:v>43973</c:v>
                </c:pt>
                <c:pt idx="143">
                  <c:v>43974</c:v>
                </c:pt>
                <c:pt idx="144">
                  <c:v>43975</c:v>
                </c:pt>
                <c:pt idx="145">
                  <c:v>43976</c:v>
                </c:pt>
                <c:pt idx="146">
                  <c:v>43977</c:v>
                </c:pt>
                <c:pt idx="147">
                  <c:v>43978</c:v>
                </c:pt>
                <c:pt idx="148">
                  <c:v>43979</c:v>
                </c:pt>
                <c:pt idx="149">
                  <c:v>43980</c:v>
                </c:pt>
                <c:pt idx="150">
                  <c:v>43981</c:v>
                </c:pt>
                <c:pt idx="151">
                  <c:v>43982</c:v>
                </c:pt>
                <c:pt idx="152">
                  <c:v>43983</c:v>
                </c:pt>
                <c:pt idx="153">
                  <c:v>43984</c:v>
                </c:pt>
                <c:pt idx="154">
                  <c:v>43985</c:v>
                </c:pt>
                <c:pt idx="155">
                  <c:v>43986</c:v>
                </c:pt>
                <c:pt idx="156">
                  <c:v>43987</c:v>
                </c:pt>
                <c:pt idx="157">
                  <c:v>43988</c:v>
                </c:pt>
                <c:pt idx="158">
                  <c:v>43989</c:v>
                </c:pt>
                <c:pt idx="159">
                  <c:v>43990</c:v>
                </c:pt>
                <c:pt idx="160">
                  <c:v>43991</c:v>
                </c:pt>
                <c:pt idx="161">
                  <c:v>43992</c:v>
                </c:pt>
                <c:pt idx="162">
                  <c:v>43993</c:v>
                </c:pt>
                <c:pt idx="163">
                  <c:v>43994</c:v>
                </c:pt>
                <c:pt idx="164">
                  <c:v>43995</c:v>
                </c:pt>
                <c:pt idx="165">
                  <c:v>43996</c:v>
                </c:pt>
                <c:pt idx="166">
                  <c:v>43997</c:v>
                </c:pt>
                <c:pt idx="167">
                  <c:v>43998</c:v>
                </c:pt>
                <c:pt idx="168">
                  <c:v>43999</c:v>
                </c:pt>
                <c:pt idx="169">
                  <c:v>44000</c:v>
                </c:pt>
                <c:pt idx="170">
                  <c:v>44001</c:v>
                </c:pt>
                <c:pt idx="171">
                  <c:v>44002</c:v>
                </c:pt>
                <c:pt idx="172">
                  <c:v>44003</c:v>
                </c:pt>
                <c:pt idx="173">
                  <c:v>44004</c:v>
                </c:pt>
                <c:pt idx="174">
                  <c:v>44005</c:v>
                </c:pt>
                <c:pt idx="175">
                  <c:v>44006</c:v>
                </c:pt>
                <c:pt idx="176">
                  <c:v>44007</c:v>
                </c:pt>
                <c:pt idx="177">
                  <c:v>44008</c:v>
                </c:pt>
                <c:pt idx="178">
                  <c:v>44009</c:v>
                </c:pt>
                <c:pt idx="179">
                  <c:v>44010</c:v>
                </c:pt>
                <c:pt idx="180">
                  <c:v>44011</c:v>
                </c:pt>
                <c:pt idx="181">
                  <c:v>44012</c:v>
                </c:pt>
                <c:pt idx="182">
                  <c:v>44013</c:v>
                </c:pt>
                <c:pt idx="183">
                  <c:v>44014</c:v>
                </c:pt>
                <c:pt idx="184">
                  <c:v>44015</c:v>
                </c:pt>
                <c:pt idx="185">
                  <c:v>44016</c:v>
                </c:pt>
                <c:pt idx="186">
                  <c:v>44017</c:v>
                </c:pt>
                <c:pt idx="187">
                  <c:v>44018</c:v>
                </c:pt>
                <c:pt idx="188">
                  <c:v>44019</c:v>
                </c:pt>
                <c:pt idx="189">
                  <c:v>44020</c:v>
                </c:pt>
                <c:pt idx="190">
                  <c:v>44021</c:v>
                </c:pt>
                <c:pt idx="191">
                  <c:v>44022</c:v>
                </c:pt>
                <c:pt idx="192">
                  <c:v>44023</c:v>
                </c:pt>
                <c:pt idx="193">
                  <c:v>44024</c:v>
                </c:pt>
                <c:pt idx="194">
                  <c:v>44025</c:v>
                </c:pt>
                <c:pt idx="195">
                  <c:v>44026</c:v>
                </c:pt>
                <c:pt idx="196">
                  <c:v>44027</c:v>
                </c:pt>
                <c:pt idx="197">
                  <c:v>44028</c:v>
                </c:pt>
                <c:pt idx="198">
                  <c:v>44029</c:v>
                </c:pt>
                <c:pt idx="199">
                  <c:v>44030</c:v>
                </c:pt>
                <c:pt idx="200">
                  <c:v>44031</c:v>
                </c:pt>
                <c:pt idx="201">
                  <c:v>44032</c:v>
                </c:pt>
                <c:pt idx="202">
                  <c:v>44033</c:v>
                </c:pt>
                <c:pt idx="203">
                  <c:v>44034</c:v>
                </c:pt>
                <c:pt idx="204">
                  <c:v>44035</c:v>
                </c:pt>
                <c:pt idx="205">
                  <c:v>44036</c:v>
                </c:pt>
                <c:pt idx="206">
                  <c:v>44037</c:v>
                </c:pt>
                <c:pt idx="207">
                  <c:v>44038</c:v>
                </c:pt>
                <c:pt idx="208">
                  <c:v>44039</c:v>
                </c:pt>
                <c:pt idx="209">
                  <c:v>44040</c:v>
                </c:pt>
                <c:pt idx="210">
                  <c:v>44041</c:v>
                </c:pt>
                <c:pt idx="211">
                  <c:v>44042</c:v>
                </c:pt>
                <c:pt idx="212">
                  <c:v>44043</c:v>
                </c:pt>
                <c:pt idx="213">
                  <c:v>44044</c:v>
                </c:pt>
                <c:pt idx="214">
                  <c:v>44045</c:v>
                </c:pt>
                <c:pt idx="215">
                  <c:v>44046</c:v>
                </c:pt>
                <c:pt idx="216">
                  <c:v>44047</c:v>
                </c:pt>
                <c:pt idx="217">
                  <c:v>44048</c:v>
                </c:pt>
                <c:pt idx="218">
                  <c:v>44049</c:v>
                </c:pt>
                <c:pt idx="219">
                  <c:v>44050</c:v>
                </c:pt>
                <c:pt idx="220">
                  <c:v>44051</c:v>
                </c:pt>
                <c:pt idx="221">
                  <c:v>44052</c:v>
                </c:pt>
                <c:pt idx="222">
                  <c:v>44053</c:v>
                </c:pt>
                <c:pt idx="223">
                  <c:v>44054</c:v>
                </c:pt>
                <c:pt idx="224">
                  <c:v>44055</c:v>
                </c:pt>
                <c:pt idx="225">
                  <c:v>44056</c:v>
                </c:pt>
                <c:pt idx="226">
                  <c:v>44057</c:v>
                </c:pt>
                <c:pt idx="227">
                  <c:v>44058</c:v>
                </c:pt>
                <c:pt idx="228">
                  <c:v>44059</c:v>
                </c:pt>
                <c:pt idx="229">
                  <c:v>44060</c:v>
                </c:pt>
                <c:pt idx="230">
                  <c:v>44061</c:v>
                </c:pt>
                <c:pt idx="231">
                  <c:v>44062</c:v>
                </c:pt>
                <c:pt idx="232">
                  <c:v>44063</c:v>
                </c:pt>
                <c:pt idx="233">
                  <c:v>44064</c:v>
                </c:pt>
                <c:pt idx="234">
                  <c:v>44065</c:v>
                </c:pt>
                <c:pt idx="235">
                  <c:v>44066</c:v>
                </c:pt>
                <c:pt idx="236">
                  <c:v>44067</c:v>
                </c:pt>
                <c:pt idx="237">
                  <c:v>44068</c:v>
                </c:pt>
                <c:pt idx="238">
                  <c:v>44069</c:v>
                </c:pt>
                <c:pt idx="239">
                  <c:v>44070</c:v>
                </c:pt>
                <c:pt idx="240">
                  <c:v>44071</c:v>
                </c:pt>
                <c:pt idx="241">
                  <c:v>44072</c:v>
                </c:pt>
                <c:pt idx="242">
                  <c:v>44073</c:v>
                </c:pt>
                <c:pt idx="243">
                  <c:v>44074</c:v>
                </c:pt>
                <c:pt idx="244">
                  <c:v>44075</c:v>
                </c:pt>
                <c:pt idx="245">
                  <c:v>44076</c:v>
                </c:pt>
                <c:pt idx="246">
                  <c:v>44077</c:v>
                </c:pt>
                <c:pt idx="247">
                  <c:v>44078</c:v>
                </c:pt>
                <c:pt idx="248">
                  <c:v>44079</c:v>
                </c:pt>
                <c:pt idx="249">
                  <c:v>44080</c:v>
                </c:pt>
                <c:pt idx="250">
                  <c:v>44081</c:v>
                </c:pt>
                <c:pt idx="251">
                  <c:v>44082</c:v>
                </c:pt>
                <c:pt idx="252">
                  <c:v>44083</c:v>
                </c:pt>
                <c:pt idx="253">
                  <c:v>44084</c:v>
                </c:pt>
                <c:pt idx="254">
                  <c:v>44085</c:v>
                </c:pt>
                <c:pt idx="255">
                  <c:v>44086</c:v>
                </c:pt>
                <c:pt idx="256">
                  <c:v>44087</c:v>
                </c:pt>
                <c:pt idx="257">
                  <c:v>44088</c:v>
                </c:pt>
                <c:pt idx="258">
                  <c:v>44089</c:v>
                </c:pt>
                <c:pt idx="259">
                  <c:v>44090</c:v>
                </c:pt>
                <c:pt idx="260">
                  <c:v>44091</c:v>
                </c:pt>
                <c:pt idx="261">
                  <c:v>44092</c:v>
                </c:pt>
                <c:pt idx="262">
                  <c:v>44093</c:v>
                </c:pt>
                <c:pt idx="263">
                  <c:v>44094</c:v>
                </c:pt>
                <c:pt idx="264">
                  <c:v>44095</c:v>
                </c:pt>
                <c:pt idx="265">
                  <c:v>44096</c:v>
                </c:pt>
                <c:pt idx="266">
                  <c:v>44097</c:v>
                </c:pt>
                <c:pt idx="267">
                  <c:v>44098</c:v>
                </c:pt>
                <c:pt idx="268">
                  <c:v>44099</c:v>
                </c:pt>
                <c:pt idx="269">
                  <c:v>44100</c:v>
                </c:pt>
                <c:pt idx="270">
                  <c:v>44101</c:v>
                </c:pt>
                <c:pt idx="271">
                  <c:v>44102</c:v>
                </c:pt>
                <c:pt idx="272">
                  <c:v>44103</c:v>
                </c:pt>
                <c:pt idx="273">
                  <c:v>44104</c:v>
                </c:pt>
                <c:pt idx="274">
                  <c:v>44105</c:v>
                </c:pt>
                <c:pt idx="275">
                  <c:v>44106</c:v>
                </c:pt>
                <c:pt idx="276">
                  <c:v>44107</c:v>
                </c:pt>
                <c:pt idx="277">
                  <c:v>44108</c:v>
                </c:pt>
                <c:pt idx="278">
                  <c:v>44109</c:v>
                </c:pt>
                <c:pt idx="279">
                  <c:v>44110</c:v>
                </c:pt>
                <c:pt idx="280">
                  <c:v>44111</c:v>
                </c:pt>
                <c:pt idx="281">
                  <c:v>44112</c:v>
                </c:pt>
                <c:pt idx="282">
                  <c:v>44113</c:v>
                </c:pt>
                <c:pt idx="283">
                  <c:v>44114</c:v>
                </c:pt>
                <c:pt idx="284">
                  <c:v>44115</c:v>
                </c:pt>
                <c:pt idx="285">
                  <c:v>44116</c:v>
                </c:pt>
                <c:pt idx="286">
                  <c:v>44117</c:v>
                </c:pt>
                <c:pt idx="287">
                  <c:v>44118</c:v>
                </c:pt>
                <c:pt idx="288">
                  <c:v>44119</c:v>
                </c:pt>
                <c:pt idx="289">
                  <c:v>44120</c:v>
                </c:pt>
                <c:pt idx="290">
                  <c:v>44121</c:v>
                </c:pt>
                <c:pt idx="291">
                  <c:v>44122</c:v>
                </c:pt>
                <c:pt idx="292">
                  <c:v>44123</c:v>
                </c:pt>
                <c:pt idx="293">
                  <c:v>44124</c:v>
                </c:pt>
                <c:pt idx="294">
                  <c:v>44125</c:v>
                </c:pt>
                <c:pt idx="295">
                  <c:v>44126</c:v>
                </c:pt>
                <c:pt idx="296">
                  <c:v>44127</c:v>
                </c:pt>
                <c:pt idx="297">
                  <c:v>44128</c:v>
                </c:pt>
                <c:pt idx="298">
                  <c:v>44129</c:v>
                </c:pt>
                <c:pt idx="299">
                  <c:v>44130</c:v>
                </c:pt>
                <c:pt idx="300">
                  <c:v>44131</c:v>
                </c:pt>
                <c:pt idx="301">
                  <c:v>44132</c:v>
                </c:pt>
                <c:pt idx="302">
                  <c:v>44133</c:v>
                </c:pt>
                <c:pt idx="303">
                  <c:v>44134</c:v>
                </c:pt>
                <c:pt idx="304">
                  <c:v>44135</c:v>
                </c:pt>
                <c:pt idx="305">
                  <c:v>44136</c:v>
                </c:pt>
                <c:pt idx="306">
                  <c:v>44137</c:v>
                </c:pt>
                <c:pt idx="307">
                  <c:v>44138</c:v>
                </c:pt>
                <c:pt idx="308">
                  <c:v>44139</c:v>
                </c:pt>
                <c:pt idx="309">
                  <c:v>44140</c:v>
                </c:pt>
                <c:pt idx="310">
                  <c:v>44141</c:v>
                </c:pt>
                <c:pt idx="311">
                  <c:v>44142</c:v>
                </c:pt>
                <c:pt idx="312">
                  <c:v>44143</c:v>
                </c:pt>
                <c:pt idx="313">
                  <c:v>44144</c:v>
                </c:pt>
                <c:pt idx="314">
                  <c:v>44145</c:v>
                </c:pt>
                <c:pt idx="315">
                  <c:v>44146</c:v>
                </c:pt>
                <c:pt idx="316">
                  <c:v>44147</c:v>
                </c:pt>
                <c:pt idx="317">
                  <c:v>44148</c:v>
                </c:pt>
                <c:pt idx="318">
                  <c:v>44149</c:v>
                </c:pt>
                <c:pt idx="319">
                  <c:v>44150</c:v>
                </c:pt>
                <c:pt idx="320">
                  <c:v>44151</c:v>
                </c:pt>
                <c:pt idx="321">
                  <c:v>44152</c:v>
                </c:pt>
                <c:pt idx="322">
                  <c:v>44153</c:v>
                </c:pt>
                <c:pt idx="323">
                  <c:v>44154</c:v>
                </c:pt>
                <c:pt idx="324">
                  <c:v>44155</c:v>
                </c:pt>
                <c:pt idx="325">
                  <c:v>44156</c:v>
                </c:pt>
                <c:pt idx="326">
                  <c:v>44157</c:v>
                </c:pt>
                <c:pt idx="327">
                  <c:v>44158</c:v>
                </c:pt>
                <c:pt idx="328">
                  <c:v>44159</c:v>
                </c:pt>
                <c:pt idx="329">
                  <c:v>44160</c:v>
                </c:pt>
                <c:pt idx="330">
                  <c:v>44161</c:v>
                </c:pt>
                <c:pt idx="331">
                  <c:v>44162</c:v>
                </c:pt>
                <c:pt idx="332">
                  <c:v>44163</c:v>
                </c:pt>
                <c:pt idx="333">
                  <c:v>44164</c:v>
                </c:pt>
                <c:pt idx="334">
                  <c:v>44165</c:v>
                </c:pt>
                <c:pt idx="335">
                  <c:v>44166</c:v>
                </c:pt>
                <c:pt idx="336">
                  <c:v>44167</c:v>
                </c:pt>
                <c:pt idx="337">
                  <c:v>44168</c:v>
                </c:pt>
                <c:pt idx="338">
                  <c:v>44169</c:v>
                </c:pt>
                <c:pt idx="339">
                  <c:v>44170</c:v>
                </c:pt>
                <c:pt idx="340">
                  <c:v>44171</c:v>
                </c:pt>
                <c:pt idx="341">
                  <c:v>44172</c:v>
                </c:pt>
                <c:pt idx="342">
                  <c:v>44173</c:v>
                </c:pt>
                <c:pt idx="343">
                  <c:v>44174</c:v>
                </c:pt>
                <c:pt idx="344">
                  <c:v>44175</c:v>
                </c:pt>
                <c:pt idx="345">
                  <c:v>44176</c:v>
                </c:pt>
                <c:pt idx="346">
                  <c:v>44177</c:v>
                </c:pt>
                <c:pt idx="347">
                  <c:v>44178</c:v>
                </c:pt>
                <c:pt idx="348">
                  <c:v>44179</c:v>
                </c:pt>
                <c:pt idx="349">
                  <c:v>44180</c:v>
                </c:pt>
                <c:pt idx="350">
                  <c:v>44181</c:v>
                </c:pt>
                <c:pt idx="351">
                  <c:v>44182</c:v>
                </c:pt>
                <c:pt idx="352">
                  <c:v>44183</c:v>
                </c:pt>
                <c:pt idx="353">
                  <c:v>44184</c:v>
                </c:pt>
                <c:pt idx="354">
                  <c:v>44185</c:v>
                </c:pt>
                <c:pt idx="355">
                  <c:v>44186</c:v>
                </c:pt>
                <c:pt idx="356">
                  <c:v>44187</c:v>
                </c:pt>
                <c:pt idx="357">
                  <c:v>44188</c:v>
                </c:pt>
                <c:pt idx="358">
                  <c:v>44189</c:v>
                </c:pt>
                <c:pt idx="359">
                  <c:v>44190</c:v>
                </c:pt>
                <c:pt idx="360">
                  <c:v>44191</c:v>
                </c:pt>
                <c:pt idx="361">
                  <c:v>44192</c:v>
                </c:pt>
                <c:pt idx="362">
                  <c:v>44193</c:v>
                </c:pt>
                <c:pt idx="363">
                  <c:v>44194</c:v>
                </c:pt>
                <c:pt idx="364">
                  <c:v>44195</c:v>
                </c:pt>
                <c:pt idx="365">
                  <c:v>44196</c:v>
                </c:pt>
                <c:pt idx="366">
                  <c:v>44197</c:v>
                </c:pt>
                <c:pt idx="367">
                  <c:v>44198</c:v>
                </c:pt>
                <c:pt idx="368">
                  <c:v>44199</c:v>
                </c:pt>
                <c:pt idx="369">
                  <c:v>44200</c:v>
                </c:pt>
                <c:pt idx="370">
                  <c:v>44201</c:v>
                </c:pt>
                <c:pt idx="371">
                  <c:v>44202</c:v>
                </c:pt>
                <c:pt idx="372">
                  <c:v>44203</c:v>
                </c:pt>
                <c:pt idx="373">
                  <c:v>44204</c:v>
                </c:pt>
                <c:pt idx="374">
                  <c:v>44205</c:v>
                </c:pt>
                <c:pt idx="375">
                  <c:v>44206</c:v>
                </c:pt>
                <c:pt idx="376">
                  <c:v>44207</c:v>
                </c:pt>
                <c:pt idx="377">
                  <c:v>44208</c:v>
                </c:pt>
                <c:pt idx="378">
                  <c:v>44209</c:v>
                </c:pt>
                <c:pt idx="379">
                  <c:v>44210</c:v>
                </c:pt>
                <c:pt idx="380">
                  <c:v>44211</c:v>
                </c:pt>
                <c:pt idx="381">
                  <c:v>44212</c:v>
                </c:pt>
                <c:pt idx="382">
                  <c:v>44213</c:v>
                </c:pt>
                <c:pt idx="383">
                  <c:v>44214</c:v>
                </c:pt>
                <c:pt idx="384">
                  <c:v>44215</c:v>
                </c:pt>
                <c:pt idx="385">
                  <c:v>44216</c:v>
                </c:pt>
                <c:pt idx="386">
                  <c:v>44217</c:v>
                </c:pt>
                <c:pt idx="387">
                  <c:v>44218</c:v>
                </c:pt>
                <c:pt idx="388">
                  <c:v>44219</c:v>
                </c:pt>
                <c:pt idx="389">
                  <c:v>44220</c:v>
                </c:pt>
                <c:pt idx="390">
                  <c:v>44221</c:v>
                </c:pt>
                <c:pt idx="391">
                  <c:v>44222</c:v>
                </c:pt>
                <c:pt idx="392">
                  <c:v>44223</c:v>
                </c:pt>
                <c:pt idx="393">
                  <c:v>44224</c:v>
                </c:pt>
                <c:pt idx="394">
                  <c:v>44225</c:v>
                </c:pt>
                <c:pt idx="395">
                  <c:v>44226</c:v>
                </c:pt>
                <c:pt idx="396">
                  <c:v>44227</c:v>
                </c:pt>
                <c:pt idx="397">
                  <c:v>44228</c:v>
                </c:pt>
                <c:pt idx="398">
                  <c:v>44229</c:v>
                </c:pt>
                <c:pt idx="399">
                  <c:v>44230</c:v>
                </c:pt>
                <c:pt idx="400">
                  <c:v>44231</c:v>
                </c:pt>
                <c:pt idx="401">
                  <c:v>44232</c:v>
                </c:pt>
                <c:pt idx="402">
                  <c:v>44233</c:v>
                </c:pt>
                <c:pt idx="403">
                  <c:v>44234</c:v>
                </c:pt>
                <c:pt idx="404">
                  <c:v>44235</c:v>
                </c:pt>
                <c:pt idx="405">
                  <c:v>44236</c:v>
                </c:pt>
                <c:pt idx="406">
                  <c:v>44237</c:v>
                </c:pt>
                <c:pt idx="407">
                  <c:v>44238</c:v>
                </c:pt>
                <c:pt idx="408">
                  <c:v>44239</c:v>
                </c:pt>
                <c:pt idx="409">
                  <c:v>44240</c:v>
                </c:pt>
                <c:pt idx="410">
                  <c:v>44241</c:v>
                </c:pt>
                <c:pt idx="411">
                  <c:v>44242</c:v>
                </c:pt>
                <c:pt idx="412">
                  <c:v>44243</c:v>
                </c:pt>
                <c:pt idx="413">
                  <c:v>44244</c:v>
                </c:pt>
                <c:pt idx="414">
                  <c:v>44245</c:v>
                </c:pt>
                <c:pt idx="415">
                  <c:v>44246</c:v>
                </c:pt>
                <c:pt idx="416">
                  <c:v>44247</c:v>
                </c:pt>
                <c:pt idx="417">
                  <c:v>44248</c:v>
                </c:pt>
                <c:pt idx="418">
                  <c:v>44249</c:v>
                </c:pt>
                <c:pt idx="419">
                  <c:v>44250</c:v>
                </c:pt>
                <c:pt idx="420">
                  <c:v>44251</c:v>
                </c:pt>
                <c:pt idx="421">
                  <c:v>44252</c:v>
                </c:pt>
                <c:pt idx="422">
                  <c:v>44253</c:v>
                </c:pt>
                <c:pt idx="423">
                  <c:v>44254</c:v>
                </c:pt>
                <c:pt idx="424">
                  <c:v>44255</c:v>
                </c:pt>
                <c:pt idx="425">
                  <c:v>44256</c:v>
                </c:pt>
                <c:pt idx="426">
                  <c:v>44257</c:v>
                </c:pt>
                <c:pt idx="427">
                  <c:v>44258</c:v>
                </c:pt>
                <c:pt idx="428">
                  <c:v>44259</c:v>
                </c:pt>
                <c:pt idx="429">
                  <c:v>44260</c:v>
                </c:pt>
                <c:pt idx="430">
                  <c:v>44261</c:v>
                </c:pt>
                <c:pt idx="431">
                  <c:v>44262</c:v>
                </c:pt>
                <c:pt idx="432">
                  <c:v>44263</c:v>
                </c:pt>
                <c:pt idx="433">
                  <c:v>44264</c:v>
                </c:pt>
                <c:pt idx="434">
                  <c:v>44265</c:v>
                </c:pt>
                <c:pt idx="435">
                  <c:v>44266</c:v>
                </c:pt>
                <c:pt idx="436">
                  <c:v>44267</c:v>
                </c:pt>
                <c:pt idx="437">
                  <c:v>44268</c:v>
                </c:pt>
                <c:pt idx="438">
                  <c:v>44269</c:v>
                </c:pt>
                <c:pt idx="439">
                  <c:v>44270</c:v>
                </c:pt>
                <c:pt idx="440">
                  <c:v>44271</c:v>
                </c:pt>
                <c:pt idx="441">
                  <c:v>44272</c:v>
                </c:pt>
                <c:pt idx="442">
                  <c:v>44273</c:v>
                </c:pt>
                <c:pt idx="443">
                  <c:v>44274</c:v>
                </c:pt>
                <c:pt idx="444">
                  <c:v>44275</c:v>
                </c:pt>
                <c:pt idx="445">
                  <c:v>44276</c:v>
                </c:pt>
                <c:pt idx="446">
                  <c:v>44277</c:v>
                </c:pt>
                <c:pt idx="447">
                  <c:v>44278</c:v>
                </c:pt>
                <c:pt idx="448">
                  <c:v>44279</c:v>
                </c:pt>
                <c:pt idx="449">
                  <c:v>44280</c:v>
                </c:pt>
                <c:pt idx="450">
                  <c:v>44281</c:v>
                </c:pt>
                <c:pt idx="451">
                  <c:v>44282</c:v>
                </c:pt>
                <c:pt idx="452">
                  <c:v>44283</c:v>
                </c:pt>
                <c:pt idx="453">
                  <c:v>44284</c:v>
                </c:pt>
                <c:pt idx="454">
                  <c:v>44285</c:v>
                </c:pt>
                <c:pt idx="455">
                  <c:v>44286</c:v>
                </c:pt>
                <c:pt idx="456">
                  <c:v>44287</c:v>
                </c:pt>
                <c:pt idx="457">
                  <c:v>44288</c:v>
                </c:pt>
                <c:pt idx="458">
                  <c:v>44289</c:v>
                </c:pt>
                <c:pt idx="459">
                  <c:v>44290</c:v>
                </c:pt>
                <c:pt idx="460">
                  <c:v>44291</c:v>
                </c:pt>
                <c:pt idx="461">
                  <c:v>44292</c:v>
                </c:pt>
                <c:pt idx="462">
                  <c:v>44293</c:v>
                </c:pt>
                <c:pt idx="463">
                  <c:v>44294</c:v>
                </c:pt>
                <c:pt idx="464">
                  <c:v>44295</c:v>
                </c:pt>
                <c:pt idx="465">
                  <c:v>44296</c:v>
                </c:pt>
                <c:pt idx="466">
                  <c:v>44297</c:v>
                </c:pt>
                <c:pt idx="467">
                  <c:v>44298</c:v>
                </c:pt>
                <c:pt idx="468">
                  <c:v>44299</c:v>
                </c:pt>
                <c:pt idx="469">
                  <c:v>44300</c:v>
                </c:pt>
                <c:pt idx="470">
                  <c:v>44301</c:v>
                </c:pt>
                <c:pt idx="471">
                  <c:v>44302</c:v>
                </c:pt>
                <c:pt idx="472">
                  <c:v>44303</c:v>
                </c:pt>
                <c:pt idx="473">
                  <c:v>44304</c:v>
                </c:pt>
                <c:pt idx="474">
                  <c:v>44305</c:v>
                </c:pt>
                <c:pt idx="475">
                  <c:v>44306</c:v>
                </c:pt>
                <c:pt idx="476">
                  <c:v>44307</c:v>
                </c:pt>
                <c:pt idx="477">
                  <c:v>44308</c:v>
                </c:pt>
                <c:pt idx="478">
                  <c:v>44309</c:v>
                </c:pt>
                <c:pt idx="479">
                  <c:v>44310</c:v>
                </c:pt>
                <c:pt idx="480">
                  <c:v>44311</c:v>
                </c:pt>
                <c:pt idx="481">
                  <c:v>44312</c:v>
                </c:pt>
                <c:pt idx="482">
                  <c:v>44313</c:v>
                </c:pt>
                <c:pt idx="483">
                  <c:v>44314</c:v>
                </c:pt>
                <c:pt idx="484">
                  <c:v>44315</c:v>
                </c:pt>
                <c:pt idx="485">
                  <c:v>44316</c:v>
                </c:pt>
                <c:pt idx="486">
                  <c:v>44317</c:v>
                </c:pt>
                <c:pt idx="487">
                  <c:v>44318</c:v>
                </c:pt>
                <c:pt idx="488">
                  <c:v>44319</c:v>
                </c:pt>
                <c:pt idx="489">
                  <c:v>44320</c:v>
                </c:pt>
                <c:pt idx="490">
                  <c:v>44321</c:v>
                </c:pt>
                <c:pt idx="491">
                  <c:v>44322</c:v>
                </c:pt>
                <c:pt idx="492">
                  <c:v>44323</c:v>
                </c:pt>
                <c:pt idx="493">
                  <c:v>44324</c:v>
                </c:pt>
                <c:pt idx="494">
                  <c:v>44325</c:v>
                </c:pt>
                <c:pt idx="495">
                  <c:v>44326</c:v>
                </c:pt>
                <c:pt idx="496">
                  <c:v>44327</c:v>
                </c:pt>
                <c:pt idx="497">
                  <c:v>44328</c:v>
                </c:pt>
                <c:pt idx="498">
                  <c:v>44329</c:v>
                </c:pt>
                <c:pt idx="499">
                  <c:v>44330</c:v>
                </c:pt>
                <c:pt idx="500">
                  <c:v>44331</c:v>
                </c:pt>
                <c:pt idx="501">
                  <c:v>44332</c:v>
                </c:pt>
                <c:pt idx="502">
                  <c:v>44333</c:v>
                </c:pt>
                <c:pt idx="503">
                  <c:v>44334</c:v>
                </c:pt>
                <c:pt idx="504">
                  <c:v>44335</c:v>
                </c:pt>
                <c:pt idx="505">
                  <c:v>44336</c:v>
                </c:pt>
                <c:pt idx="506">
                  <c:v>44337</c:v>
                </c:pt>
                <c:pt idx="507">
                  <c:v>44338</c:v>
                </c:pt>
                <c:pt idx="508">
                  <c:v>44339</c:v>
                </c:pt>
                <c:pt idx="509">
                  <c:v>44340</c:v>
                </c:pt>
                <c:pt idx="510">
                  <c:v>44341</c:v>
                </c:pt>
                <c:pt idx="511">
                  <c:v>44342</c:v>
                </c:pt>
                <c:pt idx="512">
                  <c:v>44343</c:v>
                </c:pt>
                <c:pt idx="513">
                  <c:v>44344</c:v>
                </c:pt>
                <c:pt idx="514">
                  <c:v>44345</c:v>
                </c:pt>
                <c:pt idx="515">
                  <c:v>44346</c:v>
                </c:pt>
                <c:pt idx="516">
                  <c:v>44347</c:v>
                </c:pt>
                <c:pt idx="517">
                  <c:v>44348</c:v>
                </c:pt>
                <c:pt idx="518">
                  <c:v>44349</c:v>
                </c:pt>
                <c:pt idx="519">
                  <c:v>44350</c:v>
                </c:pt>
                <c:pt idx="520">
                  <c:v>44351</c:v>
                </c:pt>
                <c:pt idx="521">
                  <c:v>44352</c:v>
                </c:pt>
                <c:pt idx="522">
                  <c:v>44353</c:v>
                </c:pt>
                <c:pt idx="523">
                  <c:v>44354</c:v>
                </c:pt>
                <c:pt idx="524">
                  <c:v>44355</c:v>
                </c:pt>
                <c:pt idx="525">
                  <c:v>44356</c:v>
                </c:pt>
                <c:pt idx="526">
                  <c:v>44357</c:v>
                </c:pt>
                <c:pt idx="527">
                  <c:v>44358</c:v>
                </c:pt>
                <c:pt idx="528">
                  <c:v>44359</c:v>
                </c:pt>
                <c:pt idx="529">
                  <c:v>44360</c:v>
                </c:pt>
                <c:pt idx="530">
                  <c:v>44361</c:v>
                </c:pt>
                <c:pt idx="531">
                  <c:v>44362</c:v>
                </c:pt>
                <c:pt idx="532">
                  <c:v>44363</c:v>
                </c:pt>
                <c:pt idx="533">
                  <c:v>44364</c:v>
                </c:pt>
                <c:pt idx="534">
                  <c:v>44365</c:v>
                </c:pt>
                <c:pt idx="535">
                  <c:v>44366</c:v>
                </c:pt>
                <c:pt idx="536">
                  <c:v>44367</c:v>
                </c:pt>
                <c:pt idx="537">
                  <c:v>44368</c:v>
                </c:pt>
                <c:pt idx="538">
                  <c:v>44369</c:v>
                </c:pt>
                <c:pt idx="539">
                  <c:v>44370</c:v>
                </c:pt>
                <c:pt idx="540">
                  <c:v>44371</c:v>
                </c:pt>
                <c:pt idx="541">
                  <c:v>44372</c:v>
                </c:pt>
                <c:pt idx="542">
                  <c:v>44373</c:v>
                </c:pt>
                <c:pt idx="543">
                  <c:v>44374</c:v>
                </c:pt>
                <c:pt idx="544">
                  <c:v>44375</c:v>
                </c:pt>
                <c:pt idx="545">
                  <c:v>44376</c:v>
                </c:pt>
              </c:numCache>
            </c:numRef>
          </c:cat>
          <c:val>
            <c:numRef>
              <c:f>Sheet3!$CF$3:$CF$548</c:f>
              <c:numCache>
                <c:formatCode>General</c:formatCode>
                <c:ptCount val="546"/>
                <c:pt idx="348">
                  <c:v>200</c:v>
                </c:pt>
                <c:pt idx="349">
                  <c:v>200</c:v>
                </c:pt>
                <c:pt idx="350">
                  <c:v>200</c:v>
                </c:pt>
                <c:pt idx="351">
                  <c:v>200</c:v>
                </c:pt>
                <c:pt idx="352">
                  <c:v>200</c:v>
                </c:pt>
                <c:pt idx="353">
                  <c:v>200</c:v>
                </c:pt>
                <c:pt idx="354">
                  <c:v>200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52-9CC8-4140-B968-02DA341257F4}"/>
            </c:ext>
          </c:extLst>
        </c:ser>
        <c:ser>
          <c:idx val="83"/>
          <c:order val="83"/>
          <c:tx>
            <c:strRef>
              <c:f>Sheet3!$CG$2</c:f>
              <c:strCache>
                <c:ptCount val="1"/>
                <c:pt idx="0">
                  <c:v>动等教战守则</c:v>
                </c:pt>
              </c:strCache>
            </c:strRef>
          </c:tx>
          <c:spPr>
            <a:ln w="28575" cap="rnd">
              <a:solidFill>
                <a:schemeClr val="accent6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Sheet3!$A$3:$A$548</c:f>
              <c:numCache>
                <c:formatCode>m/d/yyyy</c:formatCode>
                <c:ptCount val="546"/>
                <c:pt idx="0">
                  <c:v>43831</c:v>
                </c:pt>
                <c:pt idx="1">
                  <c:v>43832</c:v>
                </c:pt>
                <c:pt idx="2">
                  <c:v>43833</c:v>
                </c:pt>
                <c:pt idx="3">
                  <c:v>43834</c:v>
                </c:pt>
                <c:pt idx="4">
                  <c:v>43835</c:v>
                </c:pt>
                <c:pt idx="5">
                  <c:v>43836</c:v>
                </c:pt>
                <c:pt idx="6">
                  <c:v>43837</c:v>
                </c:pt>
                <c:pt idx="7">
                  <c:v>43838</c:v>
                </c:pt>
                <c:pt idx="8">
                  <c:v>43839</c:v>
                </c:pt>
                <c:pt idx="9">
                  <c:v>43840</c:v>
                </c:pt>
                <c:pt idx="10">
                  <c:v>43841</c:v>
                </c:pt>
                <c:pt idx="11">
                  <c:v>43842</c:v>
                </c:pt>
                <c:pt idx="12">
                  <c:v>43843</c:v>
                </c:pt>
                <c:pt idx="13">
                  <c:v>43844</c:v>
                </c:pt>
                <c:pt idx="14">
                  <c:v>43845</c:v>
                </c:pt>
                <c:pt idx="15">
                  <c:v>43846</c:v>
                </c:pt>
                <c:pt idx="16">
                  <c:v>43847</c:v>
                </c:pt>
                <c:pt idx="17">
                  <c:v>43848</c:v>
                </c:pt>
                <c:pt idx="18">
                  <c:v>43849</c:v>
                </c:pt>
                <c:pt idx="19">
                  <c:v>43850</c:v>
                </c:pt>
                <c:pt idx="20">
                  <c:v>43851</c:v>
                </c:pt>
                <c:pt idx="21">
                  <c:v>43852</c:v>
                </c:pt>
                <c:pt idx="22">
                  <c:v>43853</c:v>
                </c:pt>
                <c:pt idx="23">
                  <c:v>43854</c:v>
                </c:pt>
                <c:pt idx="24">
                  <c:v>43855</c:v>
                </c:pt>
                <c:pt idx="25">
                  <c:v>43856</c:v>
                </c:pt>
                <c:pt idx="26">
                  <c:v>43857</c:v>
                </c:pt>
                <c:pt idx="27">
                  <c:v>43858</c:v>
                </c:pt>
                <c:pt idx="28">
                  <c:v>43859</c:v>
                </c:pt>
                <c:pt idx="29">
                  <c:v>43860</c:v>
                </c:pt>
                <c:pt idx="30">
                  <c:v>43861</c:v>
                </c:pt>
                <c:pt idx="31">
                  <c:v>43862</c:v>
                </c:pt>
                <c:pt idx="32">
                  <c:v>43863</c:v>
                </c:pt>
                <c:pt idx="33">
                  <c:v>43864</c:v>
                </c:pt>
                <c:pt idx="34">
                  <c:v>43865</c:v>
                </c:pt>
                <c:pt idx="35">
                  <c:v>43866</c:v>
                </c:pt>
                <c:pt idx="36">
                  <c:v>43867</c:v>
                </c:pt>
                <c:pt idx="37">
                  <c:v>43868</c:v>
                </c:pt>
                <c:pt idx="38">
                  <c:v>43869</c:v>
                </c:pt>
                <c:pt idx="39">
                  <c:v>43870</c:v>
                </c:pt>
                <c:pt idx="40">
                  <c:v>43871</c:v>
                </c:pt>
                <c:pt idx="41">
                  <c:v>43872</c:v>
                </c:pt>
                <c:pt idx="42">
                  <c:v>43873</c:v>
                </c:pt>
                <c:pt idx="43">
                  <c:v>43874</c:v>
                </c:pt>
                <c:pt idx="44">
                  <c:v>43875</c:v>
                </c:pt>
                <c:pt idx="45">
                  <c:v>43876</c:v>
                </c:pt>
                <c:pt idx="46">
                  <c:v>43877</c:v>
                </c:pt>
                <c:pt idx="47">
                  <c:v>43878</c:v>
                </c:pt>
                <c:pt idx="48">
                  <c:v>43879</c:v>
                </c:pt>
                <c:pt idx="49">
                  <c:v>43880</c:v>
                </c:pt>
                <c:pt idx="50">
                  <c:v>43881</c:v>
                </c:pt>
                <c:pt idx="51">
                  <c:v>43882</c:v>
                </c:pt>
                <c:pt idx="52">
                  <c:v>43883</c:v>
                </c:pt>
                <c:pt idx="53">
                  <c:v>43884</c:v>
                </c:pt>
                <c:pt idx="54">
                  <c:v>43885</c:v>
                </c:pt>
                <c:pt idx="55">
                  <c:v>43886</c:v>
                </c:pt>
                <c:pt idx="56">
                  <c:v>43887</c:v>
                </c:pt>
                <c:pt idx="57">
                  <c:v>43888</c:v>
                </c:pt>
                <c:pt idx="58">
                  <c:v>43889</c:v>
                </c:pt>
                <c:pt idx="59">
                  <c:v>43890</c:v>
                </c:pt>
                <c:pt idx="60">
                  <c:v>43891</c:v>
                </c:pt>
                <c:pt idx="61">
                  <c:v>43892</c:v>
                </c:pt>
                <c:pt idx="62">
                  <c:v>43893</c:v>
                </c:pt>
                <c:pt idx="63">
                  <c:v>43894</c:v>
                </c:pt>
                <c:pt idx="64">
                  <c:v>43895</c:v>
                </c:pt>
                <c:pt idx="65">
                  <c:v>43896</c:v>
                </c:pt>
                <c:pt idx="66">
                  <c:v>43897</c:v>
                </c:pt>
                <c:pt idx="67">
                  <c:v>43898</c:v>
                </c:pt>
                <c:pt idx="68">
                  <c:v>43899</c:v>
                </c:pt>
                <c:pt idx="69">
                  <c:v>43900</c:v>
                </c:pt>
                <c:pt idx="70">
                  <c:v>43901</c:v>
                </c:pt>
                <c:pt idx="71">
                  <c:v>43902</c:v>
                </c:pt>
                <c:pt idx="72">
                  <c:v>43903</c:v>
                </c:pt>
                <c:pt idx="73">
                  <c:v>43904</c:v>
                </c:pt>
                <c:pt idx="74">
                  <c:v>43905</c:v>
                </c:pt>
                <c:pt idx="75">
                  <c:v>43906</c:v>
                </c:pt>
                <c:pt idx="76">
                  <c:v>43907</c:v>
                </c:pt>
                <c:pt idx="77">
                  <c:v>43908</c:v>
                </c:pt>
                <c:pt idx="78">
                  <c:v>43909</c:v>
                </c:pt>
                <c:pt idx="79">
                  <c:v>43910</c:v>
                </c:pt>
                <c:pt idx="80">
                  <c:v>43911</c:v>
                </c:pt>
                <c:pt idx="81">
                  <c:v>43912</c:v>
                </c:pt>
                <c:pt idx="82">
                  <c:v>43913</c:v>
                </c:pt>
                <c:pt idx="83">
                  <c:v>43914</c:v>
                </c:pt>
                <c:pt idx="84">
                  <c:v>43915</c:v>
                </c:pt>
                <c:pt idx="85">
                  <c:v>43916</c:v>
                </c:pt>
                <c:pt idx="86">
                  <c:v>43917</c:v>
                </c:pt>
                <c:pt idx="87">
                  <c:v>43918</c:v>
                </c:pt>
                <c:pt idx="88">
                  <c:v>43919</c:v>
                </c:pt>
                <c:pt idx="89">
                  <c:v>43920</c:v>
                </c:pt>
                <c:pt idx="90">
                  <c:v>43921</c:v>
                </c:pt>
                <c:pt idx="91">
                  <c:v>43922</c:v>
                </c:pt>
                <c:pt idx="92">
                  <c:v>43923</c:v>
                </c:pt>
                <c:pt idx="93">
                  <c:v>43924</c:v>
                </c:pt>
                <c:pt idx="94">
                  <c:v>43925</c:v>
                </c:pt>
                <c:pt idx="95">
                  <c:v>43926</c:v>
                </c:pt>
                <c:pt idx="96">
                  <c:v>43927</c:v>
                </c:pt>
                <c:pt idx="97">
                  <c:v>43928</c:v>
                </c:pt>
                <c:pt idx="98">
                  <c:v>43929</c:v>
                </c:pt>
                <c:pt idx="99">
                  <c:v>43930</c:v>
                </c:pt>
                <c:pt idx="100">
                  <c:v>43931</c:v>
                </c:pt>
                <c:pt idx="101">
                  <c:v>43932</c:v>
                </c:pt>
                <c:pt idx="102">
                  <c:v>43933</c:v>
                </c:pt>
                <c:pt idx="103">
                  <c:v>43934</c:v>
                </c:pt>
                <c:pt idx="104">
                  <c:v>43935</c:v>
                </c:pt>
                <c:pt idx="105">
                  <c:v>43936</c:v>
                </c:pt>
                <c:pt idx="106">
                  <c:v>43937</c:v>
                </c:pt>
                <c:pt idx="107">
                  <c:v>43938</c:v>
                </c:pt>
                <c:pt idx="108">
                  <c:v>43939</c:v>
                </c:pt>
                <c:pt idx="109">
                  <c:v>43940</c:v>
                </c:pt>
                <c:pt idx="110">
                  <c:v>43941</c:v>
                </c:pt>
                <c:pt idx="111">
                  <c:v>43942</c:v>
                </c:pt>
                <c:pt idx="112">
                  <c:v>43943</c:v>
                </c:pt>
                <c:pt idx="113">
                  <c:v>43944</c:v>
                </c:pt>
                <c:pt idx="114">
                  <c:v>43945</c:v>
                </c:pt>
                <c:pt idx="115">
                  <c:v>43946</c:v>
                </c:pt>
                <c:pt idx="116">
                  <c:v>43947</c:v>
                </c:pt>
                <c:pt idx="117">
                  <c:v>43948</c:v>
                </c:pt>
                <c:pt idx="118">
                  <c:v>43949</c:v>
                </c:pt>
                <c:pt idx="119">
                  <c:v>43950</c:v>
                </c:pt>
                <c:pt idx="120">
                  <c:v>43951</c:v>
                </c:pt>
                <c:pt idx="121">
                  <c:v>43952</c:v>
                </c:pt>
                <c:pt idx="122">
                  <c:v>43953</c:v>
                </c:pt>
                <c:pt idx="123">
                  <c:v>43954</c:v>
                </c:pt>
                <c:pt idx="124">
                  <c:v>43955</c:v>
                </c:pt>
                <c:pt idx="125">
                  <c:v>43956</c:v>
                </c:pt>
                <c:pt idx="126">
                  <c:v>43957</c:v>
                </c:pt>
                <c:pt idx="127">
                  <c:v>43958</c:v>
                </c:pt>
                <c:pt idx="128">
                  <c:v>43959</c:v>
                </c:pt>
                <c:pt idx="129">
                  <c:v>43960</c:v>
                </c:pt>
                <c:pt idx="130">
                  <c:v>43961</c:v>
                </c:pt>
                <c:pt idx="131">
                  <c:v>43962</c:v>
                </c:pt>
                <c:pt idx="132">
                  <c:v>43963</c:v>
                </c:pt>
                <c:pt idx="133">
                  <c:v>43964</c:v>
                </c:pt>
                <c:pt idx="134">
                  <c:v>43965</c:v>
                </c:pt>
                <c:pt idx="135">
                  <c:v>43966</c:v>
                </c:pt>
                <c:pt idx="136">
                  <c:v>43967</c:v>
                </c:pt>
                <c:pt idx="137">
                  <c:v>43968</c:v>
                </c:pt>
                <c:pt idx="138">
                  <c:v>43969</c:v>
                </c:pt>
                <c:pt idx="139">
                  <c:v>43970</c:v>
                </c:pt>
                <c:pt idx="140">
                  <c:v>43971</c:v>
                </c:pt>
                <c:pt idx="141">
                  <c:v>43972</c:v>
                </c:pt>
                <c:pt idx="142">
                  <c:v>43973</c:v>
                </c:pt>
                <c:pt idx="143">
                  <c:v>43974</c:v>
                </c:pt>
                <c:pt idx="144">
                  <c:v>43975</c:v>
                </c:pt>
                <c:pt idx="145">
                  <c:v>43976</c:v>
                </c:pt>
                <c:pt idx="146">
                  <c:v>43977</c:v>
                </c:pt>
                <c:pt idx="147">
                  <c:v>43978</c:v>
                </c:pt>
                <c:pt idx="148">
                  <c:v>43979</c:v>
                </c:pt>
                <c:pt idx="149">
                  <c:v>43980</c:v>
                </c:pt>
                <c:pt idx="150">
                  <c:v>43981</c:v>
                </c:pt>
                <c:pt idx="151">
                  <c:v>43982</c:v>
                </c:pt>
                <c:pt idx="152">
                  <c:v>43983</c:v>
                </c:pt>
                <c:pt idx="153">
                  <c:v>43984</c:v>
                </c:pt>
                <c:pt idx="154">
                  <c:v>43985</c:v>
                </c:pt>
                <c:pt idx="155">
                  <c:v>43986</c:v>
                </c:pt>
                <c:pt idx="156">
                  <c:v>43987</c:v>
                </c:pt>
                <c:pt idx="157">
                  <c:v>43988</c:v>
                </c:pt>
                <c:pt idx="158">
                  <c:v>43989</c:v>
                </c:pt>
                <c:pt idx="159">
                  <c:v>43990</c:v>
                </c:pt>
                <c:pt idx="160">
                  <c:v>43991</c:v>
                </c:pt>
                <c:pt idx="161">
                  <c:v>43992</c:v>
                </c:pt>
                <c:pt idx="162">
                  <c:v>43993</c:v>
                </c:pt>
                <c:pt idx="163">
                  <c:v>43994</c:v>
                </c:pt>
                <c:pt idx="164">
                  <c:v>43995</c:v>
                </c:pt>
                <c:pt idx="165">
                  <c:v>43996</c:v>
                </c:pt>
                <c:pt idx="166">
                  <c:v>43997</c:v>
                </c:pt>
                <c:pt idx="167">
                  <c:v>43998</c:v>
                </c:pt>
                <c:pt idx="168">
                  <c:v>43999</c:v>
                </c:pt>
                <c:pt idx="169">
                  <c:v>44000</c:v>
                </c:pt>
                <c:pt idx="170">
                  <c:v>44001</c:v>
                </c:pt>
                <c:pt idx="171">
                  <c:v>44002</c:v>
                </c:pt>
                <c:pt idx="172">
                  <c:v>44003</c:v>
                </c:pt>
                <c:pt idx="173">
                  <c:v>44004</c:v>
                </c:pt>
                <c:pt idx="174">
                  <c:v>44005</c:v>
                </c:pt>
                <c:pt idx="175">
                  <c:v>44006</c:v>
                </c:pt>
                <c:pt idx="176">
                  <c:v>44007</c:v>
                </c:pt>
                <c:pt idx="177">
                  <c:v>44008</c:v>
                </c:pt>
                <c:pt idx="178">
                  <c:v>44009</c:v>
                </c:pt>
                <c:pt idx="179">
                  <c:v>44010</c:v>
                </c:pt>
                <c:pt idx="180">
                  <c:v>44011</c:v>
                </c:pt>
                <c:pt idx="181">
                  <c:v>44012</c:v>
                </c:pt>
                <c:pt idx="182">
                  <c:v>44013</c:v>
                </c:pt>
                <c:pt idx="183">
                  <c:v>44014</c:v>
                </c:pt>
                <c:pt idx="184">
                  <c:v>44015</c:v>
                </c:pt>
                <c:pt idx="185">
                  <c:v>44016</c:v>
                </c:pt>
                <c:pt idx="186">
                  <c:v>44017</c:v>
                </c:pt>
                <c:pt idx="187">
                  <c:v>44018</c:v>
                </c:pt>
                <c:pt idx="188">
                  <c:v>44019</c:v>
                </c:pt>
                <c:pt idx="189">
                  <c:v>44020</c:v>
                </c:pt>
                <c:pt idx="190">
                  <c:v>44021</c:v>
                </c:pt>
                <c:pt idx="191">
                  <c:v>44022</c:v>
                </c:pt>
                <c:pt idx="192">
                  <c:v>44023</c:v>
                </c:pt>
                <c:pt idx="193">
                  <c:v>44024</c:v>
                </c:pt>
                <c:pt idx="194">
                  <c:v>44025</c:v>
                </c:pt>
                <c:pt idx="195">
                  <c:v>44026</c:v>
                </c:pt>
                <c:pt idx="196">
                  <c:v>44027</c:v>
                </c:pt>
                <c:pt idx="197">
                  <c:v>44028</c:v>
                </c:pt>
                <c:pt idx="198">
                  <c:v>44029</c:v>
                </c:pt>
                <c:pt idx="199">
                  <c:v>44030</c:v>
                </c:pt>
                <c:pt idx="200">
                  <c:v>44031</c:v>
                </c:pt>
                <c:pt idx="201">
                  <c:v>44032</c:v>
                </c:pt>
                <c:pt idx="202">
                  <c:v>44033</c:v>
                </c:pt>
                <c:pt idx="203">
                  <c:v>44034</c:v>
                </c:pt>
                <c:pt idx="204">
                  <c:v>44035</c:v>
                </c:pt>
                <c:pt idx="205">
                  <c:v>44036</c:v>
                </c:pt>
                <c:pt idx="206">
                  <c:v>44037</c:v>
                </c:pt>
                <c:pt idx="207">
                  <c:v>44038</c:v>
                </c:pt>
                <c:pt idx="208">
                  <c:v>44039</c:v>
                </c:pt>
                <c:pt idx="209">
                  <c:v>44040</c:v>
                </c:pt>
                <c:pt idx="210">
                  <c:v>44041</c:v>
                </c:pt>
                <c:pt idx="211">
                  <c:v>44042</c:v>
                </c:pt>
                <c:pt idx="212">
                  <c:v>44043</c:v>
                </c:pt>
                <c:pt idx="213">
                  <c:v>44044</c:v>
                </c:pt>
                <c:pt idx="214">
                  <c:v>44045</c:v>
                </c:pt>
                <c:pt idx="215">
                  <c:v>44046</c:v>
                </c:pt>
                <c:pt idx="216">
                  <c:v>44047</c:v>
                </c:pt>
                <c:pt idx="217">
                  <c:v>44048</c:v>
                </c:pt>
                <c:pt idx="218">
                  <c:v>44049</c:v>
                </c:pt>
                <c:pt idx="219">
                  <c:v>44050</c:v>
                </c:pt>
                <c:pt idx="220">
                  <c:v>44051</c:v>
                </c:pt>
                <c:pt idx="221">
                  <c:v>44052</c:v>
                </c:pt>
                <c:pt idx="222">
                  <c:v>44053</c:v>
                </c:pt>
                <c:pt idx="223">
                  <c:v>44054</c:v>
                </c:pt>
                <c:pt idx="224">
                  <c:v>44055</c:v>
                </c:pt>
                <c:pt idx="225">
                  <c:v>44056</c:v>
                </c:pt>
                <c:pt idx="226">
                  <c:v>44057</c:v>
                </c:pt>
                <c:pt idx="227">
                  <c:v>44058</c:v>
                </c:pt>
                <c:pt idx="228">
                  <c:v>44059</c:v>
                </c:pt>
                <c:pt idx="229">
                  <c:v>44060</c:v>
                </c:pt>
                <c:pt idx="230">
                  <c:v>44061</c:v>
                </c:pt>
                <c:pt idx="231">
                  <c:v>44062</c:v>
                </c:pt>
                <c:pt idx="232">
                  <c:v>44063</c:v>
                </c:pt>
                <c:pt idx="233">
                  <c:v>44064</c:v>
                </c:pt>
                <c:pt idx="234">
                  <c:v>44065</c:v>
                </c:pt>
                <c:pt idx="235">
                  <c:v>44066</c:v>
                </c:pt>
                <c:pt idx="236">
                  <c:v>44067</c:v>
                </c:pt>
                <c:pt idx="237">
                  <c:v>44068</c:v>
                </c:pt>
                <c:pt idx="238">
                  <c:v>44069</c:v>
                </c:pt>
                <c:pt idx="239">
                  <c:v>44070</c:v>
                </c:pt>
                <c:pt idx="240">
                  <c:v>44071</c:v>
                </c:pt>
                <c:pt idx="241">
                  <c:v>44072</c:v>
                </c:pt>
                <c:pt idx="242">
                  <c:v>44073</c:v>
                </c:pt>
                <c:pt idx="243">
                  <c:v>44074</c:v>
                </c:pt>
                <c:pt idx="244">
                  <c:v>44075</c:v>
                </c:pt>
                <c:pt idx="245">
                  <c:v>44076</c:v>
                </c:pt>
                <c:pt idx="246">
                  <c:v>44077</c:v>
                </c:pt>
                <c:pt idx="247">
                  <c:v>44078</c:v>
                </c:pt>
                <c:pt idx="248">
                  <c:v>44079</c:v>
                </c:pt>
                <c:pt idx="249">
                  <c:v>44080</c:v>
                </c:pt>
                <c:pt idx="250">
                  <c:v>44081</c:v>
                </c:pt>
                <c:pt idx="251">
                  <c:v>44082</c:v>
                </c:pt>
                <c:pt idx="252">
                  <c:v>44083</c:v>
                </c:pt>
                <c:pt idx="253">
                  <c:v>44084</c:v>
                </c:pt>
                <c:pt idx="254">
                  <c:v>44085</c:v>
                </c:pt>
                <c:pt idx="255">
                  <c:v>44086</c:v>
                </c:pt>
                <c:pt idx="256">
                  <c:v>44087</c:v>
                </c:pt>
                <c:pt idx="257">
                  <c:v>44088</c:v>
                </c:pt>
                <c:pt idx="258">
                  <c:v>44089</c:v>
                </c:pt>
                <c:pt idx="259">
                  <c:v>44090</c:v>
                </c:pt>
                <c:pt idx="260">
                  <c:v>44091</c:v>
                </c:pt>
                <c:pt idx="261">
                  <c:v>44092</c:v>
                </c:pt>
                <c:pt idx="262">
                  <c:v>44093</c:v>
                </c:pt>
                <c:pt idx="263">
                  <c:v>44094</c:v>
                </c:pt>
                <c:pt idx="264">
                  <c:v>44095</c:v>
                </c:pt>
                <c:pt idx="265">
                  <c:v>44096</c:v>
                </c:pt>
                <c:pt idx="266">
                  <c:v>44097</c:v>
                </c:pt>
                <c:pt idx="267">
                  <c:v>44098</c:v>
                </c:pt>
                <c:pt idx="268">
                  <c:v>44099</c:v>
                </c:pt>
                <c:pt idx="269">
                  <c:v>44100</c:v>
                </c:pt>
                <c:pt idx="270">
                  <c:v>44101</c:v>
                </c:pt>
                <c:pt idx="271">
                  <c:v>44102</c:v>
                </c:pt>
                <c:pt idx="272">
                  <c:v>44103</c:v>
                </c:pt>
                <c:pt idx="273">
                  <c:v>44104</c:v>
                </c:pt>
                <c:pt idx="274">
                  <c:v>44105</c:v>
                </c:pt>
                <c:pt idx="275">
                  <c:v>44106</c:v>
                </c:pt>
                <c:pt idx="276">
                  <c:v>44107</c:v>
                </c:pt>
                <c:pt idx="277">
                  <c:v>44108</c:v>
                </c:pt>
                <c:pt idx="278">
                  <c:v>44109</c:v>
                </c:pt>
                <c:pt idx="279">
                  <c:v>44110</c:v>
                </c:pt>
                <c:pt idx="280">
                  <c:v>44111</c:v>
                </c:pt>
                <c:pt idx="281">
                  <c:v>44112</c:v>
                </c:pt>
                <c:pt idx="282">
                  <c:v>44113</c:v>
                </c:pt>
                <c:pt idx="283">
                  <c:v>44114</c:v>
                </c:pt>
                <c:pt idx="284">
                  <c:v>44115</c:v>
                </c:pt>
                <c:pt idx="285">
                  <c:v>44116</c:v>
                </c:pt>
                <c:pt idx="286">
                  <c:v>44117</c:v>
                </c:pt>
                <c:pt idx="287">
                  <c:v>44118</c:v>
                </c:pt>
                <c:pt idx="288">
                  <c:v>44119</c:v>
                </c:pt>
                <c:pt idx="289">
                  <c:v>44120</c:v>
                </c:pt>
                <c:pt idx="290">
                  <c:v>44121</c:v>
                </c:pt>
                <c:pt idx="291">
                  <c:v>44122</c:v>
                </c:pt>
                <c:pt idx="292">
                  <c:v>44123</c:v>
                </c:pt>
                <c:pt idx="293">
                  <c:v>44124</c:v>
                </c:pt>
                <c:pt idx="294">
                  <c:v>44125</c:v>
                </c:pt>
                <c:pt idx="295">
                  <c:v>44126</c:v>
                </c:pt>
                <c:pt idx="296">
                  <c:v>44127</c:v>
                </c:pt>
                <c:pt idx="297">
                  <c:v>44128</c:v>
                </c:pt>
                <c:pt idx="298">
                  <c:v>44129</c:v>
                </c:pt>
                <c:pt idx="299">
                  <c:v>44130</c:v>
                </c:pt>
                <c:pt idx="300">
                  <c:v>44131</c:v>
                </c:pt>
                <c:pt idx="301">
                  <c:v>44132</c:v>
                </c:pt>
                <c:pt idx="302">
                  <c:v>44133</c:v>
                </c:pt>
                <c:pt idx="303">
                  <c:v>44134</c:v>
                </c:pt>
                <c:pt idx="304">
                  <c:v>44135</c:v>
                </c:pt>
                <c:pt idx="305">
                  <c:v>44136</c:v>
                </c:pt>
                <c:pt idx="306">
                  <c:v>44137</c:v>
                </c:pt>
                <c:pt idx="307">
                  <c:v>44138</c:v>
                </c:pt>
                <c:pt idx="308">
                  <c:v>44139</c:v>
                </c:pt>
                <c:pt idx="309">
                  <c:v>44140</c:v>
                </c:pt>
                <c:pt idx="310">
                  <c:v>44141</c:v>
                </c:pt>
                <c:pt idx="311">
                  <c:v>44142</c:v>
                </c:pt>
                <c:pt idx="312">
                  <c:v>44143</c:v>
                </c:pt>
                <c:pt idx="313">
                  <c:v>44144</c:v>
                </c:pt>
                <c:pt idx="314">
                  <c:v>44145</c:v>
                </c:pt>
                <c:pt idx="315">
                  <c:v>44146</c:v>
                </c:pt>
                <c:pt idx="316">
                  <c:v>44147</c:v>
                </c:pt>
                <c:pt idx="317">
                  <c:v>44148</c:v>
                </c:pt>
                <c:pt idx="318">
                  <c:v>44149</c:v>
                </c:pt>
                <c:pt idx="319">
                  <c:v>44150</c:v>
                </c:pt>
                <c:pt idx="320">
                  <c:v>44151</c:v>
                </c:pt>
                <c:pt idx="321">
                  <c:v>44152</c:v>
                </c:pt>
                <c:pt idx="322">
                  <c:v>44153</c:v>
                </c:pt>
                <c:pt idx="323">
                  <c:v>44154</c:v>
                </c:pt>
                <c:pt idx="324">
                  <c:v>44155</c:v>
                </c:pt>
                <c:pt idx="325">
                  <c:v>44156</c:v>
                </c:pt>
                <c:pt idx="326">
                  <c:v>44157</c:v>
                </c:pt>
                <c:pt idx="327">
                  <c:v>44158</c:v>
                </c:pt>
                <c:pt idx="328">
                  <c:v>44159</c:v>
                </c:pt>
                <c:pt idx="329">
                  <c:v>44160</c:v>
                </c:pt>
                <c:pt idx="330">
                  <c:v>44161</c:v>
                </c:pt>
                <c:pt idx="331">
                  <c:v>44162</c:v>
                </c:pt>
                <c:pt idx="332">
                  <c:v>44163</c:v>
                </c:pt>
                <c:pt idx="333">
                  <c:v>44164</c:v>
                </c:pt>
                <c:pt idx="334">
                  <c:v>44165</c:v>
                </c:pt>
                <c:pt idx="335">
                  <c:v>44166</c:v>
                </c:pt>
                <c:pt idx="336">
                  <c:v>44167</c:v>
                </c:pt>
                <c:pt idx="337">
                  <c:v>44168</c:v>
                </c:pt>
                <c:pt idx="338">
                  <c:v>44169</c:v>
                </c:pt>
                <c:pt idx="339">
                  <c:v>44170</c:v>
                </c:pt>
                <c:pt idx="340">
                  <c:v>44171</c:v>
                </c:pt>
                <c:pt idx="341">
                  <c:v>44172</c:v>
                </c:pt>
                <c:pt idx="342">
                  <c:v>44173</c:v>
                </c:pt>
                <c:pt idx="343">
                  <c:v>44174</c:v>
                </c:pt>
                <c:pt idx="344">
                  <c:v>44175</c:v>
                </c:pt>
                <c:pt idx="345">
                  <c:v>44176</c:v>
                </c:pt>
                <c:pt idx="346">
                  <c:v>44177</c:v>
                </c:pt>
                <c:pt idx="347">
                  <c:v>44178</c:v>
                </c:pt>
                <c:pt idx="348">
                  <c:v>44179</c:v>
                </c:pt>
                <c:pt idx="349">
                  <c:v>44180</c:v>
                </c:pt>
                <c:pt idx="350">
                  <c:v>44181</c:v>
                </c:pt>
                <c:pt idx="351">
                  <c:v>44182</c:v>
                </c:pt>
                <c:pt idx="352">
                  <c:v>44183</c:v>
                </c:pt>
                <c:pt idx="353">
                  <c:v>44184</c:v>
                </c:pt>
                <c:pt idx="354">
                  <c:v>44185</c:v>
                </c:pt>
                <c:pt idx="355">
                  <c:v>44186</c:v>
                </c:pt>
                <c:pt idx="356">
                  <c:v>44187</c:v>
                </c:pt>
                <c:pt idx="357">
                  <c:v>44188</c:v>
                </c:pt>
                <c:pt idx="358">
                  <c:v>44189</c:v>
                </c:pt>
                <c:pt idx="359">
                  <c:v>44190</c:v>
                </c:pt>
                <c:pt idx="360">
                  <c:v>44191</c:v>
                </c:pt>
                <c:pt idx="361">
                  <c:v>44192</c:v>
                </c:pt>
                <c:pt idx="362">
                  <c:v>44193</c:v>
                </c:pt>
                <c:pt idx="363">
                  <c:v>44194</c:v>
                </c:pt>
                <c:pt idx="364">
                  <c:v>44195</c:v>
                </c:pt>
                <c:pt idx="365">
                  <c:v>44196</c:v>
                </c:pt>
                <c:pt idx="366">
                  <c:v>44197</c:v>
                </c:pt>
                <c:pt idx="367">
                  <c:v>44198</c:v>
                </c:pt>
                <c:pt idx="368">
                  <c:v>44199</c:v>
                </c:pt>
                <c:pt idx="369">
                  <c:v>44200</c:v>
                </c:pt>
                <c:pt idx="370">
                  <c:v>44201</c:v>
                </c:pt>
                <c:pt idx="371">
                  <c:v>44202</c:v>
                </c:pt>
                <c:pt idx="372">
                  <c:v>44203</c:v>
                </c:pt>
                <c:pt idx="373">
                  <c:v>44204</c:v>
                </c:pt>
                <c:pt idx="374">
                  <c:v>44205</c:v>
                </c:pt>
                <c:pt idx="375">
                  <c:v>44206</c:v>
                </c:pt>
                <c:pt idx="376">
                  <c:v>44207</c:v>
                </c:pt>
                <c:pt idx="377">
                  <c:v>44208</c:v>
                </c:pt>
                <c:pt idx="378">
                  <c:v>44209</c:v>
                </c:pt>
                <c:pt idx="379">
                  <c:v>44210</c:v>
                </c:pt>
                <c:pt idx="380">
                  <c:v>44211</c:v>
                </c:pt>
                <c:pt idx="381">
                  <c:v>44212</c:v>
                </c:pt>
                <c:pt idx="382">
                  <c:v>44213</c:v>
                </c:pt>
                <c:pt idx="383">
                  <c:v>44214</c:v>
                </c:pt>
                <c:pt idx="384">
                  <c:v>44215</c:v>
                </c:pt>
                <c:pt idx="385">
                  <c:v>44216</c:v>
                </c:pt>
                <c:pt idx="386">
                  <c:v>44217</c:v>
                </c:pt>
                <c:pt idx="387">
                  <c:v>44218</c:v>
                </c:pt>
                <c:pt idx="388">
                  <c:v>44219</c:v>
                </c:pt>
                <c:pt idx="389">
                  <c:v>44220</c:v>
                </c:pt>
                <c:pt idx="390">
                  <c:v>44221</c:v>
                </c:pt>
                <c:pt idx="391">
                  <c:v>44222</c:v>
                </c:pt>
                <c:pt idx="392">
                  <c:v>44223</c:v>
                </c:pt>
                <c:pt idx="393">
                  <c:v>44224</c:v>
                </c:pt>
                <c:pt idx="394">
                  <c:v>44225</c:v>
                </c:pt>
                <c:pt idx="395">
                  <c:v>44226</c:v>
                </c:pt>
                <c:pt idx="396">
                  <c:v>44227</c:v>
                </c:pt>
                <c:pt idx="397">
                  <c:v>44228</c:v>
                </c:pt>
                <c:pt idx="398">
                  <c:v>44229</c:v>
                </c:pt>
                <c:pt idx="399">
                  <c:v>44230</c:v>
                </c:pt>
                <c:pt idx="400">
                  <c:v>44231</c:v>
                </c:pt>
                <c:pt idx="401">
                  <c:v>44232</c:v>
                </c:pt>
                <c:pt idx="402">
                  <c:v>44233</c:v>
                </c:pt>
                <c:pt idx="403">
                  <c:v>44234</c:v>
                </c:pt>
                <c:pt idx="404">
                  <c:v>44235</c:v>
                </c:pt>
                <c:pt idx="405">
                  <c:v>44236</c:v>
                </c:pt>
                <c:pt idx="406">
                  <c:v>44237</c:v>
                </c:pt>
                <c:pt idx="407">
                  <c:v>44238</c:v>
                </c:pt>
                <c:pt idx="408">
                  <c:v>44239</c:v>
                </c:pt>
                <c:pt idx="409">
                  <c:v>44240</c:v>
                </c:pt>
                <c:pt idx="410">
                  <c:v>44241</c:v>
                </c:pt>
                <c:pt idx="411">
                  <c:v>44242</c:v>
                </c:pt>
                <c:pt idx="412">
                  <c:v>44243</c:v>
                </c:pt>
                <c:pt idx="413">
                  <c:v>44244</c:v>
                </c:pt>
                <c:pt idx="414">
                  <c:v>44245</c:v>
                </c:pt>
                <c:pt idx="415">
                  <c:v>44246</c:v>
                </c:pt>
                <c:pt idx="416">
                  <c:v>44247</c:v>
                </c:pt>
                <c:pt idx="417">
                  <c:v>44248</c:v>
                </c:pt>
                <c:pt idx="418">
                  <c:v>44249</c:v>
                </c:pt>
                <c:pt idx="419">
                  <c:v>44250</c:v>
                </c:pt>
                <c:pt idx="420">
                  <c:v>44251</c:v>
                </c:pt>
                <c:pt idx="421">
                  <c:v>44252</c:v>
                </c:pt>
                <c:pt idx="422">
                  <c:v>44253</c:v>
                </c:pt>
                <c:pt idx="423">
                  <c:v>44254</c:v>
                </c:pt>
                <c:pt idx="424">
                  <c:v>44255</c:v>
                </c:pt>
                <c:pt idx="425">
                  <c:v>44256</c:v>
                </c:pt>
                <c:pt idx="426">
                  <c:v>44257</c:v>
                </c:pt>
                <c:pt idx="427">
                  <c:v>44258</c:v>
                </c:pt>
                <c:pt idx="428">
                  <c:v>44259</c:v>
                </c:pt>
                <c:pt idx="429">
                  <c:v>44260</c:v>
                </c:pt>
                <c:pt idx="430">
                  <c:v>44261</c:v>
                </c:pt>
                <c:pt idx="431">
                  <c:v>44262</c:v>
                </c:pt>
                <c:pt idx="432">
                  <c:v>44263</c:v>
                </c:pt>
                <c:pt idx="433">
                  <c:v>44264</c:v>
                </c:pt>
                <c:pt idx="434">
                  <c:v>44265</c:v>
                </c:pt>
                <c:pt idx="435">
                  <c:v>44266</c:v>
                </c:pt>
                <c:pt idx="436">
                  <c:v>44267</c:v>
                </c:pt>
                <c:pt idx="437">
                  <c:v>44268</c:v>
                </c:pt>
                <c:pt idx="438">
                  <c:v>44269</c:v>
                </c:pt>
                <c:pt idx="439">
                  <c:v>44270</c:v>
                </c:pt>
                <c:pt idx="440">
                  <c:v>44271</c:v>
                </c:pt>
                <c:pt idx="441">
                  <c:v>44272</c:v>
                </c:pt>
                <c:pt idx="442">
                  <c:v>44273</c:v>
                </c:pt>
                <c:pt idx="443">
                  <c:v>44274</c:v>
                </c:pt>
                <c:pt idx="444">
                  <c:v>44275</c:v>
                </c:pt>
                <c:pt idx="445">
                  <c:v>44276</c:v>
                </c:pt>
                <c:pt idx="446">
                  <c:v>44277</c:v>
                </c:pt>
                <c:pt idx="447">
                  <c:v>44278</c:v>
                </c:pt>
                <c:pt idx="448">
                  <c:v>44279</c:v>
                </c:pt>
                <c:pt idx="449">
                  <c:v>44280</c:v>
                </c:pt>
                <c:pt idx="450">
                  <c:v>44281</c:v>
                </c:pt>
                <c:pt idx="451">
                  <c:v>44282</c:v>
                </c:pt>
                <c:pt idx="452">
                  <c:v>44283</c:v>
                </c:pt>
                <c:pt idx="453">
                  <c:v>44284</c:v>
                </c:pt>
                <c:pt idx="454">
                  <c:v>44285</c:v>
                </c:pt>
                <c:pt idx="455">
                  <c:v>44286</c:v>
                </c:pt>
                <c:pt idx="456">
                  <c:v>44287</c:v>
                </c:pt>
                <c:pt idx="457">
                  <c:v>44288</c:v>
                </c:pt>
                <c:pt idx="458">
                  <c:v>44289</c:v>
                </c:pt>
                <c:pt idx="459">
                  <c:v>44290</c:v>
                </c:pt>
                <c:pt idx="460">
                  <c:v>44291</c:v>
                </c:pt>
                <c:pt idx="461">
                  <c:v>44292</c:v>
                </c:pt>
                <c:pt idx="462">
                  <c:v>44293</c:v>
                </c:pt>
                <c:pt idx="463">
                  <c:v>44294</c:v>
                </c:pt>
                <c:pt idx="464">
                  <c:v>44295</c:v>
                </c:pt>
                <c:pt idx="465">
                  <c:v>44296</c:v>
                </c:pt>
                <c:pt idx="466">
                  <c:v>44297</c:v>
                </c:pt>
                <c:pt idx="467">
                  <c:v>44298</c:v>
                </c:pt>
                <c:pt idx="468">
                  <c:v>44299</c:v>
                </c:pt>
                <c:pt idx="469">
                  <c:v>44300</c:v>
                </c:pt>
                <c:pt idx="470">
                  <c:v>44301</c:v>
                </c:pt>
                <c:pt idx="471">
                  <c:v>44302</c:v>
                </c:pt>
                <c:pt idx="472">
                  <c:v>44303</c:v>
                </c:pt>
                <c:pt idx="473">
                  <c:v>44304</c:v>
                </c:pt>
                <c:pt idx="474">
                  <c:v>44305</c:v>
                </c:pt>
                <c:pt idx="475">
                  <c:v>44306</c:v>
                </c:pt>
                <c:pt idx="476">
                  <c:v>44307</c:v>
                </c:pt>
                <c:pt idx="477">
                  <c:v>44308</c:v>
                </c:pt>
                <c:pt idx="478">
                  <c:v>44309</c:v>
                </c:pt>
                <c:pt idx="479">
                  <c:v>44310</c:v>
                </c:pt>
                <c:pt idx="480">
                  <c:v>44311</c:v>
                </c:pt>
                <c:pt idx="481">
                  <c:v>44312</c:v>
                </c:pt>
                <c:pt idx="482">
                  <c:v>44313</c:v>
                </c:pt>
                <c:pt idx="483">
                  <c:v>44314</c:v>
                </c:pt>
                <c:pt idx="484">
                  <c:v>44315</c:v>
                </c:pt>
                <c:pt idx="485">
                  <c:v>44316</c:v>
                </c:pt>
                <c:pt idx="486">
                  <c:v>44317</c:v>
                </c:pt>
                <c:pt idx="487">
                  <c:v>44318</c:v>
                </c:pt>
                <c:pt idx="488">
                  <c:v>44319</c:v>
                </c:pt>
                <c:pt idx="489">
                  <c:v>44320</c:v>
                </c:pt>
                <c:pt idx="490">
                  <c:v>44321</c:v>
                </c:pt>
                <c:pt idx="491">
                  <c:v>44322</c:v>
                </c:pt>
                <c:pt idx="492">
                  <c:v>44323</c:v>
                </c:pt>
                <c:pt idx="493">
                  <c:v>44324</c:v>
                </c:pt>
                <c:pt idx="494">
                  <c:v>44325</c:v>
                </c:pt>
                <c:pt idx="495">
                  <c:v>44326</c:v>
                </c:pt>
                <c:pt idx="496">
                  <c:v>44327</c:v>
                </c:pt>
                <c:pt idx="497">
                  <c:v>44328</c:v>
                </c:pt>
                <c:pt idx="498">
                  <c:v>44329</c:v>
                </c:pt>
                <c:pt idx="499">
                  <c:v>44330</c:v>
                </c:pt>
                <c:pt idx="500">
                  <c:v>44331</c:v>
                </c:pt>
                <c:pt idx="501">
                  <c:v>44332</c:v>
                </c:pt>
                <c:pt idx="502">
                  <c:v>44333</c:v>
                </c:pt>
                <c:pt idx="503">
                  <c:v>44334</c:v>
                </c:pt>
                <c:pt idx="504">
                  <c:v>44335</c:v>
                </c:pt>
                <c:pt idx="505">
                  <c:v>44336</c:v>
                </c:pt>
                <c:pt idx="506">
                  <c:v>44337</c:v>
                </c:pt>
                <c:pt idx="507">
                  <c:v>44338</c:v>
                </c:pt>
                <c:pt idx="508">
                  <c:v>44339</c:v>
                </c:pt>
                <c:pt idx="509">
                  <c:v>44340</c:v>
                </c:pt>
                <c:pt idx="510">
                  <c:v>44341</c:v>
                </c:pt>
                <c:pt idx="511">
                  <c:v>44342</c:v>
                </c:pt>
                <c:pt idx="512">
                  <c:v>44343</c:v>
                </c:pt>
                <c:pt idx="513">
                  <c:v>44344</c:v>
                </c:pt>
                <c:pt idx="514">
                  <c:v>44345</c:v>
                </c:pt>
                <c:pt idx="515">
                  <c:v>44346</c:v>
                </c:pt>
                <c:pt idx="516">
                  <c:v>44347</c:v>
                </c:pt>
                <c:pt idx="517">
                  <c:v>44348</c:v>
                </c:pt>
                <c:pt idx="518">
                  <c:v>44349</c:v>
                </c:pt>
                <c:pt idx="519">
                  <c:v>44350</c:v>
                </c:pt>
                <c:pt idx="520">
                  <c:v>44351</c:v>
                </c:pt>
                <c:pt idx="521">
                  <c:v>44352</c:v>
                </c:pt>
                <c:pt idx="522">
                  <c:v>44353</c:v>
                </c:pt>
                <c:pt idx="523">
                  <c:v>44354</c:v>
                </c:pt>
                <c:pt idx="524">
                  <c:v>44355</c:v>
                </c:pt>
                <c:pt idx="525">
                  <c:v>44356</c:v>
                </c:pt>
                <c:pt idx="526">
                  <c:v>44357</c:v>
                </c:pt>
                <c:pt idx="527">
                  <c:v>44358</c:v>
                </c:pt>
                <c:pt idx="528">
                  <c:v>44359</c:v>
                </c:pt>
                <c:pt idx="529">
                  <c:v>44360</c:v>
                </c:pt>
                <c:pt idx="530">
                  <c:v>44361</c:v>
                </c:pt>
                <c:pt idx="531">
                  <c:v>44362</c:v>
                </c:pt>
                <c:pt idx="532">
                  <c:v>44363</c:v>
                </c:pt>
                <c:pt idx="533">
                  <c:v>44364</c:v>
                </c:pt>
                <c:pt idx="534">
                  <c:v>44365</c:v>
                </c:pt>
                <c:pt idx="535">
                  <c:v>44366</c:v>
                </c:pt>
                <c:pt idx="536">
                  <c:v>44367</c:v>
                </c:pt>
                <c:pt idx="537">
                  <c:v>44368</c:v>
                </c:pt>
                <c:pt idx="538">
                  <c:v>44369</c:v>
                </c:pt>
                <c:pt idx="539">
                  <c:v>44370</c:v>
                </c:pt>
                <c:pt idx="540">
                  <c:v>44371</c:v>
                </c:pt>
                <c:pt idx="541">
                  <c:v>44372</c:v>
                </c:pt>
                <c:pt idx="542">
                  <c:v>44373</c:v>
                </c:pt>
                <c:pt idx="543">
                  <c:v>44374</c:v>
                </c:pt>
                <c:pt idx="544">
                  <c:v>44375</c:v>
                </c:pt>
                <c:pt idx="545">
                  <c:v>44376</c:v>
                </c:pt>
              </c:numCache>
            </c:numRef>
          </c:cat>
          <c:val>
            <c:numRef>
              <c:f>Sheet3!$CG$3:$CG$548</c:f>
              <c:numCache>
                <c:formatCode>General</c:formatCode>
                <c:ptCount val="546"/>
                <c:pt idx="355">
                  <c:v>400</c:v>
                </c:pt>
                <c:pt idx="356">
                  <c:v>400</c:v>
                </c:pt>
                <c:pt idx="357">
                  <c:v>400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53-9CC8-4140-B968-02DA341257F4}"/>
            </c:ext>
          </c:extLst>
        </c:ser>
        <c:ser>
          <c:idx val="84"/>
          <c:order val="84"/>
          <c:tx>
            <c:strRef>
              <c:f>Sheet3!$CH$2</c:f>
              <c:strCache>
                <c:ptCount val="1"/>
                <c:pt idx="0">
                  <c:v>缤纷圣诞狂欢季</c:v>
                </c:pt>
              </c:strCache>
            </c:strRef>
          </c:tx>
          <c:spPr>
            <a:ln w="28575" cap="rnd">
              <a:solidFill>
                <a:schemeClr val="accent1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Sheet3!$A$3:$A$548</c:f>
              <c:numCache>
                <c:formatCode>m/d/yyyy</c:formatCode>
                <c:ptCount val="546"/>
                <c:pt idx="0">
                  <c:v>43831</c:v>
                </c:pt>
                <c:pt idx="1">
                  <c:v>43832</c:v>
                </c:pt>
                <c:pt idx="2">
                  <c:v>43833</c:v>
                </c:pt>
                <c:pt idx="3">
                  <c:v>43834</c:v>
                </c:pt>
                <c:pt idx="4">
                  <c:v>43835</c:v>
                </c:pt>
                <c:pt idx="5">
                  <c:v>43836</c:v>
                </c:pt>
                <c:pt idx="6">
                  <c:v>43837</c:v>
                </c:pt>
                <c:pt idx="7">
                  <c:v>43838</c:v>
                </c:pt>
                <c:pt idx="8">
                  <c:v>43839</c:v>
                </c:pt>
                <c:pt idx="9">
                  <c:v>43840</c:v>
                </c:pt>
                <c:pt idx="10">
                  <c:v>43841</c:v>
                </c:pt>
                <c:pt idx="11">
                  <c:v>43842</c:v>
                </c:pt>
                <c:pt idx="12">
                  <c:v>43843</c:v>
                </c:pt>
                <c:pt idx="13">
                  <c:v>43844</c:v>
                </c:pt>
                <c:pt idx="14">
                  <c:v>43845</c:v>
                </c:pt>
                <c:pt idx="15">
                  <c:v>43846</c:v>
                </c:pt>
                <c:pt idx="16">
                  <c:v>43847</c:v>
                </c:pt>
                <c:pt idx="17">
                  <c:v>43848</c:v>
                </c:pt>
                <c:pt idx="18">
                  <c:v>43849</c:v>
                </c:pt>
                <c:pt idx="19">
                  <c:v>43850</c:v>
                </c:pt>
                <c:pt idx="20">
                  <c:v>43851</c:v>
                </c:pt>
                <c:pt idx="21">
                  <c:v>43852</c:v>
                </c:pt>
                <c:pt idx="22">
                  <c:v>43853</c:v>
                </c:pt>
                <c:pt idx="23">
                  <c:v>43854</c:v>
                </c:pt>
                <c:pt idx="24">
                  <c:v>43855</c:v>
                </c:pt>
                <c:pt idx="25">
                  <c:v>43856</c:v>
                </c:pt>
                <c:pt idx="26">
                  <c:v>43857</c:v>
                </c:pt>
                <c:pt idx="27">
                  <c:v>43858</c:v>
                </c:pt>
                <c:pt idx="28">
                  <c:v>43859</c:v>
                </c:pt>
                <c:pt idx="29">
                  <c:v>43860</c:v>
                </c:pt>
                <c:pt idx="30">
                  <c:v>43861</c:v>
                </c:pt>
                <c:pt idx="31">
                  <c:v>43862</c:v>
                </c:pt>
                <c:pt idx="32">
                  <c:v>43863</c:v>
                </c:pt>
                <c:pt idx="33">
                  <c:v>43864</c:v>
                </c:pt>
                <c:pt idx="34">
                  <c:v>43865</c:v>
                </c:pt>
                <c:pt idx="35">
                  <c:v>43866</c:v>
                </c:pt>
                <c:pt idx="36">
                  <c:v>43867</c:v>
                </c:pt>
                <c:pt idx="37">
                  <c:v>43868</c:v>
                </c:pt>
                <c:pt idx="38">
                  <c:v>43869</c:v>
                </c:pt>
                <c:pt idx="39">
                  <c:v>43870</c:v>
                </c:pt>
                <c:pt idx="40">
                  <c:v>43871</c:v>
                </c:pt>
                <c:pt idx="41">
                  <c:v>43872</c:v>
                </c:pt>
                <c:pt idx="42">
                  <c:v>43873</c:v>
                </c:pt>
                <c:pt idx="43">
                  <c:v>43874</c:v>
                </c:pt>
                <c:pt idx="44">
                  <c:v>43875</c:v>
                </c:pt>
                <c:pt idx="45">
                  <c:v>43876</c:v>
                </c:pt>
                <c:pt idx="46">
                  <c:v>43877</c:v>
                </c:pt>
                <c:pt idx="47">
                  <c:v>43878</c:v>
                </c:pt>
                <c:pt idx="48">
                  <c:v>43879</c:v>
                </c:pt>
                <c:pt idx="49">
                  <c:v>43880</c:v>
                </c:pt>
                <c:pt idx="50">
                  <c:v>43881</c:v>
                </c:pt>
                <c:pt idx="51">
                  <c:v>43882</c:v>
                </c:pt>
                <c:pt idx="52">
                  <c:v>43883</c:v>
                </c:pt>
                <c:pt idx="53">
                  <c:v>43884</c:v>
                </c:pt>
                <c:pt idx="54">
                  <c:v>43885</c:v>
                </c:pt>
                <c:pt idx="55">
                  <c:v>43886</c:v>
                </c:pt>
                <c:pt idx="56">
                  <c:v>43887</c:v>
                </c:pt>
                <c:pt idx="57">
                  <c:v>43888</c:v>
                </c:pt>
                <c:pt idx="58">
                  <c:v>43889</c:v>
                </c:pt>
                <c:pt idx="59">
                  <c:v>43890</c:v>
                </c:pt>
                <c:pt idx="60">
                  <c:v>43891</c:v>
                </c:pt>
                <c:pt idx="61">
                  <c:v>43892</c:v>
                </c:pt>
                <c:pt idx="62">
                  <c:v>43893</c:v>
                </c:pt>
                <c:pt idx="63">
                  <c:v>43894</c:v>
                </c:pt>
                <c:pt idx="64">
                  <c:v>43895</c:v>
                </c:pt>
                <c:pt idx="65">
                  <c:v>43896</c:v>
                </c:pt>
                <c:pt idx="66">
                  <c:v>43897</c:v>
                </c:pt>
                <c:pt idx="67">
                  <c:v>43898</c:v>
                </c:pt>
                <c:pt idx="68">
                  <c:v>43899</c:v>
                </c:pt>
                <c:pt idx="69">
                  <c:v>43900</c:v>
                </c:pt>
                <c:pt idx="70">
                  <c:v>43901</c:v>
                </c:pt>
                <c:pt idx="71">
                  <c:v>43902</c:v>
                </c:pt>
                <c:pt idx="72">
                  <c:v>43903</c:v>
                </c:pt>
                <c:pt idx="73">
                  <c:v>43904</c:v>
                </c:pt>
                <c:pt idx="74">
                  <c:v>43905</c:v>
                </c:pt>
                <c:pt idx="75">
                  <c:v>43906</c:v>
                </c:pt>
                <c:pt idx="76">
                  <c:v>43907</c:v>
                </c:pt>
                <c:pt idx="77">
                  <c:v>43908</c:v>
                </c:pt>
                <c:pt idx="78">
                  <c:v>43909</c:v>
                </c:pt>
                <c:pt idx="79">
                  <c:v>43910</c:v>
                </c:pt>
                <c:pt idx="80">
                  <c:v>43911</c:v>
                </c:pt>
                <c:pt idx="81">
                  <c:v>43912</c:v>
                </c:pt>
                <c:pt idx="82">
                  <c:v>43913</c:v>
                </c:pt>
                <c:pt idx="83">
                  <c:v>43914</c:v>
                </c:pt>
                <c:pt idx="84">
                  <c:v>43915</c:v>
                </c:pt>
                <c:pt idx="85">
                  <c:v>43916</c:v>
                </c:pt>
                <c:pt idx="86">
                  <c:v>43917</c:v>
                </c:pt>
                <c:pt idx="87">
                  <c:v>43918</c:v>
                </c:pt>
                <c:pt idx="88">
                  <c:v>43919</c:v>
                </c:pt>
                <c:pt idx="89">
                  <c:v>43920</c:v>
                </c:pt>
                <c:pt idx="90">
                  <c:v>43921</c:v>
                </c:pt>
                <c:pt idx="91">
                  <c:v>43922</c:v>
                </c:pt>
                <c:pt idx="92">
                  <c:v>43923</c:v>
                </c:pt>
                <c:pt idx="93">
                  <c:v>43924</c:v>
                </c:pt>
                <c:pt idx="94">
                  <c:v>43925</c:v>
                </c:pt>
                <c:pt idx="95">
                  <c:v>43926</c:v>
                </c:pt>
                <c:pt idx="96">
                  <c:v>43927</c:v>
                </c:pt>
                <c:pt idx="97">
                  <c:v>43928</c:v>
                </c:pt>
                <c:pt idx="98">
                  <c:v>43929</c:v>
                </c:pt>
                <c:pt idx="99">
                  <c:v>43930</c:v>
                </c:pt>
                <c:pt idx="100">
                  <c:v>43931</c:v>
                </c:pt>
                <c:pt idx="101">
                  <c:v>43932</c:v>
                </c:pt>
                <c:pt idx="102">
                  <c:v>43933</c:v>
                </c:pt>
                <c:pt idx="103">
                  <c:v>43934</c:v>
                </c:pt>
                <c:pt idx="104">
                  <c:v>43935</c:v>
                </c:pt>
                <c:pt idx="105">
                  <c:v>43936</c:v>
                </c:pt>
                <c:pt idx="106">
                  <c:v>43937</c:v>
                </c:pt>
                <c:pt idx="107">
                  <c:v>43938</c:v>
                </c:pt>
                <c:pt idx="108">
                  <c:v>43939</c:v>
                </c:pt>
                <c:pt idx="109">
                  <c:v>43940</c:v>
                </c:pt>
                <c:pt idx="110">
                  <c:v>43941</c:v>
                </c:pt>
                <c:pt idx="111">
                  <c:v>43942</c:v>
                </c:pt>
                <c:pt idx="112">
                  <c:v>43943</c:v>
                </c:pt>
                <c:pt idx="113">
                  <c:v>43944</c:v>
                </c:pt>
                <c:pt idx="114">
                  <c:v>43945</c:v>
                </c:pt>
                <c:pt idx="115">
                  <c:v>43946</c:v>
                </c:pt>
                <c:pt idx="116">
                  <c:v>43947</c:v>
                </c:pt>
                <c:pt idx="117">
                  <c:v>43948</c:v>
                </c:pt>
                <c:pt idx="118">
                  <c:v>43949</c:v>
                </c:pt>
                <c:pt idx="119">
                  <c:v>43950</c:v>
                </c:pt>
                <c:pt idx="120">
                  <c:v>43951</c:v>
                </c:pt>
                <c:pt idx="121">
                  <c:v>43952</c:v>
                </c:pt>
                <c:pt idx="122">
                  <c:v>43953</c:v>
                </c:pt>
                <c:pt idx="123">
                  <c:v>43954</c:v>
                </c:pt>
                <c:pt idx="124">
                  <c:v>43955</c:v>
                </c:pt>
                <c:pt idx="125">
                  <c:v>43956</c:v>
                </c:pt>
                <c:pt idx="126">
                  <c:v>43957</c:v>
                </c:pt>
                <c:pt idx="127">
                  <c:v>43958</c:v>
                </c:pt>
                <c:pt idx="128">
                  <c:v>43959</c:v>
                </c:pt>
                <c:pt idx="129">
                  <c:v>43960</c:v>
                </c:pt>
                <c:pt idx="130">
                  <c:v>43961</c:v>
                </c:pt>
                <c:pt idx="131">
                  <c:v>43962</c:v>
                </c:pt>
                <c:pt idx="132">
                  <c:v>43963</c:v>
                </c:pt>
                <c:pt idx="133">
                  <c:v>43964</c:v>
                </c:pt>
                <c:pt idx="134">
                  <c:v>43965</c:v>
                </c:pt>
                <c:pt idx="135">
                  <c:v>43966</c:v>
                </c:pt>
                <c:pt idx="136">
                  <c:v>43967</c:v>
                </c:pt>
                <c:pt idx="137">
                  <c:v>43968</c:v>
                </c:pt>
                <c:pt idx="138">
                  <c:v>43969</c:v>
                </c:pt>
                <c:pt idx="139">
                  <c:v>43970</c:v>
                </c:pt>
                <c:pt idx="140">
                  <c:v>43971</c:v>
                </c:pt>
                <c:pt idx="141">
                  <c:v>43972</c:v>
                </c:pt>
                <c:pt idx="142">
                  <c:v>43973</c:v>
                </c:pt>
                <c:pt idx="143">
                  <c:v>43974</c:v>
                </c:pt>
                <c:pt idx="144">
                  <c:v>43975</c:v>
                </c:pt>
                <c:pt idx="145">
                  <c:v>43976</c:v>
                </c:pt>
                <c:pt idx="146">
                  <c:v>43977</c:v>
                </c:pt>
                <c:pt idx="147">
                  <c:v>43978</c:v>
                </c:pt>
                <c:pt idx="148">
                  <c:v>43979</c:v>
                </c:pt>
                <c:pt idx="149">
                  <c:v>43980</c:v>
                </c:pt>
                <c:pt idx="150">
                  <c:v>43981</c:v>
                </c:pt>
                <c:pt idx="151">
                  <c:v>43982</c:v>
                </c:pt>
                <c:pt idx="152">
                  <c:v>43983</c:v>
                </c:pt>
                <c:pt idx="153">
                  <c:v>43984</c:v>
                </c:pt>
                <c:pt idx="154">
                  <c:v>43985</c:v>
                </c:pt>
                <c:pt idx="155">
                  <c:v>43986</c:v>
                </c:pt>
                <c:pt idx="156">
                  <c:v>43987</c:v>
                </c:pt>
                <c:pt idx="157">
                  <c:v>43988</c:v>
                </c:pt>
                <c:pt idx="158">
                  <c:v>43989</c:v>
                </c:pt>
                <c:pt idx="159">
                  <c:v>43990</c:v>
                </c:pt>
                <c:pt idx="160">
                  <c:v>43991</c:v>
                </c:pt>
                <c:pt idx="161">
                  <c:v>43992</c:v>
                </c:pt>
                <c:pt idx="162">
                  <c:v>43993</c:v>
                </c:pt>
                <c:pt idx="163">
                  <c:v>43994</c:v>
                </c:pt>
                <c:pt idx="164">
                  <c:v>43995</c:v>
                </c:pt>
                <c:pt idx="165">
                  <c:v>43996</c:v>
                </c:pt>
                <c:pt idx="166">
                  <c:v>43997</c:v>
                </c:pt>
                <c:pt idx="167">
                  <c:v>43998</c:v>
                </c:pt>
                <c:pt idx="168">
                  <c:v>43999</c:v>
                </c:pt>
                <c:pt idx="169">
                  <c:v>44000</c:v>
                </c:pt>
                <c:pt idx="170">
                  <c:v>44001</c:v>
                </c:pt>
                <c:pt idx="171">
                  <c:v>44002</c:v>
                </c:pt>
                <c:pt idx="172">
                  <c:v>44003</c:v>
                </c:pt>
                <c:pt idx="173">
                  <c:v>44004</c:v>
                </c:pt>
                <c:pt idx="174">
                  <c:v>44005</c:v>
                </c:pt>
                <c:pt idx="175">
                  <c:v>44006</c:v>
                </c:pt>
                <c:pt idx="176">
                  <c:v>44007</c:v>
                </c:pt>
                <c:pt idx="177">
                  <c:v>44008</c:v>
                </c:pt>
                <c:pt idx="178">
                  <c:v>44009</c:v>
                </c:pt>
                <c:pt idx="179">
                  <c:v>44010</c:v>
                </c:pt>
                <c:pt idx="180">
                  <c:v>44011</c:v>
                </c:pt>
                <c:pt idx="181">
                  <c:v>44012</c:v>
                </c:pt>
                <c:pt idx="182">
                  <c:v>44013</c:v>
                </c:pt>
                <c:pt idx="183">
                  <c:v>44014</c:v>
                </c:pt>
                <c:pt idx="184">
                  <c:v>44015</c:v>
                </c:pt>
                <c:pt idx="185">
                  <c:v>44016</c:v>
                </c:pt>
                <c:pt idx="186">
                  <c:v>44017</c:v>
                </c:pt>
                <c:pt idx="187">
                  <c:v>44018</c:v>
                </c:pt>
                <c:pt idx="188">
                  <c:v>44019</c:v>
                </c:pt>
                <c:pt idx="189">
                  <c:v>44020</c:v>
                </c:pt>
                <c:pt idx="190">
                  <c:v>44021</c:v>
                </c:pt>
                <c:pt idx="191">
                  <c:v>44022</c:v>
                </c:pt>
                <c:pt idx="192">
                  <c:v>44023</c:v>
                </c:pt>
                <c:pt idx="193">
                  <c:v>44024</c:v>
                </c:pt>
                <c:pt idx="194">
                  <c:v>44025</c:v>
                </c:pt>
                <c:pt idx="195">
                  <c:v>44026</c:v>
                </c:pt>
                <c:pt idx="196">
                  <c:v>44027</c:v>
                </c:pt>
                <c:pt idx="197">
                  <c:v>44028</c:v>
                </c:pt>
                <c:pt idx="198">
                  <c:v>44029</c:v>
                </c:pt>
                <c:pt idx="199">
                  <c:v>44030</c:v>
                </c:pt>
                <c:pt idx="200">
                  <c:v>44031</c:v>
                </c:pt>
                <c:pt idx="201">
                  <c:v>44032</c:v>
                </c:pt>
                <c:pt idx="202">
                  <c:v>44033</c:v>
                </c:pt>
                <c:pt idx="203">
                  <c:v>44034</c:v>
                </c:pt>
                <c:pt idx="204">
                  <c:v>44035</c:v>
                </c:pt>
                <c:pt idx="205">
                  <c:v>44036</c:v>
                </c:pt>
                <c:pt idx="206">
                  <c:v>44037</c:v>
                </c:pt>
                <c:pt idx="207">
                  <c:v>44038</c:v>
                </c:pt>
                <c:pt idx="208">
                  <c:v>44039</c:v>
                </c:pt>
                <c:pt idx="209">
                  <c:v>44040</c:v>
                </c:pt>
                <c:pt idx="210">
                  <c:v>44041</c:v>
                </c:pt>
                <c:pt idx="211">
                  <c:v>44042</c:v>
                </c:pt>
                <c:pt idx="212">
                  <c:v>44043</c:v>
                </c:pt>
                <c:pt idx="213">
                  <c:v>44044</c:v>
                </c:pt>
                <c:pt idx="214">
                  <c:v>44045</c:v>
                </c:pt>
                <c:pt idx="215">
                  <c:v>44046</c:v>
                </c:pt>
                <c:pt idx="216">
                  <c:v>44047</c:v>
                </c:pt>
                <c:pt idx="217">
                  <c:v>44048</c:v>
                </c:pt>
                <c:pt idx="218">
                  <c:v>44049</c:v>
                </c:pt>
                <c:pt idx="219">
                  <c:v>44050</c:v>
                </c:pt>
                <c:pt idx="220">
                  <c:v>44051</c:v>
                </c:pt>
                <c:pt idx="221">
                  <c:v>44052</c:v>
                </c:pt>
                <c:pt idx="222">
                  <c:v>44053</c:v>
                </c:pt>
                <c:pt idx="223">
                  <c:v>44054</c:v>
                </c:pt>
                <c:pt idx="224">
                  <c:v>44055</c:v>
                </c:pt>
                <c:pt idx="225">
                  <c:v>44056</c:v>
                </c:pt>
                <c:pt idx="226">
                  <c:v>44057</c:v>
                </c:pt>
                <c:pt idx="227">
                  <c:v>44058</c:v>
                </c:pt>
                <c:pt idx="228">
                  <c:v>44059</c:v>
                </c:pt>
                <c:pt idx="229">
                  <c:v>44060</c:v>
                </c:pt>
                <c:pt idx="230">
                  <c:v>44061</c:v>
                </c:pt>
                <c:pt idx="231">
                  <c:v>44062</c:v>
                </c:pt>
                <c:pt idx="232">
                  <c:v>44063</c:v>
                </c:pt>
                <c:pt idx="233">
                  <c:v>44064</c:v>
                </c:pt>
                <c:pt idx="234">
                  <c:v>44065</c:v>
                </c:pt>
                <c:pt idx="235">
                  <c:v>44066</c:v>
                </c:pt>
                <c:pt idx="236">
                  <c:v>44067</c:v>
                </c:pt>
                <c:pt idx="237">
                  <c:v>44068</c:v>
                </c:pt>
                <c:pt idx="238">
                  <c:v>44069</c:v>
                </c:pt>
                <c:pt idx="239">
                  <c:v>44070</c:v>
                </c:pt>
                <c:pt idx="240">
                  <c:v>44071</c:v>
                </c:pt>
                <c:pt idx="241">
                  <c:v>44072</c:v>
                </c:pt>
                <c:pt idx="242">
                  <c:v>44073</c:v>
                </c:pt>
                <c:pt idx="243">
                  <c:v>44074</c:v>
                </c:pt>
                <c:pt idx="244">
                  <c:v>44075</c:v>
                </c:pt>
                <c:pt idx="245">
                  <c:v>44076</c:v>
                </c:pt>
                <c:pt idx="246">
                  <c:v>44077</c:v>
                </c:pt>
                <c:pt idx="247">
                  <c:v>44078</c:v>
                </c:pt>
                <c:pt idx="248">
                  <c:v>44079</c:v>
                </c:pt>
                <c:pt idx="249">
                  <c:v>44080</c:v>
                </c:pt>
                <c:pt idx="250">
                  <c:v>44081</c:v>
                </c:pt>
                <c:pt idx="251">
                  <c:v>44082</c:v>
                </c:pt>
                <c:pt idx="252">
                  <c:v>44083</c:v>
                </c:pt>
                <c:pt idx="253">
                  <c:v>44084</c:v>
                </c:pt>
                <c:pt idx="254">
                  <c:v>44085</c:v>
                </c:pt>
                <c:pt idx="255">
                  <c:v>44086</c:v>
                </c:pt>
                <c:pt idx="256">
                  <c:v>44087</c:v>
                </c:pt>
                <c:pt idx="257">
                  <c:v>44088</c:v>
                </c:pt>
                <c:pt idx="258">
                  <c:v>44089</c:v>
                </c:pt>
                <c:pt idx="259">
                  <c:v>44090</c:v>
                </c:pt>
                <c:pt idx="260">
                  <c:v>44091</c:v>
                </c:pt>
                <c:pt idx="261">
                  <c:v>44092</c:v>
                </c:pt>
                <c:pt idx="262">
                  <c:v>44093</c:v>
                </c:pt>
                <c:pt idx="263">
                  <c:v>44094</c:v>
                </c:pt>
                <c:pt idx="264">
                  <c:v>44095</c:v>
                </c:pt>
                <c:pt idx="265">
                  <c:v>44096</c:v>
                </c:pt>
                <c:pt idx="266">
                  <c:v>44097</c:v>
                </c:pt>
                <c:pt idx="267">
                  <c:v>44098</c:v>
                </c:pt>
                <c:pt idx="268">
                  <c:v>44099</c:v>
                </c:pt>
                <c:pt idx="269">
                  <c:v>44100</c:v>
                </c:pt>
                <c:pt idx="270">
                  <c:v>44101</c:v>
                </c:pt>
                <c:pt idx="271">
                  <c:v>44102</c:v>
                </c:pt>
                <c:pt idx="272">
                  <c:v>44103</c:v>
                </c:pt>
                <c:pt idx="273">
                  <c:v>44104</c:v>
                </c:pt>
                <c:pt idx="274">
                  <c:v>44105</c:v>
                </c:pt>
                <c:pt idx="275">
                  <c:v>44106</c:v>
                </c:pt>
                <c:pt idx="276">
                  <c:v>44107</c:v>
                </c:pt>
                <c:pt idx="277">
                  <c:v>44108</c:v>
                </c:pt>
                <c:pt idx="278">
                  <c:v>44109</c:v>
                </c:pt>
                <c:pt idx="279">
                  <c:v>44110</c:v>
                </c:pt>
                <c:pt idx="280">
                  <c:v>44111</c:v>
                </c:pt>
                <c:pt idx="281">
                  <c:v>44112</c:v>
                </c:pt>
                <c:pt idx="282">
                  <c:v>44113</c:v>
                </c:pt>
                <c:pt idx="283">
                  <c:v>44114</c:v>
                </c:pt>
                <c:pt idx="284">
                  <c:v>44115</c:v>
                </c:pt>
                <c:pt idx="285">
                  <c:v>44116</c:v>
                </c:pt>
                <c:pt idx="286">
                  <c:v>44117</c:v>
                </c:pt>
                <c:pt idx="287">
                  <c:v>44118</c:v>
                </c:pt>
                <c:pt idx="288">
                  <c:v>44119</c:v>
                </c:pt>
                <c:pt idx="289">
                  <c:v>44120</c:v>
                </c:pt>
                <c:pt idx="290">
                  <c:v>44121</c:v>
                </c:pt>
                <c:pt idx="291">
                  <c:v>44122</c:v>
                </c:pt>
                <c:pt idx="292">
                  <c:v>44123</c:v>
                </c:pt>
                <c:pt idx="293">
                  <c:v>44124</c:v>
                </c:pt>
                <c:pt idx="294">
                  <c:v>44125</c:v>
                </c:pt>
                <c:pt idx="295">
                  <c:v>44126</c:v>
                </c:pt>
                <c:pt idx="296">
                  <c:v>44127</c:v>
                </c:pt>
                <c:pt idx="297">
                  <c:v>44128</c:v>
                </c:pt>
                <c:pt idx="298">
                  <c:v>44129</c:v>
                </c:pt>
                <c:pt idx="299">
                  <c:v>44130</c:v>
                </c:pt>
                <c:pt idx="300">
                  <c:v>44131</c:v>
                </c:pt>
                <c:pt idx="301">
                  <c:v>44132</c:v>
                </c:pt>
                <c:pt idx="302">
                  <c:v>44133</c:v>
                </c:pt>
                <c:pt idx="303">
                  <c:v>44134</c:v>
                </c:pt>
                <c:pt idx="304">
                  <c:v>44135</c:v>
                </c:pt>
                <c:pt idx="305">
                  <c:v>44136</c:v>
                </c:pt>
                <c:pt idx="306">
                  <c:v>44137</c:v>
                </c:pt>
                <c:pt idx="307">
                  <c:v>44138</c:v>
                </c:pt>
                <c:pt idx="308">
                  <c:v>44139</c:v>
                </c:pt>
                <c:pt idx="309">
                  <c:v>44140</c:v>
                </c:pt>
                <c:pt idx="310">
                  <c:v>44141</c:v>
                </c:pt>
                <c:pt idx="311">
                  <c:v>44142</c:v>
                </c:pt>
                <c:pt idx="312">
                  <c:v>44143</c:v>
                </c:pt>
                <c:pt idx="313">
                  <c:v>44144</c:v>
                </c:pt>
                <c:pt idx="314">
                  <c:v>44145</c:v>
                </c:pt>
                <c:pt idx="315">
                  <c:v>44146</c:v>
                </c:pt>
                <c:pt idx="316">
                  <c:v>44147</c:v>
                </c:pt>
                <c:pt idx="317">
                  <c:v>44148</c:v>
                </c:pt>
                <c:pt idx="318">
                  <c:v>44149</c:v>
                </c:pt>
                <c:pt idx="319">
                  <c:v>44150</c:v>
                </c:pt>
                <c:pt idx="320">
                  <c:v>44151</c:v>
                </c:pt>
                <c:pt idx="321">
                  <c:v>44152</c:v>
                </c:pt>
                <c:pt idx="322">
                  <c:v>44153</c:v>
                </c:pt>
                <c:pt idx="323">
                  <c:v>44154</c:v>
                </c:pt>
                <c:pt idx="324">
                  <c:v>44155</c:v>
                </c:pt>
                <c:pt idx="325">
                  <c:v>44156</c:v>
                </c:pt>
                <c:pt idx="326">
                  <c:v>44157</c:v>
                </c:pt>
                <c:pt idx="327">
                  <c:v>44158</c:v>
                </c:pt>
                <c:pt idx="328">
                  <c:v>44159</c:v>
                </c:pt>
                <c:pt idx="329">
                  <c:v>44160</c:v>
                </c:pt>
                <c:pt idx="330">
                  <c:v>44161</c:v>
                </c:pt>
                <c:pt idx="331">
                  <c:v>44162</c:v>
                </c:pt>
                <c:pt idx="332">
                  <c:v>44163</c:v>
                </c:pt>
                <c:pt idx="333">
                  <c:v>44164</c:v>
                </c:pt>
                <c:pt idx="334">
                  <c:v>44165</c:v>
                </c:pt>
                <c:pt idx="335">
                  <c:v>44166</c:v>
                </c:pt>
                <c:pt idx="336">
                  <c:v>44167</c:v>
                </c:pt>
                <c:pt idx="337">
                  <c:v>44168</c:v>
                </c:pt>
                <c:pt idx="338">
                  <c:v>44169</c:v>
                </c:pt>
                <c:pt idx="339">
                  <c:v>44170</c:v>
                </c:pt>
                <c:pt idx="340">
                  <c:v>44171</c:v>
                </c:pt>
                <c:pt idx="341">
                  <c:v>44172</c:v>
                </c:pt>
                <c:pt idx="342">
                  <c:v>44173</c:v>
                </c:pt>
                <c:pt idx="343">
                  <c:v>44174</c:v>
                </c:pt>
                <c:pt idx="344">
                  <c:v>44175</c:v>
                </c:pt>
                <c:pt idx="345">
                  <c:v>44176</c:v>
                </c:pt>
                <c:pt idx="346">
                  <c:v>44177</c:v>
                </c:pt>
                <c:pt idx="347">
                  <c:v>44178</c:v>
                </c:pt>
                <c:pt idx="348">
                  <c:v>44179</c:v>
                </c:pt>
                <c:pt idx="349">
                  <c:v>44180</c:v>
                </c:pt>
                <c:pt idx="350">
                  <c:v>44181</c:v>
                </c:pt>
                <c:pt idx="351">
                  <c:v>44182</c:v>
                </c:pt>
                <c:pt idx="352">
                  <c:v>44183</c:v>
                </c:pt>
                <c:pt idx="353">
                  <c:v>44184</c:v>
                </c:pt>
                <c:pt idx="354">
                  <c:v>44185</c:v>
                </c:pt>
                <c:pt idx="355">
                  <c:v>44186</c:v>
                </c:pt>
                <c:pt idx="356">
                  <c:v>44187</c:v>
                </c:pt>
                <c:pt idx="357">
                  <c:v>44188</c:v>
                </c:pt>
                <c:pt idx="358">
                  <c:v>44189</c:v>
                </c:pt>
                <c:pt idx="359">
                  <c:v>44190</c:v>
                </c:pt>
                <c:pt idx="360">
                  <c:v>44191</c:v>
                </c:pt>
                <c:pt idx="361">
                  <c:v>44192</c:v>
                </c:pt>
                <c:pt idx="362">
                  <c:v>44193</c:v>
                </c:pt>
                <c:pt idx="363">
                  <c:v>44194</c:v>
                </c:pt>
                <c:pt idx="364">
                  <c:v>44195</c:v>
                </c:pt>
                <c:pt idx="365">
                  <c:v>44196</c:v>
                </c:pt>
                <c:pt idx="366">
                  <c:v>44197</c:v>
                </c:pt>
                <c:pt idx="367">
                  <c:v>44198</c:v>
                </c:pt>
                <c:pt idx="368">
                  <c:v>44199</c:v>
                </c:pt>
                <c:pt idx="369">
                  <c:v>44200</c:v>
                </c:pt>
                <c:pt idx="370">
                  <c:v>44201</c:v>
                </c:pt>
                <c:pt idx="371">
                  <c:v>44202</c:v>
                </c:pt>
                <c:pt idx="372">
                  <c:v>44203</c:v>
                </c:pt>
                <c:pt idx="373">
                  <c:v>44204</c:v>
                </c:pt>
                <c:pt idx="374">
                  <c:v>44205</c:v>
                </c:pt>
                <c:pt idx="375">
                  <c:v>44206</c:v>
                </c:pt>
                <c:pt idx="376">
                  <c:v>44207</c:v>
                </c:pt>
                <c:pt idx="377">
                  <c:v>44208</c:v>
                </c:pt>
                <c:pt idx="378">
                  <c:v>44209</c:v>
                </c:pt>
                <c:pt idx="379">
                  <c:v>44210</c:v>
                </c:pt>
                <c:pt idx="380">
                  <c:v>44211</c:v>
                </c:pt>
                <c:pt idx="381">
                  <c:v>44212</c:v>
                </c:pt>
                <c:pt idx="382">
                  <c:v>44213</c:v>
                </c:pt>
                <c:pt idx="383">
                  <c:v>44214</c:v>
                </c:pt>
                <c:pt idx="384">
                  <c:v>44215</c:v>
                </c:pt>
                <c:pt idx="385">
                  <c:v>44216</c:v>
                </c:pt>
                <c:pt idx="386">
                  <c:v>44217</c:v>
                </c:pt>
                <c:pt idx="387">
                  <c:v>44218</c:v>
                </c:pt>
                <c:pt idx="388">
                  <c:v>44219</c:v>
                </c:pt>
                <c:pt idx="389">
                  <c:v>44220</c:v>
                </c:pt>
                <c:pt idx="390">
                  <c:v>44221</c:v>
                </c:pt>
                <c:pt idx="391">
                  <c:v>44222</c:v>
                </c:pt>
                <c:pt idx="392">
                  <c:v>44223</c:v>
                </c:pt>
                <c:pt idx="393">
                  <c:v>44224</c:v>
                </c:pt>
                <c:pt idx="394">
                  <c:v>44225</c:v>
                </c:pt>
                <c:pt idx="395">
                  <c:v>44226</c:v>
                </c:pt>
                <c:pt idx="396">
                  <c:v>44227</c:v>
                </c:pt>
                <c:pt idx="397">
                  <c:v>44228</c:v>
                </c:pt>
                <c:pt idx="398">
                  <c:v>44229</c:v>
                </c:pt>
                <c:pt idx="399">
                  <c:v>44230</c:v>
                </c:pt>
                <c:pt idx="400">
                  <c:v>44231</c:v>
                </c:pt>
                <c:pt idx="401">
                  <c:v>44232</c:v>
                </c:pt>
                <c:pt idx="402">
                  <c:v>44233</c:v>
                </c:pt>
                <c:pt idx="403">
                  <c:v>44234</c:v>
                </c:pt>
                <c:pt idx="404">
                  <c:v>44235</c:v>
                </c:pt>
                <c:pt idx="405">
                  <c:v>44236</c:v>
                </c:pt>
                <c:pt idx="406">
                  <c:v>44237</c:v>
                </c:pt>
                <c:pt idx="407">
                  <c:v>44238</c:v>
                </c:pt>
                <c:pt idx="408">
                  <c:v>44239</c:v>
                </c:pt>
                <c:pt idx="409">
                  <c:v>44240</c:v>
                </c:pt>
                <c:pt idx="410">
                  <c:v>44241</c:v>
                </c:pt>
                <c:pt idx="411">
                  <c:v>44242</c:v>
                </c:pt>
                <c:pt idx="412">
                  <c:v>44243</c:v>
                </c:pt>
                <c:pt idx="413">
                  <c:v>44244</c:v>
                </c:pt>
                <c:pt idx="414">
                  <c:v>44245</c:v>
                </c:pt>
                <c:pt idx="415">
                  <c:v>44246</c:v>
                </c:pt>
                <c:pt idx="416">
                  <c:v>44247</c:v>
                </c:pt>
                <c:pt idx="417">
                  <c:v>44248</c:v>
                </c:pt>
                <c:pt idx="418">
                  <c:v>44249</c:v>
                </c:pt>
                <c:pt idx="419">
                  <c:v>44250</c:v>
                </c:pt>
                <c:pt idx="420">
                  <c:v>44251</c:v>
                </c:pt>
                <c:pt idx="421">
                  <c:v>44252</c:v>
                </c:pt>
                <c:pt idx="422">
                  <c:v>44253</c:v>
                </c:pt>
                <c:pt idx="423">
                  <c:v>44254</c:v>
                </c:pt>
                <c:pt idx="424">
                  <c:v>44255</c:v>
                </c:pt>
                <c:pt idx="425">
                  <c:v>44256</c:v>
                </c:pt>
                <c:pt idx="426">
                  <c:v>44257</c:v>
                </c:pt>
                <c:pt idx="427">
                  <c:v>44258</c:v>
                </c:pt>
                <c:pt idx="428">
                  <c:v>44259</c:v>
                </c:pt>
                <c:pt idx="429">
                  <c:v>44260</c:v>
                </c:pt>
                <c:pt idx="430">
                  <c:v>44261</c:v>
                </c:pt>
                <c:pt idx="431">
                  <c:v>44262</c:v>
                </c:pt>
                <c:pt idx="432">
                  <c:v>44263</c:v>
                </c:pt>
                <c:pt idx="433">
                  <c:v>44264</c:v>
                </c:pt>
                <c:pt idx="434">
                  <c:v>44265</c:v>
                </c:pt>
                <c:pt idx="435">
                  <c:v>44266</c:v>
                </c:pt>
                <c:pt idx="436">
                  <c:v>44267</c:v>
                </c:pt>
                <c:pt idx="437">
                  <c:v>44268</c:v>
                </c:pt>
                <c:pt idx="438">
                  <c:v>44269</c:v>
                </c:pt>
                <c:pt idx="439">
                  <c:v>44270</c:v>
                </c:pt>
                <c:pt idx="440">
                  <c:v>44271</c:v>
                </c:pt>
                <c:pt idx="441">
                  <c:v>44272</c:v>
                </c:pt>
                <c:pt idx="442">
                  <c:v>44273</c:v>
                </c:pt>
                <c:pt idx="443">
                  <c:v>44274</c:v>
                </c:pt>
                <c:pt idx="444">
                  <c:v>44275</c:v>
                </c:pt>
                <c:pt idx="445">
                  <c:v>44276</c:v>
                </c:pt>
                <c:pt idx="446">
                  <c:v>44277</c:v>
                </c:pt>
                <c:pt idx="447">
                  <c:v>44278</c:v>
                </c:pt>
                <c:pt idx="448">
                  <c:v>44279</c:v>
                </c:pt>
                <c:pt idx="449">
                  <c:v>44280</c:v>
                </c:pt>
                <c:pt idx="450">
                  <c:v>44281</c:v>
                </c:pt>
                <c:pt idx="451">
                  <c:v>44282</c:v>
                </c:pt>
                <c:pt idx="452">
                  <c:v>44283</c:v>
                </c:pt>
                <c:pt idx="453">
                  <c:v>44284</c:v>
                </c:pt>
                <c:pt idx="454">
                  <c:v>44285</c:v>
                </c:pt>
                <c:pt idx="455">
                  <c:v>44286</c:v>
                </c:pt>
                <c:pt idx="456">
                  <c:v>44287</c:v>
                </c:pt>
                <c:pt idx="457">
                  <c:v>44288</c:v>
                </c:pt>
                <c:pt idx="458">
                  <c:v>44289</c:v>
                </c:pt>
                <c:pt idx="459">
                  <c:v>44290</c:v>
                </c:pt>
                <c:pt idx="460">
                  <c:v>44291</c:v>
                </c:pt>
                <c:pt idx="461">
                  <c:v>44292</c:v>
                </c:pt>
                <c:pt idx="462">
                  <c:v>44293</c:v>
                </c:pt>
                <c:pt idx="463">
                  <c:v>44294</c:v>
                </c:pt>
                <c:pt idx="464">
                  <c:v>44295</c:v>
                </c:pt>
                <c:pt idx="465">
                  <c:v>44296</c:v>
                </c:pt>
                <c:pt idx="466">
                  <c:v>44297</c:v>
                </c:pt>
                <c:pt idx="467">
                  <c:v>44298</c:v>
                </c:pt>
                <c:pt idx="468">
                  <c:v>44299</c:v>
                </c:pt>
                <c:pt idx="469">
                  <c:v>44300</c:v>
                </c:pt>
                <c:pt idx="470">
                  <c:v>44301</c:v>
                </c:pt>
                <c:pt idx="471">
                  <c:v>44302</c:v>
                </c:pt>
                <c:pt idx="472">
                  <c:v>44303</c:v>
                </c:pt>
                <c:pt idx="473">
                  <c:v>44304</c:v>
                </c:pt>
                <c:pt idx="474">
                  <c:v>44305</c:v>
                </c:pt>
                <c:pt idx="475">
                  <c:v>44306</c:v>
                </c:pt>
                <c:pt idx="476">
                  <c:v>44307</c:v>
                </c:pt>
                <c:pt idx="477">
                  <c:v>44308</c:v>
                </c:pt>
                <c:pt idx="478">
                  <c:v>44309</c:v>
                </c:pt>
                <c:pt idx="479">
                  <c:v>44310</c:v>
                </c:pt>
                <c:pt idx="480">
                  <c:v>44311</c:v>
                </c:pt>
                <c:pt idx="481">
                  <c:v>44312</c:v>
                </c:pt>
                <c:pt idx="482">
                  <c:v>44313</c:v>
                </c:pt>
                <c:pt idx="483">
                  <c:v>44314</c:v>
                </c:pt>
                <c:pt idx="484">
                  <c:v>44315</c:v>
                </c:pt>
                <c:pt idx="485">
                  <c:v>44316</c:v>
                </c:pt>
                <c:pt idx="486">
                  <c:v>44317</c:v>
                </c:pt>
                <c:pt idx="487">
                  <c:v>44318</c:v>
                </c:pt>
                <c:pt idx="488">
                  <c:v>44319</c:v>
                </c:pt>
                <c:pt idx="489">
                  <c:v>44320</c:v>
                </c:pt>
                <c:pt idx="490">
                  <c:v>44321</c:v>
                </c:pt>
                <c:pt idx="491">
                  <c:v>44322</c:v>
                </c:pt>
                <c:pt idx="492">
                  <c:v>44323</c:v>
                </c:pt>
                <c:pt idx="493">
                  <c:v>44324</c:v>
                </c:pt>
                <c:pt idx="494">
                  <c:v>44325</c:v>
                </c:pt>
                <c:pt idx="495">
                  <c:v>44326</c:v>
                </c:pt>
                <c:pt idx="496">
                  <c:v>44327</c:v>
                </c:pt>
                <c:pt idx="497">
                  <c:v>44328</c:v>
                </c:pt>
                <c:pt idx="498">
                  <c:v>44329</c:v>
                </c:pt>
                <c:pt idx="499">
                  <c:v>44330</c:v>
                </c:pt>
                <c:pt idx="500">
                  <c:v>44331</c:v>
                </c:pt>
                <c:pt idx="501">
                  <c:v>44332</c:v>
                </c:pt>
                <c:pt idx="502">
                  <c:v>44333</c:v>
                </c:pt>
                <c:pt idx="503">
                  <c:v>44334</c:v>
                </c:pt>
                <c:pt idx="504">
                  <c:v>44335</c:v>
                </c:pt>
                <c:pt idx="505">
                  <c:v>44336</c:v>
                </c:pt>
                <c:pt idx="506">
                  <c:v>44337</c:v>
                </c:pt>
                <c:pt idx="507">
                  <c:v>44338</c:v>
                </c:pt>
                <c:pt idx="508">
                  <c:v>44339</c:v>
                </c:pt>
                <c:pt idx="509">
                  <c:v>44340</c:v>
                </c:pt>
                <c:pt idx="510">
                  <c:v>44341</c:v>
                </c:pt>
                <c:pt idx="511">
                  <c:v>44342</c:v>
                </c:pt>
                <c:pt idx="512">
                  <c:v>44343</c:v>
                </c:pt>
                <c:pt idx="513">
                  <c:v>44344</c:v>
                </c:pt>
                <c:pt idx="514">
                  <c:v>44345</c:v>
                </c:pt>
                <c:pt idx="515">
                  <c:v>44346</c:v>
                </c:pt>
                <c:pt idx="516">
                  <c:v>44347</c:v>
                </c:pt>
                <c:pt idx="517">
                  <c:v>44348</c:v>
                </c:pt>
                <c:pt idx="518">
                  <c:v>44349</c:v>
                </c:pt>
                <c:pt idx="519">
                  <c:v>44350</c:v>
                </c:pt>
                <c:pt idx="520">
                  <c:v>44351</c:v>
                </c:pt>
                <c:pt idx="521">
                  <c:v>44352</c:v>
                </c:pt>
                <c:pt idx="522">
                  <c:v>44353</c:v>
                </c:pt>
                <c:pt idx="523">
                  <c:v>44354</c:v>
                </c:pt>
                <c:pt idx="524">
                  <c:v>44355</c:v>
                </c:pt>
                <c:pt idx="525">
                  <c:v>44356</c:v>
                </c:pt>
                <c:pt idx="526">
                  <c:v>44357</c:v>
                </c:pt>
                <c:pt idx="527">
                  <c:v>44358</c:v>
                </c:pt>
                <c:pt idx="528">
                  <c:v>44359</c:v>
                </c:pt>
                <c:pt idx="529">
                  <c:v>44360</c:v>
                </c:pt>
                <c:pt idx="530">
                  <c:v>44361</c:v>
                </c:pt>
                <c:pt idx="531">
                  <c:v>44362</c:v>
                </c:pt>
                <c:pt idx="532">
                  <c:v>44363</c:v>
                </c:pt>
                <c:pt idx="533">
                  <c:v>44364</c:v>
                </c:pt>
                <c:pt idx="534">
                  <c:v>44365</c:v>
                </c:pt>
                <c:pt idx="535">
                  <c:v>44366</c:v>
                </c:pt>
                <c:pt idx="536">
                  <c:v>44367</c:v>
                </c:pt>
                <c:pt idx="537">
                  <c:v>44368</c:v>
                </c:pt>
                <c:pt idx="538">
                  <c:v>44369</c:v>
                </c:pt>
                <c:pt idx="539">
                  <c:v>44370</c:v>
                </c:pt>
                <c:pt idx="540">
                  <c:v>44371</c:v>
                </c:pt>
                <c:pt idx="541">
                  <c:v>44372</c:v>
                </c:pt>
                <c:pt idx="542">
                  <c:v>44373</c:v>
                </c:pt>
                <c:pt idx="543">
                  <c:v>44374</c:v>
                </c:pt>
                <c:pt idx="544">
                  <c:v>44375</c:v>
                </c:pt>
                <c:pt idx="545">
                  <c:v>44376</c:v>
                </c:pt>
              </c:numCache>
            </c:numRef>
          </c:cat>
          <c:val>
            <c:numRef>
              <c:f>Sheet3!$CH$3:$CH$548</c:f>
              <c:numCache>
                <c:formatCode>General</c:formatCode>
                <c:ptCount val="546"/>
                <c:pt idx="358">
                  <c:v>600</c:v>
                </c:pt>
                <c:pt idx="359">
                  <c:v>600</c:v>
                </c:pt>
                <c:pt idx="360">
                  <c:v>600</c:v>
                </c:pt>
                <c:pt idx="361">
                  <c:v>600</c:v>
                </c:pt>
                <c:pt idx="362">
                  <c:v>600</c:v>
                </c:pt>
                <c:pt idx="363">
                  <c:v>600</c:v>
                </c:pt>
                <c:pt idx="364">
                  <c:v>600</c:v>
                </c:pt>
                <c:pt idx="365">
                  <c:v>600</c:v>
                </c:pt>
                <c:pt idx="366">
                  <c:v>600</c:v>
                </c:pt>
                <c:pt idx="367">
                  <c:v>600</c:v>
                </c:pt>
                <c:pt idx="368">
                  <c:v>600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54-9CC8-4140-B968-02DA341257F4}"/>
            </c:ext>
          </c:extLst>
        </c:ser>
        <c:ser>
          <c:idx val="85"/>
          <c:order val="85"/>
          <c:tx>
            <c:strRef>
              <c:f>Sheet3!$CI$2</c:f>
              <c:strCache>
                <c:ptCount val="1"/>
                <c:pt idx="0">
                  <c:v>幸福掉宝季</c:v>
                </c:pt>
              </c:strCache>
            </c:strRef>
          </c:tx>
          <c:spPr>
            <a:ln w="28575" cap="rnd">
              <a:solidFill>
                <a:schemeClr val="accent2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Sheet3!$A$3:$A$548</c:f>
              <c:numCache>
                <c:formatCode>m/d/yyyy</c:formatCode>
                <c:ptCount val="546"/>
                <c:pt idx="0">
                  <c:v>43831</c:v>
                </c:pt>
                <c:pt idx="1">
                  <c:v>43832</c:v>
                </c:pt>
                <c:pt idx="2">
                  <c:v>43833</c:v>
                </c:pt>
                <c:pt idx="3">
                  <c:v>43834</c:v>
                </c:pt>
                <c:pt idx="4">
                  <c:v>43835</c:v>
                </c:pt>
                <c:pt idx="5">
                  <c:v>43836</c:v>
                </c:pt>
                <c:pt idx="6">
                  <c:v>43837</c:v>
                </c:pt>
                <c:pt idx="7">
                  <c:v>43838</c:v>
                </c:pt>
                <c:pt idx="8">
                  <c:v>43839</c:v>
                </c:pt>
                <c:pt idx="9">
                  <c:v>43840</c:v>
                </c:pt>
                <c:pt idx="10">
                  <c:v>43841</c:v>
                </c:pt>
                <c:pt idx="11">
                  <c:v>43842</c:v>
                </c:pt>
                <c:pt idx="12">
                  <c:v>43843</c:v>
                </c:pt>
                <c:pt idx="13">
                  <c:v>43844</c:v>
                </c:pt>
                <c:pt idx="14">
                  <c:v>43845</c:v>
                </c:pt>
                <c:pt idx="15">
                  <c:v>43846</c:v>
                </c:pt>
                <c:pt idx="16">
                  <c:v>43847</c:v>
                </c:pt>
                <c:pt idx="17">
                  <c:v>43848</c:v>
                </c:pt>
                <c:pt idx="18">
                  <c:v>43849</c:v>
                </c:pt>
                <c:pt idx="19">
                  <c:v>43850</c:v>
                </c:pt>
                <c:pt idx="20">
                  <c:v>43851</c:v>
                </c:pt>
                <c:pt idx="21">
                  <c:v>43852</c:v>
                </c:pt>
                <c:pt idx="22">
                  <c:v>43853</c:v>
                </c:pt>
                <c:pt idx="23">
                  <c:v>43854</c:v>
                </c:pt>
                <c:pt idx="24">
                  <c:v>43855</c:v>
                </c:pt>
                <c:pt idx="25">
                  <c:v>43856</c:v>
                </c:pt>
                <c:pt idx="26">
                  <c:v>43857</c:v>
                </c:pt>
                <c:pt idx="27">
                  <c:v>43858</c:v>
                </c:pt>
                <c:pt idx="28">
                  <c:v>43859</c:v>
                </c:pt>
                <c:pt idx="29">
                  <c:v>43860</c:v>
                </c:pt>
                <c:pt idx="30">
                  <c:v>43861</c:v>
                </c:pt>
                <c:pt idx="31">
                  <c:v>43862</c:v>
                </c:pt>
                <c:pt idx="32">
                  <c:v>43863</c:v>
                </c:pt>
                <c:pt idx="33">
                  <c:v>43864</c:v>
                </c:pt>
                <c:pt idx="34">
                  <c:v>43865</c:v>
                </c:pt>
                <c:pt idx="35">
                  <c:v>43866</c:v>
                </c:pt>
                <c:pt idx="36">
                  <c:v>43867</c:v>
                </c:pt>
                <c:pt idx="37">
                  <c:v>43868</c:v>
                </c:pt>
                <c:pt idx="38">
                  <c:v>43869</c:v>
                </c:pt>
                <c:pt idx="39">
                  <c:v>43870</c:v>
                </c:pt>
                <c:pt idx="40">
                  <c:v>43871</c:v>
                </c:pt>
                <c:pt idx="41">
                  <c:v>43872</c:v>
                </c:pt>
                <c:pt idx="42">
                  <c:v>43873</c:v>
                </c:pt>
                <c:pt idx="43">
                  <c:v>43874</c:v>
                </c:pt>
                <c:pt idx="44">
                  <c:v>43875</c:v>
                </c:pt>
                <c:pt idx="45">
                  <c:v>43876</c:v>
                </c:pt>
                <c:pt idx="46">
                  <c:v>43877</c:v>
                </c:pt>
                <c:pt idx="47">
                  <c:v>43878</c:v>
                </c:pt>
                <c:pt idx="48">
                  <c:v>43879</c:v>
                </c:pt>
                <c:pt idx="49">
                  <c:v>43880</c:v>
                </c:pt>
                <c:pt idx="50">
                  <c:v>43881</c:v>
                </c:pt>
                <c:pt idx="51">
                  <c:v>43882</c:v>
                </c:pt>
                <c:pt idx="52">
                  <c:v>43883</c:v>
                </c:pt>
                <c:pt idx="53">
                  <c:v>43884</c:v>
                </c:pt>
                <c:pt idx="54">
                  <c:v>43885</c:v>
                </c:pt>
                <c:pt idx="55">
                  <c:v>43886</c:v>
                </c:pt>
                <c:pt idx="56">
                  <c:v>43887</c:v>
                </c:pt>
                <c:pt idx="57">
                  <c:v>43888</c:v>
                </c:pt>
                <c:pt idx="58">
                  <c:v>43889</c:v>
                </c:pt>
                <c:pt idx="59">
                  <c:v>43890</c:v>
                </c:pt>
                <c:pt idx="60">
                  <c:v>43891</c:v>
                </c:pt>
                <c:pt idx="61">
                  <c:v>43892</c:v>
                </c:pt>
                <c:pt idx="62">
                  <c:v>43893</c:v>
                </c:pt>
                <c:pt idx="63">
                  <c:v>43894</c:v>
                </c:pt>
                <c:pt idx="64">
                  <c:v>43895</c:v>
                </c:pt>
                <c:pt idx="65">
                  <c:v>43896</c:v>
                </c:pt>
                <c:pt idx="66">
                  <c:v>43897</c:v>
                </c:pt>
                <c:pt idx="67">
                  <c:v>43898</c:v>
                </c:pt>
                <c:pt idx="68">
                  <c:v>43899</c:v>
                </c:pt>
                <c:pt idx="69">
                  <c:v>43900</c:v>
                </c:pt>
                <c:pt idx="70">
                  <c:v>43901</c:v>
                </c:pt>
                <c:pt idx="71">
                  <c:v>43902</c:v>
                </c:pt>
                <c:pt idx="72">
                  <c:v>43903</c:v>
                </c:pt>
                <c:pt idx="73">
                  <c:v>43904</c:v>
                </c:pt>
                <c:pt idx="74">
                  <c:v>43905</c:v>
                </c:pt>
                <c:pt idx="75">
                  <c:v>43906</c:v>
                </c:pt>
                <c:pt idx="76">
                  <c:v>43907</c:v>
                </c:pt>
                <c:pt idx="77">
                  <c:v>43908</c:v>
                </c:pt>
                <c:pt idx="78">
                  <c:v>43909</c:v>
                </c:pt>
                <c:pt idx="79">
                  <c:v>43910</c:v>
                </c:pt>
                <c:pt idx="80">
                  <c:v>43911</c:v>
                </c:pt>
                <c:pt idx="81">
                  <c:v>43912</c:v>
                </c:pt>
                <c:pt idx="82">
                  <c:v>43913</c:v>
                </c:pt>
                <c:pt idx="83">
                  <c:v>43914</c:v>
                </c:pt>
                <c:pt idx="84">
                  <c:v>43915</c:v>
                </c:pt>
                <c:pt idx="85">
                  <c:v>43916</c:v>
                </c:pt>
                <c:pt idx="86">
                  <c:v>43917</c:v>
                </c:pt>
                <c:pt idx="87">
                  <c:v>43918</c:v>
                </c:pt>
                <c:pt idx="88">
                  <c:v>43919</c:v>
                </c:pt>
                <c:pt idx="89">
                  <c:v>43920</c:v>
                </c:pt>
                <c:pt idx="90">
                  <c:v>43921</c:v>
                </c:pt>
                <c:pt idx="91">
                  <c:v>43922</c:v>
                </c:pt>
                <c:pt idx="92">
                  <c:v>43923</c:v>
                </c:pt>
                <c:pt idx="93">
                  <c:v>43924</c:v>
                </c:pt>
                <c:pt idx="94">
                  <c:v>43925</c:v>
                </c:pt>
                <c:pt idx="95">
                  <c:v>43926</c:v>
                </c:pt>
                <c:pt idx="96">
                  <c:v>43927</c:v>
                </c:pt>
                <c:pt idx="97">
                  <c:v>43928</c:v>
                </c:pt>
                <c:pt idx="98">
                  <c:v>43929</c:v>
                </c:pt>
                <c:pt idx="99">
                  <c:v>43930</c:v>
                </c:pt>
                <c:pt idx="100">
                  <c:v>43931</c:v>
                </c:pt>
                <c:pt idx="101">
                  <c:v>43932</c:v>
                </c:pt>
                <c:pt idx="102">
                  <c:v>43933</c:v>
                </c:pt>
                <c:pt idx="103">
                  <c:v>43934</c:v>
                </c:pt>
                <c:pt idx="104">
                  <c:v>43935</c:v>
                </c:pt>
                <c:pt idx="105">
                  <c:v>43936</c:v>
                </c:pt>
                <c:pt idx="106">
                  <c:v>43937</c:v>
                </c:pt>
                <c:pt idx="107">
                  <c:v>43938</c:v>
                </c:pt>
                <c:pt idx="108">
                  <c:v>43939</c:v>
                </c:pt>
                <c:pt idx="109">
                  <c:v>43940</c:v>
                </c:pt>
                <c:pt idx="110">
                  <c:v>43941</c:v>
                </c:pt>
                <c:pt idx="111">
                  <c:v>43942</c:v>
                </c:pt>
                <c:pt idx="112">
                  <c:v>43943</c:v>
                </c:pt>
                <c:pt idx="113">
                  <c:v>43944</c:v>
                </c:pt>
                <c:pt idx="114">
                  <c:v>43945</c:v>
                </c:pt>
                <c:pt idx="115">
                  <c:v>43946</c:v>
                </c:pt>
                <c:pt idx="116">
                  <c:v>43947</c:v>
                </c:pt>
                <c:pt idx="117">
                  <c:v>43948</c:v>
                </c:pt>
                <c:pt idx="118">
                  <c:v>43949</c:v>
                </c:pt>
                <c:pt idx="119">
                  <c:v>43950</c:v>
                </c:pt>
                <c:pt idx="120">
                  <c:v>43951</c:v>
                </c:pt>
                <c:pt idx="121">
                  <c:v>43952</c:v>
                </c:pt>
                <c:pt idx="122">
                  <c:v>43953</c:v>
                </c:pt>
                <c:pt idx="123">
                  <c:v>43954</c:v>
                </c:pt>
                <c:pt idx="124">
                  <c:v>43955</c:v>
                </c:pt>
                <c:pt idx="125">
                  <c:v>43956</c:v>
                </c:pt>
                <c:pt idx="126">
                  <c:v>43957</c:v>
                </c:pt>
                <c:pt idx="127">
                  <c:v>43958</c:v>
                </c:pt>
                <c:pt idx="128">
                  <c:v>43959</c:v>
                </c:pt>
                <c:pt idx="129">
                  <c:v>43960</c:v>
                </c:pt>
                <c:pt idx="130">
                  <c:v>43961</c:v>
                </c:pt>
                <c:pt idx="131">
                  <c:v>43962</c:v>
                </c:pt>
                <c:pt idx="132">
                  <c:v>43963</c:v>
                </c:pt>
                <c:pt idx="133">
                  <c:v>43964</c:v>
                </c:pt>
                <c:pt idx="134">
                  <c:v>43965</c:v>
                </c:pt>
                <c:pt idx="135">
                  <c:v>43966</c:v>
                </c:pt>
                <c:pt idx="136">
                  <c:v>43967</c:v>
                </c:pt>
                <c:pt idx="137">
                  <c:v>43968</c:v>
                </c:pt>
                <c:pt idx="138">
                  <c:v>43969</c:v>
                </c:pt>
                <c:pt idx="139">
                  <c:v>43970</c:v>
                </c:pt>
                <c:pt idx="140">
                  <c:v>43971</c:v>
                </c:pt>
                <c:pt idx="141">
                  <c:v>43972</c:v>
                </c:pt>
                <c:pt idx="142">
                  <c:v>43973</c:v>
                </c:pt>
                <c:pt idx="143">
                  <c:v>43974</c:v>
                </c:pt>
                <c:pt idx="144">
                  <c:v>43975</c:v>
                </c:pt>
                <c:pt idx="145">
                  <c:v>43976</c:v>
                </c:pt>
                <c:pt idx="146">
                  <c:v>43977</c:v>
                </c:pt>
                <c:pt idx="147">
                  <c:v>43978</c:v>
                </c:pt>
                <c:pt idx="148">
                  <c:v>43979</c:v>
                </c:pt>
                <c:pt idx="149">
                  <c:v>43980</c:v>
                </c:pt>
                <c:pt idx="150">
                  <c:v>43981</c:v>
                </c:pt>
                <c:pt idx="151">
                  <c:v>43982</c:v>
                </c:pt>
                <c:pt idx="152">
                  <c:v>43983</c:v>
                </c:pt>
                <c:pt idx="153">
                  <c:v>43984</c:v>
                </c:pt>
                <c:pt idx="154">
                  <c:v>43985</c:v>
                </c:pt>
                <c:pt idx="155">
                  <c:v>43986</c:v>
                </c:pt>
                <c:pt idx="156">
                  <c:v>43987</c:v>
                </c:pt>
                <c:pt idx="157">
                  <c:v>43988</c:v>
                </c:pt>
                <c:pt idx="158">
                  <c:v>43989</c:v>
                </c:pt>
                <c:pt idx="159">
                  <c:v>43990</c:v>
                </c:pt>
                <c:pt idx="160">
                  <c:v>43991</c:v>
                </c:pt>
                <c:pt idx="161">
                  <c:v>43992</c:v>
                </c:pt>
                <c:pt idx="162">
                  <c:v>43993</c:v>
                </c:pt>
                <c:pt idx="163">
                  <c:v>43994</c:v>
                </c:pt>
                <c:pt idx="164">
                  <c:v>43995</c:v>
                </c:pt>
                <c:pt idx="165">
                  <c:v>43996</c:v>
                </c:pt>
                <c:pt idx="166">
                  <c:v>43997</c:v>
                </c:pt>
                <c:pt idx="167">
                  <c:v>43998</c:v>
                </c:pt>
                <c:pt idx="168">
                  <c:v>43999</c:v>
                </c:pt>
                <c:pt idx="169">
                  <c:v>44000</c:v>
                </c:pt>
                <c:pt idx="170">
                  <c:v>44001</c:v>
                </c:pt>
                <c:pt idx="171">
                  <c:v>44002</c:v>
                </c:pt>
                <c:pt idx="172">
                  <c:v>44003</c:v>
                </c:pt>
                <c:pt idx="173">
                  <c:v>44004</c:v>
                </c:pt>
                <c:pt idx="174">
                  <c:v>44005</c:v>
                </c:pt>
                <c:pt idx="175">
                  <c:v>44006</c:v>
                </c:pt>
                <c:pt idx="176">
                  <c:v>44007</c:v>
                </c:pt>
                <c:pt idx="177">
                  <c:v>44008</c:v>
                </c:pt>
                <c:pt idx="178">
                  <c:v>44009</c:v>
                </c:pt>
                <c:pt idx="179">
                  <c:v>44010</c:v>
                </c:pt>
                <c:pt idx="180">
                  <c:v>44011</c:v>
                </c:pt>
                <c:pt idx="181">
                  <c:v>44012</c:v>
                </c:pt>
                <c:pt idx="182">
                  <c:v>44013</c:v>
                </c:pt>
                <c:pt idx="183">
                  <c:v>44014</c:v>
                </c:pt>
                <c:pt idx="184">
                  <c:v>44015</c:v>
                </c:pt>
                <c:pt idx="185">
                  <c:v>44016</c:v>
                </c:pt>
                <c:pt idx="186">
                  <c:v>44017</c:v>
                </c:pt>
                <c:pt idx="187">
                  <c:v>44018</c:v>
                </c:pt>
                <c:pt idx="188">
                  <c:v>44019</c:v>
                </c:pt>
                <c:pt idx="189">
                  <c:v>44020</c:v>
                </c:pt>
                <c:pt idx="190">
                  <c:v>44021</c:v>
                </c:pt>
                <c:pt idx="191">
                  <c:v>44022</c:v>
                </c:pt>
                <c:pt idx="192">
                  <c:v>44023</c:v>
                </c:pt>
                <c:pt idx="193">
                  <c:v>44024</c:v>
                </c:pt>
                <c:pt idx="194">
                  <c:v>44025</c:v>
                </c:pt>
                <c:pt idx="195">
                  <c:v>44026</c:v>
                </c:pt>
                <c:pt idx="196">
                  <c:v>44027</c:v>
                </c:pt>
                <c:pt idx="197">
                  <c:v>44028</c:v>
                </c:pt>
                <c:pt idx="198">
                  <c:v>44029</c:v>
                </c:pt>
                <c:pt idx="199">
                  <c:v>44030</c:v>
                </c:pt>
                <c:pt idx="200">
                  <c:v>44031</c:v>
                </c:pt>
                <c:pt idx="201">
                  <c:v>44032</c:v>
                </c:pt>
                <c:pt idx="202">
                  <c:v>44033</c:v>
                </c:pt>
                <c:pt idx="203">
                  <c:v>44034</c:v>
                </c:pt>
                <c:pt idx="204">
                  <c:v>44035</c:v>
                </c:pt>
                <c:pt idx="205">
                  <c:v>44036</c:v>
                </c:pt>
                <c:pt idx="206">
                  <c:v>44037</c:v>
                </c:pt>
                <c:pt idx="207">
                  <c:v>44038</c:v>
                </c:pt>
                <c:pt idx="208">
                  <c:v>44039</c:v>
                </c:pt>
                <c:pt idx="209">
                  <c:v>44040</c:v>
                </c:pt>
                <c:pt idx="210">
                  <c:v>44041</c:v>
                </c:pt>
                <c:pt idx="211">
                  <c:v>44042</c:v>
                </c:pt>
                <c:pt idx="212">
                  <c:v>44043</c:v>
                </c:pt>
                <c:pt idx="213">
                  <c:v>44044</c:v>
                </c:pt>
                <c:pt idx="214">
                  <c:v>44045</c:v>
                </c:pt>
                <c:pt idx="215">
                  <c:v>44046</c:v>
                </c:pt>
                <c:pt idx="216">
                  <c:v>44047</c:v>
                </c:pt>
                <c:pt idx="217">
                  <c:v>44048</c:v>
                </c:pt>
                <c:pt idx="218">
                  <c:v>44049</c:v>
                </c:pt>
                <c:pt idx="219">
                  <c:v>44050</c:v>
                </c:pt>
                <c:pt idx="220">
                  <c:v>44051</c:v>
                </c:pt>
                <c:pt idx="221">
                  <c:v>44052</c:v>
                </c:pt>
                <c:pt idx="222">
                  <c:v>44053</c:v>
                </c:pt>
                <c:pt idx="223">
                  <c:v>44054</c:v>
                </c:pt>
                <c:pt idx="224">
                  <c:v>44055</c:v>
                </c:pt>
                <c:pt idx="225">
                  <c:v>44056</c:v>
                </c:pt>
                <c:pt idx="226">
                  <c:v>44057</c:v>
                </c:pt>
                <c:pt idx="227">
                  <c:v>44058</c:v>
                </c:pt>
                <c:pt idx="228">
                  <c:v>44059</c:v>
                </c:pt>
                <c:pt idx="229">
                  <c:v>44060</c:v>
                </c:pt>
                <c:pt idx="230">
                  <c:v>44061</c:v>
                </c:pt>
                <c:pt idx="231">
                  <c:v>44062</c:v>
                </c:pt>
                <c:pt idx="232">
                  <c:v>44063</c:v>
                </c:pt>
                <c:pt idx="233">
                  <c:v>44064</c:v>
                </c:pt>
                <c:pt idx="234">
                  <c:v>44065</c:v>
                </c:pt>
                <c:pt idx="235">
                  <c:v>44066</c:v>
                </c:pt>
                <c:pt idx="236">
                  <c:v>44067</c:v>
                </c:pt>
                <c:pt idx="237">
                  <c:v>44068</c:v>
                </c:pt>
                <c:pt idx="238">
                  <c:v>44069</c:v>
                </c:pt>
                <c:pt idx="239">
                  <c:v>44070</c:v>
                </c:pt>
                <c:pt idx="240">
                  <c:v>44071</c:v>
                </c:pt>
                <c:pt idx="241">
                  <c:v>44072</c:v>
                </c:pt>
                <c:pt idx="242">
                  <c:v>44073</c:v>
                </c:pt>
                <c:pt idx="243">
                  <c:v>44074</c:v>
                </c:pt>
                <c:pt idx="244">
                  <c:v>44075</c:v>
                </c:pt>
                <c:pt idx="245">
                  <c:v>44076</c:v>
                </c:pt>
                <c:pt idx="246">
                  <c:v>44077</c:v>
                </c:pt>
                <c:pt idx="247">
                  <c:v>44078</c:v>
                </c:pt>
                <c:pt idx="248">
                  <c:v>44079</c:v>
                </c:pt>
                <c:pt idx="249">
                  <c:v>44080</c:v>
                </c:pt>
                <c:pt idx="250">
                  <c:v>44081</c:v>
                </c:pt>
                <c:pt idx="251">
                  <c:v>44082</c:v>
                </c:pt>
                <c:pt idx="252">
                  <c:v>44083</c:v>
                </c:pt>
                <c:pt idx="253">
                  <c:v>44084</c:v>
                </c:pt>
                <c:pt idx="254">
                  <c:v>44085</c:v>
                </c:pt>
                <c:pt idx="255">
                  <c:v>44086</c:v>
                </c:pt>
                <c:pt idx="256">
                  <c:v>44087</c:v>
                </c:pt>
                <c:pt idx="257">
                  <c:v>44088</c:v>
                </c:pt>
                <c:pt idx="258">
                  <c:v>44089</c:v>
                </c:pt>
                <c:pt idx="259">
                  <c:v>44090</c:v>
                </c:pt>
                <c:pt idx="260">
                  <c:v>44091</c:v>
                </c:pt>
                <c:pt idx="261">
                  <c:v>44092</c:v>
                </c:pt>
                <c:pt idx="262">
                  <c:v>44093</c:v>
                </c:pt>
                <c:pt idx="263">
                  <c:v>44094</c:v>
                </c:pt>
                <c:pt idx="264">
                  <c:v>44095</c:v>
                </c:pt>
                <c:pt idx="265">
                  <c:v>44096</c:v>
                </c:pt>
                <c:pt idx="266">
                  <c:v>44097</c:v>
                </c:pt>
                <c:pt idx="267">
                  <c:v>44098</c:v>
                </c:pt>
                <c:pt idx="268">
                  <c:v>44099</c:v>
                </c:pt>
                <c:pt idx="269">
                  <c:v>44100</c:v>
                </c:pt>
                <c:pt idx="270">
                  <c:v>44101</c:v>
                </c:pt>
                <c:pt idx="271">
                  <c:v>44102</c:v>
                </c:pt>
                <c:pt idx="272">
                  <c:v>44103</c:v>
                </c:pt>
                <c:pt idx="273">
                  <c:v>44104</c:v>
                </c:pt>
                <c:pt idx="274">
                  <c:v>44105</c:v>
                </c:pt>
                <c:pt idx="275">
                  <c:v>44106</c:v>
                </c:pt>
                <c:pt idx="276">
                  <c:v>44107</c:v>
                </c:pt>
                <c:pt idx="277">
                  <c:v>44108</c:v>
                </c:pt>
                <c:pt idx="278">
                  <c:v>44109</c:v>
                </c:pt>
                <c:pt idx="279">
                  <c:v>44110</c:v>
                </c:pt>
                <c:pt idx="280">
                  <c:v>44111</c:v>
                </c:pt>
                <c:pt idx="281">
                  <c:v>44112</c:v>
                </c:pt>
                <c:pt idx="282">
                  <c:v>44113</c:v>
                </c:pt>
                <c:pt idx="283">
                  <c:v>44114</c:v>
                </c:pt>
                <c:pt idx="284">
                  <c:v>44115</c:v>
                </c:pt>
                <c:pt idx="285">
                  <c:v>44116</c:v>
                </c:pt>
                <c:pt idx="286">
                  <c:v>44117</c:v>
                </c:pt>
                <c:pt idx="287">
                  <c:v>44118</c:v>
                </c:pt>
                <c:pt idx="288">
                  <c:v>44119</c:v>
                </c:pt>
                <c:pt idx="289">
                  <c:v>44120</c:v>
                </c:pt>
                <c:pt idx="290">
                  <c:v>44121</c:v>
                </c:pt>
                <c:pt idx="291">
                  <c:v>44122</c:v>
                </c:pt>
                <c:pt idx="292">
                  <c:v>44123</c:v>
                </c:pt>
                <c:pt idx="293">
                  <c:v>44124</c:v>
                </c:pt>
                <c:pt idx="294">
                  <c:v>44125</c:v>
                </c:pt>
                <c:pt idx="295">
                  <c:v>44126</c:v>
                </c:pt>
                <c:pt idx="296">
                  <c:v>44127</c:v>
                </c:pt>
                <c:pt idx="297">
                  <c:v>44128</c:v>
                </c:pt>
                <c:pt idx="298">
                  <c:v>44129</c:v>
                </c:pt>
                <c:pt idx="299">
                  <c:v>44130</c:v>
                </c:pt>
                <c:pt idx="300">
                  <c:v>44131</c:v>
                </c:pt>
                <c:pt idx="301">
                  <c:v>44132</c:v>
                </c:pt>
                <c:pt idx="302">
                  <c:v>44133</c:v>
                </c:pt>
                <c:pt idx="303">
                  <c:v>44134</c:v>
                </c:pt>
                <c:pt idx="304">
                  <c:v>44135</c:v>
                </c:pt>
                <c:pt idx="305">
                  <c:v>44136</c:v>
                </c:pt>
                <c:pt idx="306">
                  <c:v>44137</c:v>
                </c:pt>
                <c:pt idx="307">
                  <c:v>44138</c:v>
                </c:pt>
                <c:pt idx="308">
                  <c:v>44139</c:v>
                </c:pt>
                <c:pt idx="309">
                  <c:v>44140</c:v>
                </c:pt>
                <c:pt idx="310">
                  <c:v>44141</c:v>
                </c:pt>
                <c:pt idx="311">
                  <c:v>44142</c:v>
                </c:pt>
                <c:pt idx="312">
                  <c:v>44143</c:v>
                </c:pt>
                <c:pt idx="313">
                  <c:v>44144</c:v>
                </c:pt>
                <c:pt idx="314">
                  <c:v>44145</c:v>
                </c:pt>
                <c:pt idx="315">
                  <c:v>44146</c:v>
                </c:pt>
                <c:pt idx="316">
                  <c:v>44147</c:v>
                </c:pt>
                <c:pt idx="317">
                  <c:v>44148</c:v>
                </c:pt>
                <c:pt idx="318">
                  <c:v>44149</c:v>
                </c:pt>
                <c:pt idx="319">
                  <c:v>44150</c:v>
                </c:pt>
                <c:pt idx="320">
                  <c:v>44151</c:v>
                </c:pt>
                <c:pt idx="321">
                  <c:v>44152</c:v>
                </c:pt>
                <c:pt idx="322">
                  <c:v>44153</c:v>
                </c:pt>
                <c:pt idx="323">
                  <c:v>44154</c:v>
                </c:pt>
                <c:pt idx="324">
                  <c:v>44155</c:v>
                </c:pt>
                <c:pt idx="325">
                  <c:v>44156</c:v>
                </c:pt>
                <c:pt idx="326">
                  <c:v>44157</c:v>
                </c:pt>
                <c:pt idx="327">
                  <c:v>44158</c:v>
                </c:pt>
                <c:pt idx="328">
                  <c:v>44159</c:v>
                </c:pt>
                <c:pt idx="329">
                  <c:v>44160</c:v>
                </c:pt>
                <c:pt idx="330">
                  <c:v>44161</c:v>
                </c:pt>
                <c:pt idx="331">
                  <c:v>44162</c:v>
                </c:pt>
                <c:pt idx="332">
                  <c:v>44163</c:v>
                </c:pt>
                <c:pt idx="333">
                  <c:v>44164</c:v>
                </c:pt>
                <c:pt idx="334">
                  <c:v>44165</c:v>
                </c:pt>
                <c:pt idx="335">
                  <c:v>44166</c:v>
                </c:pt>
                <c:pt idx="336">
                  <c:v>44167</c:v>
                </c:pt>
                <c:pt idx="337">
                  <c:v>44168</c:v>
                </c:pt>
                <c:pt idx="338">
                  <c:v>44169</c:v>
                </c:pt>
                <c:pt idx="339">
                  <c:v>44170</c:v>
                </c:pt>
                <c:pt idx="340">
                  <c:v>44171</c:v>
                </c:pt>
                <c:pt idx="341">
                  <c:v>44172</c:v>
                </c:pt>
                <c:pt idx="342">
                  <c:v>44173</c:v>
                </c:pt>
                <c:pt idx="343">
                  <c:v>44174</c:v>
                </c:pt>
                <c:pt idx="344">
                  <c:v>44175</c:v>
                </c:pt>
                <c:pt idx="345">
                  <c:v>44176</c:v>
                </c:pt>
                <c:pt idx="346">
                  <c:v>44177</c:v>
                </c:pt>
                <c:pt idx="347">
                  <c:v>44178</c:v>
                </c:pt>
                <c:pt idx="348">
                  <c:v>44179</c:v>
                </c:pt>
                <c:pt idx="349">
                  <c:v>44180</c:v>
                </c:pt>
                <c:pt idx="350">
                  <c:v>44181</c:v>
                </c:pt>
                <c:pt idx="351">
                  <c:v>44182</c:v>
                </c:pt>
                <c:pt idx="352">
                  <c:v>44183</c:v>
                </c:pt>
                <c:pt idx="353">
                  <c:v>44184</c:v>
                </c:pt>
                <c:pt idx="354">
                  <c:v>44185</c:v>
                </c:pt>
                <c:pt idx="355">
                  <c:v>44186</c:v>
                </c:pt>
                <c:pt idx="356">
                  <c:v>44187</c:v>
                </c:pt>
                <c:pt idx="357">
                  <c:v>44188</c:v>
                </c:pt>
                <c:pt idx="358">
                  <c:v>44189</c:v>
                </c:pt>
                <c:pt idx="359">
                  <c:v>44190</c:v>
                </c:pt>
                <c:pt idx="360">
                  <c:v>44191</c:v>
                </c:pt>
                <c:pt idx="361">
                  <c:v>44192</c:v>
                </c:pt>
                <c:pt idx="362">
                  <c:v>44193</c:v>
                </c:pt>
                <c:pt idx="363">
                  <c:v>44194</c:v>
                </c:pt>
                <c:pt idx="364">
                  <c:v>44195</c:v>
                </c:pt>
                <c:pt idx="365">
                  <c:v>44196</c:v>
                </c:pt>
                <c:pt idx="366">
                  <c:v>44197</c:v>
                </c:pt>
                <c:pt idx="367">
                  <c:v>44198</c:v>
                </c:pt>
                <c:pt idx="368">
                  <c:v>44199</c:v>
                </c:pt>
                <c:pt idx="369">
                  <c:v>44200</c:v>
                </c:pt>
                <c:pt idx="370">
                  <c:v>44201</c:v>
                </c:pt>
                <c:pt idx="371">
                  <c:v>44202</c:v>
                </c:pt>
                <c:pt idx="372">
                  <c:v>44203</c:v>
                </c:pt>
                <c:pt idx="373">
                  <c:v>44204</c:v>
                </c:pt>
                <c:pt idx="374">
                  <c:v>44205</c:v>
                </c:pt>
                <c:pt idx="375">
                  <c:v>44206</c:v>
                </c:pt>
                <c:pt idx="376">
                  <c:v>44207</c:v>
                </c:pt>
                <c:pt idx="377">
                  <c:v>44208</c:v>
                </c:pt>
                <c:pt idx="378">
                  <c:v>44209</c:v>
                </c:pt>
                <c:pt idx="379">
                  <c:v>44210</c:v>
                </c:pt>
                <c:pt idx="380">
                  <c:v>44211</c:v>
                </c:pt>
                <c:pt idx="381">
                  <c:v>44212</c:v>
                </c:pt>
                <c:pt idx="382">
                  <c:v>44213</c:v>
                </c:pt>
                <c:pt idx="383">
                  <c:v>44214</c:v>
                </c:pt>
                <c:pt idx="384">
                  <c:v>44215</c:v>
                </c:pt>
                <c:pt idx="385">
                  <c:v>44216</c:v>
                </c:pt>
                <c:pt idx="386">
                  <c:v>44217</c:v>
                </c:pt>
                <c:pt idx="387">
                  <c:v>44218</c:v>
                </c:pt>
                <c:pt idx="388">
                  <c:v>44219</c:v>
                </c:pt>
                <c:pt idx="389">
                  <c:v>44220</c:v>
                </c:pt>
                <c:pt idx="390">
                  <c:v>44221</c:v>
                </c:pt>
                <c:pt idx="391">
                  <c:v>44222</c:v>
                </c:pt>
                <c:pt idx="392">
                  <c:v>44223</c:v>
                </c:pt>
                <c:pt idx="393">
                  <c:v>44224</c:v>
                </c:pt>
                <c:pt idx="394">
                  <c:v>44225</c:v>
                </c:pt>
                <c:pt idx="395">
                  <c:v>44226</c:v>
                </c:pt>
                <c:pt idx="396">
                  <c:v>44227</c:v>
                </c:pt>
                <c:pt idx="397">
                  <c:v>44228</c:v>
                </c:pt>
                <c:pt idx="398">
                  <c:v>44229</c:v>
                </c:pt>
                <c:pt idx="399">
                  <c:v>44230</c:v>
                </c:pt>
                <c:pt idx="400">
                  <c:v>44231</c:v>
                </c:pt>
                <c:pt idx="401">
                  <c:v>44232</c:v>
                </c:pt>
                <c:pt idx="402">
                  <c:v>44233</c:v>
                </c:pt>
                <c:pt idx="403">
                  <c:v>44234</c:v>
                </c:pt>
                <c:pt idx="404">
                  <c:v>44235</c:v>
                </c:pt>
                <c:pt idx="405">
                  <c:v>44236</c:v>
                </c:pt>
                <c:pt idx="406">
                  <c:v>44237</c:v>
                </c:pt>
                <c:pt idx="407">
                  <c:v>44238</c:v>
                </c:pt>
                <c:pt idx="408">
                  <c:v>44239</c:v>
                </c:pt>
                <c:pt idx="409">
                  <c:v>44240</c:v>
                </c:pt>
                <c:pt idx="410">
                  <c:v>44241</c:v>
                </c:pt>
                <c:pt idx="411">
                  <c:v>44242</c:v>
                </c:pt>
                <c:pt idx="412">
                  <c:v>44243</c:v>
                </c:pt>
                <c:pt idx="413">
                  <c:v>44244</c:v>
                </c:pt>
                <c:pt idx="414">
                  <c:v>44245</c:v>
                </c:pt>
                <c:pt idx="415">
                  <c:v>44246</c:v>
                </c:pt>
                <c:pt idx="416">
                  <c:v>44247</c:v>
                </c:pt>
                <c:pt idx="417">
                  <c:v>44248</c:v>
                </c:pt>
                <c:pt idx="418">
                  <c:v>44249</c:v>
                </c:pt>
                <c:pt idx="419">
                  <c:v>44250</c:v>
                </c:pt>
                <c:pt idx="420">
                  <c:v>44251</c:v>
                </c:pt>
                <c:pt idx="421">
                  <c:v>44252</c:v>
                </c:pt>
                <c:pt idx="422">
                  <c:v>44253</c:v>
                </c:pt>
                <c:pt idx="423">
                  <c:v>44254</c:v>
                </c:pt>
                <c:pt idx="424">
                  <c:v>44255</c:v>
                </c:pt>
                <c:pt idx="425">
                  <c:v>44256</c:v>
                </c:pt>
                <c:pt idx="426">
                  <c:v>44257</c:v>
                </c:pt>
                <c:pt idx="427">
                  <c:v>44258</c:v>
                </c:pt>
                <c:pt idx="428">
                  <c:v>44259</c:v>
                </c:pt>
                <c:pt idx="429">
                  <c:v>44260</c:v>
                </c:pt>
                <c:pt idx="430">
                  <c:v>44261</c:v>
                </c:pt>
                <c:pt idx="431">
                  <c:v>44262</c:v>
                </c:pt>
                <c:pt idx="432">
                  <c:v>44263</c:v>
                </c:pt>
                <c:pt idx="433">
                  <c:v>44264</c:v>
                </c:pt>
                <c:pt idx="434">
                  <c:v>44265</c:v>
                </c:pt>
                <c:pt idx="435">
                  <c:v>44266</c:v>
                </c:pt>
                <c:pt idx="436">
                  <c:v>44267</c:v>
                </c:pt>
                <c:pt idx="437">
                  <c:v>44268</c:v>
                </c:pt>
                <c:pt idx="438">
                  <c:v>44269</c:v>
                </c:pt>
                <c:pt idx="439">
                  <c:v>44270</c:v>
                </c:pt>
                <c:pt idx="440">
                  <c:v>44271</c:v>
                </c:pt>
                <c:pt idx="441">
                  <c:v>44272</c:v>
                </c:pt>
                <c:pt idx="442">
                  <c:v>44273</c:v>
                </c:pt>
                <c:pt idx="443">
                  <c:v>44274</c:v>
                </c:pt>
                <c:pt idx="444">
                  <c:v>44275</c:v>
                </c:pt>
                <c:pt idx="445">
                  <c:v>44276</c:v>
                </c:pt>
                <c:pt idx="446">
                  <c:v>44277</c:v>
                </c:pt>
                <c:pt idx="447">
                  <c:v>44278</c:v>
                </c:pt>
                <c:pt idx="448">
                  <c:v>44279</c:v>
                </c:pt>
                <c:pt idx="449">
                  <c:v>44280</c:v>
                </c:pt>
                <c:pt idx="450">
                  <c:v>44281</c:v>
                </c:pt>
                <c:pt idx="451">
                  <c:v>44282</c:v>
                </c:pt>
                <c:pt idx="452">
                  <c:v>44283</c:v>
                </c:pt>
                <c:pt idx="453">
                  <c:v>44284</c:v>
                </c:pt>
                <c:pt idx="454">
                  <c:v>44285</c:v>
                </c:pt>
                <c:pt idx="455">
                  <c:v>44286</c:v>
                </c:pt>
                <c:pt idx="456">
                  <c:v>44287</c:v>
                </c:pt>
                <c:pt idx="457">
                  <c:v>44288</c:v>
                </c:pt>
                <c:pt idx="458">
                  <c:v>44289</c:v>
                </c:pt>
                <c:pt idx="459">
                  <c:v>44290</c:v>
                </c:pt>
                <c:pt idx="460">
                  <c:v>44291</c:v>
                </c:pt>
                <c:pt idx="461">
                  <c:v>44292</c:v>
                </c:pt>
                <c:pt idx="462">
                  <c:v>44293</c:v>
                </c:pt>
                <c:pt idx="463">
                  <c:v>44294</c:v>
                </c:pt>
                <c:pt idx="464">
                  <c:v>44295</c:v>
                </c:pt>
                <c:pt idx="465">
                  <c:v>44296</c:v>
                </c:pt>
                <c:pt idx="466">
                  <c:v>44297</c:v>
                </c:pt>
                <c:pt idx="467">
                  <c:v>44298</c:v>
                </c:pt>
                <c:pt idx="468">
                  <c:v>44299</c:v>
                </c:pt>
                <c:pt idx="469">
                  <c:v>44300</c:v>
                </c:pt>
                <c:pt idx="470">
                  <c:v>44301</c:v>
                </c:pt>
                <c:pt idx="471">
                  <c:v>44302</c:v>
                </c:pt>
                <c:pt idx="472">
                  <c:v>44303</c:v>
                </c:pt>
                <c:pt idx="473">
                  <c:v>44304</c:v>
                </c:pt>
                <c:pt idx="474">
                  <c:v>44305</c:v>
                </c:pt>
                <c:pt idx="475">
                  <c:v>44306</c:v>
                </c:pt>
                <c:pt idx="476">
                  <c:v>44307</c:v>
                </c:pt>
                <c:pt idx="477">
                  <c:v>44308</c:v>
                </c:pt>
                <c:pt idx="478">
                  <c:v>44309</c:v>
                </c:pt>
                <c:pt idx="479">
                  <c:v>44310</c:v>
                </c:pt>
                <c:pt idx="480">
                  <c:v>44311</c:v>
                </c:pt>
                <c:pt idx="481">
                  <c:v>44312</c:v>
                </c:pt>
                <c:pt idx="482">
                  <c:v>44313</c:v>
                </c:pt>
                <c:pt idx="483">
                  <c:v>44314</c:v>
                </c:pt>
                <c:pt idx="484">
                  <c:v>44315</c:v>
                </c:pt>
                <c:pt idx="485">
                  <c:v>44316</c:v>
                </c:pt>
                <c:pt idx="486">
                  <c:v>44317</c:v>
                </c:pt>
                <c:pt idx="487">
                  <c:v>44318</c:v>
                </c:pt>
                <c:pt idx="488">
                  <c:v>44319</c:v>
                </c:pt>
                <c:pt idx="489">
                  <c:v>44320</c:v>
                </c:pt>
                <c:pt idx="490">
                  <c:v>44321</c:v>
                </c:pt>
                <c:pt idx="491">
                  <c:v>44322</c:v>
                </c:pt>
                <c:pt idx="492">
                  <c:v>44323</c:v>
                </c:pt>
                <c:pt idx="493">
                  <c:v>44324</c:v>
                </c:pt>
                <c:pt idx="494">
                  <c:v>44325</c:v>
                </c:pt>
                <c:pt idx="495">
                  <c:v>44326</c:v>
                </c:pt>
                <c:pt idx="496">
                  <c:v>44327</c:v>
                </c:pt>
                <c:pt idx="497">
                  <c:v>44328</c:v>
                </c:pt>
                <c:pt idx="498">
                  <c:v>44329</c:v>
                </c:pt>
                <c:pt idx="499">
                  <c:v>44330</c:v>
                </c:pt>
                <c:pt idx="500">
                  <c:v>44331</c:v>
                </c:pt>
                <c:pt idx="501">
                  <c:v>44332</c:v>
                </c:pt>
                <c:pt idx="502">
                  <c:v>44333</c:v>
                </c:pt>
                <c:pt idx="503">
                  <c:v>44334</c:v>
                </c:pt>
                <c:pt idx="504">
                  <c:v>44335</c:v>
                </c:pt>
                <c:pt idx="505">
                  <c:v>44336</c:v>
                </c:pt>
                <c:pt idx="506">
                  <c:v>44337</c:v>
                </c:pt>
                <c:pt idx="507">
                  <c:v>44338</c:v>
                </c:pt>
                <c:pt idx="508">
                  <c:v>44339</c:v>
                </c:pt>
                <c:pt idx="509">
                  <c:v>44340</c:v>
                </c:pt>
                <c:pt idx="510">
                  <c:v>44341</c:v>
                </c:pt>
                <c:pt idx="511">
                  <c:v>44342</c:v>
                </c:pt>
                <c:pt idx="512">
                  <c:v>44343</c:v>
                </c:pt>
                <c:pt idx="513">
                  <c:v>44344</c:v>
                </c:pt>
                <c:pt idx="514">
                  <c:v>44345</c:v>
                </c:pt>
                <c:pt idx="515">
                  <c:v>44346</c:v>
                </c:pt>
                <c:pt idx="516">
                  <c:v>44347</c:v>
                </c:pt>
                <c:pt idx="517">
                  <c:v>44348</c:v>
                </c:pt>
                <c:pt idx="518">
                  <c:v>44349</c:v>
                </c:pt>
                <c:pt idx="519">
                  <c:v>44350</c:v>
                </c:pt>
                <c:pt idx="520">
                  <c:v>44351</c:v>
                </c:pt>
                <c:pt idx="521">
                  <c:v>44352</c:v>
                </c:pt>
                <c:pt idx="522">
                  <c:v>44353</c:v>
                </c:pt>
                <c:pt idx="523">
                  <c:v>44354</c:v>
                </c:pt>
                <c:pt idx="524">
                  <c:v>44355</c:v>
                </c:pt>
                <c:pt idx="525">
                  <c:v>44356</c:v>
                </c:pt>
                <c:pt idx="526">
                  <c:v>44357</c:v>
                </c:pt>
                <c:pt idx="527">
                  <c:v>44358</c:v>
                </c:pt>
                <c:pt idx="528">
                  <c:v>44359</c:v>
                </c:pt>
                <c:pt idx="529">
                  <c:v>44360</c:v>
                </c:pt>
                <c:pt idx="530">
                  <c:v>44361</c:v>
                </c:pt>
                <c:pt idx="531">
                  <c:v>44362</c:v>
                </c:pt>
                <c:pt idx="532">
                  <c:v>44363</c:v>
                </c:pt>
                <c:pt idx="533">
                  <c:v>44364</c:v>
                </c:pt>
                <c:pt idx="534">
                  <c:v>44365</c:v>
                </c:pt>
                <c:pt idx="535">
                  <c:v>44366</c:v>
                </c:pt>
                <c:pt idx="536">
                  <c:v>44367</c:v>
                </c:pt>
                <c:pt idx="537">
                  <c:v>44368</c:v>
                </c:pt>
                <c:pt idx="538">
                  <c:v>44369</c:v>
                </c:pt>
                <c:pt idx="539">
                  <c:v>44370</c:v>
                </c:pt>
                <c:pt idx="540">
                  <c:v>44371</c:v>
                </c:pt>
                <c:pt idx="541">
                  <c:v>44372</c:v>
                </c:pt>
                <c:pt idx="542">
                  <c:v>44373</c:v>
                </c:pt>
                <c:pt idx="543">
                  <c:v>44374</c:v>
                </c:pt>
                <c:pt idx="544">
                  <c:v>44375</c:v>
                </c:pt>
                <c:pt idx="545">
                  <c:v>44376</c:v>
                </c:pt>
              </c:numCache>
            </c:numRef>
          </c:cat>
          <c:val>
            <c:numRef>
              <c:f>Sheet3!$CI$3:$CI$548</c:f>
              <c:numCache>
                <c:formatCode>General</c:formatCode>
                <c:ptCount val="546"/>
                <c:pt idx="369">
                  <c:v>100</c:v>
                </c:pt>
                <c:pt idx="370">
                  <c:v>100</c:v>
                </c:pt>
                <c:pt idx="371">
                  <c:v>100</c:v>
                </c:pt>
                <c:pt idx="372">
                  <c:v>100</c:v>
                </c:pt>
                <c:pt idx="373">
                  <c:v>100</c:v>
                </c:pt>
                <c:pt idx="374">
                  <c:v>100</c:v>
                </c:pt>
                <c:pt idx="375">
                  <c:v>100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55-9CC8-4140-B968-02DA341257F4}"/>
            </c:ext>
          </c:extLst>
        </c:ser>
        <c:ser>
          <c:idx val="86"/>
          <c:order val="86"/>
          <c:tx>
            <c:strRef>
              <c:f>Sheet3!$CJ$2</c:f>
              <c:strCache>
                <c:ptCount val="1"/>
                <c:pt idx="0">
                  <c:v>双款鱼皇激分赛</c:v>
                </c:pt>
              </c:strCache>
            </c:strRef>
          </c:tx>
          <c:spPr>
            <a:ln w="28575" cap="rnd">
              <a:solidFill>
                <a:schemeClr val="accent3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Sheet3!$A$3:$A$548</c:f>
              <c:numCache>
                <c:formatCode>m/d/yyyy</c:formatCode>
                <c:ptCount val="546"/>
                <c:pt idx="0">
                  <c:v>43831</c:v>
                </c:pt>
                <c:pt idx="1">
                  <c:v>43832</c:v>
                </c:pt>
                <c:pt idx="2">
                  <c:v>43833</c:v>
                </c:pt>
                <c:pt idx="3">
                  <c:v>43834</c:v>
                </c:pt>
                <c:pt idx="4">
                  <c:v>43835</c:v>
                </c:pt>
                <c:pt idx="5">
                  <c:v>43836</c:v>
                </c:pt>
                <c:pt idx="6">
                  <c:v>43837</c:v>
                </c:pt>
                <c:pt idx="7">
                  <c:v>43838</c:v>
                </c:pt>
                <c:pt idx="8">
                  <c:v>43839</c:v>
                </c:pt>
                <c:pt idx="9">
                  <c:v>43840</c:v>
                </c:pt>
                <c:pt idx="10">
                  <c:v>43841</c:v>
                </c:pt>
                <c:pt idx="11">
                  <c:v>43842</c:v>
                </c:pt>
                <c:pt idx="12">
                  <c:v>43843</c:v>
                </c:pt>
                <c:pt idx="13">
                  <c:v>43844</c:v>
                </c:pt>
                <c:pt idx="14">
                  <c:v>43845</c:v>
                </c:pt>
                <c:pt idx="15">
                  <c:v>43846</c:v>
                </c:pt>
                <c:pt idx="16">
                  <c:v>43847</c:v>
                </c:pt>
                <c:pt idx="17">
                  <c:v>43848</c:v>
                </c:pt>
                <c:pt idx="18">
                  <c:v>43849</c:v>
                </c:pt>
                <c:pt idx="19">
                  <c:v>43850</c:v>
                </c:pt>
                <c:pt idx="20">
                  <c:v>43851</c:v>
                </c:pt>
                <c:pt idx="21">
                  <c:v>43852</c:v>
                </c:pt>
                <c:pt idx="22">
                  <c:v>43853</c:v>
                </c:pt>
                <c:pt idx="23">
                  <c:v>43854</c:v>
                </c:pt>
                <c:pt idx="24">
                  <c:v>43855</c:v>
                </c:pt>
                <c:pt idx="25">
                  <c:v>43856</c:v>
                </c:pt>
                <c:pt idx="26">
                  <c:v>43857</c:v>
                </c:pt>
                <c:pt idx="27">
                  <c:v>43858</c:v>
                </c:pt>
                <c:pt idx="28">
                  <c:v>43859</c:v>
                </c:pt>
                <c:pt idx="29">
                  <c:v>43860</c:v>
                </c:pt>
                <c:pt idx="30">
                  <c:v>43861</c:v>
                </c:pt>
                <c:pt idx="31">
                  <c:v>43862</c:v>
                </c:pt>
                <c:pt idx="32">
                  <c:v>43863</c:v>
                </c:pt>
                <c:pt idx="33">
                  <c:v>43864</c:v>
                </c:pt>
                <c:pt idx="34">
                  <c:v>43865</c:v>
                </c:pt>
                <c:pt idx="35">
                  <c:v>43866</c:v>
                </c:pt>
                <c:pt idx="36">
                  <c:v>43867</c:v>
                </c:pt>
                <c:pt idx="37">
                  <c:v>43868</c:v>
                </c:pt>
                <c:pt idx="38">
                  <c:v>43869</c:v>
                </c:pt>
                <c:pt idx="39">
                  <c:v>43870</c:v>
                </c:pt>
                <c:pt idx="40">
                  <c:v>43871</c:v>
                </c:pt>
                <c:pt idx="41">
                  <c:v>43872</c:v>
                </c:pt>
                <c:pt idx="42">
                  <c:v>43873</c:v>
                </c:pt>
                <c:pt idx="43">
                  <c:v>43874</c:v>
                </c:pt>
                <c:pt idx="44">
                  <c:v>43875</c:v>
                </c:pt>
                <c:pt idx="45">
                  <c:v>43876</c:v>
                </c:pt>
                <c:pt idx="46">
                  <c:v>43877</c:v>
                </c:pt>
                <c:pt idx="47">
                  <c:v>43878</c:v>
                </c:pt>
                <c:pt idx="48">
                  <c:v>43879</c:v>
                </c:pt>
                <c:pt idx="49">
                  <c:v>43880</c:v>
                </c:pt>
                <c:pt idx="50">
                  <c:v>43881</c:v>
                </c:pt>
                <c:pt idx="51">
                  <c:v>43882</c:v>
                </c:pt>
                <c:pt idx="52">
                  <c:v>43883</c:v>
                </c:pt>
                <c:pt idx="53">
                  <c:v>43884</c:v>
                </c:pt>
                <c:pt idx="54">
                  <c:v>43885</c:v>
                </c:pt>
                <c:pt idx="55">
                  <c:v>43886</c:v>
                </c:pt>
                <c:pt idx="56">
                  <c:v>43887</c:v>
                </c:pt>
                <c:pt idx="57">
                  <c:v>43888</c:v>
                </c:pt>
                <c:pt idx="58">
                  <c:v>43889</c:v>
                </c:pt>
                <c:pt idx="59">
                  <c:v>43890</c:v>
                </c:pt>
                <c:pt idx="60">
                  <c:v>43891</c:v>
                </c:pt>
                <c:pt idx="61">
                  <c:v>43892</c:v>
                </c:pt>
                <c:pt idx="62">
                  <c:v>43893</c:v>
                </c:pt>
                <c:pt idx="63">
                  <c:v>43894</c:v>
                </c:pt>
                <c:pt idx="64">
                  <c:v>43895</c:v>
                </c:pt>
                <c:pt idx="65">
                  <c:v>43896</c:v>
                </c:pt>
                <c:pt idx="66">
                  <c:v>43897</c:v>
                </c:pt>
                <c:pt idx="67">
                  <c:v>43898</c:v>
                </c:pt>
                <c:pt idx="68">
                  <c:v>43899</c:v>
                </c:pt>
                <c:pt idx="69">
                  <c:v>43900</c:v>
                </c:pt>
                <c:pt idx="70">
                  <c:v>43901</c:v>
                </c:pt>
                <c:pt idx="71">
                  <c:v>43902</c:v>
                </c:pt>
                <c:pt idx="72">
                  <c:v>43903</c:v>
                </c:pt>
                <c:pt idx="73">
                  <c:v>43904</c:v>
                </c:pt>
                <c:pt idx="74">
                  <c:v>43905</c:v>
                </c:pt>
                <c:pt idx="75">
                  <c:v>43906</c:v>
                </c:pt>
                <c:pt idx="76">
                  <c:v>43907</c:v>
                </c:pt>
                <c:pt idx="77">
                  <c:v>43908</c:v>
                </c:pt>
                <c:pt idx="78">
                  <c:v>43909</c:v>
                </c:pt>
                <c:pt idx="79">
                  <c:v>43910</c:v>
                </c:pt>
                <c:pt idx="80">
                  <c:v>43911</c:v>
                </c:pt>
                <c:pt idx="81">
                  <c:v>43912</c:v>
                </c:pt>
                <c:pt idx="82">
                  <c:v>43913</c:v>
                </c:pt>
                <c:pt idx="83">
                  <c:v>43914</c:v>
                </c:pt>
                <c:pt idx="84">
                  <c:v>43915</c:v>
                </c:pt>
                <c:pt idx="85">
                  <c:v>43916</c:v>
                </c:pt>
                <c:pt idx="86">
                  <c:v>43917</c:v>
                </c:pt>
                <c:pt idx="87">
                  <c:v>43918</c:v>
                </c:pt>
                <c:pt idx="88">
                  <c:v>43919</c:v>
                </c:pt>
                <c:pt idx="89">
                  <c:v>43920</c:v>
                </c:pt>
                <c:pt idx="90">
                  <c:v>43921</c:v>
                </c:pt>
                <c:pt idx="91">
                  <c:v>43922</c:v>
                </c:pt>
                <c:pt idx="92">
                  <c:v>43923</c:v>
                </c:pt>
                <c:pt idx="93">
                  <c:v>43924</c:v>
                </c:pt>
                <c:pt idx="94">
                  <c:v>43925</c:v>
                </c:pt>
                <c:pt idx="95">
                  <c:v>43926</c:v>
                </c:pt>
                <c:pt idx="96">
                  <c:v>43927</c:v>
                </c:pt>
                <c:pt idx="97">
                  <c:v>43928</c:v>
                </c:pt>
                <c:pt idx="98">
                  <c:v>43929</c:v>
                </c:pt>
                <c:pt idx="99">
                  <c:v>43930</c:v>
                </c:pt>
                <c:pt idx="100">
                  <c:v>43931</c:v>
                </c:pt>
                <c:pt idx="101">
                  <c:v>43932</c:v>
                </c:pt>
                <c:pt idx="102">
                  <c:v>43933</c:v>
                </c:pt>
                <c:pt idx="103">
                  <c:v>43934</c:v>
                </c:pt>
                <c:pt idx="104">
                  <c:v>43935</c:v>
                </c:pt>
                <c:pt idx="105">
                  <c:v>43936</c:v>
                </c:pt>
                <c:pt idx="106">
                  <c:v>43937</c:v>
                </c:pt>
                <c:pt idx="107">
                  <c:v>43938</c:v>
                </c:pt>
                <c:pt idx="108">
                  <c:v>43939</c:v>
                </c:pt>
                <c:pt idx="109">
                  <c:v>43940</c:v>
                </c:pt>
                <c:pt idx="110">
                  <c:v>43941</c:v>
                </c:pt>
                <c:pt idx="111">
                  <c:v>43942</c:v>
                </c:pt>
                <c:pt idx="112">
                  <c:v>43943</c:v>
                </c:pt>
                <c:pt idx="113">
                  <c:v>43944</c:v>
                </c:pt>
                <c:pt idx="114">
                  <c:v>43945</c:v>
                </c:pt>
                <c:pt idx="115">
                  <c:v>43946</c:v>
                </c:pt>
                <c:pt idx="116">
                  <c:v>43947</c:v>
                </c:pt>
                <c:pt idx="117">
                  <c:v>43948</c:v>
                </c:pt>
                <c:pt idx="118">
                  <c:v>43949</c:v>
                </c:pt>
                <c:pt idx="119">
                  <c:v>43950</c:v>
                </c:pt>
                <c:pt idx="120">
                  <c:v>43951</c:v>
                </c:pt>
                <c:pt idx="121">
                  <c:v>43952</c:v>
                </c:pt>
                <c:pt idx="122">
                  <c:v>43953</c:v>
                </c:pt>
                <c:pt idx="123">
                  <c:v>43954</c:v>
                </c:pt>
                <c:pt idx="124">
                  <c:v>43955</c:v>
                </c:pt>
                <c:pt idx="125">
                  <c:v>43956</c:v>
                </c:pt>
                <c:pt idx="126">
                  <c:v>43957</c:v>
                </c:pt>
                <c:pt idx="127">
                  <c:v>43958</c:v>
                </c:pt>
                <c:pt idx="128">
                  <c:v>43959</c:v>
                </c:pt>
                <c:pt idx="129">
                  <c:v>43960</c:v>
                </c:pt>
                <c:pt idx="130">
                  <c:v>43961</c:v>
                </c:pt>
                <c:pt idx="131">
                  <c:v>43962</c:v>
                </c:pt>
                <c:pt idx="132">
                  <c:v>43963</c:v>
                </c:pt>
                <c:pt idx="133">
                  <c:v>43964</c:v>
                </c:pt>
                <c:pt idx="134">
                  <c:v>43965</c:v>
                </c:pt>
                <c:pt idx="135">
                  <c:v>43966</c:v>
                </c:pt>
                <c:pt idx="136">
                  <c:v>43967</c:v>
                </c:pt>
                <c:pt idx="137">
                  <c:v>43968</c:v>
                </c:pt>
                <c:pt idx="138">
                  <c:v>43969</c:v>
                </c:pt>
                <c:pt idx="139">
                  <c:v>43970</c:v>
                </c:pt>
                <c:pt idx="140">
                  <c:v>43971</c:v>
                </c:pt>
                <c:pt idx="141">
                  <c:v>43972</c:v>
                </c:pt>
                <c:pt idx="142">
                  <c:v>43973</c:v>
                </c:pt>
                <c:pt idx="143">
                  <c:v>43974</c:v>
                </c:pt>
                <c:pt idx="144">
                  <c:v>43975</c:v>
                </c:pt>
                <c:pt idx="145">
                  <c:v>43976</c:v>
                </c:pt>
                <c:pt idx="146">
                  <c:v>43977</c:v>
                </c:pt>
                <c:pt idx="147">
                  <c:v>43978</c:v>
                </c:pt>
                <c:pt idx="148">
                  <c:v>43979</c:v>
                </c:pt>
                <c:pt idx="149">
                  <c:v>43980</c:v>
                </c:pt>
                <c:pt idx="150">
                  <c:v>43981</c:v>
                </c:pt>
                <c:pt idx="151">
                  <c:v>43982</c:v>
                </c:pt>
                <c:pt idx="152">
                  <c:v>43983</c:v>
                </c:pt>
                <c:pt idx="153">
                  <c:v>43984</c:v>
                </c:pt>
                <c:pt idx="154">
                  <c:v>43985</c:v>
                </c:pt>
                <c:pt idx="155">
                  <c:v>43986</c:v>
                </c:pt>
                <c:pt idx="156">
                  <c:v>43987</c:v>
                </c:pt>
                <c:pt idx="157">
                  <c:v>43988</c:v>
                </c:pt>
                <c:pt idx="158">
                  <c:v>43989</c:v>
                </c:pt>
                <c:pt idx="159">
                  <c:v>43990</c:v>
                </c:pt>
                <c:pt idx="160">
                  <c:v>43991</c:v>
                </c:pt>
                <c:pt idx="161">
                  <c:v>43992</c:v>
                </c:pt>
                <c:pt idx="162">
                  <c:v>43993</c:v>
                </c:pt>
                <c:pt idx="163">
                  <c:v>43994</c:v>
                </c:pt>
                <c:pt idx="164">
                  <c:v>43995</c:v>
                </c:pt>
                <c:pt idx="165">
                  <c:v>43996</c:v>
                </c:pt>
                <c:pt idx="166">
                  <c:v>43997</c:v>
                </c:pt>
                <c:pt idx="167">
                  <c:v>43998</c:v>
                </c:pt>
                <c:pt idx="168">
                  <c:v>43999</c:v>
                </c:pt>
                <c:pt idx="169">
                  <c:v>44000</c:v>
                </c:pt>
                <c:pt idx="170">
                  <c:v>44001</c:v>
                </c:pt>
                <c:pt idx="171">
                  <c:v>44002</c:v>
                </c:pt>
                <c:pt idx="172">
                  <c:v>44003</c:v>
                </c:pt>
                <c:pt idx="173">
                  <c:v>44004</c:v>
                </c:pt>
                <c:pt idx="174">
                  <c:v>44005</c:v>
                </c:pt>
                <c:pt idx="175">
                  <c:v>44006</c:v>
                </c:pt>
                <c:pt idx="176">
                  <c:v>44007</c:v>
                </c:pt>
                <c:pt idx="177">
                  <c:v>44008</c:v>
                </c:pt>
                <c:pt idx="178">
                  <c:v>44009</c:v>
                </c:pt>
                <c:pt idx="179">
                  <c:v>44010</c:v>
                </c:pt>
                <c:pt idx="180">
                  <c:v>44011</c:v>
                </c:pt>
                <c:pt idx="181">
                  <c:v>44012</c:v>
                </c:pt>
                <c:pt idx="182">
                  <c:v>44013</c:v>
                </c:pt>
                <c:pt idx="183">
                  <c:v>44014</c:v>
                </c:pt>
                <c:pt idx="184">
                  <c:v>44015</c:v>
                </c:pt>
                <c:pt idx="185">
                  <c:v>44016</c:v>
                </c:pt>
                <c:pt idx="186">
                  <c:v>44017</c:v>
                </c:pt>
                <c:pt idx="187">
                  <c:v>44018</c:v>
                </c:pt>
                <c:pt idx="188">
                  <c:v>44019</c:v>
                </c:pt>
                <c:pt idx="189">
                  <c:v>44020</c:v>
                </c:pt>
                <c:pt idx="190">
                  <c:v>44021</c:v>
                </c:pt>
                <c:pt idx="191">
                  <c:v>44022</c:v>
                </c:pt>
                <c:pt idx="192">
                  <c:v>44023</c:v>
                </c:pt>
                <c:pt idx="193">
                  <c:v>44024</c:v>
                </c:pt>
                <c:pt idx="194">
                  <c:v>44025</c:v>
                </c:pt>
                <c:pt idx="195">
                  <c:v>44026</c:v>
                </c:pt>
                <c:pt idx="196">
                  <c:v>44027</c:v>
                </c:pt>
                <c:pt idx="197">
                  <c:v>44028</c:v>
                </c:pt>
                <c:pt idx="198">
                  <c:v>44029</c:v>
                </c:pt>
                <c:pt idx="199">
                  <c:v>44030</c:v>
                </c:pt>
                <c:pt idx="200">
                  <c:v>44031</c:v>
                </c:pt>
                <c:pt idx="201">
                  <c:v>44032</c:v>
                </c:pt>
                <c:pt idx="202">
                  <c:v>44033</c:v>
                </c:pt>
                <c:pt idx="203">
                  <c:v>44034</c:v>
                </c:pt>
                <c:pt idx="204">
                  <c:v>44035</c:v>
                </c:pt>
                <c:pt idx="205">
                  <c:v>44036</c:v>
                </c:pt>
                <c:pt idx="206">
                  <c:v>44037</c:v>
                </c:pt>
                <c:pt idx="207">
                  <c:v>44038</c:v>
                </c:pt>
                <c:pt idx="208">
                  <c:v>44039</c:v>
                </c:pt>
                <c:pt idx="209">
                  <c:v>44040</c:v>
                </c:pt>
                <c:pt idx="210">
                  <c:v>44041</c:v>
                </c:pt>
                <c:pt idx="211">
                  <c:v>44042</c:v>
                </c:pt>
                <c:pt idx="212">
                  <c:v>44043</c:v>
                </c:pt>
                <c:pt idx="213">
                  <c:v>44044</c:v>
                </c:pt>
                <c:pt idx="214">
                  <c:v>44045</c:v>
                </c:pt>
                <c:pt idx="215">
                  <c:v>44046</c:v>
                </c:pt>
                <c:pt idx="216">
                  <c:v>44047</c:v>
                </c:pt>
                <c:pt idx="217">
                  <c:v>44048</c:v>
                </c:pt>
                <c:pt idx="218">
                  <c:v>44049</c:v>
                </c:pt>
                <c:pt idx="219">
                  <c:v>44050</c:v>
                </c:pt>
                <c:pt idx="220">
                  <c:v>44051</c:v>
                </c:pt>
                <c:pt idx="221">
                  <c:v>44052</c:v>
                </c:pt>
                <c:pt idx="222">
                  <c:v>44053</c:v>
                </c:pt>
                <c:pt idx="223">
                  <c:v>44054</c:v>
                </c:pt>
                <c:pt idx="224">
                  <c:v>44055</c:v>
                </c:pt>
                <c:pt idx="225">
                  <c:v>44056</c:v>
                </c:pt>
                <c:pt idx="226">
                  <c:v>44057</c:v>
                </c:pt>
                <c:pt idx="227">
                  <c:v>44058</c:v>
                </c:pt>
                <c:pt idx="228">
                  <c:v>44059</c:v>
                </c:pt>
                <c:pt idx="229">
                  <c:v>44060</c:v>
                </c:pt>
                <c:pt idx="230">
                  <c:v>44061</c:v>
                </c:pt>
                <c:pt idx="231">
                  <c:v>44062</c:v>
                </c:pt>
                <c:pt idx="232">
                  <c:v>44063</c:v>
                </c:pt>
                <c:pt idx="233">
                  <c:v>44064</c:v>
                </c:pt>
                <c:pt idx="234">
                  <c:v>44065</c:v>
                </c:pt>
                <c:pt idx="235">
                  <c:v>44066</c:v>
                </c:pt>
                <c:pt idx="236">
                  <c:v>44067</c:v>
                </c:pt>
                <c:pt idx="237">
                  <c:v>44068</c:v>
                </c:pt>
                <c:pt idx="238">
                  <c:v>44069</c:v>
                </c:pt>
                <c:pt idx="239">
                  <c:v>44070</c:v>
                </c:pt>
                <c:pt idx="240">
                  <c:v>44071</c:v>
                </c:pt>
                <c:pt idx="241">
                  <c:v>44072</c:v>
                </c:pt>
                <c:pt idx="242">
                  <c:v>44073</c:v>
                </c:pt>
                <c:pt idx="243">
                  <c:v>44074</c:v>
                </c:pt>
                <c:pt idx="244">
                  <c:v>44075</c:v>
                </c:pt>
                <c:pt idx="245">
                  <c:v>44076</c:v>
                </c:pt>
                <c:pt idx="246">
                  <c:v>44077</c:v>
                </c:pt>
                <c:pt idx="247">
                  <c:v>44078</c:v>
                </c:pt>
                <c:pt idx="248">
                  <c:v>44079</c:v>
                </c:pt>
                <c:pt idx="249">
                  <c:v>44080</c:v>
                </c:pt>
                <c:pt idx="250">
                  <c:v>44081</c:v>
                </c:pt>
                <c:pt idx="251">
                  <c:v>44082</c:v>
                </c:pt>
                <c:pt idx="252">
                  <c:v>44083</c:v>
                </c:pt>
                <c:pt idx="253">
                  <c:v>44084</c:v>
                </c:pt>
                <c:pt idx="254">
                  <c:v>44085</c:v>
                </c:pt>
                <c:pt idx="255">
                  <c:v>44086</c:v>
                </c:pt>
                <c:pt idx="256">
                  <c:v>44087</c:v>
                </c:pt>
                <c:pt idx="257">
                  <c:v>44088</c:v>
                </c:pt>
                <c:pt idx="258">
                  <c:v>44089</c:v>
                </c:pt>
                <c:pt idx="259">
                  <c:v>44090</c:v>
                </c:pt>
                <c:pt idx="260">
                  <c:v>44091</c:v>
                </c:pt>
                <c:pt idx="261">
                  <c:v>44092</c:v>
                </c:pt>
                <c:pt idx="262">
                  <c:v>44093</c:v>
                </c:pt>
                <c:pt idx="263">
                  <c:v>44094</c:v>
                </c:pt>
                <c:pt idx="264">
                  <c:v>44095</c:v>
                </c:pt>
                <c:pt idx="265">
                  <c:v>44096</c:v>
                </c:pt>
                <c:pt idx="266">
                  <c:v>44097</c:v>
                </c:pt>
                <c:pt idx="267">
                  <c:v>44098</c:v>
                </c:pt>
                <c:pt idx="268">
                  <c:v>44099</c:v>
                </c:pt>
                <c:pt idx="269">
                  <c:v>44100</c:v>
                </c:pt>
                <c:pt idx="270">
                  <c:v>44101</c:v>
                </c:pt>
                <c:pt idx="271">
                  <c:v>44102</c:v>
                </c:pt>
                <c:pt idx="272">
                  <c:v>44103</c:v>
                </c:pt>
                <c:pt idx="273">
                  <c:v>44104</c:v>
                </c:pt>
                <c:pt idx="274">
                  <c:v>44105</c:v>
                </c:pt>
                <c:pt idx="275">
                  <c:v>44106</c:v>
                </c:pt>
                <c:pt idx="276">
                  <c:v>44107</c:v>
                </c:pt>
                <c:pt idx="277">
                  <c:v>44108</c:v>
                </c:pt>
                <c:pt idx="278">
                  <c:v>44109</c:v>
                </c:pt>
                <c:pt idx="279">
                  <c:v>44110</c:v>
                </c:pt>
                <c:pt idx="280">
                  <c:v>44111</c:v>
                </c:pt>
                <c:pt idx="281">
                  <c:v>44112</c:v>
                </c:pt>
                <c:pt idx="282">
                  <c:v>44113</c:v>
                </c:pt>
                <c:pt idx="283">
                  <c:v>44114</c:v>
                </c:pt>
                <c:pt idx="284">
                  <c:v>44115</c:v>
                </c:pt>
                <c:pt idx="285">
                  <c:v>44116</c:v>
                </c:pt>
                <c:pt idx="286">
                  <c:v>44117</c:v>
                </c:pt>
                <c:pt idx="287">
                  <c:v>44118</c:v>
                </c:pt>
                <c:pt idx="288">
                  <c:v>44119</c:v>
                </c:pt>
                <c:pt idx="289">
                  <c:v>44120</c:v>
                </c:pt>
                <c:pt idx="290">
                  <c:v>44121</c:v>
                </c:pt>
                <c:pt idx="291">
                  <c:v>44122</c:v>
                </c:pt>
                <c:pt idx="292">
                  <c:v>44123</c:v>
                </c:pt>
                <c:pt idx="293">
                  <c:v>44124</c:v>
                </c:pt>
                <c:pt idx="294">
                  <c:v>44125</c:v>
                </c:pt>
                <c:pt idx="295">
                  <c:v>44126</c:v>
                </c:pt>
                <c:pt idx="296">
                  <c:v>44127</c:v>
                </c:pt>
                <c:pt idx="297">
                  <c:v>44128</c:v>
                </c:pt>
                <c:pt idx="298">
                  <c:v>44129</c:v>
                </c:pt>
                <c:pt idx="299">
                  <c:v>44130</c:v>
                </c:pt>
                <c:pt idx="300">
                  <c:v>44131</c:v>
                </c:pt>
                <c:pt idx="301">
                  <c:v>44132</c:v>
                </c:pt>
                <c:pt idx="302">
                  <c:v>44133</c:v>
                </c:pt>
                <c:pt idx="303">
                  <c:v>44134</c:v>
                </c:pt>
                <c:pt idx="304">
                  <c:v>44135</c:v>
                </c:pt>
                <c:pt idx="305">
                  <c:v>44136</c:v>
                </c:pt>
                <c:pt idx="306">
                  <c:v>44137</c:v>
                </c:pt>
                <c:pt idx="307">
                  <c:v>44138</c:v>
                </c:pt>
                <c:pt idx="308">
                  <c:v>44139</c:v>
                </c:pt>
                <c:pt idx="309">
                  <c:v>44140</c:v>
                </c:pt>
                <c:pt idx="310">
                  <c:v>44141</c:v>
                </c:pt>
                <c:pt idx="311">
                  <c:v>44142</c:v>
                </c:pt>
                <c:pt idx="312">
                  <c:v>44143</c:v>
                </c:pt>
                <c:pt idx="313">
                  <c:v>44144</c:v>
                </c:pt>
                <c:pt idx="314">
                  <c:v>44145</c:v>
                </c:pt>
                <c:pt idx="315">
                  <c:v>44146</c:v>
                </c:pt>
                <c:pt idx="316">
                  <c:v>44147</c:v>
                </c:pt>
                <c:pt idx="317">
                  <c:v>44148</c:v>
                </c:pt>
                <c:pt idx="318">
                  <c:v>44149</c:v>
                </c:pt>
                <c:pt idx="319">
                  <c:v>44150</c:v>
                </c:pt>
                <c:pt idx="320">
                  <c:v>44151</c:v>
                </c:pt>
                <c:pt idx="321">
                  <c:v>44152</c:v>
                </c:pt>
                <c:pt idx="322">
                  <c:v>44153</c:v>
                </c:pt>
                <c:pt idx="323">
                  <c:v>44154</c:v>
                </c:pt>
                <c:pt idx="324">
                  <c:v>44155</c:v>
                </c:pt>
                <c:pt idx="325">
                  <c:v>44156</c:v>
                </c:pt>
                <c:pt idx="326">
                  <c:v>44157</c:v>
                </c:pt>
                <c:pt idx="327">
                  <c:v>44158</c:v>
                </c:pt>
                <c:pt idx="328">
                  <c:v>44159</c:v>
                </c:pt>
                <c:pt idx="329">
                  <c:v>44160</c:v>
                </c:pt>
                <c:pt idx="330">
                  <c:v>44161</c:v>
                </c:pt>
                <c:pt idx="331">
                  <c:v>44162</c:v>
                </c:pt>
                <c:pt idx="332">
                  <c:v>44163</c:v>
                </c:pt>
                <c:pt idx="333">
                  <c:v>44164</c:v>
                </c:pt>
                <c:pt idx="334">
                  <c:v>44165</c:v>
                </c:pt>
                <c:pt idx="335">
                  <c:v>44166</c:v>
                </c:pt>
                <c:pt idx="336">
                  <c:v>44167</c:v>
                </c:pt>
                <c:pt idx="337">
                  <c:v>44168</c:v>
                </c:pt>
                <c:pt idx="338">
                  <c:v>44169</c:v>
                </c:pt>
                <c:pt idx="339">
                  <c:v>44170</c:v>
                </c:pt>
                <c:pt idx="340">
                  <c:v>44171</c:v>
                </c:pt>
                <c:pt idx="341">
                  <c:v>44172</c:v>
                </c:pt>
                <c:pt idx="342">
                  <c:v>44173</c:v>
                </c:pt>
                <c:pt idx="343">
                  <c:v>44174</c:v>
                </c:pt>
                <c:pt idx="344">
                  <c:v>44175</c:v>
                </c:pt>
                <c:pt idx="345">
                  <c:v>44176</c:v>
                </c:pt>
                <c:pt idx="346">
                  <c:v>44177</c:v>
                </c:pt>
                <c:pt idx="347">
                  <c:v>44178</c:v>
                </c:pt>
                <c:pt idx="348">
                  <c:v>44179</c:v>
                </c:pt>
                <c:pt idx="349">
                  <c:v>44180</c:v>
                </c:pt>
                <c:pt idx="350">
                  <c:v>44181</c:v>
                </c:pt>
                <c:pt idx="351">
                  <c:v>44182</c:v>
                </c:pt>
                <c:pt idx="352">
                  <c:v>44183</c:v>
                </c:pt>
                <c:pt idx="353">
                  <c:v>44184</c:v>
                </c:pt>
                <c:pt idx="354">
                  <c:v>44185</c:v>
                </c:pt>
                <c:pt idx="355">
                  <c:v>44186</c:v>
                </c:pt>
                <c:pt idx="356">
                  <c:v>44187</c:v>
                </c:pt>
                <c:pt idx="357">
                  <c:v>44188</c:v>
                </c:pt>
                <c:pt idx="358">
                  <c:v>44189</c:v>
                </c:pt>
                <c:pt idx="359">
                  <c:v>44190</c:v>
                </c:pt>
                <c:pt idx="360">
                  <c:v>44191</c:v>
                </c:pt>
                <c:pt idx="361">
                  <c:v>44192</c:v>
                </c:pt>
                <c:pt idx="362">
                  <c:v>44193</c:v>
                </c:pt>
                <c:pt idx="363">
                  <c:v>44194</c:v>
                </c:pt>
                <c:pt idx="364">
                  <c:v>44195</c:v>
                </c:pt>
                <c:pt idx="365">
                  <c:v>44196</c:v>
                </c:pt>
                <c:pt idx="366">
                  <c:v>44197</c:v>
                </c:pt>
                <c:pt idx="367">
                  <c:v>44198</c:v>
                </c:pt>
                <c:pt idx="368">
                  <c:v>44199</c:v>
                </c:pt>
                <c:pt idx="369">
                  <c:v>44200</c:v>
                </c:pt>
                <c:pt idx="370">
                  <c:v>44201</c:v>
                </c:pt>
                <c:pt idx="371">
                  <c:v>44202</c:v>
                </c:pt>
                <c:pt idx="372">
                  <c:v>44203</c:v>
                </c:pt>
                <c:pt idx="373">
                  <c:v>44204</c:v>
                </c:pt>
                <c:pt idx="374">
                  <c:v>44205</c:v>
                </c:pt>
                <c:pt idx="375">
                  <c:v>44206</c:v>
                </c:pt>
                <c:pt idx="376">
                  <c:v>44207</c:v>
                </c:pt>
                <c:pt idx="377">
                  <c:v>44208</c:v>
                </c:pt>
                <c:pt idx="378">
                  <c:v>44209</c:v>
                </c:pt>
                <c:pt idx="379">
                  <c:v>44210</c:v>
                </c:pt>
                <c:pt idx="380">
                  <c:v>44211</c:v>
                </c:pt>
                <c:pt idx="381">
                  <c:v>44212</c:v>
                </c:pt>
                <c:pt idx="382">
                  <c:v>44213</c:v>
                </c:pt>
                <c:pt idx="383">
                  <c:v>44214</c:v>
                </c:pt>
                <c:pt idx="384">
                  <c:v>44215</c:v>
                </c:pt>
                <c:pt idx="385">
                  <c:v>44216</c:v>
                </c:pt>
                <c:pt idx="386">
                  <c:v>44217</c:v>
                </c:pt>
                <c:pt idx="387">
                  <c:v>44218</c:v>
                </c:pt>
                <c:pt idx="388">
                  <c:v>44219</c:v>
                </c:pt>
                <c:pt idx="389">
                  <c:v>44220</c:v>
                </c:pt>
                <c:pt idx="390">
                  <c:v>44221</c:v>
                </c:pt>
                <c:pt idx="391">
                  <c:v>44222</c:v>
                </c:pt>
                <c:pt idx="392">
                  <c:v>44223</c:v>
                </c:pt>
                <c:pt idx="393">
                  <c:v>44224</c:v>
                </c:pt>
                <c:pt idx="394">
                  <c:v>44225</c:v>
                </c:pt>
                <c:pt idx="395">
                  <c:v>44226</c:v>
                </c:pt>
                <c:pt idx="396">
                  <c:v>44227</c:v>
                </c:pt>
                <c:pt idx="397">
                  <c:v>44228</c:v>
                </c:pt>
                <c:pt idx="398">
                  <c:v>44229</c:v>
                </c:pt>
                <c:pt idx="399">
                  <c:v>44230</c:v>
                </c:pt>
                <c:pt idx="400">
                  <c:v>44231</c:v>
                </c:pt>
                <c:pt idx="401">
                  <c:v>44232</c:v>
                </c:pt>
                <c:pt idx="402">
                  <c:v>44233</c:v>
                </c:pt>
                <c:pt idx="403">
                  <c:v>44234</c:v>
                </c:pt>
                <c:pt idx="404">
                  <c:v>44235</c:v>
                </c:pt>
                <c:pt idx="405">
                  <c:v>44236</c:v>
                </c:pt>
                <c:pt idx="406">
                  <c:v>44237</c:v>
                </c:pt>
                <c:pt idx="407">
                  <c:v>44238</c:v>
                </c:pt>
                <c:pt idx="408">
                  <c:v>44239</c:v>
                </c:pt>
                <c:pt idx="409">
                  <c:v>44240</c:v>
                </c:pt>
                <c:pt idx="410">
                  <c:v>44241</c:v>
                </c:pt>
                <c:pt idx="411">
                  <c:v>44242</c:v>
                </c:pt>
                <c:pt idx="412">
                  <c:v>44243</c:v>
                </c:pt>
                <c:pt idx="413">
                  <c:v>44244</c:v>
                </c:pt>
                <c:pt idx="414">
                  <c:v>44245</c:v>
                </c:pt>
                <c:pt idx="415">
                  <c:v>44246</c:v>
                </c:pt>
                <c:pt idx="416">
                  <c:v>44247</c:v>
                </c:pt>
                <c:pt idx="417">
                  <c:v>44248</c:v>
                </c:pt>
                <c:pt idx="418">
                  <c:v>44249</c:v>
                </c:pt>
                <c:pt idx="419">
                  <c:v>44250</c:v>
                </c:pt>
                <c:pt idx="420">
                  <c:v>44251</c:v>
                </c:pt>
                <c:pt idx="421">
                  <c:v>44252</c:v>
                </c:pt>
                <c:pt idx="422">
                  <c:v>44253</c:v>
                </c:pt>
                <c:pt idx="423">
                  <c:v>44254</c:v>
                </c:pt>
                <c:pt idx="424">
                  <c:v>44255</c:v>
                </c:pt>
                <c:pt idx="425">
                  <c:v>44256</c:v>
                </c:pt>
                <c:pt idx="426">
                  <c:v>44257</c:v>
                </c:pt>
                <c:pt idx="427">
                  <c:v>44258</c:v>
                </c:pt>
                <c:pt idx="428">
                  <c:v>44259</c:v>
                </c:pt>
                <c:pt idx="429">
                  <c:v>44260</c:v>
                </c:pt>
                <c:pt idx="430">
                  <c:v>44261</c:v>
                </c:pt>
                <c:pt idx="431">
                  <c:v>44262</c:v>
                </c:pt>
                <c:pt idx="432">
                  <c:v>44263</c:v>
                </c:pt>
                <c:pt idx="433">
                  <c:v>44264</c:v>
                </c:pt>
                <c:pt idx="434">
                  <c:v>44265</c:v>
                </c:pt>
                <c:pt idx="435">
                  <c:v>44266</c:v>
                </c:pt>
                <c:pt idx="436">
                  <c:v>44267</c:v>
                </c:pt>
                <c:pt idx="437">
                  <c:v>44268</c:v>
                </c:pt>
                <c:pt idx="438">
                  <c:v>44269</c:v>
                </c:pt>
                <c:pt idx="439">
                  <c:v>44270</c:v>
                </c:pt>
                <c:pt idx="440">
                  <c:v>44271</c:v>
                </c:pt>
                <c:pt idx="441">
                  <c:v>44272</c:v>
                </c:pt>
                <c:pt idx="442">
                  <c:v>44273</c:v>
                </c:pt>
                <c:pt idx="443">
                  <c:v>44274</c:v>
                </c:pt>
                <c:pt idx="444">
                  <c:v>44275</c:v>
                </c:pt>
                <c:pt idx="445">
                  <c:v>44276</c:v>
                </c:pt>
                <c:pt idx="446">
                  <c:v>44277</c:v>
                </c:pt>
                <c:pt idx="447">
                  <c:v>44278</c:v>
                </c:pt>
                <c:pt idx="448">
                  <c:v>44279</c:v>
                </c:pt>
                <c:pt idx="449">
                  <c:v>44280</c:v>
                </c:pt>
                <c:pt idx="450">
                  <c:v>44281</c:v>
                </c:pt>
                <c:pt idx="451">
                  <c:v>44282</c:v>
                </c:pt>
                <c:pt idx="452">
                  <c:v>44283</c:v>
                </c:pt>
                <c:pt idx="453">
                  <c:v>44284</c:v>
                </c:pt>
                <c:pt idx="454">
                  <c:v>44285</c:v>
                </c:pt>
                <c:pt idx="455">
                  <c:v>44286</c:v>
                </c:pt>
                <c:pt idx="456">
                  <c:v>44287</c:v>
                </c:pt>
                <c:pt idx="457">
                  <c:v>44288</c:v>
                </c:pt>
                <c:pt idx="458">
                  <c:v>44289</c:v>
                </c:pt>
                <c:pt idx="459">
                  <c:v>44290</c:v>
                </c:pt>
                <c:pt idx="460">
                  <c:v>44291</c:v>
                </c:pt>
                <c:pt idx="461">
                  <c:v>44292</c:v>
                </c:pt>
                <c:pt idx="462">
                  <c:v>44293</c:v>
                </c:pt>
                <c:pt idx="463">
                  <c:v>44294</c:v>
                </c:pt>
                <c:pt idx="464">
                  <c:v>44295</c:v>
                </c:pt>
                <c:pt idx="465">
                  <c:v>44296</c:v>
                </c:pt>
                <c:pt idx="466">
                  <c:v>44297</c:v>
                </c:pt>
                <c:pt idx="467">
                  <c:v>44298</c:v>
                </c:pt>
                <c:pt idx="468">
                  <c:v>44299</c:v>
                </c:pt>
                <c:pt idx="469">
                  <c:v>44300</c:v>
                </c:pt>
                <c:pt idx="470">
                  <c:v>44301</c:v>
                </c:pt>
                <c:pt idx="471">
                  <c:v>44302</c:v>
                </c:pt>
                <c:pt idx="472">
                  <c:v>44303</c:v>
                </c:pt>
                <c:pt idx="473">
                  <c:v>44304</c:v>
                </c:pt>
                <c:pt idx="474">
                  <c:v>44305</c:v>
                </c:pt>
                <c:pt idx="475">
                  <c:v>44306</c:v>
                </c:pt>
                <c:pt idx="476">
                  <c:v>44307</c:v>
                </c:pt>
                <c:pt idx="477">
                  <c:v>44308</c:v>
                </c:pt>
                <c:pt idx="478">
                  <c:v>44309</c:v>
                </c:pt>
                <c:pt idx="479">
                  <c:v>44310</c:v>
                </c:pt>
                <c:pt idx="480">
                  <c:v>44311</c:v>
                </c:pt>
                <c:pt idx="481">
                  <c:v>44312</c:v>
                </c:pt>
                <c:pt idx="482">
                  <c:v>44313</c:v>
                </c:pt>
                <c:pt idx="483">
                  <c:v>44314</c:v>
                </c:pt>
                <c:pt idx="484">
                  <c:v>44315</c:v>
                </c:pt>
                <c:pt idx="485">
                  <c:v>44316</c:v>
                </c:pt>
                <c:pt idx="486">
                  <c:v>44317</c:v>
                </c:pt>
                <c:pt idx="487">
                  <c:v>44318</c:v>
                </c:pt>
                <c:pt idx="488">
                  <c:v>44319</c:v>
                </c:pt>
                <c:pt idx="489">
                  <c:v>44320</c:v>
                </c:pt>
                <c:pt idx="490">
                  <c:v>44321</c:v>
                </c:pt>
                <c:pt idx="491">
                  <c:v>44322</c:v>
                </c:pt>
                <c:pt idx="492">
                  <c:v>44323</c:v>
                </c:pt>
                <c:pt idx="493">
                  <c:v>44324</c:v>
                </c:pt>
                <c:pt idx="494">
                  <c:v>44325</c:v>
                </c:pt>
                <c:pt idx="495">
                  <c:v>44326</c:v>
                </c:pt>
                <c:pt idx="496">
                  <c:v>44327</c:v>
                </c:pt>
                <c:pt idx="497">
                  <c:v>44328</c:v>
                </c:pt>
                <c:pt idx="498">
                  <c:v>44329</c:v>
                </c:pt>
                <c:pt idx="499">
                  <c:v>44330</c:v>
                </c:pt>
                <c:pt idx="500">
                  <c:v>44331</c:v>
                </c:pt>
                <c:pt idx="501">
                  <c:v>44332</c:v>
                </c:pt>
                <c:pt idx="502">
                  <c:v>44333</c:v>
                </c:pt>
                <c:pt idx="503">
                  <c:v>44334</c:v>
                </c:pt>
                <c:pt idx="504">
                  <c:v>44335</c:v>
                </c:pt>
                <c:pt idx="505">
                  <c:v>44336</c:v>
                </c:pt>
                <c:pt idx="506">
                  <c:v>44337</c:v>
                </c:pt>
                <c:pt idx="507">
                  <c:v>44338</c:v>
                </c:pt>
                <c:pt idx="508">
                  <c:v>44339</c:v>
                </c:pt>
                <c:pt idx="509">
                  <c:v>44340</c:v>
                </c:pt>
                <c:pt idx="510">
                  <c:v>44341</c:v>
                </c:pt>
                <c:pt idx="511">
                  <c:v>44342</c:v>
                </c:pt>
                <c:pt idx="512">
                  <c:v>44343</c:v>
                </c:pt>
                <c:pt idx="513">
                  <c:v>44344</c:v>
                </c:pt>
                <c:pt idx="514">
                  <c:v>44345</c:v>
                </c:pt>
                <c:pt idx="515">
                  <c:v>44346</c:v>
                </c:pt>
                <c:pt idx="516">
                  <c:v>44347</c:v>
                </c:pt>
                <c:pt idx="517">
                  <c:v>44348</c:v>
                </c:pt>
                <c:pt idx="518">
                  <c:v>44349</c:v>
                </c:pt>
                <c:pt idx="519">
                  <c:v>44350</c:v>
                </c:pt>
                <c:pt idx="520">
                  <c:v>44351</c:v>
                </c:pt>
                <c:pt idx="521">
                  <c:v>44352</c:v>
                </c:pt>
                <c:pt idx="522">
                  <c:v>44353</c:v>
                </c:pt>
                <c:pt idx="523">
                  <c:v>44354</c:v>
                </c:pt>
                <c:pt idx="524">
                  <c:v>44355</c:v>
                </c:pt>
                <c:pt idx="525">
                  <c:v>44356</c:v>
                </c:pt>
                <c:pt idx="526">
                  <c:v>44357</c:v>
                </c:pt>
                <c:pt idx="527">
                  <c:v>44358</c:v>
                </c:pt>
                <c:pt idx="528">
                  <c:v>44359</c:v>
                </c:pt>
                <c:pt idx="529">
                  <c:v>44360</c:v>
                </c:pt>
                <c:pt idx="530">
                  <c:v>44361</c:v>
                </c:pt>
                <c:pt idx="531">
                  <c:v>44362</c:v>
                </c:pt>
                <c:pt idx="532">
                  <c:v>44363</c:v>
                </c:pt>
                <c:pt idx="533">
                  <c:v>44364</c:v>
                </c:pt>
                <c:pt idx="534">
                  <c:v>44365</c:v>
                </c:pt>
                <c:pt idx="535">
                  <c:v>44366</c:v>
                </c:pt>
                <c:pt idx="536">
                  <c:v>44367</c:v>
                </c:pt>
                <c:pt idx="537">
                  <c:v>44368</c:v>
                </c:pt>
                <c:pt idx="538">
                  <c:v>44369</c:v>
                </c:pt>
                <c:pt idx="539">
                  <c:v>44370</c:v>
                </c:pt>
                <c:pt idx="540">
                  <c:v>44371</c:v>
                </c:pt>
                <c:pt idx="541">
                  <c:v>44372</c:v>
                </c:pt>
                <c:pt idx="542">
                  <c:v>44373</c:v>
                </c:pt>
                <c:pt idx="543">
                  <c:v>44374</c:v>
                </c:pt>
                <c:pt idx="544">
                  <c:v>44375</c:v>
                </c:pt>
                <c:pt idx="545">
                  <c:v>44376</c:v>
                </c:pt>
              </c:numCache>
            </c:numRef>
          </c:cat>
          <c:val>
            <c:numRef>
              <c:f>Sheet3!$CJ$3:$CJ$548</c:f>
              <c:numCache>
                <c:formatCode>General</c:formatCode>
                <c:ptCount val="546"/>
                <c:pt idx="376">
                  <c:v>200</c:v>
                </c:pt>
                <c:pt idx="377">
                  <c:v>200</c:v>
                </c:pt>
                <c:pt idx="378">
                  <c:v>200</c:v>
                </c:pt>
                <c:pt idx="379">
                  <c:v>200</c:v>
                </c:pt>
                <c:pt idx="380">
                  <c:v>200</c:v>
                </c:pt>
                <c:pt idx="381">
                  <c:v>200</c:v>
                </c:pt>
                <c:pt idx="382">
                  <c:v>200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56-9CC8-4140-B968-02DA341257F4}"/>
            </c:ext>
          </c:extLst>
        </c:ser>
        <c:ser>
          <c:idx val="87"/>
          <c:order val="87"/>
          <c:tx>
            <c:strRef>
              <c:f>Sheet3!$CK$2</c:f>
              <c:strCache>
                <c:ptCount val="1"/>
                <c:pt idx="0">
                  <c:v>限时双主打《麻雀》送道具活动</c:v>
                </c:pt>
              </c:strCache>
            </c:strRef>
          </c:tx>
          <c:spPr>
            <a:ln w="28575" cap="rnd">
              <a:solidFill>
                <a:schemeClr val="accent4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Sheet3!$A$3:$A$548</c:f>
              <c:numCache>
                <c:formatCode>m/d/yyyy</c:formatCode>
                <c:ptCount val="546"/>
                <c:pt idx="0">
                  <c:v>43831</c:v>
                </c:pt>
                <c:pt idx="1">
                  <c:v>43832</c:v>
                </c:pt>
                <c:pt idx="2">
                  <c:v>43833</c:v>
                </c:pt>
                <c:pt idx="3">
                  <c:v>43834</c:v>
                </c:pt>
                <c:pt idx="4">
                  <c:v>43835</c:v>
                </c:pt>
                <c:pt idx="5">
                  <c:v>43836</c:v>
                </c:pt>
                <c:pt idx="6">
                  <c:v>43837</c:v>
                </c:pt>
                <c:pt idx="7">
                  <c:v>43838</c:v>
                </c:pt>
                <c:pt idx="8">
                  <c:v>43839</c:v>
                </c:pt>
                <c:pt idx="9">
                  <c:v>43840</c:v>
                </c:pt>
                <c:pt idx="10">
                  <c:v>43841</c:v>
                </c:pt>
                <c:pt idx="11">
                  <c:v>43842</c:v>
                </c:pt>
                <c:pt idx="12">
                  <c:v>43843</c:v>
                </c:pt>
                <c:pt idx="13">
                  <c:v>43844</c:v>
                </c:pt>
                <c:pt idx="14">
                  <c:v>43845</c:v>
                </c:pt>
                <c:pt idx="15">
                  <c:v>43846</c:v>
                </c:pt>
                <c:pt idx="16">
                  <c:v>43847</c:v>
                </c:pt>
                <c:pt idx="17">
                  <c:v>43848</c:v>
                </c:pt>
                <c:pt idx="18">
                  <c:v>43849</c:v>
                </c:pt>
                <c:pt idx="19">
                  <c:v>43850</c:v>
                </c:pt>
                <c:pt idx="20">
                  <c:v>43851</c:v>
                </c:pt>
                <c:pt idx="21">
                  <c:v>43852</c:v>
                </c:pt>
                <c:pt idx="22">
                  <c:v>43853</c:v>
                </c:pt>
                <c:pt idx="23">
                  <c:v>43854</c:v>
                </c:pt>
                <c:pt idx="24">
                  <c:v>43855</c:v>
                </c:pt>
                <c:pt idx="25">
                  <c:v>43856</c:v>
                </c:pt>
                <c:pt idx="26">
                  <c:v>43857</c:v>
                </c:pt>
                <c:pt idx="27">
                  <c:v>43858</c:v>
                </c:pt>
                <c:pt idx="28">
                  <c:v>43859</c:v>
                </c:pt>
                <c:pt idx="29">
                  <c:v>43860</c:v>
                </c:pt>
                <c:pt idx="30">
                  <c:v>43861</c:v>
                </c:pt>
                <c:pt idx="31">
                  <c:v>43862</c:v>
                </c:pt>
                <c:pt idx="32">
                  <c:v>43863</c:v>
                </c:pt>
                <c:pt idx="33">
                  <c:v>43864</c:v>
                </c:pt>
                <c:pt idx="34">
                  <c:v>43865</c:v>
                </c:pt>
                <c:pt idx="35">
                  <c:v>43866</c:v>
                </c:pt>
                <c:pt idx="36">
                  <c:v>43867</c:v>
                </c:pt>
                <c:pt idx="37">
                  <c:v>43868</c:v>
                </c:pt>
                <c:pt idx="38">
                  <c:v>43869</c:v>
                </c:pt>
                <c:pt idx="39">
                  <c:v>43870</c:v>
                </c:pt>
                <c:pt idx="40">
                  <c:v>43871</c:v>
                </c:pt>
                <c:pt idx="41">
                  <c:v>43872</c:v>
                </c:pt>
                <c:pt idx="42">
                  <c:v>43873</c:v>
                </c:pt>
                <c:pt idx="43">
                  <c:v>43874</c:v>
                </c:pt>
                <c:pt idx="44">
                  <c:v>43875</c:v>
                </c:pt>
                <c:pt idx="45">
                  <c:v>43876</c:v>
                </c:pt>
                <c:pt idx="46">
                  <c:v>43877</c:v>
                </c:pt>
                <c:pt idx="47">
                  <c:v>43878</c:v>
                </c:pt>
                <c:pt idx="48">
                  <c:v>43879</c:v>
                </c:pt>
                <c:pt idx="49">
                  <c:v>43880</c:v>
                </c:pt>
                <c:pt idx="50">
                  <c:v>43881</c:v>
                </c:pt>
                <c:pt idx="51">
                  <c:v>43882</c:v>
                </c:pt>
                <c:pt idx="52">
                  <c:v>43883</c:v>
                </c:pt>
                <c:pt idx="53">
                  <c:v>43884</c:v>
                </c:pt>
                <c:pt idx="54">
                  <c:v>43885</c:v>
                </c:pt>
                <c:pt idx="55">
                  <c:v>43886</c:v>
                </c:pt>
                <c:pt idx="56">
                  <c:v>43887</c:v>
                </c:pt>
                <c:pt idx="57">
                  <c:v>43888</c:v>
                </c:pt>
                <c:pt idx="58">
                  <c:v>43889</c:v>
                </c:pt>
                <c:pt idx="59">
                  <c:v>43890</c:v>
                </c:pt>
                <c:pt idx="60">
                  <c:v>43891</c:v>
                </c:pt>
                <c:pt idx="61">
                  <c:v>43892</c:v>
                </c:pt>
                <c:pt idx="62">
                  <c:v>43893</c:v>
                </c:pt>
                <c:pt idx="63">
                  <c:v>43894</c:v>
                </c:pt>
                <c:pt idx="64">
                  <c:v>43895</c:v>
                </c:pt>
                <c:pt idx="65">
                  <c:v>43896</c:v>
                </c:pt>
                <c:pt idx="66">
                  <c:v>43897</c:v>
                </c:pt>
                <c:pt idx="67">
                  <c:v>43898</c:v>
                </c:pt>
                <c:pt idx="68">
                  <c:v>43899</c:v>
                </c:pt>
                <c:pt idx="69">
                  <c:v>43900</c:v>
                </c:pt>
                <c:pt idx="70">
                  <c:v>43901</c:v>
                </c:pt>
                <c:pt idx="71">
                  <c:v>43902</c:v>
                </c:pt>
                <c:pt idx="72">
                  <c:v>43903</c:v>
                </c:pt>
                <c:pt idx="73">
                  <c:v>43904</c:v>
                </c:pt>
                <c:pt idx="74">
                  <c:v>43905</c:v>
                </c:pt>
                <c:pt idx="75">
                  <c:v>43906</c:v>
                </c:pt>
                <c:pt idx="76">
                  <c:v>43907</c:v>
                </c:pt>
                <c:pt idx="77">
                  <c:v>43908</c:v>
                </c:pt>
                <c:pt idx="78">
                  <c:v>43909</c:v>
                </c:pt>
                <c:pt idx="79">
                  <c:v>43910</c:v>
                </c:pt>
                <c:pt idx="80">
                  <c:v>43911</c:v>
                </c:pt>
                <c:pt idx="81">
                  <c:v>43912</c:v>
                </c:pt>
                <c:pt idx="82">
                  <c:v>43913</c:v>
                </c:pt>
                <c:pt idx="83">
                  <c:v>43914</c:v>
                </c:pt>
                <c:pt idx="84">
                  <c:v>43915</c:v>
                </c:pt>
                <c:pt idx="85">
                  <c:v>43916</c:v>
                </c:pt>
                <c:pt idx="86">
                  <c:v>43917</c:v>
                </c:pt>
                <c:pt idx="87">
                  <c:v>43918</c:v>
                </c:pt>
                <c:pt idx="88">
                  <c:v>43919</c:v>
                </c:pt>
                <c:pt idx="89">
                  <c:v>43920</c:v>
                </c:pt>
                <c:pt idx="90">
                  <c:v>43921</c:v>
                </c:pt>
                <c:pt idx="91">
                  <c:v>43922</c:v>
                </c:pt>
                <c:pt idx="92">
                  <c:v>43923</c:v>
                </c:pt>
                <c:pt idx="93">
                  <c:v>43924</c:v>
                </c:pt>
                <c:pt idx="94">
                  <c:v>43925</c:v>
                </c:pt>
                <c:pt idx="95">
                  <c:v>43926</c:v>
                </c:pt>
                <c:pt idx="96">
                  <c:v>43927</c:v>
                </c:pt>
                <c:pt idx="97">
                  <c:v>43928</c:v>
                </c:pt>
                <c:pt idx="98">
                  <c:v>43929</c:v>
                </c:pt>
                <c:pt idx="99">
                  <c:v>43930</c:v>
                </c:pt>
                <c:pt idx="100">
                  <c:v>43931</c:v>
                </c:pt>
                <c:pt idx="101">
                  <c:v>43932</c:v>
                </c:pt>
                <c:pt idx="102">
                  <c:v>43933</c:v>
                </c:pt>
                <c:pt idx="103">
                  <c:v>43934</c:v>
                </c:pt>
                <c:pt idx="104">
                  <c:v>43935</c:v>
                </c:pt>
                <c:pt idx="105">
                  <c:v>43936</c:v>
                </c:pt>
                <c:pt idx="106">
                  <c:v>43937</c:v>
                </c:pt>
                <c:pt idx="107">
                  <c:v>43938</c:v>
                </c:pt>
                <c:pt idx="108">
                  <c:v>43939</c:v>
                </c:pt>
                <c:pt idx="109">
                  <c:v>43940</c:v>
                </c:pt>
                <c:pt idx="110">
                  <c:v>43941</c:v>
                </c:pt>
                <c:pt idx="111">
                  <c:v>43942</c:v>
                </c:pt>
                <c:pt idx="112">
                  <c:v>43943</c:v>
                </c:pt>
                <c:pt idx="113">
                  <c:v>43944</c:v>
                </c:pt>
                <c:pt idx="114">
                  <c:v>43945</c:v>
                </c:pt>
                <c:pt idx="115">
                  <c:v>43946</c:v>
                </c:pt>
                <c:pt idx="116">
                  <c:v>43947</c:v>
                </c:pt>
                <c:pt idx="117">
                  <c:v>43948</c:v>
                </c:pt>
                <c:pt idx="118">
                  <c:v>43949</c:v>
                </c:pt>
                <c:pt idx="119">
                  <c:v>43950</c:v>
                </c:pt>
                <c:pt idx="120">
                  <c:v>43951</c:v>
                </c:pt>
                <c:pt idx="121">
                  <c:v>43952</c:v>
                </c:pt>
                <c:pt idx="122">
                  <c:v>43953</c:v>
                </c:pt>
                <c:pt idx="123">
                  <c:v>43954</c:v>
                </c:pt>
                <c:pt idx="124">
                  <c:v>43955</c:v>
                </c:pt>
                <c:pt idx="125">
                  <c:v>43956</c:v>
                </c:pt>
                <c:pt idx="126">
                  <c:v>43957</c:v>
                </c:pt>
                <c:pt idx="127">
                  <c:v>43958</c:v>
                </c:pt>
                <c:pt idx="128">
                  <c:v>43959</c:v>
                </c:pt>
                <c:pt idx="129">
                  <c:v>43960</c:v>
                </c:pt>
                <c:pt idx="130">
                  <c:v>43961</c:v>
                </c:pt>
                <c:pt idx="131">
                  <c:v>43962</c:v>
                </c:pt>
                <c:pt idx="132">
                  <c:v>43963</c:v>
                </c:pt>
                <c:pt idx="133">
                  <c:v>43964</c:v>
                </c:pt>
                <c:pt idx="134">
                  <c:v>43965</c:v>
                </c:pt>
                <c:pt idx="135">
                  <c:v>43966</c:v>
                </c:pt>
                <c:pt idx="136">
                  <c:v>43967</c:v>
                </c:pt>
                <c:pt idx="137">
                  <c:v>43968</c:v>
                </c:pt>
                <c:pt idx="138">
                  <c:v>43969</c:v>
                </c:pt>
                <c:pt idx="139">
                  <c:v>43970</c:v>
                </c:pt>
                <c:pt idx="140">
                  <c:v>43971</c:v>
                </c:pt>
                <c:pt idx="141">
                  <c:v>43972</c:v>
                </c:pt>
                <c:pt idx="142">
                  <c:v>43973</c:v>
                </c:pt>
                <c:pt idx="143">
                  <c:v>43974</c:v>
                </c:pt>
                <c:pt idx="144">
                  <c:v>43975</c:v>
                </c:pt>
                <c:pt idx="145">
                  <c:v>43976</c:v>
                </c:pt>
                <c:pt idx="146">
                  <c:v>43977</c:v>
                </c:pt>
                <c:pt idx="147">
                  <c:v>43978</c:v>
                </c:pt>
                <c:pt idx="148">
                  <c:v>43979</c:v>
                </c:pt>
                <c:pt idx="149">
                  <c:v>43980</c:v>
                </c:pt>
                <c:pt idx="150">
                  <c:v>43981</c:v>
                </c:pt>
                <c:pt idx="151">
                  <c:v>43982</c:v>
                </c:pt>
                <c:pt idx="152">
                  <c:v>43983</c:v>
                </c:pt>
                <c:pt idx="153">
                  <c:v>43984</c:v>
                </c:pt>
                <c:pt idx="154">
                  <c:v>43985</c:v>
                </c:pt>
                <c:pt idx="155">
                  <c:v>43986</c:v>
                </c:pt>
                <c:pt idx="156">
                  <c:v>43987</c:v>
                </c:pt>
                <c:pt idx="157">
                  <c:v>43988</c:v>
                </c:pt>
                <c:pt idx="158">
                  <c:v>43989</c:v>
                </c:pt>
                <c:pt idx="159">
                  <c:v>43990</c:v>
                </c:pt>
                <c:pt idx="160">
                  <c:v>43991</c:v>
                </c:pt>
                <c:pt idx="161">
                  <c:v>43992</c:v>
                </c:pt>
                <c:pt idx="162">
                  <c:v>43993</c:v>
                </c:pt>
                <c:pt idx="163">
                  <c:v>43994</c:v>
                </c:pt>
                <c:pt idx="164">
                  <c:v>43995</c:v>
                </c:pt>
                <c:pt idx="165">
                  <c:v>43996</c:v>
                </c:pt>
                <c:pt idx="166">
                  <c:v>43997</c:v>
                </c:pt>
                <c:pt idx="167">
                  <c:v>43998</c:v>
                </c:pt>
                <c:pt idx="168">
                  <c:v>43999</c:v>
                </c:pt>
                <c:pt idx="169">
                  <c:v>44000</c:v>
                </c:pt>
                <c:pt idx="170">
                  <c:v>44001</c:v>
                </c:pt>
                <c:pt idx="171">
                  <c:v>44002</c:v>
                </c:pt>
                <c:pt idx="172">
                  <c:v>44003</c:v>
                </c:pt>
                <c:pt idx="173">
                  <c:v>44004</c:v>
                </c:pt>
                <c:pt idx="174">
                  <c:v>44005</c:v>
                </c:pt>
                <c:pt idx="175">
                  <c:v>44006</c:v>
                </c:pt>
                <c:pt idx="176">
                  <c:v>44007</c:v>
                </c:pt>
                <c:pt idx="177">
                  <c:v>44008</c:v>
                </c:pt>
                <c:pt idx="178">
                  <c:v>44009</c:v>
                </c:pt>
                <c:pt idx="179">
                  <c:v>44010</c:v>
                </c:pt>
                <c:pt idx="180">
                  <c:v>44011</c:v>
                </c:pt>
                <c:pt idx="181">
                  <c:v>44012</c:v>
                </c:pt>
                <c:pt idx="182">
                  <c:v>44013</c:v>
                </c:pt>
                <c:pt idx="183">
                  <c:v>44014</c:v>
                </c:pt>
                <c:pt idx="184">
                  <c:v>44015</c:v>
                </c:pt>
                <c:pt idx="185">
                  <c:v>44016</c:v>
                </c:pt>
                <c:pt idx="186">
                  <c:v>44017</c:v>
                </c:pt>
                <c:pt idx="187">
                  <c:v>44018</c:v>
                </c:pt>
                <c:pt idx="188">
                  <c:v>44019</c:v>
                </c:pt>
                <c:pt idx="189">
                  <c:v>44020</c:v>
                </c:pt>
                <c:pt idx="190">
                  <c:v>44021</c:v>
                </c:pt>
                <c:pt idx="191">
                  <c:v>44022</c:v>
                </c:pt>
                <c:pt idx="192">
                  <c:v>44023</c:v>
                </c:pt>
                <c:pt idx="193">
                  <c:v>44024</c:v>
                </c:pt>
                <c:pt idx="194">
                  <c:v>44025</c:v>
                </c:pt>
                <c:pt idx="195">
                  <c:v>44026</c:v>
                </c:pt>
                <c:pt idx="196">
                  <c:v>44027</c:v>
                </c:pt>
                <c:pt idx="197">
                  <c:v>44028</c:v>
                </c:pt>
                <c:pt idx="198">
                  <c:v>44029</c:v>
                </c:pt>
                <c:pt idx="199">
                  <c:v>44030</c:v>
                </c:pt>
                <c:pt idx="200">
                  <c:v>44031</c:v>
                </c:pt>
                <c:pt idx="201">
                  <c:v>44032</c:v>
                </c:pt>
                <c:pt idx="202">
                  <c:v>44033</c:v>
                </c:pt>
                <c:pt idx="203">
                  <c:v>44034</c:v>
                </c:pt>
                <c:pt idx="204">
                  <c:v>44035</c:v>
                </c:pt>
                <c:pt idx="205">
                  <c:v>44036</c:v>
                </c:pt>
                <c:pt idx="206">
                  <c:v>44037</c:v>
                </c:pt>
                <c:pt idx="207">
                  <c:v>44038</c:v>
                </c:pt>
                <c:pt idx="208">
                  <c:v>44039</c:v>
                </c:pt>
                <c:pt idx="209">
                  <c:v>44040</c:v>
                </c:pt>
                <c:pt idx="210">
                  <c:v>44041</c:v>
                </c:pt>
                <c:pt idx="211">
                  <c:v>44042</c:v>
                </c:pt>
                <c:pt idx="212">
                  <c:v>44043</c:v>
                </c:pt>
                <c:pt idx="213">
                  <c:v>44044</c:v>
                </c:pt>
                <c:pt idx="214">
                  <c:v>44045</c:v>
                </c:pt>
                <c:pt idx="215">
                  <c:v>44046</c:v>
                </c:pt>
                <c:pt idx="216">
                  <c:v>44047</c:v>
                </c:pt>
                <c:pt idx="217">
                  <c:v>44048</c:v>
                </c:pt>
                <c:pt idx="218">
                  <c:v>44049</c:v>
                </c:pt>
                <c:pt idx="219">
                  <c:v>44050</c:v>
                </c:pt>
                <c:pt idx="220">
                  <c:v>44051</c:v>
                </c:pt>
                <c:pt idx="221">
                  <c:v>44052</c:v>
                </c:pt>
                <c:pt idx="222">
                  <c:v>44053</c:v>
                </c:pt>
                <c:pt idx="223">
                  <c:v>44054</c:v>
                </c:pt>
                <c:pt idx="224">
                  <c:v>44055</c:v>
                </c:pt>
                <c:pt idx="225">
                  <c:v>44056</c:v>
                </c:pt>
                <c:pt idx="226">
                  <c:v>44057</c:v>
                </c:pt>
                <c:pt idx="227">
                  <c:v>44058</c:v>
                </c:pt>
                <c:pt idx="228">
                  <c:v>44059</c:v>
                </c:pt>
                <c:pt idx="229">
                  <c:v>44060</c:v>
                </c:pt>
                <c:pt idx="230">
                  <c:v>44061</c:v>
                </c:pt>
                <c:pt idx="231">
                  <c:v>44062</c:v>
                </c:pt>
                <c:pt idx="232">
                  <c:v>44063</c:v>
                </c:pt>
                <c:pt idx="233">
                  <c:v>44064</c:v>
                </c:pt>
                <c:pt idx="234">
                  <c:v>44065</c:v>
                </c:pt>
                <c:pt idx="235">
                  <c:v>44066</c:v>
                </c:pt>
                <c:pt idx="236">
                  <c:v>44067</c:v>
                </c:pt>
                <c:pt idx="237">
                  <c:v>44068</c:v>
                </c:pt>
                <c:pt idx="238">
                  <c:v>44069</c:v>
                </c:pt>
                <c:pt idx="239">
                  <c:v>44070</c:v>
                </c:pt>
                <c:pt idx="240">
                  <c:v>44071</c:v>
                </c:pt>
                <c:pt idx="241">
                  <c:v>44072</c:v>
                </c:pt>
                <c:pt idx="242">
                  <c:v>44073</c:v>
                </c:pt>
                <c:pt idx="243">
                  <c:v>44074</c:v>
                </c:pt>
                <c:pt idx="244">
                  <c:v>44075</c:v>
                </c:pt>
                <c:pt idx="245">
                  <c:v>44076</c:v>
                </c:pt>
                <c:pt idx="246">
                  <c:v>44077</c:v>
                </c:pt>
                <c:pt idx="247">
                  <c:v>44078</c:v>
                </c:pt>
                <c:pt idx="248">
                  <c:v>44079</c:v>
                </c:pt>
                <c:pt idx="249">
                  <c:v>44080</c:v>
                </c:pt>
                <c:pt idx="250">
                  <c:v>44081</c:v>
                </c:pt>
                <c:pt idx="251">
                  <c:v>44082</c:v>
                </c:pt>
                <c:pt idx="252">
                  <c:v>44083</c:v>
                </c:pt>
                <c:pt idx="253">
                  <c:v>44084</c:v>
                </c:pt>
                <c:pt idx="254">
                  <c:v>44085</c:v>
                </c:pt>
                <c:pt idx="255">
                  <c:v>44086</c:v>
                </c:pt>
                <c:pt idx="256">
                  <c:v>44087</c:v>
                </c:pt>
                <c:pt idx="257">
                  <c:v>44088</c:v>
                </c:pt>
                <c:pt idx="258">
                  <c:v>44089</c:v>
                </c:pt>
                <c:pt idx="259">
                  <c:v>44090</c:v>
                </c:pt>
                <c:pt idx="260">
                  <c:v>44091</c:v>
                </c:pt>
                <c:pt idx="261">
                  <c:v>44092</c:v>
                </c:pt>
                <c:pt idx="262">
                  <c:v>44093</c:v>
                </c:pt>
                <c:pt idx="263">
                  <c:v>44094</c:v>
                </c:pt>
                <c:pt idx="264">
                  <c:v>44095</c:v>
                </c:pt>
                <c:pt idx="265">
                  <c:v>44096</c:v>
                </c:pt>
                <c:pt idx="266">
                  <c:v>44097</c:v>
                </c:pt>
                <c:pt idx="267">
                  <c:v>44098</c:v>
                </c:pt>
                <c:pt idx="268">
                  <c:v>44099</c:v>
                </c:pt>
                <c:pt idx="269">
                  <c:v>44100</c:v>
                </c:pt>
                <c:pt idx="270">
                  <c:v>44101</c:v>
                </c:pt>
                <c:pt idx="271">
                  <c:v>44102</c:v>
                </c:pt>
                <c:pt idx="272">
                  <c:v>44103</c:v>
                </c:pt>
                <c:pt idx="273">
                  <c:v>44104</c:v>
                </c:pt>
                <c:pt idx="274">
                  <c:v>44105</c:v>
                </c:pt>
                <c:pt idx="275">
                  <c:v>44106</c:v>
                </c:pt>
                <c:pt idx="276">
                  <c:v>44107</c:v>
                </c:pt>
                <c:pt idx="277">
                  <c:v>44108</c:v>
                </c:pt>
                <c:pt idx="278">
                  <c:v>44109</c:v>
                </c:pt>
                <c:pt idx="279">
                  <c:v>44110</c:v>
                </c:pt>
                <c:pt idx="280">
                  <c:v>44111</c:v>
                </c:pt>
                <c:pt idx="281">
                  <c:v>44112</c:v>
                </c:pt>
                <c:pt idx="282">
                  <c:v>44113</c:v>
                </c:pt>
                <c:pt idx="283">
                  <c:v>44114</c:v>
                </c:pt>
                <c:pt idx="284">
                  <c:v>44115</c:v>
                </c:pt>
                <c:pt idx="285">
                  <c:v>44116</c:v>
                </c:pt>
                <c:pt idx="286">
                  <c:v>44117</c:v>
                </c:pt>
                <c:pt idx="287">
                  <c:v>44118</c:v>
                </c:pt>
                <c:pt idx="288">
                  <c:v>44119</c:v>
                </c:pt>
                <c:pt idx="289">
                  <c:v>44120</c:v>
                </c:pt>
                <c:pt idx="290">
                  <c:v>44121</c:v>
                </c:pt>
                <c:pt idx="291">
                  <c:v>44122</c:v>
                </c:pt>
                <c:pt idx="292">
                  <c:v>44123</c:v>
                </c:pt>
                <c:pt idx="293">
                  <c:v>44124</c:v>
                </c:pt>
                <c:pt idx="294">
                  <c:v>44125</c:v>
                </c:pt>
                <c:pt idx="295">
                  <c:v>44126</c:v>
                </c:pt>
                <c:pt idx="296">
                  <c:v>44127</c:v>
                </c:pt>
                <c:pt idx="297">
                  <c:v>44128</c:v>
                </c:pt>
                <c:pt idx="298">
                  <c:v>44129</c:v>
                </c:pt>
                <c:pt idx="299">
                  <c:v>44130</c:v>
                </c:pt>
                <c:pt idx="300">
                  <c:v>44131</c:v>
                </c:pt>
                <c:pt idx="301">
                  <c:v>44132</c:v>
                </c:pt>
                <c:pt idx="302">
                  <c:v>44133</c:v>
                </c:pt>
                <c:pt idx="303">
                  <c:v>44134</c:v>
                </c:pt>
                <c:pt idx="304">
                  <c:v>44135</c:v>
                </c:pt>
                <c:pt idx="305">
                  <c:v>44136</c:v>
                </c:pt>
                <c:pt idx="306">
                  <c:v>44137</c:v>
                </c:pt>
                <c:pt idx="307">
                  <c:v>44138</c:v>
                </c:pt>
                <c:pt idx="308">
                  <c:v>44139</c:v>
                </c:pt>
                <c:pt idx="309">
                  <c:v>44140</c:v>
                </c:pt>
                <c:pt idx="310">
                  <c:v>44141</c:v>
                </c:pt>
                <c:pt idx="311">
                  <c:v>44142</c:v>
                </c:pt>
                <c:pt idx="312">
                  <c:v>44143</c:v>
                </c:pt>
                <c:pt idx="313">
                  <c:v>44144</c:v>
                </c:pt>
                <c:pt idx="314">
                  <c:v>44145</c:v>
                </c:pt>
                <c:pt idx="315">
                  <c:v>44146</c:v>
                </c:pt>
                <c:pt idx="316">
                  <c:v>44147</c:v>
                </c:pt>
                <c:pt idx="317">
                  <c:v>44148</c:v>
                </c:pt>
                <c:pt idx="318">
                  <c:v>44149</c:v>
                </c:pt>
                <c:pt idx="319">
                  <c:v>44150</c:v>
                </c:pt>
                <c:pt idx="320">
                  <c:v>44151</c:v>
                </c:pt>
                <c:pt idx="321">
                  <c:v>44152</c:v>
                </c:pt>
                <c:pt idx="322">
                  <c:v>44153</c:v>
                </c:pt>
                <c:pt idx="323">
                  <c:v>44154</c:v>
                </c:pt>
                <c:pt idx="324">
                  <c:v>44155</c:v>
                </c:pt>
                <c:pt idx="325">
                  <c:v>44156</c:v>
                </c:pt>
                <c:pt idx="326">
                  <c:v>44157</c:v>
                </c:pt>
                <c:pt idx="327">
                  <c:v>44158</c:v>
                </c:pt>
                <c:pt idx="328">
                  <c:v>44159</c:v>
                </c:pt>
                <c:pt idx="329">
                  <c:v>44160</c:v>
                </c:pt>
                <c:pt idx="330">
                  <c:v>44161</c:v>
                </c:pt>
                <c:pt idx="331">
                  <c:v>44162</c:v>
                </c:pt>
                <c:pt idx="332">
                  <c:v>44163</c:v>
                </c:pt>
                <c:pt idx="333">
                  <c:v>44164</c:v>
                </c:pt>
                <c:pt idx="334">
                  <c:v>44165</c:v>
                </c:pt>
                <c:pt idx="335">
                  <c:v>44166</c:v>
                </c:pt>
                <c:pt idx="336">
                  <c:v>44167</c:v>
                </c:pt>
                <c:pt idx="337">
                  <c:v>44168</c:v>
                </c:pt>
                <c:pt idx="338">
                  <c:v>44169</c:v>
                </c:pt>
                <c:pt idx="339">
                  <c:v>44170</c:v>
                </c:pt>
                <c:pt idx="340">
                  <c:v>44171</c:v>
                </c:pt>
                <c:pt idx="341">
                  <c:v>44172</c:v>
                </c:pt>
                <c:pt idx="342">
                  <c:v>44173</c:v>
                </c:pt>
                <c:pt idx="343">
                  <c:v>44174</c:v>
                </c:pt>
                <c:pt idx="344">
                  <c:v>44175</c:v>
                </c:pt>
                <c:pt idx="345">
                  <c:v>44176</c:v>
                </c:pt>
                <c:pt idx="346">
                  <c:v>44177</c:v>
                </c:pt>
                <c:pt idx="347">
                  <c:v>44178</c:v>
                </c:pt>
                <c:pt idx="348">
                  <c:v>44179</c:v>
                </c:pt>
                <c:pt idx="349">
                  <c:v>44180</c:v>
                </c:pt>
                <c:pt idx="350">
                  <c:v>44181</c:v>
                </c:pt>
                <c:pt idx="351">
                  <c:v>44182</c:v>
                </c:pt>
                <c:pt idx="352">
                  <c:v>44183</c:v>
                </c:pt>
                <c:pt idx="353">
                  <c:v>44184</c:v>
                </c:pt>
                <c:pt idx="354">
                  <c:v>44185</c:v>
                </c:pt>
                <c:pt idx="355">
                  <c:v>44186</c:v>
                </c:pt>
                <c:pt idx="356">
                  <c:v>44187</c:v>
                </c:pt>
                <c:pt idx="357">
                  <c:v>44188</c:v>
                </c:pt>
                <c:pt idx="358">
                  <c:v>44189</c:v>
                </c:pt>
                <c:pt idx="359">
                  <c:v>44190</c:v>
                </c:pt>
                <c:pt idx="360">
                  <c:v>44191</c:v>
                </c:pt>
                <c:pt idx="361">
                  <c:v>44192</c:v>
                </c:pt>
                <c:pt idx="362">
                  <c:v>44193</c:v>
                </c:pt>
                <c:pt idx="363">
                  <c:v>44194</c:v>
                </c:pt>
                <c:pt idx="364">
                  <c:v>44195</c:v>
                </c:pt>
                <c:pt idx="365">
                  <c:v>44196</c:v>
                </c:pt>
                <c:pt idx="366">
                  <c:v>44197</c:v>
                </c:pt>
                <c:pt idx="367">
                  <c:v>44198</c:v>
                </c:pt>
                <c:pt idx="368">
                  <c:v>44199</c:v>
                </c:pt>
                <c:pt idx="369">
                  <c:v>44200</c:v>
                </c:pt>
                <c:pt idx="370">
                  <c:v>44201</c:v>
                </c:pt>
                <c:pt idx="371">
                  <c:v>44202</c:v>
                </c:pt>
                <c:pt idx="372">
                  <c:v>44203</c:v>
                </c:pt>
                <c:pt idx="373">
                  <c:v>44204</c:v>
                </c:pt>
                <c:pt idx="374">
                  <c:v>44205</c:v>
                </c:pt>
                <c:pt idx="375">
                  <c:v>44206</c:v>
                </c:pt>
                <c:pt idx="376">
                  <c:v>44207</c:v>
                </c:pt>
                <c:pt idx="377">
                  <c:v>44208</c:v>
                </c:pt>
                <c:pt idx="378">
                  <c:v>44209</c:v>
                </c:pt>
                <c:pt idx="379">
                  <c:v>44210</c:v>
                </c:pt>
                <c:pt idx="380">
                  <c:v>44211</c:v>
                </c:pt>
                <c:pt idx="381">
                  <c:v>44212</c:v>
                </c:pt>
                <c:pt idx="382">
                  <c:v>44213</c:v>
                </c:pt>
                <c:pt idx="383">
                  <c:v>44214</c:v>
                </c:pt>
                <c:pt idx="384">
                  <c:v>44215</c:v>
                </c:pt>
                <c:pt idx="385">
                  <c:v>44216</c:v>
                </c:pt>
                <c:pt idx="386">
                  <c:v>44217</c:v>
                </c:pt>
                <c:pt idx="387">
                  <c:v>44218</c:v>
                </c:pt>
                <c:pt idx="388">
                  <c:v>44219</c:v>
                </c:pt>
                <c:pt idx="389">
                  <c:v>44220</c:v>
                </c:pt>
                <c:pt idx="390">
                  <c:v>44221</c:v>
                </c:pt>
                <c:pt idx="391">
                  <c:v>44222</c:v>
                </c:pt>
                <c:pt idx="392">
                  <c:v>44223</c:v>
                </c:pt>
                <c:pt idx="393">
                  <c:v>44224</c:v>
                </c:pt>
                <c:pt idx="394">
                  <c:v>44225</c:v>
                </c:pt>
                <c:pt idx="395">
                  <c:v>44226</c:v>
                </c:pt>
                <c:pt idx="396">
                  <c:v>44227</c:v>
                </c:pt>
                <c:pt idx="397">
                  <c:v>44228</c:v>
                </c:pt>
                <c:pt idx="398">
                  <c:v>44229</c:v>
                </c:pt>
                <c:pt idx="399">
                  <c:v>44230</c:v>
                </c:pt>
                <c:pt idx="400">
                  <c:v>44231</c:v>
                </c:pt>
                <c:pt idx="401">
                  <c:v>44232</c:v>
                </c:pt>
                <c:pt idx="402">
                  <c:v>44233</c:v>
                </c:pt>
                <c:pt idx="403">
                  <c:v>44234</c:v>
                </c:pt>
                <c:pt idx="404">
                  <c:v>44235</c:v>
                </c:pt>
                <c:pt idx="405">
                  <c:v>44236</c:v>
                </c:pt>
                <c:pt idx="406">
                  <c:v>44237</c:v>
                </c:pt>
                <c:pt idx="407">
                  <c:v>44238</c:v>
                </c:pt>
                <c:pt idx="408">
                  <c:v>44239</c:v>
                </c:pt>
                <c:pt idx="409">
                  <c:v>44240</c:v>
                </c:pt>
                <c:pt idx="410">
                  <c:v>44241</c:v>
                </c:pt>
                <c:pt idx="411">
                  <c:v>44242</c:v>
                </c:pt>
                <c:pt idx="412">
                  <c:v>44243</c:v>
                </c:pt>
                <c:pt idx="413">
                  <c:v>44244</c:v>
                </c:pt>
                <c:pt idx="414">
                  <c:v>44245</c:v>
                </c:pt>
                <c:pt idx="415">
                  <c:v>44246</c:v>
                </c:pt>
                <c:pt idx="416">
                  <c:v>44247</c:v>
                </c:pt>
                <c:pt idx="417">
                  <c:v>44248</c:v>
                </c:pt>
                <c:pt idx="418">
                  <c:v>44249</c:v>
                </c:pt>
                <c:pt idx="419">
                  <c:v>44250</c:v>
                </c:pt>
                <c:pt idx="420">
                  <c:v>44251</c:v>
                </c:pt>
                <c:pt idx="421">
                  <c:v>44252</c:v>
                </c:pt>
                <c:pt idx="422">
                  <c:v>44253</c:v>
                </c:pt>
                <c:pt idx="423">
                  <c:v>44254</c:v>
                </c:pt>
                <c:pt idx="424">
                  <c:v>44255</c:v>
                </c:pt>
                <c:pt idx="425">
                  <c:v>44256</c:v>
                </c:pt>
                <c:pt idx="426">
                  <c:v>44257</c:v>
                </c:pt>
                <c:pt idx="427">
                  <c:v>44258</c:v>
                </c:pt>
                <c:pt idx="428">
                  <c:v>44259</c:v>
                </c:pt>
                <c:pt idx="429">
                  <c:v>44260</c:v>
                </c:pt>
                <c:pt idx="430">
                  <c:v>44261</c:v>
                </c:pt>
                <c:pt idx="431">
                  <c:v>44262</c:v>
                </c:pt>
                <c:pt idx="432">
                  <c:v>44263</c:v>
                </c:pt>
                <c:pt idx="433">
                  <c:v>44264</c:v>
                </c:pt>
                <c:pt idx="434">
                  <c:v>44265</c:v>
                </c:pt>
                <c:pt idx="435">
                  <c:v>44266</c:v>
                </c:pt>
                <c:pt idx="436">
                  <c:v>44267</c:v>
                </c:pt>
                <c:pt idx="437">
                  <c:v>44268</c:v>
                </c:pt>
                <c:pt idx="438">
                  <c:v>44269</c:v>
                </c:pt>
                <c:pt idx="439">
                  <c:v>44270</c:v>
                </c:pt>
                <c:pt idx="440">
                  <c:v>44271</c:v>
                </c:pt>
                <c:pt idx="441">
                  <c:v>44272</c:v>
                </c:pt>
                <c:pt idx="442">
                  <c:v>44273</c:v>
                </c:pt>
                <c:pt idx="443">
                  <c:v>44274</c:v>
                </c:pt>
                <c:pt idx="444">
                  <c:v>44275</c:v>
                </c:pt>
                <c:pt idx="445">
                  <c:v>44276</c:v>
                </c:pt>
                <c:pt idx="446">
                  <c:v>44277</c:v>
                </c:pt>
                <c:pt idx="447">
                  <c:v>44278</c:v>
                </c:pt>
                <c:pt idx="448">
                  <c:v>44279</c:v>
                </c:pt>
                <c:pt idx="449">
                  <c:v>44280</c:v>
                </c:pt>
                <c:pt idx="450">
                  <c:v>44281</c:v>
                </c:pt>
                <c:pt idx="451">
                  <c:v>44282</c:v>
                </c:pt>
                <c:pt idx="452">
                  <c:v>44283</c:v>
                </c:pt>
                <c:pt idx="453">
                  <c:v>44284</c:v>
                </c:pt>
                <c:pt idx="454">
                  <c:v>44285</c:v>
                </c:pt>
                <c:pt idx="455">
                  <c:v>44286</c:v>
                </c:pt>
                <c:pt idx="456">
                  <c:v>44287</c:v>
                </c:pt>
                <c:pt idx="457">
                  <c:v>44288</c:v>
                </c:pt>
                <c:pt idx="458">
                  <c:v>44289</c:v>
                </c:pt>
                <c:pt idx="459">
                  <c:v>44290</c:v>
                </c:pt>
                <c:pt idx="460">
                  <c:v>44291</c:v>
                </c:pt>
                <c:pt idx="461">
                  <c:v>44292</c:v>
                </c:pt>
                <c:pt idx="462">
                  <c:v>44293</c:v>
                </c:pt>
                <c:pt idx="463">
                  <c:v>44294</c:v>
                </c:pt>
                <c:pt idx="464">
                  <c:v>44295</c:v>
                </c:pt>
                <c:pt idx="465">
                  <c:v>44296</c:v>
                </c:pt>
                <c:pt idx="466">
                  <c:v>44297</c:v>
                </c:pt>
                <c:pt idx="467">
                  <c:v>44298</c:v>
                </c:pt>
                <c:pt idx="468">
                  <c:v>44299</c:v>
                </c:pt>
                <c:pt idx="469">
                  <c:v>44300</c:v>
                </c:pt>
                <c:pt idx="470">
                  <c:v>44301</c:v>
                </c:pt>
                <c:pt idx="471">
                  <c:v>44302</c:v>
                </c:pt>
                <c:pt idx="472">
                  <c:v>44303</c:v>
                </c:pt>
                <c:pt idx="473">
                  <c:v>44304</c:v>
                </c:pt>
                <c:pt idx="474">
                  <c:v>44305</c:v>
                </c:pt>
                <c:pt idx="475">
                  <c:v>44306</c:v>
                </c:pt>
                <c:pt idx="476">
                  <c:v>44307</c:v>
                </c:pt>
                <c:pt idx="477">
                  <c:v>44308</c:v>
                </c:pt>
                <c:pt idx="478">
                  <c:v>44309</c:v>
                </c:pt>
                <c:pt idx="479">
                  <c:v>44310</c:v>
                </c:pt>
                <c:pt idx="480">
                  <c:v>44311</c:v>
                </c:pt>
                <c:pt idx="481">
                  <c:v>44312</c:v>
                </c:pt>
                <c:pt idx="482">
                  <c:v>44313</c:v>
                </c:pt>
                <c:pt idx="483">
                  <c:v>44314</c:v>
                </c:pt>
                <c:pt idx="484">
                  <c:v>44315</c:v>
                </c:pt>
                <c:pt idx="485">
                  <c:v>44316</c:v>
                </c:pt>
                <c:pt idx="486">
                  <c:v>44317</c:v>
                </c:pt>
                <c:pt idx="487">
                  <c:v>44318</c:v>
                </c:pt>
                <c:pt idx="488">
                  <c:v>44319</c:v>
                </c:pt>
                <c:pt idx="489">
                  <c:v>44320</c:v>
                </c:pt>
                <c:pt idx="490">
                  <c:v>44321</c:v>
                </c:pt>
                <c:pt idx="491">
                  <c:v>44322</c:v>
                </c:pt>
                <c:pt idx="492">
                  <c:v>44323</c:v>
                </c:pt>
                <c:pt idx="493">
                  <c:v>44324</c:v>
                </c:pt>
                <c:pt idx="494">
                  <c:v>44325</c:v>
                </c:pt>
                <c:pt idx="495">
                  <c:v>44326</c:v>
                </c:pt>
                <c:pt idx="496">
                  <c:v>44327</c:v>
                </c:pt>
                <c:pt idx="497">
                  <c:v>44328</c:v>
                </c:pt>
                <c:pt idx="498">
                  <c:v>44329</c:v>
                </c:pt>
                <c:pt idx="499">
                  <c:v>44330</c:v>
                </c:pt>
                <c:pt idx="500">
                  <c:v>44331</c:v>
                </c:pt>
                <c:pt idx="501">
                  <c:v>44332</c:v>
                </c:pt>
                <c:pt idx="502">
                  <c:v>44333</c:v>
                </c:pt>
                <c:pt idx="503">
                  <c:v>44334</c:v>
                </c:pt>
                <c:pt idx="504">
                  <c:v>44335</c:v>
                </c:pt>
                <c:pt idx="505">
                  <c:v>44336</c:v>
                </c:pt>
                <c:pt idx="506">
                  <c:v>44337</c:v>
                </c:pt>
                <c:pt idx="507">
                  <c:v>44338</c:v>
                </c:pt>
                <c:pt idx="508">
                  <c:v>44339</c:v>
                </c:pt>
                <c:pt idx="509">
                  <c:v>44340</c:v>
                </c:pt>
                <c:pt idx="510">
                  <c:v>44341</c:v>
                </c:pt>
                <c:pt idx="511">
                  <c:v>44342</c:v>
                </c:pt>
                <c:pt idx="512">
                  <c:v>44343</c:v>
                </c:pt>
                <c:pt idx="513">
                  <c:v>44344</c:v>
                </c:pt>
                <c:pt idx="514">
                  <c:v>44345</c:v>
                </c:pt>
                <c:pt idx="515">
                  <c:v>44346</c:v>
                </c:pt>
                <c:pt idx="516">
                  <c:v>44347</c:v>
                </c:pt>
                <c:pt idx="517">
                  <c:v>44348</c:v>
                </c:pt>
                <c:pt idx="518">
                  <c:v>44349</c:v>
                </c:pt>
                <c:pt idx="519">
                  <c:v>44350</c:v>
                </c:pt>
                <c:pt idx="520">
                  <c:v>44351</c:v>
                </c:pt>
                <c:pt idx="521">
                  <c:v>44352</c:v>
                </c:pt>
                <c:pt idx="522">
                  <c:v>44353</c:v>
                </c:pt>
                <c:pt idx="523">
                  <c:v>44354</c:v>
                </c:pt>
                <c:pt idx="524">
                  <c:v>44355</c:v>
                </c:pt>
                <c:pt idx="525">
                  <c:v>44356</c:v>
                </c:pt>
                <c:pt idx="526">
                  <c:v>44357</c:v>
                </c:pt>
                <c:pt idx="527">
                  <c:v>44358</c:v>
                </c:pt>
                <c:pt idx="528">
                  <c:v>44359</c:v>
                </c:pt>
                <c:pt idx="529">
                  <c:v>44360</c:v>
                </c:pt>
                <c:pt idx="530">
                  <c:v>44361</c:v>
                </c:pt>
                <c:pt idx="531">
                  <c:v>44362</c:v>
                </c:pt>
                <c:pt idx="532">
                  <c:v>44363</c:v>
                </c:pt>
                <c:pt idx="533">
                  <c:v>44364</c:v>
                </c:pt>
                <c:pt idx="534">
                  <c:v>44365</c:v>
                </c:pt>
                <c:pt idx="535">
                  <c:v>44366</c:v>
                </c:pt>
                <c:pt idx="536">
                  <c:v>44367</c:v>
                </c:pt>
                <c:pt idx="537">
                  <c:v>44368</c:v>
                </c:pt>
                <c:pt idx="538">
                  <c:v>44369</c:v>
                </c:pt>
                <c:pt idx="539">
                  <c:v>44370</c:v>
                </c:pt>
                <c:pt idx="540">
                  <c:v>44371</c:v>
                </c:pt>
                <c:pt idx="541">
                  <c:v>44372</c:v>
                </c:pt>
                <c:pt idx="542">
                  <c:v>44373</c:v>
                </c:pt>
                <c:pt idx="543">
                  <c:v>44374</c:v>
                </c:pt>
                <c:pt idx="544">
                  <c:v>44375</c:v>
                </c:pt>
                <c:pt idx="545">
                  <c:v>44376</c:v>
                </c:pt>
              </c:numCache>
            </c:numRef>
          </c:cat>
          <c:val>
            <c:numRef>
              <c:f>Sheet3!$CK$3:$CK$548</c:f>
              <c:numCache>
                <c:formatCode>General</c:formatCode>
                <c:ptCount val="546"/>
                <c:pt idx="383">
                  <c:v>300</c:v>
                </c:pt>
                <c:pt idx="384">
                  <c:v>300</c:v>
                </c:pt>
                <c:pt idx="385">
                  <c:v>300</c:v>
                </c:pt>
                <c:pt idx="386">
                  <c:v>300</c:v>
                </c:pt>
                <c:pt idx="387">
                  <c:v>300</c:v>
                </c:pt>
                <c:pt idx="388">
                  <c:v>300</c:v>
                </c:pt>
                <c:pt idx="389">
                  <c:v>300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57-9CC8-4140-B968-02DA341257F4}"/>
            </c:ext>
          </c:extLst>
        </c:ser>
        <c:ser>
          <c:idx val="88"/>
          <c:order val="88"/>
          <c:tx>
            <c:strRef>
              <c:f>Sheet3!$CL$2</c:f>
              <c:strCache>
                <c:ptCount val="1"/>
                <c:pt idx="0">
                  <c:v>金牛动天炮</c:v>
                </c:pt>
              </c:strCache>
            </c:strRef>
          </c:tx>
          <c:spPr>
            <a:ln w="28575" cap="rnd">
              <a:solidFill>
                <a:schemeClr val="accent5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Sheet3!$A$3:$A$548</c:f>
              <c:numCache>
                <c:formatCode>m/d/yyyy</c:formatCode>
                <c:ptCount val="546"/>
                <c:pt idx="0">
                  <c:v>43831</c:v>
                </c:pt>
                <c:pt idx="1">
                  <c:v>43832</c:v>
                </c:pt>
                <c:pt idx="2">
                  <c:v>43833</c:v>
                </c:pt>
                <c:pt idx="3">
                  <c:v>43834</c:v>
                </c:pt>
                <c:pt idx="4">
                  <c:v>43835</c:v>
                </c:pt>
                <c:pt idx="5">
                  <c:v>43836</c:v>
                </c:pt>
                <c:pt idx="6">
                  <c:v>43837</c:v>
                </c:pt>
                <c:pt idx="7">
                  <c:v>43838</c:v>
                </c:pt>
                <c:pt idx="8">
                  <c:v>43839</c:v>
                </c:pt>
                <c:pt idx="9">
                  <c:v>43840</c:v>
                </c:pt>
                <c:pt idx="10">
                  <c:v>43841</c:v>
                </c:pt>
                <c:pt idx="11">
                  <c:v>43842</c:v>
                </c:pt>
                <c:pt idx="12">
                  <c:v>43843</c:v>
                </c:pt>
                <c:pt idx="13">
                  <c:v>43844</c:v>
                </c:pt>
                <c:pt idx="14">
                  <c:v>43845</c:v>
                </c:pt>
                <c:pt idx="15">
                  <c:v>43846</c:v>
                </c:pt>
                <c:pt idx="16">
                  <c:v>43847</c:v>
                </c:pt>
                <c:pt idx="17">
                  <c:v>43848</c:v>
                </c:pt>
                <c:pt idx="18">
                  <c:v>43849</c:v>
                </c:pt>
                <c:pt idx="19">
                  <c:v>43850</c:v>
                </c:pt>
                <c:pt idx="20">
                  <c:v>43851</c:v>
                </c:pt>
                <c:pt idx="21">
                  <c:v>43852</c:v>
                </c:pt>
                <c:pt idx="22">
                  <c:v>43853</c:v>
                </c:pt>
                <c:pt idx="23">
                  <c:v>43854</c:v>
                </c:pt>
                <c:pt idx="24">
                  <c:v>43855</c:v>
                </c:pt>
                <c:pt idx="25">
                  <c:v>43856</c:v>
                </c:pt>
                <c:pt idx="26">
                  <c:v>43857</c:v>
                </c:pt>
                <c:pt idx="27">
                  <c:v>43858</c:v>
                </c:pt>
                <c:pt idx="28">
                  <c:v>43859</c:v>
                </c:pt>
                <c:pt idx="29">
                  <c:v>43860</c:v>
                </c:pt>
                <c:pt idx="30">
                  <c:v>43861</c:v>
                </c:pt>
                <c:pt idx="31">
                  <c:v>43862</c:v>
                </c:pt>
                <c:pt idx="32">
                  <c:v>43863</c:v>
                </c:pt>
                <c:pt idx="33">
                  <c:v>43864</c:v>
                </c:pt>
                <c:pt idx="34">
                  <c:v>43865</c:v>
                </c:pt>
                <c:pt idx="35">
                  <c:v>43866</c:v>
                </c:pt>
                <c:pt idx="36">
                  <c:v>43867</c:v>
                </c:pt>
                <c:pt idx="37">
                  <c:v>43868</c:v>
                </c:pt>
                <c:pt idx="38">
                  <c:v>43869</c:v>
                </c:pt>
                <c:pt idx="39">
                  <c:v>43870</c:v>
                </c:pt>
                <c:pt idx="40">
                  <c:v>43871</c:v>
                </c:pt>
                <c:pt idx="41">
                  <c:v>43872</c:v>
                </c:pt>
                <c:pt idx="42">
                  <c:v>43873</c:v>
                </c:pt>
                <c:pt idx="43">
                  <c:v>43874</c:v>
                </c:pt>
                <c:pt idx="44">
                  <c:v>43875</c:v>
                </c:pt>
                <c:pt idx="45">
                  <c:v>43876</c:v>
                </c:pt>
                <c:pt idx="46">
                  <c:v>43877</c:v>
                </c:pt>
                <c:pt idx="47">
                  <c:v>43878</c:v>
                </c:pt>
                <c:pt idx="48">
                  <c:v>43879</c:v>
                </c:pt>
                <c:pt idx="49">
                  <c:v>43880</c:v>
                </c:pt>
                <c:pt idx="50">
                  <c:v>43881</c:v>
                </c:pt>
                <c:pt idx="51">
                  <c:v>43882</c:v>
                </c:pt>
                <c:pt idx="52">
                  <c:v>43883</c:v>
                </c:pt>
                <c:pt idx="53">
                  <c:v>43884</c:v>
                </c:pt>
                <c:pt idx="54">
                  <c:v>43885</c:v>
                </c:pt>
                <c:pt idx="55">
                  <c:v>43886</c:v>
                </c:pt>
                <c:pt idx="56">
                  <c:v>43887</c:v>
                </c:pt>
                <c:pt idx="57">
                  <c:v>43888</c:v>
                </c:pt>
                <c:pt idx="58">
                  <c:v>43889</c:v>
                </c:pt>
                <c:pt idx="59">
                  <c:v>43890</c:v>
                </c:pt>
                <c:pt idx="60">
                  <c:v>43891</c:v>
                </c:pt>
                <c:pt idx="61">
                  <c:v>43892</c:v>
                </c:pt>
                <c:pt idx="62">
                  <c:v>43893</c:v>
                </c:pt>
                <c:pt idx="63">
                  <c:v>43894</c:v>
                </c:pt>
                <c:pt idx="64">
                  <c:v>43895</c:v>
                </c:pt>
                <c:pt idx="65">
                  <c:v>43896</c:v>
                </c:pt>
                <c:pt idx="66">
                  <c:v>43897</c:v>
                </c:pt>
                <c:pt idx="67">
                  <c:v>43898</c:v>
                </c:pt>
                <c:pt idx="68">
                  <c:v>43899</c:v>
                </c:pt>
                <c:pt idx="69">
                  <c:v>43900</c:v>
                </c:pt>
                <c:pt idx="70">
                  <c:v>43901</c:v>
                </c:pt>
                <c:pt idx="71">
                  <c:v>43902</c:v>
                </c:pt>
                <c:pt idx="72">
                  <c:v>43903</c:v>
                </c:pt>
                <c:pt idx="73">
                  <c:v>43904</c:v>
                </c:pt>
                <c:pt idx="74">
                  <c:v>43905</c:v>
                </c:pt>
                <c:pt idx="75">
                  <c:v>43906</c:v>
                </c:pt>
                <c:pt idx="76">
                  <c:v>43907</c:v>
                </c:pt>
                <c:pt idx="77">
                  <c:v>43908</c:v>
                </c:pt>
                <c:pt idx="78">
                  <c:v>43909</c:v>
                </c:pt>
                <c:pt idx="79">
                  <c:v>43910</c:v>
                </c:pt>
                <c:pt idx="80">
                  <c:v>43911</c:v>
                </c:pt>
                <c:pt idx="81">
                  <c:v>43912</c:v>
                </c:pt>
                <c:pt idx="82">
                  <c:v>43913</c:v>
                </c:pt>
                <c:pt idx="83">
                  <c:v>43914</c:v>
                </c:pt>
                <c:pt idx="84">
                  <c:v>43915</c:v>
                </c:pt>
                <c:pt idx="85">
                  <c:v>43916</c:v>
                </c:pt>
                <c:pt idx="86">
                  <c:v>43917</c:v>
                </c:pt>
                <c:pt idx="87">
                  <c:v>43918</c:v>
                </c:pt>
                <c:pt idx="88">
                  <c:v>43919</c:v>
                </c:pt>
                <c:pt idx="89">
                  <c:v>43920</c:v>
                </c:pt>
                <c:pt idx="90">
                  <c:v>43921</c:v>
                </c:pt>
                <c:pt idx="91">
                  <c:v>43922</c:v>
                </c:pt>
                <c:pt idx="92">
                  <c:v>43923</c:v>
                </c:pt>
                <c:pt idx="93">
                  <c:v>43924</c:v>
                </c:pt>
                <c:pt idx="94">
                  <c:v>43925</c:v>
                </c:pt>
                <c:pt idx="95">
                  <c:v>43926</c:v>
                </c:pt>
                <c:pt idx="96">
                  <c:v>43927</c:v>
                </c:pt>
                <c:pt idx="97">
                  <c:v>43928</c:v>
                </c:pt>
                <c:pt idx="98">
                  <c:v>43929</c:v>
                </c:pt>
                <c:pt idx="99">
                  <c:v>43930</c:v>
                </c:pt>
                <c:pt idx="100">
                  <c:v>43931</c:v>
                </c:pt>
                <c:pt idx="101">
                  <c:v>43932</c:v>
                </c:pt>
                <c:pt idx="102">
                  <c:v>43933</c:v>
                </c:pt>
                <c:pt idx="103">
                  <c:v>43934</c:v>
                </c:pt>
                <c:pt idx="104">
                  <c:v>43935</c:v>
                </c:pt>
                <c:pt idx="105">
                  <c:v>43936</c:v>
                </c:pt>
                <c:pt idx="106">
                  <c:v>43937</c:v>
                </c:pt>
                <c:pt idx="107">
                  <c:v>43938</c:v>
                </c:pt>
                <c:pt idx="108">
                  <c:v>43939</c:v>
                </c:pt>
                <c:pt idx="109">
                  <c:v>43940</c:v>
                </c:pt>
                <c:pt idx="110">
                  <c:v>43941</c:v>
                </c:pt>
                <c:pt idx="111">
                  <c:v>43942</c:v>
                </c:pt>
                <c:pt idx="112">
                  <c:v>43943</c:v>
                </c:pt>
                <c:pt idx="113">
                  <c:v>43944</c:v>
                </c:pt>
                <c:pt idx="114">
                  <c:v>43945</c:v>
                </c:pt>
                <c:pt idx="115">
                  <c:v>43946</c:v>
                </c:pt>
                <c:pt idx="116">
                  <c:v>43947</c:v>
                </c:pt>
                <c:pt idx="117">
                  <c:v>43948</c:v>
                </c:pt>
                <c:pt idx="118">
                  <c:v>43949</c:v>
                </c:pt>
                <c:pt idx="119">
                  <c:v>43950</c:v>
                </c:pt>
                <c:pt idx="120">
                  <c:v>43951</c:v>
                </c:pt>
                <c:pt idx="121">
                  <c:v>43952</c:v>
                </c:pt>
                <c:pt idx="122">
                  <c:v>43953</c:v>
                </c:pt>
                <c:pt idx="123">
                  <c:v>43954</c:v>
                </c:pt>
                <c:pt idx="124">
                  <c:v>43955</c:v>
                </c:pt>
                <c:pt idx="125">
                  <c:v>43956</c:v>
                </c:pt>
                <c:pt idx="126">
                  <c:v>43957</c:v>
                </c:pt>
                <c:pt idx="127">
                  <c:v>43958</c:v>
                </c:pt>
                <c:pt idx="128">
                  <c:v>43959</c:v>
                </c:pt>
                <c:pt idx="129">
                  <c:v>43960</c:v>
                </c:pt>
                <c:pt idx="130">
                  <c:v>43961</c:v>
                </c:pt>
                <c:pt idx="131">
                  <c:v>43962</c:v>
                </c:pt>
                <c:pt idx="132">
                  <c:v>43963</c:v>
                </c:pt>
                <c:pt idx="133">
                  <c:v>43964</c:v>
                </c:pt>
                <c:pt idx="134">
                  <c:v>43965</c:v>
                </c:pt>
                <c:pt idx="135">
                  <c:v>43966</c:v>
                </c:pt>
                <c:pt idx="136">
                  <c:v>43967</c:v>
                </c:pt>
                <c:pt idx="137">
                  <c:v>43968</c:v>
                </c:pt>
                <c:pt idx="138">
                  <c:v>43969</c:v>
                </c:pt>
                <c:pt idx="139">
                  <c:v>43970</c:v>
                </c:pt>
                <c:pt idx="140">
                  <c:v>43971</c:v>
                </c:pt>
                <c:pt idx="141">
                  <c:v>43972</c:v>
                </c:pt>
                <c:pt idx="142">
                  <c:v>43973</c:v>
                </c:pt>
                <c:pt idx="143">
                  <c:v>43974</c:v>
                </c:pt>
                <c:pt idx="144">
                  <c:v>43975</c:v>
                </c:pt>
                <c:pt idx="145">
                  <c:v>43976</c:v>
                </c:pt>
                <c:pt idx="146">
                  <c:v>43977</c:v>
                </c:pt>
                <c:pt idx="147">
                  <c:v>43978</c:v>
                </c:pt>
                <c:pt idx="148">
                  <c:v>43979</c:v>
                </c:pt>
                <c:pt idx="149">
                  <c:v>43980</c:v>
                </c:pt>
                <c:pt idx="150">
                  <c:v>43981</c:v>
                </c:pt>
                <c:pt idx="151">
                  <c:v>43982</c:v>
                </c:pt>
                <c:pt idx="152">
                  <c:v>43983</c:v>
                </c:pt>
                <c:pt idx="153">
                  <c:v>43984</c:v>
                </c:pt>
                <c:pt idx="154">
                  <c:v>43985</c:v>
                </c:pt>
                <c:pt idx="155">
                  <c:v>43986</c:v>
                </c:pt>
                <c:pt idx="156">
                  <c:v>43987</c:v>
                </c:pt>
                <c:pt idx="157">
                  <c:v>43988</c:v>
                </c:pt>
                <c:pt idx="158">
                  <c:v>43989</c:v>
                </c:pt>
                <c:pt idx="159">
                  <c:v>43990</c:v>
                </c:pt>
                <c:pt idx="160">
                  <c:v>43991</c:v>
                </c:pt>
                <c:pt idx="161">
                  <c:v>43992</c:v>
                </c:pt>
                <c:pt idx="162">
                  <c:v>43993</c:v>
                </c:pt>
                <c:pt idx="163">
                  <c:v>43994</c:v>
                </c:pt>
                <c:pt idx="164">
                  <c:v>43995</c:v>
                </c:pt>
                <c:pt idx="165">
                  <c:v>43996</c:v>
                </c:pt>
                <c:pt idx="166">
                  <c:v>43997</c:v>
                </c:pt>
                <c:pt idx="167">
                  <c:v>43998</c:v>
                </c:pt>
                <c:pt idx="168">
                  <c:v>43999</c:v>
                </c:pt>
                <c:pt idx="169">
                  <c:v>44000</c:v>
                </c:pt>
                <c:pt idx="170">
                  <c:v>44001</c:v>
                </c:pt>
                <c:pt idx="171">
                  <c:v>44002</c:v>
                </c:pt>
                <c:pt idx="172">
                  <c:v>44003</c:v>
                </c:pt>
                <c:pt idx="173">
                  <c:v>44004</c:v>
                </c:pt>
                <c:pt idx="174">
                  <c:v>44005</c:v>
                </c:pt>
                <c:pt idx="175">
                  <c:v>44006</c:v>
                </c:pt>
                <c:pt idx="176">
                  <c:v>44007</c:v>
                </c:pt>
                <c:pt idx="177">
                  <c:v>44008</c:v>
                </c:pt>
                <c:pt idx="178">
                  <c:v>44009</c:v>
                </c:pt>
                <c:pt idx="179">
                  <c:v>44010</c:v>
                </c:pt>
                <c:pt idx="180">
                  <c:v>44011</c:v>
                </c:pt>
                <c:pt idx="181">
                  <c:v>44012</c:v>
                </c:pt>
                <c:pt idx="182">
                  <c:v>44013</c:v>
                </c:pt>
                <c:pt idx="183">
                  <c:v>44014</c:v>
                </c:pt>
                <c:pt idx="184">
                  <c:v>44015</c:v>
                </c:pt>
                <c:pt idx="185">
                  <c:v>44016</c:v>
                </c:pt>
                <c:pt idx="186">
                  <c:v>44017</c:v>
                </c:pt>
                <c:pt idx="187">
                  <c:v>44018</c:v>
                </c:pt>
                <c:pt idx="188">
                  <c:v>44019</c:v>
                </c:pt>
                <c:pt idx="189">
                  <c:v>44020</c:v>
                </c:pt>
                <c:pt idx="190">
                  <c:v>44021</c:v>
                </c:pt>
                <c:pt idx="191">
                  <c:v>44022</c:v>
                </c:pt>
                <c:pt idx="192">
                  <c:v>44023</c:v>
                </c:pt>
                <c:pt idx="193">
                  <c:v>44024</c:v>
                </c:pt>
                <c:pt idx="194">
                  <c:v>44025</c:v>
                </c:pt>
                <c:pt idx="195">
                  <c:v>44026</c:v>
                </c:pt>
                <c:pt idx="196">
                  <c:v>44027</c:v>
                </c:pt>
                <c:pt idx="197">
                  <c:v>44028</c:v>
                </c:pt>
                <c:pt idx="198">
                  <c:v>44029</c:v>
                </c:pt>
                <c:pt idx="199">
                  <c:v>44030</c:v>
                </c:pt>
                <c:pt idx="200">
                  <c:v>44031</c:v>
                </c:pt>
                <c:pt idx="201">
                  <c:v>44032</c:v>
                </c:pt>
                <c:pt idx="202">
                  <c:v>44033</c:v>
                </c:pt>
                <c:pt idx="203">
                  <c:v>44034</c:v>
                </c:pt>
                <c:pt idx="204">
                  <c:v>44035</c:v>
                </c:pt>
                <c:pt idx="205">
                  <c:v>44036</c:v>
                </c:pt>
                <c:pt idx="206">
                  <c:v>44037</c:v>
                </c:pt>
                <c:pt idx="207">
                  <c:v>44038</c:v>
                </c:pt>
                <c:pt idx="208">
                  <c:v>44039</c:v>
                </c:pt>
                <c:pt idx="209">
                  <c:v>44040</c:v>
                </c:pt>
                <c:pt idx="210">
                  <c:v>44041</c:v>
                </c:pt>
                <c:pt idx="211">
                  <c:v>44042</c:v>
                </c:pt>
                <c:pt idx="212">
                  <c:v>44043</c:v>
                </c:pt>
                <c:pt idx="213">
                  <c:v>44044</c:v>
                </c:pt>
                <c:pt idx="214">
                  <c:v>44045</c:v>
                </c:pt>
                <c:pt idx="215">
                  <c:v>44046</c:v>
                </c:pt>
                <c:pt idx="216">
                  <c:v>44047</c:v>
                </c:pt>
                <c:pt idx="217">
                  <c:v>44048</c:v>
                </c:pt>
                <c:pt idx="218">
                  <c:v>44049</c:v>
                </c:pt>
                <c:pt idx="219">
                  <c:v>44050</c:v>
                </c:pt>
                <c:pt idx="220">
                  <c:v>44051</c:v>
                </c:pt>
                <c:pt idx="221">
                  <c:v>44052</c:v>
                </c:pt>
                <c:pt idx="222">
                  <c:v>44053</c:v>
                </c:pt>
                <c:pt idx="223">
                  <c:v>44054</c:v>
                </c:pt>
                <c:pt idx="224">
                  <c:v>44055</c:v>
                </c:pt>
                <c:pt idx="225">
                  <c:v>44056</c:v>
                </c:pt>
                <c:pt idx="226">
                  <c:v>44057</c:v>
                </c:pt>
                <c:pt idx="227">
                  <c:v>44058</c:v>
                </c:pt>
                <c:pt idx="228">
                  <c:v>44059</c:v>
                </c:pt>
                <c:pt idx="229">
                  <c:v>44060</c:v>
                </c:pt>
                <c:pt idx="230">
                  <c:v>44061</c:v>
                </c:pt>
                <c:pt idx="231">
                  <c:v>44062</c:v>
                </c:pt>
                <c:pt idx="232">
                  <c:v>44063</c:v>
                </c:pt>
                <c:pt idx="233">
                  <c:v>44064</c:v>
                </c:pt>
                <c:pt idx="234">
                  <c:v>44065</c:v>
                </c:pt>
                <c:pt idx="235">
                  <c:v>44066</c:v>
                </c:pt>
                <c:pt idx="236">
                  <c:v>44067</c:v>
                </c:pt>
                <c:pt idx="237">
                  <c:v>44068</c:v>
                </c:pt>
                <c:pt idx="238">
                  <c:v>44069</c:v>
                </c:pt>
                <c:pt idx="239">
                  <c:v>44070</c:v>
                </c:pt>
                <c:pt idx="240">
                  <c:v>44071</c:v>
                </c:pt>
                <c:pt idx="241">
                  <c:v>44072</c:v>
                </c:pt>
                <c:pt idx="242">
                  <c:v>44073</c:v>
                </c:pt>
                <c:pt idx="243">
                  <c:v>44074</c:v>
                </c:pt>
                <c:pt idx="244">
                  <c:v>44075</c:v>
                </c:pt>
                <c:pt idx="245">
                  <c:v>44076</c:v>
                </c:pt>
                <c:pt idx="246">
                  <c:v>44077</c:v>
                </c:pt>
                <c:pt idx="247">
                  <c:v>44078</c:v>
                </c:pt>
                <c:pt idx="248">
                  <c:v>44079</c:v>
                </c:pt>
                <c:pt idx="249">
                  <c:v>44080</c:v>
                </c:pt>
                <c:pt idx="250">
                  <c:v>44081</c:v>
                </c:pt>
                <c:pt idx="251">
                  <c:v>44082</c:v>
                </c:pt>
                <c:pt idx="252">
                  <c:v>44083</c:v>
                </c:pt>
                <c:pt idx="253">
                  <c:v>44084</c:v>
                </c:pt>
                <c:pt idx="254">
                  <c:v>44085</c:v>
                </c:pt>
                <c:pt idx="255">
                  <c:v>44086</c:v>
                </c:pt>
                <c:pt idx="256">
                  <c:v>44087</c:v>
                </c:pt>
                <c:pt idx="257">
                  <c:v>44088</c:v>
                </c:pt>
                <c:pt idx="258">
                  <c:v>44089</c:v>
                </c:pt>
                <c:pt idx="259">
                  <c:v>44090</c:v>
                </c:pt>
                <c:pt idx="260">
                  <c:v>44091</c:v>
                </c:pt>
                <c:pt idx="261">
                  <c:v>44092</c:v>
                </c:pt>
                <c:pt idx="262">
                  <c:v>44093</c:v>
                </c:pt>
                <c:pt idx="263">
                  <c:v>44094</c:v>
                </c:pt>
                <c:pt idx="264">
                  <c:v>44095</c:v>
                </c:pt>
                <c:pt idx="265">
                  <c:v>44096</c:v>
                </c:pt>
                <c:pt idx="266">
                  <c:v>44097</c:v>
                </c:pt>
                <c:pt idx="267">
                  <c:v>44098</c:v>
                </c:pt>
                <c:pt idx="268">
                  <c:v>44099</c:v>
                </c:pt>
                <c:pt idx="269">
                  <c:v>44100</c:v>
                </c:pt>
                <c:pt idx="270">
                  <c:v>44101</c:v>
                </c:pt>
                <c:pt idx="271">
                  <c:v>44102</c:v>
                </c:pt>
                <c:pt idx="272">
                  <c:v>44103</c:v>
                </c:pt>
                <c:pt idx="273">
                  <c:v>44104</c:v>
                </c:pt>
                <c:pt idx="274">
                  <c:v>44105</c:v>
                </c:pt>
                <c:pt idx="275">
                  <c:v>44106</c:v>
                </c:pt>
                <c:pt idx="276">
                  <c:v>44107</c:v>
                </c:pt>
                <c:pt idx="277">
                  <c:v>44108</c:v>
                </c:pt>
                <c:pt idx="278">
                  <c:v>44109</c:v>
                </c:pt>
                <c:pt idx="279">
                  <c:v>44110</c:v>
                </c:pt>
                <c:pt idx="280">
                  <c:v>44111</c:v>
                </c:pt>
                <c:pt idx="281">
                  <c:v>44112</c:v>
                </c:pt>
                <c:pt idx="282">
                  <c:v>44113</c:v>
                </c:pt>
                <c:pt idx="283">
                  <c:v>44114</c:v>
                </c:pt>
                <c:pt idx="284">
                  <c:v>44115</c:v>
                </c:pt>
                <c:pt idx="285">
                  <c:v>44116</c:v>
                </c:pt>
                <c:pt idx="286">
                  <c:v>44117</c:v>
                </c:pt>
                <c:pt idx="287">
                  <c:v>44118</c:v>
                </c:pt>
                <c:pt idx="288">
                  <c:v>44119</c:v>
                </c:pt>
                <c:pt idx="289">
                  <c:v>44120</c:v>
                </c:pt>
                <c:pt idx="290">
                  <c:v>44121</c:v>
                </c:pt>
                <c:pt idx="291">
                  <c:v>44122</c:v>
                </c:pt>
                <c:pt idx="292">
                  <c:v>44123</c:v>
                </c:pt>
                <c:pt idx="293">
                  <c:v>44124</c:v>
                </c:pt>
                <c:pt idx="294">
                  <c:v>44125</c:v>
                </c:pt>
                <c:pt idx="295">
                  <c:v>44126</c:v>
                </c:pt>
                <c:pt idx="296">
                  <c:v>44127</c:v>
                </c:pt>
                <c:pt idx="297">
                  <c:v>44128</c:v>
                </c:pt>
                <c:pt idx="298">
                  <c:v>44129</c:v>
                </c:pt>
                <c:pt idx="299">
                  <c:v>44130</c:v>
                </c:pt>
                <c:pt idx="300">
                  <c:v>44131</c:v>
                </c:pt>
                <c:pt idx="301">
                  <c:v>44132</c:v>
                </c:pt>
                <c:pt idx="302">
                  <c:v>44133</c:v>
                </c:pt>
                <c:pt idx="303">
                  <c:v>44134</c:v>
                </c:pt>
                <c:pt idx="304">
                  <c:v>44135</c:v>
                </c:pt>
                <c:pt idx="305">
                  <c:v>44136</c:v>
                </c:pt>
                <c:pt idx="306">
                  <c:v>44137</c:v>
                </c:pt>
                <c:pt idx="307">
                  <c:v>44138</c:v>
                </c:pt>
                <c:pt idx="308">
                  <c:v>44139</c:v>
                </c:pt>
                <c:pt idx="309">
                  <c:v>44140</c:v>
                </c:pt>
                <c:pt idx="310">
                  <c:v>44141</c:v>
                </c:pt>
                <c:pt idx="311">
                  <c:v>44142</c:v>
                </c:pt>
                <c:pt idx="312">
                  <c:v>44143</c:v>
                </c:pt>
                <c:pt idx="313">
                  <c:v>44144</c:v>
                </c:pt>
                <c:pt idx="314">
                  <c:v>44145</c:v>
                </c:pt>
                <c:pt idx="315">
                  <c:v>44146</c:v>
                </c:pt>
                <c:pt idx="316">
                  <c:v>44147</c:v>
                </c:pt>
                <c:pt idx="317">
                  <c:v>44148</c:v>
                </c:pt>
                <c:pt idx="318">
                  <c:v>44149</c:v>
                </c:pt>
                <c:pt idx="319">
                  <c:v>44150</c:v>
                </c:pt>
                <c:pt idx="320">
                  <c:v>44151</c:v>
                </c:pt>
                <c:pt idx="321">
                  <c:v>44152</c:v>
                </c:pt>
                <c:pt idx="322">
                  <c:v>44153</c:v>
                </c:pt>
                <c:pt idx="323">
                  <c:v>44154</c:v>
                </c:pt>
                <c:pt idx="324">
                  <c:v>44155</c:v>
                </c:pt>
                <c:pt idx="325">
                  <c:v>44156</c:v>
                </c:pt>
                <c:pt idx="326">
                  <c:v>44157</c:v>
                </c:pt>
                <c:pt idx="327">
                  <c:v>44158</c:v>
                </c:pt>
                <c:pt idx="328">
                  <c:v>44159</c:v>
                </c:pt>
                <c:pt idx="329">
                  <c:v>44160</c:v>
                </c:pt>
                <c:pt idx="330">
                  <c:v>44161</c:v>
                </c:pt>
                <c:pt idx="331">
                  <c:v>44162</c:v>
                </c:pt>
                <c:pt idx="332">
                  <c:v>44163</c:v>
                </c:pt>
                <c:pt idx="333">
                  <c:v>44164</c:v>
                </c:pt>
                <c:pt idx="334">
                  <c:v>44165</c:v>
                </c:pt>
                <c:pt idx="335">
                  <c:v>44166</c:v>
                </c:pt>
                <c:pt idx="336">
                  <c:v>44167</c:v>
                </c:pt>
                <c:pt idx="337">
                  <c:v>44168</c:v>
                </c:pt>
                <c:pt idx="338">
                  <c:v>44169</c:v>
                </c:pt>
                <c:pt idx="339">
                  <c:v>44170</c:v>
                </c:pt>
                <c:pt idx="340">
                  <c:v>44171</c:v>
                </c:pt>
                <c:pt idx="341">
                  <c:v>44172</c:v>
                </c:pt>
                <c:pt idx="342">
                  <c:v>44173</c:v>
                </c:pt>
                <c:pt idx="343">
                  <c:v>44174</c:v>
                </c:pt>
                <c:pt idx="344">
                  <c:v>44175</c:v>
                </c:pt>
                <c:pt idx="345">
                  <c:v>44176</c:v>
                </c:pt>
                <c:pt idx="346">
                  <c:v>44177</c:v>
                </c:pt>
                <c:pt idx="347">
                  <c:v>44178</c:v>
                </c:pt>
                <c:pt idx="348">
                  <c:v>44179</c:v>
                </c:pt>
                <c:pt idx="349">
                  <c:v>44180</c:v>
                </c:pt>
                <c:pt idx="350">
                  <c:v>44181</c:v>
                </c:pt>
                <c:pt idx="351">
                  <c:v>44182</c:v>
                </c:pt>
                <c:pt idx="352">
                  <c:v>44183</c:v>
                </c:pt>
                <c:pt idx="353">
                  <c:v>44184</c:v>
                </c:pt>
                <c:pt idx="354">
                  <c:v>44185</c:v>
                </c:pt>
                <c:pt idx="355">
                  <c:v>44186</c:v>
                </c:pt>
                <c:pt idx="356">
                  <c:v>44187</c:v>
                </c:pt>
                <c:pt idx="357">
                  <c:v>44188</c:v>
                </c:pt>
                <c:pt idx="358">
                  <c:v>44189</c:v>
                </c:pt>
                <c:pt idx="359">
                  <c:v>44190</c:v>
                </c:pt>
                <c:pt idx="360">
                  <c:v>44191</c:v>
                </c:pt>
                <c:pt idx="361">
                  <c:v>44192</c:v>
                </c:pt>
                <c:pt idx="362">
                  <c:v>44193</c:v>
                </c:pt>
                <c:pt idx="363">
                  <c:v>44194</c:v>
                </c:pt>
                <c:pt idx="364">
                  <c:v>44195</c:v>
                </c:pt>
                <c:pt idx="365">
                  <c:v>44196</c:v>
                </c:pt>
                <c:pt idx="366">
                  <c:v>44197</c:v>
                </c:pt>
                <c:pt idx="367">
                  <c:v>44198</c:v>
                </c:pt>
                <c:pt idx="368">
                  <c:v>44199</c:v>
                </c:pt>
                <c:pt idx="369">
                  <c:v>44200</c:v>
                </c:pt>
                <c:pt idx="370">
                  <c:v>44201</c:v>
                </c:pt>
                <c:pt idx="371">
                  <c:v>44202</c:v>
                </c:pt>
                <c:pt idx="372">
                  <c:v>44203</c:v>
                </c:pt>
                <c:pt idx="373">
                  <c:v>44204</c:v>
                </c:pt>
                <c:pt idx="374">
                  <c:v>44205</c:v>
                </c:pt>
                <c:pt idx="375">
                  <c:v>44206</c:v>
                </c:pt>
                <c:pt idx="376">
                  <c:v>44207</c:v>
                </c:pt>
                <c:pt idx="377">
                  <c:v>44208</c:v>
                </c:pt>
                <c:pt idx="378">
                  <c:v>44209</c:v>
                </c:pt>
                <c:pt idx="379">
                  <c:v>44210</c:v>
                </c:pt>
                <c:pt idx="380">
                  <c:v>44211</c:v>
                </c:pt>
                <c:pt idx="381">
                  <c:v>44212</c:v>
                </c:pt>
                <c:pt idx="382">
                  <c:v>44213</c:v>
                </c:pt>
                <c:pt idx="383">
                  <c:v>44214</c:v>
                </c:pt>
                <c:pt idx="384">
                  <c:v>44215</c:v>
                </c:pt>
                <c:pt idx="385">
                  <c:v>44216</c:v>
                </c:pt>
                <c:pt idx="386">
                  <c:v>44217</c:v>
                </c:pt>
                <c:pt idx="387">
                  <c:v>44218</c:v>
                </c:pt>
                <c:pt idx="388">
                  <c:v>44219</c:v>
                </c:pt>
                <c:pt idx="389">
                  <c:v>44220</c:v>
                </c:pt>
                <c:pt idx="390">
                  <c:v>44221</c:v>
                </c:pt>
                <c:pt idx="391">
                  <c:v>44222</c:v>
                </c:pt>
                <c:pt idx="392">
                  <c:v>44223</c:v>
                </c:pt>
                <c:pt idx="393">
                  <c:v>44224</c:v>
                </c:pt>
                <c:pt idx="394">
                  <c:v>44225</c:v>
                </c:pt>
                <c:pt idx="395">
                  <c:v>44226</c:v>
                </c:pt>
                <c:pt idx="396">
                  <c:v>44227</c:v>
                </c:pt>
                <c:pt idx="397">
                  <c:v>44228</c:v>
                </c:pt>
                <c:pt idx="398">
                  <c:v>44229</c:v>
                </c:pt>
                <c:pt idx="399">
                  <c:v>44230</c:v>
                </c:pt>
                <c:pt idx="400">
                  <c:v>44231</c:v>
                </c:pt>
                <c:pt idx="401">
                  <c:v>44232</c:v>
                </c:pt>
                <c:pt idx="402">
                  <c:v>44233</c:v>
                </c:pt>
                <c:pt idx="403">
                  <c:v>44234</c:v>
                </c:pt>
                <c:pt idx="404">
                  <c:v>44235</c:v>
                </c:pt>
                <c:pt idx="405">
                  <c:v>44236</c:v>
                </c:pt>
                <c:pt idx="406">
                  <c:v>44237</c:v>
                </c:pt>
                <c:pt idx="407">
                  <c:v>44238</c:v>
                </c:pt>
                <c:pt idx="408">
                  <c:v>44239</c:v>
                </c:pt>
                <c:pt idx="409">
                  <c:v>44240</c:v>
                </c:pt>
                <c:pt idx="410">
                  <c:v>44241</c:v>
                </c:pt>
                <c:pt idx="411">
                  <c:v>44242</c:v>
                </c:pt>
                <c:pt idx="412">
                  <c:v>44243</c:v>
                </c:pt>
                <c:pt idx="413">
                  <c:v>44244</c:v>
                </c:pt>
                <c:pt idx="414">
                  <c:v>44245</c:v>
                </c:pt>
                <c:pt idx="415">
                  <c:v>44246</c:v>
                </c:pt>
                <c:pt idx="416">
                  <c:v>44247</c:v>
                </c:pt>
                <c:pt idx="417">
                  <c:v>44248</c:v>
                </c:pt>
                <c:pt idx="418">
                  <c:v>44249</c:v>
                </c:pt>
                <c:pt idx="419">
                  <c:v>44250</c:v>
                </c:pt>
                <c:pt idx="420">
                  <c:v>44251</c:v>
                </c:pt>
                <c:pt idx="421">
                  <c:v>44252</c:v>
                </c:pt>
                <c:pt idx="422">
                  <c:v>44253</c:v>
                </c:pt>
                <c:pt idx="423">
                  <c:v>44254</c:v>
                </c:pt>
                <c:pt idx="424">
                  <c:v>44255</c:v>
                </c:pt>
                <c:pt idx="425">
                  <c:v>44256</c:v>
                </c:pt>
                <c:pt idx="426">
                  <c:v>44257</c:v>
                </c:pt>
                <c:pt idx="427">
                  <c:v>44258</c:v>
                </c:pt>
                <c:pt idx="428">
                  <c:v>44259</c:v>
                </c:pt>
                <c:pt idx="429">
                  <c:v>44260</c:v>
                </c:pt>
                <c:pt idx="430">
                  <c:v>44261</c:v>
                </c:pt>
                <c:pt idx="431">
                  <c:v>44262</c:v>
                </c:pt>
                <c:pt idx="432">
                  <c:v>44263</c:v>
                </c:pt>
                <c:pt idx="433">
                  <c:v>44264</c:v>
                </c:pt>
                <c:pt idx="434">
                  <c:v>44265</c:v>
                </c:pt>
                <c:pt idx="435">
                  <c:v>44266</c:v>
                </c:pt>
                <c:pt idx="436">
                  <c:v>44267</c:v>
                </c:pt>
                <c:pt idx="437">
                  <c:v>44268</c:v>
                </c:pt>
                <c:pt idx="438">
                  <c:v>44269</c:v>
                </c:pt>
                <c:pt idx="439">
                  <c:v>44270</c:v>
                </c:pt>
                <c:pt idx="440">
                  <c:v>44271</c:v>
                </c:pt>
                <c:pt idx="441">
                  <c:v>44272</c:v>
                </c:pt>
                <c:pt idx="442">
                  <c:v>44273</c:v>
                </c:pt>
                <c:pt idx="443">
                  <c:v>44274</c:v>
                </c:pt>
                <c:pt idx="444">
                  <c:v>44275</c:v>
                </c:pt>
                <c:pt idx="445">
                  <c:v>44276</c:v>
                </c:pt>
                <c:pt idx="446">
                  <c:v>44277</c:v>
                </c:pt>
                <c:pt idx="447">
                  <c:v>44278</c:v>
                </c:pt>
                <c:pt idx="448">
                  <c:v>44279</c:v>
                </c:pt>
                <c:pt idx="449">
                  <c:v>44280</c:v>
                </c:pt>
                <c:pt idx="450">
                  <c:v>44281</c:v>
                </c:pt>
                <c:pt idx="451">
                  <c:v>44282</c:v>
                </c:pt>
                <c:pt idx="452">
                  <c:v>44283</c:v>
                </c:pt>
                <c:pt idx="453">
                  <c:v>44284</c:v>
                </c:pt>
                <c:pt idx="454">
                  <c:v>44285</c:v>
                </c:pt>
                <c:pt idx="455">
                  <c:v>44286</c:v>
                </c:pt>
                <c:pt idx="456">
                  <c:v>44287</c:v>
                </c:pt>
                <c:pt idx="457">
                  <c:v>44288</c:v>
                </c:pt>
                <c:pt idx="458">
                  <c:v>44289</c:v>
                </c:pt>
                <c:pt idx="459">
                  <c:v>44290</c:v>
                </c:pt>
                <c:pt idx="460">
                  <c:v>44291</c:v>
                </c:pt>
                <c:pt idx="461">
                  <c:v>44292</c:v>
                </c:pt>
                <c:pt idx="462">
                  <c:v>44293</c:v>
                </c:pt>
                <c:pt idx="463">
                  <c:v>44294</c:v>
                </c:pt>
                <c:pt idx="464">
                  <c:v>44295</c:v>
                </c:pt>
                <c:pt idx="465">
                  <c:v>44296</c:v>
                </c:pt>
                <c:pt idx="466">
                  <c:v>44297</c:v>
                </c:pt>
                <c:pt idx="467">
                  <c:v>44298</c:v>
                </c:pt>
                <c:pt idx="468">
                  <c:v>44299</c:v>
                </c:pt>
                <c:pt idx="469">
                  <c:v>44300</c:v>
                </c:pt>
                <c:pt idx="470">
                  <c:v>44301</c:v>
                </c:pt>
                <c:pt idx="471">
                  <c:v>44302</c:v>
                </c:pt>
                <c:pt idx="472">
                  <c:v>44303</c:v>
                </c:pt>
                <c:pt idx="473">
                  <c:v>44304</c:v>
                </c:pt>
                <c:pt idx="474">
                  <c:v>44305</c:v>
                </c:pt>
                <c:pt idx="475">
                  <c:v>44306</c:v>
                </c:pt>
                <c:pt idx="476">
                  <c:v>44307</c:v>
                </c:pt>
                <c:pt idx="477">
                  <c:v>44308</c:v>
                </c:pt>
                <c:pt idx="478">
                  <c:v>44309</c:v>
                </c:pt>
                <c:pt idx="479">
                  <c:v>44310</c:v>
                </c:pt>
                <c:pt idx="480">
                  <c:v>44311</c:v>
                </c:pt>
                <c:pt idx="481">
                  <c:v>44312</c:v>
                </c:pt>
                <c:pt idx="482">
                  <c:v>44313</c:v>
                </c:pt>
                <c:pt idx="483">
                  <c:v>44314</c:v>
                </c:pt>
                <c:pt idx="484">
                  <c:v>44315</c:v>
                </c:pt>
                <c:pt idx="485">
                  <c:v>44316</c:v>
                </c:pt>
                <c:pt idx="486">
                  <c:v>44317</c:v>
                </c:pt>
                <c:pt idx="487">
                  <c:v>44318</c:v>
                </c:pt>
                <c:pt idx="488">
                  <c:v>44319</c:v>
                </c:pt>
                <c:pt idx="489">
                  <c:v>44320</c:v>
                </c:pt>
                <c:pt idx="490">
                  <c:v>44321</c:v>
                </c:pt>
                <c:pt idx="491">
                  <c:v>44322</c:v>
                </c:pt>
                <c:pt idx="492">
                  <c:v>44323</c:v>
                </c:pt>
                <c:pt idx="493">
                  <c:v>44324</c:v>
                </c:pt>
                <c:pt idx="494">
                  <c:v>44325</c:v>
                </c:pt>
                <c:pt idx="495">
                  <c:v>44326</c:v>
                </c:pt>
                <c:pt idx="496">
                  <c:v>44327</c:v>
                </c:pt>
                <c:pt idx="497">
                  <c:v>44328</c:v>
                </c:pt>
                <c:pt idx="498">
                  <c:v>44329</c:v>
                </c:pt>
                <c:pt idx="499">
                  <c:v>44330</c:v>
                </c:pt>
                <c:pt idx="500">
                  <c:v>44331</c:v>
                </c:pt>
                <c:pt idx="501">
                  <c:v>44332</c:v>
                </c:pt>
                <c:pt idx="502">
                  <c:v>44333</c:v>
                </c:pt>
                <c:pt idx="503">
                  <c:v>44334</c:v>
                </c:pt>
                <c:pt idx="504">
                  <c:v>44335</c:v>
                </c:pt>
                <c:pt idx="505">
                  <c:v>44336</c:v>
                </c:pt>
                <c:pt idx="506">
                  <c:v>44337</c:v>
                </c:pt>
                <c:pt idx="507">
                  <c:v>44338</c:v>
                </c:pt>
                <c:pt idx="508">
                  <c:v>44339</c:v>
                </c:pt>
                <c:pt idx="509">
                  <c:v>44340</c:v>
                </c:pt>
                <c:pt idx="510">
                  <c:v>44341</c:v>
                </c:pt>
                <c:pt idx="511">
                  <c:v>44342</c:v>
                </c:pt>
                <c:pt idx="512">
                  <c:v>44343</c:v>
                </c:pt>
                <c:pt idx="513">
                  <c:v>44344</c:v>
                </c:pt>
                <c:pt idx="514">
                  <c:v>44345</c:v>
                </c:pt>
                <c:pt idx="515">
                  <c:v>44346</c:v>
                </c:pt>
                <c:pt idx="516">
                  <c:v>44347</c:v>
                </c:pt>
                <c:pt idx="517">
                  <c:v>44348</c:v>
                </c:pt>
                <c:pt idx="518">
                  <c:v>44349</c:v>
                </c:pt>
                <c:pt idx="519">
                  <c:v>44350</c:v>
                </c:pt>
                <c:pt idx="520">
                  <c:v>44351</c:v>
                </c:pt>
                <c:pt idx="521">
                  <c:v>44352</c:v>
                </c:pt>
                <c:pt idx="522">
                  <c:v>44353</c:v>
                </c:pt>
                <c:pt idx="523">
                  <c:v>44354</c:v>
                </c:pt>
                <c:pt idx="524">
                  <c:v>44355</c:v>
                </c:pt>
                <c:pt idx="525">
                  <c:v>44356</c:v>
                </c:pt>
                <c:pt idx="526">
                  <c:v>44357</c:v>
                </c:pt>
                <c:pt idx="527">
                  <c:v>44358</c:v>
                </c:pt>
                <c:pt idx="528">
                  <c:v>44359</c:v>
                </c:pt>
                <c:pt idx="529">
                  <c:v>44360</c:v>
                </c:pt>
                <c:pt idx="530">
                  <c:v>44361</c:v>
                </c:pt>
                <c:pt idx="531">
                  <c:v>44362</c:v>
                </c:pt>
                <c:pt idx="532">
                  <c:v>44363</c:v>
                </c:pt>
                <c:pt idx="533">
                  <c:v>44364</c:v>
                </c:pt>
                <c:pt idx="534">
                  <c:v>44365</c:v>
                </c:pt>
                <c:pt idx="535">
                  <c:v>44366</c:v>
                </c:pt>
                <c:pt idx="536">
                  <c:v>44367</c:v>
                </c:pt>
                <c:pt idx="537">
                  <c:v>44368</c:v>
                </c:pt>
                <c:pt idx="538">
                  <c:v>44369</c:v>
                </c:pt>
                <c:pt idx="539">
                  <c:v>44370</c:v>
                </c:pt>
                <c:pt idx="540">
                  <c:v>44371</c:v>
                </c:pt>
                <c:pt idx="541">
                  <c:v>44372</c:v>
                </c:pt>
                <c:pt idx="542">
                  <c:v>44373</c:v>
                </c:pt>
                <c:pt idx="543">
                  <c:v>44374</c:v>
                </c:pt>
                <c:pt idx="544">
                  <c:v>44375</c:v>
                </c:pt>
                <c:pt idx="545">
                  <c:v>44376</c:v>
                </c:pt>
              </c:numCache>
            </c:numRef>
          </c:cat>
          <c:val>
            <c:numRef>
              <c:f>Sheet3!$CL$3:$CL$548</c:f>
              <c:numCache>
                <c:formatCode>General</c:formatCode>
                <c:ptCount val="546"/>
                <c:pt idx="390">
                  <c:v>400</c:v>
                </c:pt>
                <c:pt idx="391">
                  <c:v>400</c:v>
                </c:pt>
                <c:pt idx="392">
                  <c:v>400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58-9CC8-4140-B968-02DA341257F4}"/>
            </c:ext>
          </c:extLst>
        </c:ser>
        <c:ser>
          <c:idx val="89"/>
          <c:order val="89"/>
          <c:tx>
            <c:strRef>
              <c:f>Sheet3!$CM$2</c:f>
              <c:strCache>
                <c:ptCount val="1"/>
                <c:pt idx="0">
                  <c:v>喜福金牛迎新春-贺岁每日刮</c:v>
                </c:pt>
              </c:strCache>
            </c:strRef>
          </c:tx>
          <c:spPr>
            <a:ln w="28575" cap="rnd">
              <a:solidFill>
                <a:schemeClr val="accent6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Sheet3!$A$3:$A$548</c:f>
              <c:numCache>
                <c:formatCode>m/d/yyyy</c:formatCode>
                <c:ptCount val="546"/>
                <c:pt idx="0">
                  <c:v>43831</c:v>
                </c:pt>
                <c:pt idx="1">
                  <c:v>43832</c:v>
                </c:pt>
                <c:pt idx="2">
                  <c:v>43833</c:v>
                </c:pt>
                <c:pt idx="3">
                  <c:v>43834</c:v>
                </c:pt>
                <c:pt idx="4">
                  <c:v>43835</c:v>
                </c:pt>
                <c:pt idx="5">
                  <c:v>43836</c:v>
                </c:pt>
                <c:pt idx="6">
                  <c:v>43837</c:v>
                </c:pt>
                <c:pt idx="7">
                  <c:v>43838</c:v>
                </c:pt>
                <c:pt idx="8">
                  <c:v>43839</c:v>
                </c:pt>
                <c:pt idx="9">
                  <c:v>43840</c:v>
                </c:pt>
                <c:pt idx="10">
                  <c:v>43841</c:v>
                </c:pt>
                <c:pt idx="11">
                  <c:v>43842</c:v>
                </c:pt>
                <c:pt idx="12">
                  <c:v>43843</c:v>
                </c:pt>
                <c:pt idx="13">
                  <c:v>43844</c:v>
                </c:pt>
                <c:pt idx="14">
                  <c:v>43845</c:v>
                </c:pt>
                <c:pt idx="15">
                  <c:v>43846</c:v>
                </c:pt>
                <c:pt idx="16">
                  <c:v>43847</c:v>
                </c:pt>
                <c:pt idx="17">
                  <c:v>43848</c:v>
                </c:pt>
                <c:pt idx="18">
                  <c:v>43849</c:v>
                </c:pt>
                <c:pt idx="19">
                  <c:v>43850</c:v>
                </c:pt>
                <c:pt idx="20">
                  <c:v>43851</c:v>
                </c:pt>
                <c:pt idx="21">
                  <c:v>43852</c:v>
                </c:pt>
                <c:pt idx="22">
                  <c:v>43853</c:v>
                </c:pt>
                <c:pt idx="23">
                  <c:v>43854</c:v>
                </c:pt>
                <c:pt idx="24">
                  <c:v>43855</c:v>
                </c:pt>
                <c:pt idx="25">
                  <c:v>43856</c:v>
                </c:pt>
                <c:pt idx="26">
                  <c:v>43857</c:v>
                </c:pt>
                <c:pt idx="27">
                  <c:v>43858</c:v>
                </c:pt>
                <c:pt idx="28">
                  <c:v>43859</c:v>
                </c:pt>
                <c:pt idx="29">
                  <c:v>43860</c:v>
                </c:pt>
                <c:pt idx="30">
                  <c:v>43861</c:v>
                </c:pt>
                <c:pt idx="31">
                  <c:v>43862</c:v>
                </c:pt>
                <c:pt idx="32">
                  <c:v>43863</c:v>
                </c:pt>
                <c:pt idx="33">
                  <c:v>43864</c:v>
                </c:pt>
                <c:pt idx="34">
                  <c:v>43865</c:v>
                </c:pt>
                <c:pt idx="35">
                  <c:v>43866</c:v>
                </c:pt>
                <c:pt idx="36">
                  <c:v>43867</c:v>
                </c:pt>
                <c:pt idx="37">
                  <c:v>43868</c:v>
                </c:pt>
                <c:pt idx="38">
                  <c:v>43869</c:v>
                </c:pt>
                <c:pt idx="39">
                  <c:v>43870</c:v>
                </c:pt>
                <c:pt idx="40">
                  <c:v>43871</c:v>
                </c:pt>
                <c:pt idx="41">
                  <c:v>43872</c:v>
                </c:pt>
                <c:pt idx="42">
                  <c:v>43873</c:v>
                </c:pt>
                <c:pt idx="43">
                  <c:v>43874</c:v>
                </c:pt>
                <c:pt idx="44">
                  <c:v>43875</c:v>
                </c:pt>
                <c:pt idx="45">
                  <c:v>43876</c:v>
                </c:pt>
                <c:pt idx="46">
                  <c:v>43877</c:v>
                </c:pt>
                <c:pt idx="47">
                  <c:v>43878</c:v>
                </c:pt>
                <c:pt idx="48">
                  <c:v>43879</c:v>
                </c:pt>
                <c:pt idx="49">
                  <c:v>43880</c:v>
                </c:pt>
                <c:pt idx="50">
                  <c:v>43881</c:v>
                </c:pt>
                <c:pt idx="51">
                  <c:v>43882</c:v>
                </c:pt>
                <c:pt idx="52">
                  <c:v>43883</c:v>
                </c:pt>
                <c:pt idx="53">
                  <c:v>43884</c:v>
                </c:pt>
                <c:pt idx="54">
                  <c:v>43885</c:v>
                </c:pt>
                <c:pt idx="55">
                  <c:v>43886</c:v>
                </c:pt>
                <c:pt idx="56">
                  <c:v>43887</c:v>
                </c:pt>
                <c:pt idx="57">
                  <c:v>43888</c:v>
                </c:pt>
                <c:pt idx="58">
                  <c:v>43889</c:v>
                </c:pt>
                <c:pt idx="59">
                  <c:v>43890</c:v>
                </c:pt>
                <c:pt idx="60">
                  <c:v>43891</c:v>
                </c:pt>
                <c:pt idx="61">
                  <c:v>43892</c:v>
                </c:pt>
                <c:pt idx="62">
                  <c:v>43893</c:v>
                </c:pt>
                <c:pt idx="63">
                  <c:v>43894</c:v>
                </c:pt>
                <c:pt idx="64">
                  <c:v>43895</c:v>
                </c:pt>
                <c:pt idx="65">
                  <c:v>43896</c:v>
                </c:pt>
                <c:pt idx="66">
                  <c:v>43897</c:v>
                </c:pt>
                <c:pt idx="67">
                  <c:v>43898</c:v>
                </c:pt>
                <c:pt idx="68">
                  <c:v>43899</c:v>
                </c:pt>
                <c:pt idx="69">
                  <c:v>43900</c:v>
                </c:pt>
                <c:pt idx="70">
                  <c:v>43901</c:v>
                </c:pt>
                <c:pt idx="71">
                  <c:v>43902</c:v>
                </c:pt>
                <c:pt idx="72">
                  <c:v>43903</c:v>
                </c:pt>
                <c:pt idx="73">
                  <c:v>43904</c:v>
                </c:pt>
                <c:pt idx="74">
                  <c:v>43905</c:v>
                </c:pt>
                <c:pt idx="75">
                  <c:v>43906</c:v>
                </c:pt>
                <c:pt idx="76">
                  <c:v>43907</c:v>
                </c:pt>
                <c:pt idx="77">
                  <c:v>43908</c:v>
                </c:pt>
                <c:pt idx="78">
                  <c:v>43909</c:v>
                </c:pt>
                <c:pt idx="79">
                  <c:v>43910</c:v>
                </c:pt>
                <c:pt idx="80">
                  <c:v>43911</c:v>
                </c:pt>
                <c:pt idx="81">
                  <c:v>43912</c:v>
                </c:pt>
                <c:pt idx="82">
                  <c:v>43913</c:v>
                </c:pt>
                <c:pt idx="83">
                  <c:v>43914</c:v>
                </c:pt>
                <c:pt idx="84">
                  <c:v>43915</c:v>
                </c:pt>
                <c:pt idx="85">
                  <c:v>43916</c:v>
                </c:pt>
                <c:pt idx="86">
                  <c:v>43917</c:v>
                </c:pt>
                <c:pt idx="87">
                  <c:v>43918</c:v>
                </c:pt>
                <c:pt idx="88">
                  <c:v>43919</c:v>
                </c:pt>
                <c:pt idx="89">
                  <c:v>43920</c:v>
                </c:pt>
                <c:pt idx="90">
                  <c:v>43921</c:v>
                </c:pt>
                <c:pt idx="91">
                  <c:v>43922</c:v>
                </c:pt>
                <c:pt idx="92">
                  <c:v>43923</c:v>
                </c:pt>
                <c:pt idx="93">
                  <c:v>43924</c:v>
                </c:pt>
                <c:pt idx="94">
                  <c:v>43925</c:v>
                </c:pt>
                <c:pt idx="95">
                  <c:v>43926</c:v>
                </c:pt>
                <c:pt idx="96">
                  <c:v>43927</c:v>
                </c:pt>
                <c:pt idx="97">
                  <c:v>43928</c:v>
                </c:pt>
                <c:pt idx="98">
                  <c:v>43929</c:v>
                </c:pt>
                <c:pt idx="99">
                  <c:v>43930</c:v>
                </c:pt>
                <c:pt idx="100">
                  <c:v>43931</c:v>
                </c:pt>
                <c:pt idx="101">
                  <c:v>43932</c:v>
                </c:pt>
                <c:pt idx="102">
                  <c:v>43933</c:v>
                </c:pt>
                <c:pt idx="103">
                  <c:v>43934</c:v>
                </c:pt>
                <c:pt idx="104">
                  <c:v>43935</c:v>
                </c:pt>
                <c:pt idx="105">
                  <c:v>43936</c:v>
                </c:pt>
                <c:pt idx="106">
                  <c:v>43937</c:v>
                </c:pt>
                <c:pt idx="107">
                  <c:v>43938</c:v>
                </c:pt>
                <c:pt idx="108">
                  <c:v>43939</c:v>
                </c:pt>
                <c:pt idx="109">
                  <c:v>43940</c:v>
                </c:pt>
                <c:pt idx="110">
                  <c:v>43941</c:v>
                </c:pt>
                <c:pt idx="111">
                  <c:v>43942</c:v>
                </c:pt>
                <c:pt idx="112">
                  <c:v>43943</c:v>
                </c:pt>
                <c:pt idx="113">
                  <c:v>43944</c:v>
                </c:pt>
                <c:pt idx="114">
                  <c:v>43945</c:v>
                </c:pt>
                <c:pt idx="115">
                  <c:v>43946</c:v>
                </c:pt>
                <c:pt idx="116">
                  <c:v>43947</c:v>
                </c:pt>
                <c:pt idx="117">
                  <c:v>43948</c:v>
                </c:pt>
                <c:pt idx="118">
                  <c:v>43949</c:v>
                </c:pt>
                <c:pt idx="119">
                  <c:v>43950</c:v>
                </c:pt>
                <c:pt idx="120">
                  <c:v>43951</c:v>
                </c:pt>
                <c:pt idx="121">
                  <c:v>43952</c:v>
                </c:pt>
                <c:pt idx="122">
                  <c:v>43953</c:v>
                </c:pt>
                <c:pt idx="123">
                  <c:v>43954</c:v>
                </c:pt>
                <c:pt idx="124">
                  <c:v>43955</c:v>
                </c:pt>
                <c:pt idx="125">
                  <c:v>43956</c:v>
                </c:pt>
                <c:pt idx="126">
                  <c:v>43957</c:v>
                </c:pt>
                <c:pt idx="127">
                  <c:v>43958</c:v>
                </c:pt>
                <c:pt idx="128">
                  <c:v>43959</c:v>
                </c:pt>
                <c:pt idx="129">
                  <c:v>43960</c:v>
                </c:pt>
                <c:pt idx="130">
                  <c:v>43961</c:v>
                </c:pt>
                <c:pt idx="131">
                  <c:v>43962</c:v>
                </c:pt>
                <c:pt idx="132">
                  <c:v>43963</c:v>
                </c:pt>
                <c:pt idx="133">
                  <c:v>43964</c:v>
                </c:pt>
                <c:pt idx="134">
                  <c:v>43965</c:v>
                </c:pt>
                <c:pt idx="135">
                  <c:v>43966</c:v>
                </c:pt>
                <c:pt idx="136">
                  <c:v>43967</c:v>
                </c:pt>
                <c:pt idx="137">
                  <c:v>43968</c:v>
                </c:pt>
                <c:pt idx="138">
                  <c:v>43969</c:v>
                </c:pt>
                <c:pt idx="139">
                  <c:v>43970</c:v>
                </c:pt>
                <c:pt idx="140">
                  <c:v>43971</c:v>
                </c:pt>
                <c:pt idx="141">
                  <c:v>43972</c:v>
                </c:pt>
                <c:pt idx="142">
                  <c:v>43973</c:v>
                </c:pt>
                <c:pt idx="143">
                  <c:v>43974</c:v>
                </c:pt>
                <c:pt idx="144">
                  <c:v>43975</c:v>
                </c:pt>
                <c:pt idx="145">
                  <c:v>43976</c:v>
                </c:pt>
                <c:pt idx="146">
                  <c:v>43977</c:v>
                </c:pt>
                <c:pt idx="147">
                  <c:v>43978</c:v>
                </c:pt>
                <c:pt idx="148">
                  <c:v>43979</c:v>
                </c:pt>
                <c:pt idx="149">
                  <c:v>43980</c:v>
                </c:pt>
                <c:pt idx="150">
                  <c:v>43981</c:v>
                </c:pt>
                <c:pt idx="151">
                  <c:v>43982</c:v>
                </c:pt>
                <c:pt idx="152">
                  <c:v>43983</c:v>
                </c:pt>
                <c:pt idx="153">
                  <c:v>43984</c:v>
                </c:pt>
                <c:pt idx="154">
                  <c:v>43985</c:v>
                </c:pt>
                <c:pt idx="155">
                  <c:v>43986</c:v>
                </c:pt>
                <c:pt idx="156">
                  <c:v>43987</c:v>
                </c:pt>
                <c:pt idx="157">
                  <c:v>43988</c:v>
                </c:pt>
                <c:pt idx="158">
                  <c:v>43989</c:v>
                </c:pt>
                <c:pt idx="159">
                  <c:v>43990</c:v>
                </c:pt>
                <c:pt idx="160">
                  <c:v>43991</c:v>
                </c:pt>
                <c:pt idx="161">
                  <c:v>43992</c:v>
                </c:pt>
                <c:pt idx="162">
                  <c:v>43993</c:v>
                </c:pt>
                <c:pt idx="163">
                  <c:v>43994</c:v>
                </c:pt>
                <c:pt idx="164">
                  <c:v>43995</c:v>
                </c:pt>
                <c:pt idx="165">
                  <c:v>43996</c:v>
                </c:pt>
                <c:pt idx="166">
                  <c:v>43997</c:v>
                </c:pt>
                <c:pt idx="167">
                  <c:v>43998</c:v>
                </c:pt>
                <c:pt idx="168">
                  <c:v>43999</c:v>
                </c:pt>
                <c:pt idx="169">
                  <c:v>44000</c:v>
                </c:pt>
                <c:pt idx="170">
                  <c:v>44001</c:v>
                </c:pt>
                <c:pt idx="171">
                  <c:v>44002</c:v>
                </c:pt>
                <c:pt idx="172">
                  <c:v>44003</c:v>
                </c:pt>
                <c:pt idx="173">
                  <c:v>44004</c:v>
                </c:pt>
                <c:pt idx="174">
                  <c:v>44005</c:v>
                </c:pt>
                <c:pt idx="175">
                  <c:v>44006</c:v>
                </c:pt>
                <c:pt idx="176">
                  <c:v>44007</c:v>
                </c:pt>
                <c:pt idx="177">
                  <c:v>44008</c:v>
                </c:pt>
                <c:pt idx="178">
                  <c:v>44009</c:v>
                </c:pt>
                <c:pt idx="179">
                  <c:v>44010</c:v>
                </c:pt>
                <c:pt idx="180">
                  <c:v>44011</c:v>
                </c:pt>
                <c:pt idx="181">
                  <c:v>44012</c:v>
                </c:pt>
                <c:pt idx="182">
                  <c:v>44013</c:v>
                </c:pt>
                <c:pt idx="183">
                  <c:v>44014</c:v>
                </c:pt>
                <c:pt idx="184">
                  <c:v>44015</c:v>
                </c:pt>
                <c:pt idx="185">
                  <c:v>44016</c:v>
                </c:pt>
                <c:pt idx="186">
                  <c:v>44017</c:v>
                </c:pt>
                <c:pt idx="187">
                  <c:v>44018</c:v>
                </c:pt>
                <c:pt idx="188">
                  <c:v>44019</c:v>
                </c:pt>
                <c:pt idx="189">
                  <c:v>44020</c:v>
                </c:pt>
                <c:pt idx="190">
                  <c:v>44021</c:v>
                </c:pt>
                <c:pt idx="191">
                  <c:v>44022</c:v>
                </c:pt>
                <c:pt idx="192">
                  <c:v>44023</c:v>
                </c:pt>
                <c:pt idx="193">
                  <c:v>44024</c:v>
                </c:pt>
                <c:pt idx="194">
                  <c:v>44025</c:v>
                </c:pt>
                <c:pt idx="195">
                  <c:v>44026</c:v>
                </c:pt>
                <c:pt idx="196">
                  <c:v>44027</c:v>
                </c:pt>
                <c:pt idx="197">
                  <c:v>44028</c:v>
                </c:pt>
                <c:pt idx="198">
                  <c:v>44029</c:v>
                </c:pt>
                <c:pt idx="199">
                  <c:v>44030</c:v>
                </c:pt>
                <c:pt idx="200">
                  <c:v>44031</c:v>
                </c:pt>
                <c:pt idx="201">
                  <c:v>44032</c:v>
                </c:pt>
                <c:pt idx="202">
                  <c:v>44033</c:v>
                </c:pt>
                <c:pt idx="203">
                  <c:v>44034</c:v>
                </c:pt>
                <c:pt idx="204">
                  <c:v>44035</c:v>
                </c:pt>
                <c:pt idx="205">
                  <c:v>44036</c:v>
                </c:pt>
                <c:pt idx="206">
                  <c:v>44037</c:v>
                </c:pt>
                <c:pt idx="207">
                  <c:v>44038</c:v>
                </c:pt>
                <c:pt idx="208">
                  <c:v>44039</c:v>
                </c:pt>
                <c:pt idx="209">
                  <c:v>44040</c:v>
                </c:pt>
                <c:pt idx="210">
                  <c:v>44041</c:v>
                </c:pt>
                <c:pt idx="211">
                  <c:v>44042</c:v>
                </c:pt>
                <c:pt idx="212">
                  <c:v>44043</c:v>
                </c:pt>
                <c:pt idx="213">
                  <c:v>44044</c:v>
                </c:pt>
                <c:pt idx="214">
                  <c:v>44045</c:v>
                </c:pt>
                <c:pt idx="215">
                  <c:v>44046</c:v>
                </c:pt>
                <c:pt idx="216">
                  <c:v>44047</c:v>
                </c:pt>
                <c:pt idx="217">
                  <c:v>44048</c:v>
                </c:pt>
                <c:pt idx="218">
                  <c:v>44049</c:v>
                </c:pt>
                <c:pt idx="219">
                  <c:v>44050</c:v>
                </c:pt>
                <c:pt idx="220">
                  <c:v>44051</c:v>
                </c:pt>
                <c:pt idx="221">
                  <c:v>44052</c:v>
                </c:pt>
                <c:pt idx="222">
                  <c:v>44053</c:v>
                </c:pt>
                <c:pt idx="223">
                  <c:v>44054</c:v>
                </c:pt>
                <c:pt idx="224">
                  <c:v>44055</c:v>
                </c:pt>
                <c:pt idx="225">
                  <c:v>44056</c:v>
                </c:pt>
                <c:pt idx="226">
                  <c:v>44057</c:v>
                </c:pt>
                <c:pt idx="227">
                  <c:v>44058</c:v>
                </c:pt>
                <c:pt idx="228">
                  <c:v>44059</c:v>
                </c:pt>
                <c:pt idx="229">
                  <c:v>44060</c:v>
                </c:pt>
                <c:pt idx="230">
                  <c:v>44061</c:v>
                </c:pt>
                <c:pt idx="231">
                  <c:v>44062</c:v>
                </c:pt>
                <c:pt idx="232">
                  <c:v>44063</c:v>
                </c:pt>
                <c:pt idx="233">
                  <c:v>44064</c:v>
                </c:pt>
                <c:pt idx="234">
                  <c:v>44065</c:v>
                </c:pt>
                <c:pt idx="235">
                  <c:v>44066</c:v>
                </c:pt>
                <c:pt idx="236">
                  <c:v>44067</c:v>
                </c:pt>
                <c:pt idx="237">
                  <c:v>44068</c:v>
                </c:pt>
                <c:pt idx="238">
                  <c:v>44069</c:v>
                </c:pt>
                <c:pt idx="239">
                  <c:v>44070</c:v>
                </c:pt>
                <c:pt idx="240">
                  <c:v>44071</c:v>
                </c:pt>
                <c:pt idx="241">
                  <c:v>44072</c:v>
                </c:pt>
                <c:pt idx="242">
                  <c:v>44073</c:v>
                </c:pt>
                <c:pt idx="243">
                  <c:v>44074</c:v>
                </c:pt>
                <c:pt idx="244">
                  <c:v>44075</c:v>
                </c:pt>
                <c:pt idx="245">
                  <c:v>44076</c:v>
                </c:pt>
                <c:pt idx="246">
                  <c:v>44077</c:v>
                </c:pt>
                <c:pt idx="247">
                  <c:v>44078</c:v>
                </c:pt>
                <c:pt idx="248">
                  <c:v>44079</c:v>
                </c:pt>
                <c:pt idx="249">
                  <c:v>44080</c:v>
                </c:pt>
                <c:pt idx="250">
                  <c:v>44081</c:v>
                </c:pt>
                <c:pt idx="251">
                  <c:v>44082</c:v>
                </c:pt>
                <c:pt idx="252">
                  <c:v>44083</c:v>
                </c:pt>
                <c:pt idx="253">
                  <c:v>44084</c:v>
                </c:pt>
                <c:pt idx="254">
                  <c:v>44085</c:v>
                </c:pt>
                <c:pt idx="255">
                  <c:v>44086</c:v>
                </c:pt>
                <c:pt idx="256">
                  <c:v>44087</c:v>
                </c:pt>
                <c:pt idx="257">
                  <c:v>44088</c:v>
                </c:pt>
                <c:pt idx="258">
                  <c:v>44089</c:v>
                </c:pt>
                <c:pt idx="259">
                  <c:v>44090</c:v>
                </c:pt>
                <c:pt idx="260">
                  <c:v>44091</c:v>
                </c:pt>
                <c:pt idx="261">
                  <c:v>44092</c:v>
                </c:pt>
                <c:pt idx="262">
                  <c:v>44093</c:v>
                </c:pt>
                <c:pt idx="263">
                  <c:v>44094</c:v>
                </c:pt>
                <c:pt idx="264">
                  <c:v>44095</c:v>
                </c:pt>
                <c:pt idx="265">
                  <c:v>44096</c:v>
                </c:pt>
                <c:pt idx="266">
                  <c:v>44097</c:v>
                </c:pt>
                <c:pt idx="267">
                  <c:v>44098</c:v>
                </c:pt>
                <c:pt idx="268">
                  <c:v>44099</c:v>
                </c:pt>
                <c:pt idx="269">
                  <c:v>44100</c:v>
                </c:pt>
                <c:pt idx="270">
                  <c:v>44101</c:v>
                </c:pt>
                <c:pt idx="271">
                  <c:v>44102</c:v>
                </c:pt>
                <c:pt idx="272">
                  <c:v>44103</c:v>
                </c:pt>
                <c:pt idx="273">
                  <c:v>44104</c:v>
                </c:pt>
                <c:pt idx="274">
                  <c:v>44105</c:v>
                </c:pt>
                <c:pt idx="275">
                  <c:v>44106</c:v>
                </c:pt>
                <c:pt idx="276">
                  <c:v>44107</c:v>
                </c:pt>
                <c:pt idx="277">
                  <c:v>44108</c:v>
                </c:pt>
                <c:pt idx="278">
                  <c:v>44109</c:v>
                </c:pt>
                <c:pt idx="279">
                  <c:v>44110</c:v>
                </c:pt>
                <c:pt idx="280">
                  <c:v>44111</c:v>
                </c:pt>
                <c:pt idx="281">
                  <c:v>44112</c:v>
                </c:pt>
                <c:pt idx="282">
                  <c:v>44113</c:v>
                </c:pt>
                <c:pt idx="283">
                  <c:v>44114</c:v>
                </c:pt>
                <c:pt idx="284">
                  <c:v>44115</c:v>
                </c:pt>
                <c:pt idx="285">
                  <c:v>44116</c:v>
                </c:pt>
                <c:pt idx="286">
                  <c:v>44117</c:v>
                </c:pt>
                <c:pt idx="287">
                  <c:v>44118</c:v>
                </c:pt>
                <c:pt idx="288">
                  <c:v>44119</c:v>
                </c:pt>
                <c:pt idx="289">
                  <c:v>44120</c:v>
                </c:pt>
                <c:pt idx="290">
                  <c:v>44121</c:v>
                </c:pt>
                <c:pt idx="291">
                  <c:v>44122</c:v>
                </c:pt>
                <c:pt idx="292">
                  <c:v>44123</c:v>
                </c:pt>
                <c:pt idx="293">
                  <c:v>44124</c:v>
                </c:pt>
                <c:pt idx="294">
                  <c:v>44125</c:v>
                </c:pt>
                <c:pt idx="295">
                  <c:v>44126</c:v>
                </c:pt>
                <c:pt idx="296">
                  <c:v>44127</c:v>
                </c:pt>
                <c:pt idx="297">
                  <c:v>44128</c:v>
                </c:pt>
                <c:pt idx="298">
                  <c:v>44129</c:v>
                </c:pt>
                <c:pt idx="299">
                  <c:v>44130</c:v>
                </c:pt>
                <c:pt idx="300">
                  <c:v>44131</c:v>
                </c:pt>
                <c:pt idx="301">
                  <c:v>44132</c:v>
                </c:pt>
                <c:pt idx="302">
                  <c:v>44133</c:v>
                </c:pt>
                <c:pt idx="303">
                  <c:v>44134</c:v>
                </c:pt>
                <c:pt idx="304">
                  <c:v>44135</c:v>
                </c:pt>
                <c:pt idx="305">
                  <c:v>44136</c:v>
                </c:pt>
                <c:pt idx="306">
                  <c:v>44137</c:v>
                </c:pt>
                <c:pt idx="307">
                  <c:v>44138</c:v>
                </c:pt>
                <c:pt idx="308">
                  <c:v>44139</c:v>
                </c:pt>
                <c:pt idx="309">
                  <c:v>44140</c:v>
                </c:pt>
                <c:pt idx="310">
                  <c:v>44141</c:v>
                </c:pt>
                <c:pt idx="311">
                  <c:v>44142</c:v>
                </c:pt>
                <c:pt idx="312">
                  <c:v>44143</c:v>
                </c:pt>
                <c:pt idx="313">
                  <c:v>44144</c:v>
                </c:pt>
                <c:pt idx="314">
                  <c:v>44145</c:v>
                </c:pt>
                <c:pt idx="315">
                  <c:v>44146</c:v>
                </c:pt>
                <c:pt idx="316">
                  <c:v>44147</c:v>
                </c:pt>
                <c:pt idx="317">
                  <c:v>44148</c:v>
                </c:pt>
                <c:pt idx="318">
                  <c:v>44149</c:v>
                </c:pt>
                <c:pt idx="319">
                  <c:v>44150</c:v>
                </c:pt>
                <c:pt idx="320">
                  <c:v>44151</c:v>
                </c:pt>
                <c:pt idx="321">
                  <c:v>44152</c:v>
                </c:pt>
                <c:pt idx="322">
                  <c:v>44153</c:v>
                </c:pt>
                <c:pt idx="323">
                  <c:v>44154</c:v>
                </c:pt>
                <c:pt idx="324">
                  <c:v>44155</c:v>
                </c:pt>
                <c:pt idx="325">
                  <c:v>44156</c:v>
                </c:pt>
                <c:pt idx="326">
                  <c:v>44157</c:v>
                </c:pt>
                <c:pt idx="327">
                  <c:v>44158</c:v>
                </c:pt>
                <c:pt idx="328">
                  <c:v>44159</c:v>
                </c:pt>
                <c:pt idx="329">
                  <c:v>44160</c:v>
                </c:pt>
                <c:pt idx="330">
                  <c:v>44161</c:v>
                </c:pt>
                <c:pt idx="331">
                  <c:v>44162</c:v>
                </c:pt>
                <c:pt idx="332">
                  <c:v>44163</c:v>
                </c:pt>
                <c:pt idx="333">
                  <c:v>44164</c:v>
                </c:pt>
                <c:pt idx="334">
                  <c:v>44165</c:v>
                </c:pt>
                <c:pt idx="335">
                  <c:v>44166</c:v>
                </c:pt>
                <c:pt idx="336">
                  <c:v>44167</c:v>
                </c:pt>
                <c:pt idx="337">
                  <c:v>44168</c:v>
                </c:pt>
                <c:pt idx="338">
                  <c:v>44169</c:v>
                </c:pt>
                <c:pt idx="339">
                  <c:v>44170</c:v>
                </c:pt>
                <c:pt idx="340">
                  <c:v>44171</c:v>
                </c:pt>
                <c:pt idx="341">
                  <c:v>44172</c:v>
                </c:pt>
                <c:pt idx="342">
                  <c:v>44173</c:v>
                </c:pt>
                <c:pt idx="343">
                  <c:v>44174</c:v>
                </c:pt>
                <c:pt idx="344">
                  <c:v>44175</c:v>
                </c:pt>
                <c:pt idx="345">
                  <c:v>44176</c:v>
                </c:pt>
                <c:pt idx="346">
                  <c:v>44177</c:v>
                </c:pt>
                <c:pt idx="347">
                  <c:v>44178</c:v>
                </c:pt>
                <c:pt idx="348">
                  <c:v>44179</c:v>
                </c:pt>
                <c:pt idx="349">
                  <c:v>44180</c:v>
                </c:pt>
                <c:pt idx="350">
                  <c:v>44181</c:v>
                </c:pt>
                <c:pt idx="351">
                  <c:v>44182</c:v>
                </c:pt>
                <c:pt idx="352">
                  <c:v>44183</c:v>
                </c:pt>
                <c:pt idx="353">
                  <c:v>44184</c:v>
                </c:pt>
                <c:pt idx="354">
                  <c:v>44185</c:v>
                </c:pt>
                <c:pt idx="355">
                  <c:v>44186</c:v>
                </c:pt>
                <c:pt idx="356">
                  <c:v>44187</c:v>
                </c:pt>
                <c:pt idx="357">
                  <c:v>44188</c:v>
                </c:pt>
                <c:pt idx="358">
                  <c:v>44189</c:v>
                </c:pt>
                <c:pt idx="359">
                  <c:v>44190</c:v>
                </c:pt>
                <c:pt idx="360">
                  <c:v>44191</c:v>
                </c:pt>
                <c:pt idx="361">
                  <c:v>44192</c:v>
                </c:pt>
                <c:pt idx="362">
                  <c:v>44193</c:v>
                </c:pt>
                <c:pt idx="363">
                  <c:v>44194</c:v>
                </c:pt>
                <c:pt idx="364">
                  <c:v>44195</c:v>
                </c:pt>
                <c:pt idx="365">
                  <c:v>44196</c:v>
                </c:pt>
                <c:pt idx="366">
                  <c:v>44197</c:v>
                </c:pt>
                <c:pt idx="367">
                  <c:v>44198</c:v>
                </c:pt>
                <c:pt idx="368">
                  <c:v>44199</c:v>
                </c:pt>
                <c:pt idx="369">
                  <c:v>44200</c:v>
                </c:pt>
                <c:pt idx="370">
                  <c:v>44201</c:v>
                </c:pt>
                <c:pt idx="371">
                  <c:v>44202</c:v>
                </c:pt>
                <c:pt idx="372">
                  <c:v>44203</c:v>
                </c:pt>
                <c:pt idx="373">
                  <c:v>44204</c:v>
                </c:pt>
                <c:pt idx="374">
                  <c:v>44205</c:v>
                </c:pt>
                <c:pt idx="375">
                  <c:v>44206</c:v>
                </c:pt>
                <c:pt idx="376">
                  <c:v>44207</c:v>
                </c:pt>
                <c:pt idx="377">
                  <c:v>44208</c:v>
                </c:pt>
                <c:pt idx="378">
                  <c:v>44209</c:v>
                </c:pt>
                <c:pt idx="379">
                  <c:v>44210</c:v>
                </c:pt>
                <c:pt idx="380">
                  <c:v>44211</c:v>
                </c:pt>
                <c:pt idx="381">
                  <c:v>44212</c:v>
                </c:pt>
                <c:pt idx="382">
                  <c:v>44213</c:v>
                </c:pt>
                <c:pt idx="383">
                  <c:v>44214</c:v>
                </c:pt>
                <c:pt idx="384">
                  <c:v>44215</c:v>
                </c:pt>
                <c:pt idx="385">
                  <c:v>44216</c:v>
                </c:pt>
                <c:pt idx="386">
                  <c:v>44217</c:v>
                </c:pt>
                <c:pt idx="387">
                  <c:v>44218</c:v>
                </c:pt>
                <c:pt idx="388">
                  <c:v>44219</c:v>
                </c:pt>
                <c:pt idx="389">
                  <c:v>44220</c:v>
                </c:pt>
                <c:pt idx="390">
                  <c:v>44221</c:v>
                </c:pt>
                <c:pt idx="391">
                  <c:v>44222</c:v>
                </c:pt>
                <c:pt idx="392">
                  <c:v>44223</c:v>
                </c:pt>
                <c:pt idx="393">
                  <c:v>44224</c:v>
                </c:pt>
                <c:pt idx="394">
                  <c:v>44225</c:v>
                </c:pt>
                <c:pt idx="395">
                  <c:v>44226</c:v>
                </c:pt>
                <c:pt idx="396">
                  <c:v>44227</c:v>
                </c:pt>
                <c:pt idx="397">
                  <c:v>44228</c:v>
                </c:pt>
                <c:pt idx="398">
                  <c:v>44229</c:v>
                </c:pt>
                <c:pt idx="399">
                  <c:v>44230</c:v>
                </c:pt>
                <c:pt idx="400">
                  <c:v>44231</c:v>
                </c:pt>
                <c:pt idx="401">
                  <c:v>44232</c:v>
                </c:pt>
                <c:pt idx="402">
                  <c:v>44233</c:v>
                </c:pt>
                <c:pt idx="403">
                  <c:v>44234</c:v>
                </c:pt>
                <c:pt idx="404">
                  <c:v>44235</c:v>
                </c:pt>
                <c:pt idx="405">
                  <c:v>44236</c:v>
                </c:pt>
                <c:pt idx="406">
                  <c:v>44237</c:v>
                </c:pt>
                <c:pt idx="407">
                  <c:v>44238</c:v>
                </c:pt>
                <c:pt idx="408">
                  <c:v>44239</c:v>
                </c:pt>
                <c:pt idx="409">
                  <c:v>44240</c:v>
                </c:pt>
                <c:pt idx="410">
                  <c:v>44241</c:v>
                </c:pt>
                <c:pt idx="411">
                  <c:v>44242</c:v>
                </c:pt>
                <c:pt idx="412">
                  <c:v>44243</c:v>
                </c:pt>
                <c:pt idx="413">
                  <c:v>44244</c:v>
                </c:pt>
                <c:pt idx="414">
                  <c:v>44245</c:v>
                </c:pt>
                <c:pt idx="415">
                  <c:v>44246</c:v>
                </c:pt>
                <c:pt idx="416">
                  <c:v>44247</c:v>
                </c:pt>
                <c:pt idx="417">
                  <c:v>44248</c:v>
                </c:pt>
                <c:pt idx="418">
                  <c:v>44249</c:v>
                </c:pt>
                <c:pt idx="419">
                  <c:v>44250</c:v>
                </c:pt>
                <c:pt idx="420">
                  <c:v>44251</c:v>
                </c:pt>
                <c:pt idx="421">
                  <c:v>44252</c:v>
                </c:pt>
                <c:pt idx="422">
                  <c:v>44253</c:v>
                </c:pt>
                <c:pt idx="423">
                  <c:v>44254</c:v>
                </c:pt>
                <c:pt idx="424">
                  <c:v>44255</c:v>
                </c:pt>
                <c:pt idx="425">
                  <c:v>44256</c:v>
                </c:pt>
                <c:pt idx="426">
                  <c:v>44257</c:v>
                </c:pt>
                <c:pt idx="427">
                  <c:v>44258</c:v>
                </c:pt>
                <c:pt idx="428">
                  <c:v>44259</c:v>
                </c:pt>
                <c:pt idx="429">
                  <c:v>44260</c:v>
                </c:pt>
                <c:pt idx="430">
                  <c:v>44261</c:v>
                </c:pt>
                <c:pt idx="431">
                  <c:v>44262</c:v>
                </c:pt>
                <c:pt idx="432">
                  <c:v>44263</c:v>
                </c:pt>
                <c:pt idx="433">
                  <c:v>44264</c:v>
                </c:pt>
                <c:pt idx="434">
                  <c:v>44265</c:v>
                </c:pt>
                <c:pt idx="435">
                  <c:v>44266</c:v>
                </c:pt>
                <c:pt idx="436">
                  <c:v>44267</c:v>
                </c:pt>
                <c:pt idx="437">
                  <c:v>44268</c:v>
                </c:pt>
                <c:pt idx="438">
                  <c:v>44269</c:v>
                </c:pt>
                <c:pt idx="439">
                  <c:v>44270</c:v>
                </c:pt>
                <c:pt idx="440">
                  <c:v>44271</c:v>
                </c:pt>
                <c:pt idx="441">
                  <c:v>44272</c:v>
                </c:pt>
                <c:pt idx="442">
                  <c:v>44273</c:v>
                </c:pt>
                <c:pt idx="443">
                  <c:v>44274</c:v>
                </c:pt>
                <c:pt idx="444">
                  <c:v>44275</c:v>
                </c:pt>
                <c:pt idx="445">
                  <c:v>44276</c:v>
                </c:pt>
                <c:pt idx="446">
                  <c:v>44277</c:v>
                </c:pt>
                <c:pt idx="447">
                  <c:v>44278</c:v>
                </c:pt>
                <c:pt idx="448">
                  <c:v>44279</c:v>
                </c:pt>
                <c:pt idx="449">
                  <c:v>44280</c:v>
                </c:pt>
                <c:pt idx="450">
                  <c:v>44281</c:v>
                </c:pt>
                <c:pt idx="451">
                  <c:v>44282</c:v>
                </c:pt>
                <c:pt idx="452">
                  <c:v>44283</c:v>
                </c:pt>
                <c:pt idx="453">
                  <c:v>44284</c:v>
                </c:pt>
                <c:pt idx="454">
                  <c:v>44285</c:v>
                </c:pt>
                <c:pt idx="455">
                  <c:v>44286</c:v>
                </c:pt>
                <c:pt idx="456">
                  <c:v>44287</c:v>
                </c:pt>
                <c:pt idx="457">
                  <c:v>44288</c:v>
                </c:pt>
                <c:pt idx="458">
                  <c:v>44289</c:v>
                </c:pt>
                <c:pt idx="459">
                  <c:v>44290</c:v>
                </c:pt>
                <c:pt idx="460">
                  <c:v>44291</c:v>
                </c:pt>
                <c:pt idx="461">
                  <c:v>44292</c:v>
                </c:pt>
                <c:pt idx="462">
                  <c:v>44293</c:v>
                </c:pt>
                <c:pt idx="463">
                  <c:v>44294</c:v>
                </c:pt>
                <c:pt idx="464">
                  <c:v>44295</c:v>
                </c:pt>
                <c:pt idx="465">
                  <c:v>44296</c:v>
                </c:pt>
                <c:pt idx="466">
                  <c:v>44297</c:v>
                </c:pt>
                <c:pt idx="467">
                  <c:v>44298</c:v>
                </c:pt>
                <c:pt idx="468">
                  <c:v>44299</c:v>
                </c:pt>
                <c:pt idx="469">
                  <c:v>44300</c:v>
                </c:pt>
                <c:pt idx="470">
                  <c:v>44301</c:v>
                </c:pt>
                <c:pt idx="471">
                  <c:v>44302</c:v>
                </c:pt>
                <c:pt idx="472">
                  <c:v>44303</c:v>
                </c:pt>
                <c:pt idx="473">
                  <c:v>44304</c:v>
                </c:pt>
                <c:pt idx="474">
                  <c:v>44305</c:v>
                </c:pt>
                <c:pt idx="475">
                  <c:v>44306</c:v>
                </c:pt>
                <c:pt idx="476">
                  <c:v>44307</c:v>
                </c:pt>
                <c:pt idx="477">
                  <c:v>44308</c:v>
                </c:pt>
                <c:pt idx="478">
                  <c:v>44309</c:v>
                </c:pt>
                <c:pt idx="479">
                  <c:v>44310</c:v>
                </c:pt>
                <c:pt idx="480">
                  <c:v>44311</c:v>
                </c:pt>
                <c:pt idx="481">
                  <c:v>44312</c:v>
                </c:pt>
                <c:pt idx="482">
                  <c:v>44313</c:v>
                </c:pt>
                <c:pt idx="483">
                  <c:v>44314</c:v>
                </c:pt>
                <c:pt idx="484">
                  <c:v>44315</c:v>
                </c:pt>
                <c:pt idx="485">
                  <c:v>44316</c:v>
                </c:pt>
                <c:pt idx="486">
                  <c:v>44317</c:v>
                </c:pt>
                <c:pt idx="487">
                  <c:v>44318</c:v>
                </c:pt>
                <c:pt idx="488">
                  <c:v>44319</c:v>
                </c:pt>
                <c:pt idx="489">
                  <c:v>44320</c:v>
                </c:pt>
                <c:pt idx="490">
                  <c:v>44321</c:v>
                </c:pt>
                <c:pt idx="491">
                  <c:v>44322</c:v>
                </c:pt>
                <c:pt idx="492">
                  <c:v>44323</c:v>
                </c:pt>
                <c:pt idx="493">
                  <c:v>44324</c:v>
                </c:pt>
                <c:pt idx="494">
                  <c:v>44325</c:v>
                </c:pt>
                <c:pt idx="495">
                  <c:v>44326</c:v>
                </c:pt>
                <c:pt idx="496">
                  <c:v>44327</c:v>
                </c:pt>
                <c:pt idx="497">
                  <c:v>44328</c:v>
                </c:pt>
                <c:pt idx="498">
                  <c:v>44329</c:v>
                </c:pt>
                <c:pt idx="499">
                  <c:v>44330</c:v>
                </c:pt>
                <c:pt idx="500">
                  <c:v>44331</c:v>
                </c:pt>
                <c:pt idx="501">
                  <c:v>44332</c:v>
                </c:pt>
                <c:pt idx="502">
                  <c:v>44333</c:v>
                </c:pt>
                <c:pt idx="503">
                  <c:v>44334</c:v>
                </c:pt>
                <c:pt idx="504">
                  <c:v>44335</c:v>
                </c:pt>
                <c:pt idx="505">
                  <c:v>44336</c:v>
                </c:pt>
                <c:pt idx="506">
                  <c:v>44337</c:v>
                </c:pt>
                <c:pt idx="507">
                  <c:v>44338</c:v>
                </c:pt>
                <c:pt idx="508">
                  <c:v>44339</c:v>
                </c:pt>
                <c:pt idx="509">
                  <c:v>44340</c:v>
                </c:pt>
                <c:pt idx="510">
                  <c:v>44341</c:v>
                </c:pt>
                <c:pt idx="511">
                  <c:v>44342</c:v>
                </c:pt>
                <c:pt idx="512">
                  <c:v>44343</c:v>
                </c:pt>
                <c:pt idx="513">
                  <c:v>44344</c:v>
                </c:pt>
                <c:pt idx="514">
                  <c:v>44345</c:v>
                </c:pt>
                <c:pt idx="515">
                  <c:v>44346</c:v>
                </c:pt>
                <c:pt idx="516">
                  <c:v>44347</c:v>
                </c:pt>
                <c:pt idx="517">
                  <c:v>44348</c:v>
                </c:pt>
                <c:pt idx="518">
                  <c:v>44349</c:v>
                </c:pt>
                <c:pt idx="519">
                  <c:v>44350</c:v>
                </c:pt>
                <c:pt idx="520">
                  <c:v>44351</c:v>
                </c:pt>
                <c:pt idx="521">
                  <c:v>44352</c:v>
                </c:pt>
                <c:pt idx="522">
                  <c:v>44353</c:v>
                </c:pt>
                <c:pt idx="523">
                  <c:v>44354</c:v>
                </c:pt>
                <c:pt idx="524">
                  <c:v>44355</c:v>
                </c:pt>
                <c:pt idx="525">
                  <c:v>44356</c:v>
                </c:pt>
                <c:pt idx="526">
                  <c:v>44357</c:v>
                </c:pt>
                <c:pt idx="527">
                  <c:v>44358</c:v>
                </c:pt>
                <c:pt idx="528">
                  <c:v>44359</c:v>
                </c:pt>
                <c:pt idx="529">
                  <c:v>44360</c:v>
                </c:pt>
                <c:pt idx="530">
                  <c:v>44361</c:v>
                </c:pt>
                <c:pt idx="531">
                  <c:v>44362</c:v>
                </c:pt>
                <c:pt idx="532">
                  <c:v>44363</c:v>
                </c:pt>
                <c:pt idx="533">
                  <c:v>44364</c:v>
                </c:pt>
                <c:pt idx="534">
                  <c:v>44365</c:v>
                </c:pt>
                <c:pt idx="535">
                  <c:v>44366</c:v>
                </c:pt>
                <c:pt idx="536">
                  <c:v>44367</c:v>
                </c:pt>
                <c:pt idx="537">
                  <c:v>44368</c:v>
                </c:pt>
                <c:pt idx="538">
                  <c:v>44369</c:v>
                </c:pt>
                <c:pt idx="539">
                  <c:v>44370</c:v>
                </c:pt>
                <c:pt idx="540">
                  <c:v>44371</c:v>
                </c:pt>
                <c:pt idx="541">
                  <c:v>44372</c:v>
                </c:pt>
                <c:pt idx="542">
                  <c:v>44373</c:v>
                </c:pt>
                <c:pt idx="543">
                  <c:v>44374</c:v>
                </c:pt>
                <c:pt idx="544">
                  <c:v>44375</c:v>
                </c:pt>
                <c:pt idx="545">
                  <c:v>44376</c:v>
                </c:pt>
              </c:numCache>
            </c:numRef>
          </c:cat>
          <c:val>
            <c:numRef>
              <c:f>Sheet3!$CM$3:$CM$548</c:f>
              <c:numCache>
                <c:formatCode>General</c:formatCode>
                <c:ptCount val="546"/>
                <c:pt idx="397">
                  <c:v>100</c:v>
                </c:pt>
                <c:pt idx="398">
                  <c:v>100</c:v>
                </c:pt>
                <c:pt idx="399">
                  <c:v>100</c:v>
                </c:pt>
                <c:pt idx="400">
                  <c:v>100</c:v>
                </c:pt>
                <c:pt idx="401">
                  <c:v>100</c:v>
                </c:pt>
                <c:pt idx="402">
                  <c:v>100</c:v>
                </c:pt>
                <c:pt idx="403">
                  <c:v>100</c:v>
                </c:pt>
                <c:pt idx="404">
                  <c:v>100</c:v>
                </c:pt>
                <c:pt idx="405">
                  <c:v>100</c:v>
                </c:pt>
                <c:pt idx="406">
                  <c:v>100</c:v>
                </c:pt>
                <c:pt idx="407">
                  <c:v>100</c:v>
                </c:pt>
                <c:pt idx="408">
                  <c:v>100</c:v>
                </c:pt>
                <c:pt idx="409">
                  <c:v>100</c:v>
                </c:pt>
                <c:pt idx="410">
                  <c:v>100</c:v>
                </c:pt>
                <c:pt idx="411">
                  <c:v>100</c:v>
                </c:pt>
                <c:pt idx="412">
                  <c:v>100</c:v>
                </c:pt>
                <c:pt idx="413">
                  <c:v>100</c:v>
                </c:pt>
                <c:pt idx="414">
                  <c:v>100</c:v>
                </c:pt>
                <c:pt idx="415">
                  <c:v>100</c:v>
                </c:pt>
                <c:pt idx="416">
                  <c:v>100</c:v>
                </c:pt>
                <c:pt idx="417">
                  <c:v>100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59-9CC8-4140-B968-02DA341257F4}"/>
            </c:ext>
          </c:extLst>
        </c:ser>
        <c:ser>
          <c:idx val="90"/>
          <c:order val="90"/>
          <c:tx>
            <c:strRef>
              <c:f>Sheet3!$CN$2</c:f>
              <c:strCache>
                <c:ptCount val="1"/>
                <c:pt idx="0">
                  <c:v>喜福金牛迎新春-名车双重奏</c:v>
                </c:pt>
              </c:strCache>
            </c:strRef>
          </c:tx>
          <c:spPr>
            <a:ln w="28575" cap="rnd">
              <a:solidFill>
                <a:schemeClr val="accent1">
                  <a:lumMod val="70000"/>
                  <a:lumOff val="3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Sheet3!$A$3:$A$548</c:f>
              <c:numCache>
                <c:formatCode>m/d/yyyy</c:formatCode>
                <c:ptCount val="546"/>
                <c:pt idx="0">
                  <c:v>43831</c:v>
                </c:pt>
                <c:pt idx="1">
                  <c:v>43832</c:v>
                </c:pt>
                <c:pt idx="2">
                  <c:v>43833</c:v>
                </c:pt>
                <c:pt idx="3">
                  <c:v>43834</c:v>
                </c:pt>
                <c:pt idx="4">
                  <c:v>43835</c:v>
                </c:pt>
                <c:pt idx="5">
                  <c:v>43836</c:v>
                </c:pt>
                <c:pt idx="6">
                  <c:v>43837</c:v>
                </c:pt>
                <c:pt idx="7">
                  <c:v>43838</c:v>
                </c:pt>
                <c:pt idx="8">
                  <c:v>43839</c:v>
                </c:pt>
                <c:pt idx="9">
                  <c:v>43840</c:v>
                </c:pt>
                <c:pt idx="10">
                  <c:v>43841</c:v>
                </c:pt>
                <c:pt idx="11">
                  <c:v>43842</c:v>
                </c:pt>
                <c:pt idx="12">
                  <c:v>43843</c:v>
                </c:pt>
                <c:pt idx="13">
                  <c:v>43844</c:v>
                </c:pt>
                <c:pt idx="14">
                  <c:v>43845</c:v>
                </c:pt>
                <c:pt idx="15">
                  <c:v>43846</c:v>
                </c:pt>
                <c:pt idx="16">
                  <c:v>43847</c:v>
                </c:pt>
                <c:pt idx="17">
                  <c:v>43848</c:v>
                </c:pt>
                <c:pt idx="18">
                  <c:v>43849</c:v>
                </c:pt>
                <c:pt idx="19">
                  <c:v>43850</c:v>
                </c:pt>
                <c:pt idx="20">
                  <c:v>43851</c:v>
                </c:pt>
                <c:pt idx="21">
                  <c:v>43852</c:v>
                </c:pt>
                <c:pt idx="22">
                  <c:v>43853</c:v>
                </c:pt>
                <c:pt idx="23">
                  <c:v>43854</c:v>
                </c:pt>
                <c:pt idx="24">
                  <c:v>43855</c:v>
                </c:pt>
                <c:pt idx="25">
                  <c:v>43856</c:v>
                </c:pt>
                <c:pt idx="26">
                  <c:v>43857</c:v>
                </c:pt>
                <c:pt idx="27">
                  <c:v>43858</c:v>
                </c:pt>
                <c:pt idx="28">
                  <c:v>43859</c:v>
                </c:pt>
                <c:pt idx="29">
                  <c:v>43860</c:v>
                </c:pt>
                <c:pt idx="30">
                  <c:v>43861</c:v>
                </c:pt>
                <c:pt idx="31">
                  <c:v>43862</c:v>
                </c:pt>
                <c:pt idx="32">
                  <c:v>43863</c:v>
                </c:pt>
                <c:pt idx="33">
                  <c:v>43864</c:v>
                </c:pt>
                <c:pt idx="34">
                  <c:v>43865</c:v>
                </c:pt>
                <c:pt idx="35">
                  <c:v>43866</c:v>
                </c:pt>
                <c:pt idx="36">
                  <c:v>43867</c:v>
                </c:pt>
                <c:pt idx="37">
                  <c:v>43868</c:v>
                </c:pt>
                <c:pt idx="38">
                  <c:v>43869</c:v>
                </c:pt>
                <c:pt idx="39">
                  <c:v>43870</c:v>
                </c:pt>
                <c:pt idx="40">
                  <c:v>43871</c:v>
                </c:pt>
                <c:pt idx="41">
                  <c:v>43872</c:v>
                </c:pt>
                <c:pt idx="42">
                  <c:v>43873</c:v>
                </c:pt>
                <c:pt idx="43">
                  <c:v>43874</c:v>
                </c:pt>
                <c:pt idx="44">
                  <c:v>43875</c:v>
                </c:pt>
                <c:pt idx="45">
                  <c:v>43876</c:v>
                </c:pt>
                <c:pt idx="46">
                  <c:v>43877</c:v>
                </c:pt>
                <c:pt idx="47">
                  <c:v>43878</c:v>
                </c:pt>
                <c:pt idx="48">
                  <c:v>43879</c:v>
                </c:pt>
                <c:pt idx="49">
                  <c:v>43880</c:v>
                </c:pt>
                <c:pt idx="50">
                  <c:v>43881</c:v>
                </c:pt>
                <c:pt idx="51">
                  <c:v>43882</c:v>
                </c:pt>
                <c:pt idx="52">
                  <c:v>43883</c:v>
                </c:pt>
                <c:pt idx="53">
                  <c:v>43884</c:v>
                </c:pt>
                <c:pt idx="54">
                  <c:v>43885</c:v>
                </c:pt>
                <c:pt idx="55">
                  <c:v>43886</c:v>
                </c:pt>
                <c:pt idx="56">
                  <c:v>43887</c:v>
                </c:pt>
                <c:pt idx="57">
                  <c:v>43888</c:v>
                </c:pt>
                <c:pt idx="58">
                  <c:v>43889</c:v>
                </c:pt>
                <c:pt idx="59">
                  <c:v>43890</c:v>
                </c:pt>
                <c:pt idx="60">
                  <c:v>43891</c:v>
                </c:pt>
                <c:pt idx="61">
                  <c:v>43892</c:v>
                </c:pt>
                <c:pt idx="62">
                  <c:v>43893</c:v>
                </c:pt>
                <c:pt idx="63">
                  <c:v>43894</c:v>
                </c:pt>
                <c:pt idx="64">
                  <c:v>43895</c:v>
                </c:pt>
                <c:pt idx="65">
                  <c:v>43896</c:v>
                </c:pt>
                <c:pt idx="66">
                  <c:v>43897</c:v>
                </c:pt>
                <c:pt idx="67">
                  <c:v>43898</c:v>
                </c:pt>
                <c:pt idx="68">
                  <c:v>43899</c:v>
                </c:pt>
                <c:pt idx="69">
                  <c:v>43900</c:v>
                </c:pt>
                <c:pt idx="70">
                  <c:v>43901</c:v>
                </c:pt>
                <c:pt idx="71">
                  <c:v>43902</c:v>
                </c:pt>
                <c:pt idx="72">
                  <c:v>43903</c:v>
                </c:pt>
                <c:pt idx="73">
                  <c:v>43904</c:v>
                </c:pt>
                <c:pt idx="74">
                  <c:v>43905</c:v>
                </c:pt>
                <c:pt idx="75">
                  <c:v>43906</c:v>
                </c:pt>
                <c:pt idx="76">
                  <c:v>43907</c:v>
                </c:pt>
                <c:pt idx="77">
                  <c:v>43908</c:v>
                </c:pt>
                <c:pt idx="78">
                  <c:v>43909</c:v>
                </c:pt>
                <c:pt idx="79">
                  <c:v>43910</c:v>
                </c:pt>
                <c:pt idx="80">
                  <c:v>43911</c:v>
                </c:pt>
                <c:pt idx="81">
                  <c:v>43912</c:v>
                </c:pt>
                <c:pt idx="82">
                  <c:v>43913</c:v>
                </c:pt>
                <c:pt idx="83">
                  <c:v>43914</c:v>
                </c:pt>
                <c:pt idx="84">
                  <c:v>43915</c:v>
                </c:pt>
                <c:pt idx="85">
                  <c:v>43916</c:v>
                </c:pt>
                <c:pt idx="86">
                  <c:v>43917</c:v>
                </c:pt>
                <c:pt idx="87">
                  <c:v>43918</c:v>
                </c:pt>
                <c:pt idx="88">
                  <c:v>43919</c:v>
                </c:pt>
                <c:pt idx="89">
                  <c:v>43920</c:v>
                </c:pt>
                <c:pt idx="90">
                  <c:v>43921</c:v>
                </c:pt>
                <c:pt idx="91">
                  <c:v>43922</c:v>
                </c:pt>
                <c:pt idx="92">
                  <c:v>43923</c:v>
                </c:pt>
                <c:pt idx="93">
                  <c:v>43924</c:v>
                </c:pt>
                <c:pt idx="94">
                  <c:v>43925</c:v>
                </c:pt>
                <c:pt idx="95">
                  <c:v>43926</c:v>
                </c:pt>
                <c:pt idx="96">
                  <c:v>43927</c:v>
                </c:pt>
                <c:pt idx="97">
                  <c:v>43928</c:v>
                </c:pt>
                <c:pt idx="98">
                  <c:v>43929</c:v>
                </c:pt>
                <c:pt idx="99">
                  <c:v>43930</c:v>
                </c:pt>
                <c:pt idx="100">
                  <c:v>43931</c:v>
                </c:pt>
                <c:pt idx="101">
                  <c:v>43932</c:v>
                </c:pt>
                <c:pt idx="102">
                  <c:v>43933</c:v>
                </c:pt>
                <c:pt idx="103">
                  <c:v>43934</c:v>
                </c:pt>
                <c:pt idx="104">
                  <c:v>43935</c:v>
                </c:pt>
                <c:pt idx="105">
                  <c:v>43936</c:v>
                </c:pt>
                <c:pt idx="106">
                  <c:v>43937</c:v>
                </c:pt>
                <c:pt idx="107">
                  <c:v>43938</c:v>
                </c:pt>
                <c:pt idx="108">
                  <c:v>43939</c:v>
                </c:pt>
                <c:pt idx="109">
                  <c:v>43940</c:v>
                </c:pt>
                <c:pt idx="110">
                  <c:v>43941</c:v>
                </c:pt>
                <c:pt idx="111">
                  <c:v>43942</c:v>
                </c:pt>
                <c:pt idx="112">
                  <c:v>43943</c:v>
                </c:pt>
                <c:pt idx="113">
                  <c:v>43944</c:v>
                </c:pt>
                <c:pt idx="114">
                  <c:v>43945</c:v>
                </c:pt>
                <c:pt idx="115">
                  <c:v>43946</c:v>
                </c:pt>
                <c:pt idx="116">
                  <c:v>43947</c:v>
                </c:pt>
                <c:pt idx="117">
                  <c:v>43948</c:v>
                </c:pt>
                <c:pt idx="118">
                  <c:v>43949</c:v>
                </c:pt>
                <c:pt idx="119">
                  <c:v>43950</c:v>
                </c:pt>
                <c:pt idx="120">
                  <c:v>43951</c:v>
                </c:pt>
                <c:pt idx="121">
                  <c:v>43952</c:v>
                </c:pt>
                <c:pt idx="122">
                  <c:v>43953</c:v>
                </c:pt>
                <c:pt idx="123">
                  <c:v>43954</c:v>
                </c:pt>
                <c:pt idx="124">
                  <c:v>43955</c:v>
                </c:pt>
                <c:pt idx="125">
                  <c:v>43956</c:v>
                </c:pt>
                <c:pt idx="126">
                  <c:v>43957</c:v>
                </c:pt>
                <c:pt idx="127">
                  <c:v>43958</c:v>
                </c:pt>
                <c:pt idx="128">
                  <c:v>43959</c:v>
                </c:pt>
                <c:pt idx="129">
                  <c:v>43960</c:v>
                </c:pt>
                <c:pt idx="130">
                  <c:v>43961</c:v>
                </c:pt>
                <c:pt idx="131">
                  <c:v>43962</c:v>
                </c:pt>
                <c:pt idx="132">
                  <c:v>43963</c:v>
                </c:pt>
                <c:pt idx="133">
                  <c:v>43964</c:v>
                </c:pt>
                <c:pt idx="134">
                  <c:v>43965</c:v>
                </c:pt>
                <c:pt idx="135">
                  <c:v>43966</c:v>
                </c:pt>
                <c:pt idx="136">
                  <c:v>43967</c:v>
                </c:pt>
                <c:pt idx="137">
                  <c:v>43968</c:v>
                </c:pt>
                <c:pt idx="138">
                  <c:v>43969</c:v>
                </c:pt>
                <c:pt idx="139">
                  <c:v>43970</c:v>
                </c:pt>
                <c:pt idx="140">
                  <c:v>43971</c:v>
                </c:pt>
                <c:pt idx="141">
                  <c:v>43972</c:v>
                </c:pt>
                <c:pt idx="142">
                  <c:v>43973</c:v>
                </c:pt>
                <c:pt idx="143">
                  <c:v>43974</c:v>
                </c:pt>
                <c:pt idx="144">
                  <c:v>43975</c:v>
                </c:pt>
                <c:pt idx="145">
                  <c:v>43976</c:v>
                </c:pt>
                <c:pt idx="146">
                  <c:v>43977</c:v>
                </c:pt>
                <c:pt idx="147">
                  <c:v>43978</c:v>
                </c:pt>
                <c:pt idx="148">
                  <c:v>43979</c:v>
                </c:pt>
                <c:pt idx="149">
                  <c:v>43980</c:v>
                </c:pt>
                <c:pt idx="150">
                  <c:v>43981</c:v>
                </c:pt>
                <c:pt idx="151">
                  <c:v>43982</c:v>
                </c:pt>
                <c:pt idx="152">
                  <c:v>43983</c:v>
                </c:pt>
                <c:pt idx="153">
                  <c:v>43984</c:v>
                </c:pt>
                <c:pt idx="154">
                  <c:v>43985</c:v>
                </c:pt>
                <c:pt idx="155">
                  <c:v>43986</c:v>
                </c:pt>
                <c:pt idx="156">
                  <c:v>43987</c:v>
                </c:pt>
                <c:pt idx="157">
                  <c:v>43988</c:v>
                </c:pt>
                <c:pt idx="158">
                  <c:v>43989</c:v>
                </c:pt>
                <c:pt idx="159">
                  <c:v>43990</c:v>
                </c:pt>
                <c:pt idx="160">
                  <c:v>43991</c:v>
                </c:pt>
                <c:pt idx="161">
                  <c:v>43992</c:v>
                </c:pt>
                <c:pt idx="162">
                  <c:v>43993</c:v>
                </c:pt>
                <c:pt idx="163">
                  <c:v>43994</c:v>
                </c:pt>
                <c:pt idx="164">
                  <c:v>43995</c:v>
                </c:pt>
                <c:pt idx="165">
                  <c:v>43996</c:v>
                </c:pt>
                <c:pt idx="166">
                  <c:v>43997</c:v>
                </c:pt>
                <c:pt idx="167">
                  <c:v>43998</c:v>
                </c:pt>
                <c:pt idx="168">
                  <c:v>43999</c:v>
                </c:pt>
                <c:pt idx="169">
                  <c:v>44000</c:v>
                </c:pt>
                <c:pt idx="170">
                  <c:v>44001</c:v>
                </c:pt>
                <c:pt idx="171">
                  <c:v>44002</c:v>
                </c:pt>
                <c:pt idx="172">
                  <c:v>44003</c:v>
                </c:pt>
                <c:pt idx="173">
                  <c:v>44004</c:v>
                </c:pt>
                <c:pt idx="174">
                  <c:v>44005</c:v>
                </c:pt>
                <c:pt idx="175">
                  <c:v>44006</c:v>
                </c:pt>
                <c:pt idx="176">
                  <c:v>44007</c:v>
                </c:pt>
                <c:pt idx="177">
                  <c:v>44008</c:v>
                </c:pt>
                <c:pt idx="178">
                  <c:v>44009</c:v>
                </c:pt>
                <c:pt idx="179">
                  <c:v>44010</c:v>
                </c:pt>
                <c:pt idx="180">
                  <c:v>44011</c:v>
                </c:pt>
                <c:pt idx="181">
                  <c:v>44012</c:v>
                </c:pt>
                <c:pt idx="182">
                  <c:v>44013</c:v>
                </c:pt>
                <c:pt idx="183">
                  <c:v>44014</c:v>
                </c:pt>
                <c:pt idx="184">
                  <c:v>44015</c:v>
                </c:pt>
                <c:pt idx="185">
                  <c:v>44016</c:v>
                </c:pt>
                <c:pt idx="186">
                  <c:v>44017</c:v>
                </c:pt>
                <c:pt idx="187">
                  <c:v>44018</c:v>
                </c:pt>
                <c:pt idx="188">
                  <c:v>44019</c:v>
                </c:pt>
                <c:pt idx="189">
                  <c:v>44020</c:v>
                </c:pt>
                <c:pt idx="190">
                  <c:v>44021</c:v>
                </c:pt>
                <c:pt idx="191">
                  <c:v>44022</c:v>
                </c:pt>
                <c:pt idx="192">
                  <c:v>44023</c:v>
                </c:pt>
                <c:pt idx="193">
                  <c:v>44024</c:v>
                </c:pt>
                <c:pt idx="194">
                  <c:v>44025</c:v>
                </c:pt>
                <c:pt idx="195">
                  <c:v>44026</c:v>
                </c:pt>
                <c:pt idx="196">
                  <c:v>44027</c:v>
                </c:pt>
                <c:pt idx="197">
                  <c:v>44028</c:v>
                </c:pt>
                <c:pt idx="198">
                  <c:v>44029</c:v>
                </c:pt>
                <c:pt idx="199">
                  <c:v>44030</c:v>
                </c:pt>
                <c:pt idx="200">
                  <c:v>44031</c:v>
                </c:pt>
                <c:pt idx="201">
                  <c:v>44032</c:v>
                </c:pt>
                <c:pt idx="202">
                  <c:v>44033</c:v>
                </c:pt>
                <c:pt idx="203">
                  <c:v>44034</c:v>
                </c:pt>
                <c:pt idx="204">
                  <c:v>44035</c:v>
                </c:pt>
                <c:pt idx="205">
                  <c:v>44036</c:v>
                </c:pt>
                <c:pt idx="206">
                  <c:v>44037</c:v>
                </c:pt>
                <c:pt idx="207">
                  <c:v>44038</c:v>
                </c:pt>
                <c:pt idx="208">
                  <c:v>44039</c:v>
                </c:pt>
                <c:pt idx="209">
                  <c:v>44040</c:v>
                </c:pt>
                <c:pt idx="210">
                  <c:v>44041</c:v>
                </c:pt>
                <c:pt idx="211">
                  <c:v>44042</c:v>
                </c:pt>
                <c:pt idx="212">
                  <c:v>44043</c:v>
                </c:pt>
                <c:pt idx="213">
                  <c:v>44044</c:v>
                </c:pt>
                <c:pt idx="214">
                  <c:v>44045</c:v>
                </c:pt>
                <c:pt idx="215">
                  <c:v>44046</c:v>
                </c:pt>
                <c:pt idx="216">
                  <c:v>44047</c:v>
                </c:pt>
                <c:pt idx="217">
                  <c:v>44048</c:v>
                </c:pt>
                <c:pt idx="218">
                  <c:v>44049</c:v>
                </c:pt>
                <c:pt idx="219">
                  <c:v>44050</c:v>
                </c:pt>
                <c:pt idx="220">
                  <c:v>44051</c:v>
                </c:pt>
                <c:pt idx="221">
                  <c:v>44052</c:v>
                </c:pt>
                <c:pt idx="222">
                  <c:v>44053</c:v>
                </c:pt>
                <c:pt idx="223">
                  <c:v>44054</c:v>
                </c:pt>
                <c:pt idx="224">
                  <c:v>44055</c:v>
                </c:pt>
                <c:pt idx="225">
                  <c:v>44056</c:v>
                </c:pt>
                <c:pt idx="226">
                  <c:v>44057</c:v>
                </c:pt>
                <c:pt idx="227">
                  <c:v>44058</c:v>
                </c:pt>
                <c:pt idx="228">
                  <c:v>44059</c:v>
                </c:pt>
                <c:pt idx="229">
                  <c:v>44060</c:v>
                </c:pt>
                <c:pt idx="230">
                  <c:v>44061</c:v>
                </c:pt>
                <c:pt idx="231">
                  <c:v>44062</c:v>
                </c:pt>
                <c:pt idx="232">
                  <c:v>44063</c:v>
                </c:pt>
                <c:pt idx="233">
                  <c:v>44064</c:v>
                </c:pt>
                <c:pt idx="234">
                  <c:v>44065</c:v>
                </c:pt>
                <c:pt idx="235">
                  <c:v>44066</c:v>
                </c:pt>
                <c:pt idx="236">
                  <c:v>44067</c:v>
                </c:pt>
                <c:pt idx="237">
                  <c:v>44068</c:v>
                </c:pt>
                <c:pt idx="238">
                  <c:v>44069</c:v>
                </c:pt>
                <c:pt idx="239">
                  <c:v>44070</c:v>
                </c:pt>
                <c:pt idx="240">
                  <c:v>44071</c:v>
                </c:pt>
                <c:pt idx="241">
                  <c:v>44072</c:v>
                </c:pt>
                <c:pt idx="242">
                  <c:v>44073</c:v>
                </c:pt>
                <c:pt idx="243">
                  <c:v>44074</c:v>
                </c:pt>
                <c:pt idx="244">
                  <c:v>44075</c:v>
                </c:pt>
                <c:pt idx="245">
                  <c:v>44076</c:v>
                </c:pt>
                <c:pt idx="246">
                  <c:v>44077</c:v>
                </c:pt>
                <c:pt idx="247">
                  <c:v>44078</c:v>
                </c:pt>
                <c:pt idx="248">
                  <c:v>44079</c:v>
                </c:pt>
                <c:pt idx="249">
                  <c:v>44080</c:v>
                </c:pt>
                <c:pt idx="250">
                  <c:v>44081</c:v>
                </c:pt>
                <c:pt idx="251">
                  <c:v>44082</c:v>
                </c:pt>
                <c:pt idx="252">
                  <c:v>44083</c:v>
                </c:pt>
                <c:pt idx="253">
                  <c:v>44084</c:v>
                </c:pt>
                <c:pt idx="254">
                  <c:v>44085</c:v>
                </c:pt>
                <c:pt idx="255">
                  <c:v>44086</c:v>
                </c:pt>
                <c:pt idx="256">
                  <c:v>44087</c:v>
                </c:pt>
                <c:pt idx="257">
                  <c:v>44088</c:v>
                </c:pt>
                <c:pt idx="258">
                  <c:v>44089</c:v>
                </c:pt>
                <c:pt idx="259">
                  <c:v>44090</c:v>
                </c:pt>
                <c:pt idx="260">
                  <c:v>44091</c:v>
                </c:pt>
                <c:pt idx="261">
                  <c:v>44092</c:v>
                </c:pt>
                <c:pt idx="262">
                  <c:v>44093</c:v>
                </c:pt>
                <c:pt idx="263">
                  <c:v>44094</c:v>
                </c:pt>
                <c:pt idx="264">
                  <c:v>44095</c:v>
                </c:pt>
                <c:pt idx="265">
                  <c:v>44096</c:v>
                </c:pt>
                <c:pt idx="266">
                  <c:v>44097</c:v>
                </c:pt>
                <c:pt idx="267">
                  <c:v>44098</c:v>
                </c:pt>
                <c:pt idx="268">
                  <c:v>44099</c:v>
                </c:pt>
                <c:pt idx="269">
                  <c:v>44100</c:v>
                </c:pt>
                <c:pt idx="270">
                  <c:v>44101</c:v>
                </c:pt>
                <c:pt idx="271">
                  <c:v>44102</c:v>
                </c:pt>
                <c:pt idx="272">
                  <c:v>44103</c:v>
                </c:pt>
                <c:pt idx="273">
                  <c:v>44104</c:v>
                </c:pt>
                <c:pt idx="274">
                  <c:v>44105</c:v>
                </c:pt>
                <c:pt idx="275">
                  <c:v>44106</c:v>
                </c:pt>
                <c:pt idx="276">
                  <c:v>44107</c:v>
                </c:pt>
                <c:pt idx="277">
                  <c:v>44108</c:v>
                </c:pt>
                <c:pt idx="278">
                  <c:v>44109</c:v>
                </c:pt>
                <c:pt idx="279">
                  <c:v>44110</c:v>
                </c:pt>
                <c:pt idx="280">
                  <c:v>44111</c:v>
                </c:pt>
                <c:pt idx="281">
                  <c:v>44112</c:v>
                </c:pt>
                <c:pt idx="282">
                  <c:v>44113</c:v>
                </c:pt>
                <c:pt idx="283">
                  <c:v>44114</c:v>
                </c:pt>
                <c:pt idx="284">
                  <c:v>44115</c:v>
                </c:pt>
                <c:pt idx="285">
                  <c:v>44116</c:v>
                </c:pt>
                <c:pt idx="286">
                  <c:v>44117</c:v>
                </c:pt>
                <c:pt idx="287">
                  <c:v>44118</c:v>
                </c:pt>
                <c:pt idx="288">
                  <c:v>44119</c:v>
                </c:pt>
                <c:pt idx="289">
                  <c:v>44120</c:v>
                </c:pt>
                <c:pt idx="290">
                  <c:v>44121</c:v>
                </c:pt>
                <c:pt idx="291">
                  <c:v>44122</c:v>
                </c:pt>
                <c:pt idx="292">
                  <c:v>44123</c:v>
                </c:pt>
                <c:pt idx="293">
                  <c:v>44124</c:v>
                </c:pt>
                <c:pt idx="294">
                  <c:v>44125</c:v>
                </c:pt>
                <c:pt idx="295">
                  <c:v>44126</c:v>
                </c:pt>
                <c:pt idx="296">
                  <c:v>44127</c:v>
                </c:pt>
                <c:pt idx="297">
                  <c:v>44128</c:v>
                </c:pt>
                <c:pt idx="298">
                  <c:v>44129</c:v>
                </c:pt>
                <c:pt idx="299">
                  <c:v>44130</c:v>
                </c:pt>
                <c:pt idx="300">
                  <c:v>44131</c:v>
                </c:pt>
                <c:pt idx="301">
                  <c:v>44132</c:v>
                </c:pt>
                <c:pt idx="302">
                  <c:v>44133</c:v>
                </c:pt>
                <c:pt idx="303">
                  <c:v>44134</c:v>
                </c:pt>
                <c:pt idx="304">
                  <c:v>44135</c:v>
                </c:pt>
                <c:pt idx="305">
                  <c:v>44136</c:v>
                </c:pt>
                <c:pt idx="306">
                  <c:v>44137</c:v>
                </c:pt>
                <c:pt idx="307">
                  <c:v>44138</c:v>
                </c:pt>
                <c:pt idx="308">
                  <c:v>44139</c:v>
                </c:pt>
                <c:pt idx="309">
                  <c:v>44140</c:v>
                </c:pt>
                <c:pt idx="310">
                  <c:v>44141</c:v>
                </c:pt>
                <c:pt idx="311">
                  <c:v>44142</c:v>
                </c:pt>
                <c:pt idx="312">
                  <c:v>44143</c:v>
                </c:pt>
                <c:pt idx="313">
                  <c:v>44144</c:v>
                </c:pt>
                <c:pt idx="314">
                  <c:v>44145</c:v>
                </c:pt>
                <c:pt idx="315">
                  <c:v>44146</c:v>
                </c:pt>
                <c:pt idx="316">
                  <c:v>44147</c:v>
                </c:pt>
                <c:pt idx="317">
                  <c:v>44148</c:v>
                </c:pt>
                <c:pt idx="318">
                  <c:v>44149</c:v>
                </c:pt>
                <c:pt idx="319">
                  <c:v>44150</c:v>
                </c:pt>
                <c:pt idx="320">
                  <c:v>44151</c:v>
                </c:pt>
                <c:pt idx="321">
                  <c:v>44152</c:v>
                </c:pt>
                <c:pt idx="322">
                  <c:v>44153</c:v>
                </c:pt>
                <c:pt idx="323">
                  <c:v>44154</c:v>
                </c:pt>
                <c:pt idx="324">
                  <c:v>44155</c:v>
                </c:pt>
                <c:pt idx="325">
                  <c:v>44156</c:v>
                </c:pt>
                <c:pt idx="326">
                  <c:v>44157</c:v>
                </c:pt>
                <c:pt idx="327">
                  <c:v>44158</c:v>
                </c:pt>
                <c:pt idx="328">
                  <c:v>44159</c:v>
                </c:pt>
                <c:pt idx="329">
                  <c:v>44160</c:v>
                </c:pt>
                <c:pt idx="330">
                  <c:v>44161</c:v>
                </c:pt>
                <c:pt idx="331">
                  <c:v>44162</c:v>
                </c:pt>
                <c:pt idx="332">
                  <c:v>44163</c:v>
                </c:pt>
                <c:pt idx="333">
                  <c:v>44164</c:v>
                </c:pt>
                <c:pt idx="334">
                  <c:v>44165</c:v>
                </c:pt>
                <c:pt idx="335">
                  <c:v>44166</c:v>
                </c:pt>
                <c:pt idx="336">
                  <c:v>44167</c:v>
                </c:pt>
                <c:pt idx="337">
                  <c:v>44168</c:v>
                </c:pt>
                <c:pt idx="338">
                  <c:v>44169</c:v>
                </c:pt>
                <c:pt idx="339">
                  <c:v>44170</c:v>
                </c:pt>
                <c:pt idx="340">
                  <c:v>44171</c:v>
                </c:pt>
                <c:pt idx="341">
                  <c:v>44172</c:v>
                </c:pt>
                <c:pt idx="342">
                  <c:v>44173</c:v>
                </c:pt>
                <c:pt idx="343">
                  <c:v>44174</c:v>
                </c:pt>
                <c:pt idx="344">
                  <c:v>44175</c:v>
                </c:pt>
                <c:pt idx="345">
                  <c:v>44176</c:v>
                </c:pt>
                <c:pt idx="346">
                  <c:v>44177</c:v>
                </c:pt>
                <c:pt idx="347">
                  <c:v>44178</c:v>
                </c:pt>
                <c:pt idx="348">
                  <c:v>44179</c:v>
                </c:pt>
                <c:pt idx="349">
                  <c:v>44180</c:v>
                </c:pt>
                <c:pt idx="350">
                  <c:v>44181</c:v>
                </c:pt>
                <c:pt idx="351">
                  <c:v>44182</c:v>
                </c:pt>
                <c:pt idx="352">
                  <c:v>44183</c:v>
                </c:pt>
                <c:pt idx="353">
                  <c:v>44184</c:v>
                </c:pt>
                <c:pt idx="354">
                  <c:v>44185</c:v>
                </c:pt>
                <c:pt idx="355">
                  <c:v>44186</c:v>
                </c:pt>
                <c:pt idx="356">
                  <c:v>44187</c:v>
                </c:pt>
                <c:pt idx="357">
                  <c:v>44188</c:v>
                </c:pt>
                <c:pt idx="358">
                  <c:v>44189</c:v>
                </c:pt>
                <c:pt idx="359">
                  <c:v>44190</c:v>
                </c:pt>
                <c:pt idx="360">
                  <c:v>44191</c:v>
                </c:pt>
                <c:pt idx="361">
                  <c:v>44192</c:v>
                </c:pt>
                <c:pt idx="362">
                  <c:v>44193</c:v>
                </c:pt>
                <c:pt idx="363">
                  <c:v>44194</c:v>
                </c:pt>
                <c:pt idx="364">
                  <c:v>44195</c:v>
                </c:pt>
                <c:pt idx="365">
                  <c:v>44196</c:v>
                </c:pt>
                <c:pt idx="366">
                  <c:v>44197</c:v>
                </c:pt>
                <c:pt idx="367">
                  <c:v>44198</c:v>
                </c:pt>
                <c:pt idx="368">
                  <c:v>44199</c:v>
                </c:pt>
                <c:pt idx="369">
                  <c:v>44200</c:v>
                </c:pt>
                <c:pt idx="370">
                  <c:v>44201</c:v>
                </c:pt>
                <c:pt idx="371">
                  <c:v>44202</c:v>
                </c:pt>
                <c:pt idx="372">
                  <c:v>44203</c:v>
                </c:pt>
                <c:pt idx="373">
                  <c:v>44204</c:v>
                </c:pt>
                <c:pt idx="374">
                  <c:v>44205</c:v>
                </c:pt>
                <c:pt idx="375">
                  <c:v>44206</c:v>
                </c:pt>
                <c:pt idx="376">
                  <c:v>44207</c:v>
                </c:pt>
                <c:pt idx="377">
                  <c:v>44208</c:v>
                </c:pt>
                <c:pt idx="378">
                  <c:v>44209</c:v>
                </c:pt>
                <c:pt idx="379">
                  <c:v>44210</c:v>
                </c:pt>
                <c:pt idx="380">
                  <c:v>44211</c:v>
                </c:pt>
                <c:pt idx="381">
                  <c:v>44212</c:v>
                </c:pt>
                <c:pt idx="382">
                  <c:v>44213</c:v>
                </c:pt>
                <c:pt idx="383">
                  <c:v>44214</c:v>
                </c:pt>
                <c:pt idx="384">
                  <c:v>44215</c:v>
                </c:pt>
                <c:pt idx="385">
                  <c:v>44216</c:v>
                </c:pt>
                <c:pt idx="386">
                  <c:v>44217</c:v>
                </c:pt>
                <c:pt idx="387">
                  <c:v>44218</c:v>
                </c:pt>
                <c:pt idx="388">
                  <c:v>44219</c:v>
                </c:pt>
                <c:pt idx="389">
                  <c:v>44220</c:v>
                </c:pt>
                <c:pt idx="390">
                  <c:v>44221</c:v>
                </c:pt>
                <c:pt idx="391">
                  <c:v>44222</c:v>
                </c:pt>
                <c:pt idx="392">
                  <c:v>44223</c:v>
                </c:pt>
                <c:pt idx="393">
                  <c:v>44224</c:v>
                </c:pt>
                <c:pt idx="394">
                  <c:v>44225</c:v>
                </c:pt>
                <c:pt idx="395">
                  <c:v>44226</c:v>
                </c:pt>
                <c:pt idx="396">
                  <c:v>44227</c:v>
                </c:pt>
                <c:pt idx="397">
                  <c:v>44228</c:v>
                </c:pt>
                <c:pt idx="398">
                  <c:v>44229</c:v>
                </c:pt>
                <c:pt idx="399">
                  <c:v>44230</c:v>
                </c:pt>
                <c:pt idx="400">
                  <c:v>44231</c:v>
                </c:pt>
                <c:pt idx="401">
                  <c:v>44232</c:v>
                </c:pt>
                <c:pt idx="402">
                  <c:v>44233</c:v>
                </c:pt>
                <c:pt idx="403">
                  <c:v>44234</c:v>
                </c:pt>
                <c:pt idx="404">
                  <c:v>44235</c:v>
                </c:pt>
                <c:pt idx="405">
                  <c:v>44236</c:v>
                </c:pt>
                <c:pt idx="406">
                  <c:v>44237</c:v>
                </c:pt>
                <c:pt idx="407">
                  <c:v>44238</c:v>
                </c:pt>
                <c:pt idx="408">
                  <c:v>44239</c:v>
                </c:pt>
                <c:pt idx="409">
                  <c:v>44240</c:v>
                </c:pt>
                <c:pt idx="410">
                  <c:v>44241</c:v>
                </c:pt>
                <c:pt idx="411">
                  <c:v>44242</c:v>
                </c:pt>
                <c:pt idx="412">
                  <c:v>44243</c:v>
                </c:pt>
                <c:pt idx="413">
                  <c:v>44244</c:v>
                </c:pt>
                <c:pt idx="414">
                  <c:v>44245</c:v>
                </c:pt>
                <c:pt idx="415">
                  <c:v>44246</c:v>
                </c:pt>
                <c:pt idx="416">
                  <c:v>44247</c:v>
                </c:pt>
                <c:pt idx="417">
                  <c:v>44248</c:v>
                </c:pt>
                <c:pt idx="418">
                  <c:v>44249</c:v>
                </c:pt>
                <c:pt idx="419">
                  <c:v>44250</c:v>
                </c:pt>
                <c:pt idx="420">
                  <c:v>44251</c:v>
                </c:pt>
                <c:pt idx="421">
                  <c:v>44252</c:v>
                </c:pt>
                <c:pt idx="422">
                  <c:v>44253</c:v>
                </c:pt>
                <c:pt idx="423">
                  <c:v>44254</c:v>
                </c:pt>
                <c:pt idx="424">
                  <c:v>44255</c:v>
                </c:pt>
                <c:pt idx="425">
                  <c:v>44256</c:v>
                </c:pt>
                <c:pt idx="426">
                  <c:v>44257</c:v>
                </c:pt>
                <c:pt idx="427">
                  <c:v>44258</c:v>
                </c:pt>
                <c:pt idx="428">
                  <c:v>44259</c:v>
                </c:pt>
                <c:pt idx="429">
                  <c:v>44260</c:v>
                </c:pt>
                <c:pt idx="430">
                  <c:v>44261</c:v>
                </c:pt>
                <c:pt idx="431">
                  <c:v>44262</c:v>
                </c:pt>
                <c:pt idx="432">
                  <c:v>44263</c:v>
                </c:pt>
                <c:pt idx="433">
                  <c:v>44264</c:v>
                </c:pt>
                <c:pt idx="434">
                  <c:v>44265</c:v>
                </c:pt>
                <c:pt idx="435">
                  <c:v>44266</c:v>
                </c:pt>
                <c:pt idx="436">
                  <c:v>44267</c:v>
                </c:pt>
                <c:pt idx="437">
                  <c:v>44268</c:v>
                </c:pt>
                <c:pt idx="438">
                  <c:v>44269</c:v>
                </c:pt>
                <c:pt idx="439">
                  <c:v>44270</c:v>
                </c:pt>
                <c:pt idx="440">
                  <c:v>44271</c:v>
                </c:pt>
                <c:pt idx="441">
                  <c:v>44272</c:v>
                </c:pt>
                <c:pt idx="442">
                  <c:v>44273</c:v>
                </c:pt>
                <c:pt idx="443">
                  <c:v>44274</c:v>
                </c:pt>
                <c:pt idx="444">
                  <c:v>44275</c:v>
                </c:pt>
                <c:pt idx="445">
                  <c:v>44276</c:v>
                </c:pt>
                <c:pt idx="446">
                  <c:v>44277</c:v>
                </c:pt>
                <c:pt idx="447">
                  <c:v>44278</c:v>
                </c:pt>
                <c:pt idx="448">
                  <c:v>44279</c:v>
                </c:pt>
                <c:pt idx="449">
                  <c:v>44280</c:v>
                </c:pt>
                <c:pt idx="450">
                  <c:v>44281</c:v>
                </c:pt>
                <c:pt idx="451">
                  <c:v>44282</c:v>
                </c:pt>
                <c:pt idx="452">
                  <c:v>44283</c:v>
                </c:pt>
                <c:pt idx="453">
                  <c:v>44284</c:v>
                </c:pt>
                <c:pt idx="454">
                  <c:v>44285</c:v>
                </c:pt>
                <c:pt idx="455">
                  <c:v>44286</c:v>
                </c:pt>
                <c:pt idx="456">
                  <c:v>44287</c:v>
                </c:pt>
                <c:pt idx="457">
                  <c:v>44288</c:v>
                </c:pt>
                <c:pt idx="458">
                  <c:v>44289</c:v>
                </c:pt>
                <c:pt idx="459">
                  <c:v>44290</c:v>
                </c:pt>
                <c:pt idx="460">
                  <c:v>44291</c:v>
                </c:pt>
                <c:pt idx="461">
                  <c:v>44292</c:v>
                </c:pt>
                <c:pt idx="462">
                  <c:v>44293</c:v>
                </c:pt>
                <c:pt idx="463">
                  <c:v>44294</c:v>
                </c:pt>
                <c:pt idx="464">
                  <c:v>44295</c:v>
                </c:pt>
                <c:pt idx="465">
                  <c:v>44296</c:v>
                </c:pt>
                <c:pt idx="466">
                  <c:v>44297</c:v>
                </c:pt>
                <c:pt idx="467">
                  <c:v>44298</c:v>
                </c:pt>
                <c:pt idx="468">
                  <c:v>44299</c:v>
                </c:pt>
                <c:pt idx="469">
                  <c:v>44300</c:v>
                </c:pt>
                <c:pt idx="470">
                  <c:v>44301</c:v>
                </c:pt>
                <c:pt idx="471">
                  <c:v>44302</c:v>
                </c:pt>
                <c:pt idx="472">
                  <c:v>44303</c:v>
                </c:pt>
                <c:pt idx="473">
                  <c:v>44304</c:v>
                </c:pt>
                <c:pt idx="474">
                  <c:v>44305</c:v>
                </c:pt>
                <c:pt idx="475">
                  <c:v>44306</c:v>
                </c:pt>
                <c:pt idx="476">
                  <c:v>44307</c:v>
                </c:pt>
                <c:pt idx="477">
                  <c:v>44308</c:v>
                </c:pt>
                <c:pt idx="478">
                  <c:v>44309</c:v>
                </c:pt>
                <c:pt idx="479">
                  <c:v>44310</c:v>
                </c:pt>
                <c:pt idx="480">
                  <c:v>44311</c:v>
                </c:pt>
                <c:pt idx="481">
                  <c:v>44312</c:v>
                </c:pt>
                <c:pt idx="482">
                  <c:v>44313</c:v>
                </c:pt>
                <c:pt idx="483">
                  <c:v>44314</c:v>
                </c:pt>
                <c:pt idx="484">
                  <c:v>44315</c:v>
                </c:pt>
                <c:pt idx="485">
                  <c:v>44316</c:v>
                </c:pt>
                <c:pt idx="486">
                  <c:v>44317</c:v>
                </c:pt>
                <c:pt idx="487">
                  <c:v>44318</c:v>
                </c:pt>
                <c:pt idx="488">
                  <c:v>44319</c:v>
                </c:pt>
                <c:pt idx="489">
                  <c:v>44320</c:v>
                </c:pt>
                <c:pt idx="490">
                  <c:v>44321</c:v>
                </c:pt>
                <c:pt idx="491">
                  <c:v>44322</c:v>
                </c:pt>
                <c:pt idx="492">
                  <c:v>44323</c:v>
                </c:pt>
                <c:pt idx="493">
                  <c:v>44324</c:v>
                </c:pt>
                <c:pt idx="494">
                  <c:v>44325</c:v>
                </c:pt>
                <c:pt idx="495">
                  <c:v>44326</c:v>
                </c:pt>
                <c:pt idx="496">
                  <c:v>44327</c:v>
                </c:pt>
                <c:pt idx="497">
                  <c:v>44328</c:v>
                </c:pt>
                <c:pt idx="498">
                  <c:v>44329</c:v>
                </c:pt>
                <c:pt idx="499">
                  <c:v>44330</c:v>
                </c:pt>
                <c:pt idx="500">
                  <c:v>44331</c:v>
                </c:pt>
                <c:pt idx="501">
                  <c:v>44332</c:v>
                </c:pt>
                <c:pt idx="502">
                  <c:v>44333</c:v>
                </c:pt>
                <c:pt idx="503">
                  <c:v>44334</c:v>
                </c:pt>
                <c:pt idx="504">
                  <c:v>44335</c:v>
                </c:pt>
                <c:pt idx="505">
                  <c:v>44336</c:v>
                </c:pt>
                <c:pt idx="506">
                  <c:v>44337</c:v>
                </c:pt>
                <c:pt idx="507">
                  <c:v>44338</c:v>
                </c:pt>
                <c:pt idx="508">
                  <c:v>44339</c:v>
                </c:pt>
                <c:pt idx="509">
                  <c:v>44340</c:v>
                </c:pt>
                <c:pt idx="510">
                  <c:v>44341</c:v>
                </c:pt>
                <c:pt idx="511">
                  <c:v>44342</c:v>
                </c:pt>
                <c:pt idx="512">
                  <c:v>44343</c:v>
                </c:pt>
                <c:pt idx="513">
                  <c:v>44344</c:v>
                </c:pt>
                <c:pt idx="514">
                  <c:v>44345</c:v>
                </c:pt>
                <c:pt idx="515">
                  <c:v>44346</c:v>
                </c:pt>
                <c:pt idx="516">
                  <c:v>44347</c:v>
                </c:pt>
                <c:pt idx="517">
                  <c:v>44348</c:v>
                </c:pt>
                <c:pt idx="518">
                  <c:v>44349</c:v>
                </c:pt>
                <c:pt idx="519">
                  <c:v>44350</c:v>
                </c:pt>
                <c:pt idx="520">
                  <c:v>44351</c:v>
                </c:pt>
                <c:pt idx="521">
                  <c:v>44352</c:v>
                </c:pt>
                <c:pt idx="522">
                  <c:v>44353</c:v>
                </c:pt>
                <c:pt idx="523">
                  <c:v>44354</c:v>
                </c:pt>
                <c:pt idx="524">
                  <c:v>44355</c:v>
                </c:pt>
                <c:pt idx="525">
                  <c:v>44356</c:v>
                </c:pt>
                <c:pt idx="526">
                  <c:v>44357</c:v>
                </c:pt>
                <c:pt idx="527">
                  <c:v>44358</c:v>
                </c:pt>
                <c:pt idx="528">
                  <c:v>44359</c:v>
                </c:pt>
                <c:pt idx="529">
                  <c:v>44360</c:v>
                </c:pt>
                <c:pt idx="530">
                  <c:v>44361</c:v>
                </c:pt>
                <c:pt idx="531">
                  <c:v>44362</c:v>
                </c:pt>
                <c:pt idx="532">
                  <c:v>44363</c:v>
                </c:pt>
                <c:pt idx="533">
                  <c:v>44364</c:v>
                </c:pt>
                <c:pt idx="534">
                  <c:v>44365</c:v>
                </c:pt>
                <c:pt idx="535">
                  <c:v>44366</c:v>
                </c:pt>
                <c:pt idx="536">
                  <c:v>44367</c:v>
                </c:pt>
                <c:pt idx="537">
                  <c:v>44368</c:v>
                </c:pt>
                <c:pt idx="538">
                  <c:v>44369</c:v>
                </c:pt>
                <c:pt idx="539">
                  <c:v>44370</c:v>
                </c:pt>
                <c:pt idx="540">
                  <c:v>44371</c:v>
                </c:pt>
                <c:pt idx="541">
                  <c:v>44372</c:v>
                </c:pt>
                <c:pt idx="542">
                  <c:v>44373</c:v>
                </c:pt>
                <c:pt idx="543">
                  <c:v>44374</c:v>
                </c:pt>
                <c:pt idx="544">
                  <c:v>44375</c:v>
                </c:pt>
                <c:pt idx="545">
                  <c:v>44376</c:v>
                </c:pt>
              </c:numCache>
            </c:numRef>
          </c:cat>
          <c:val>
            <c:numRef>
              <c:f>Sheet3!$CN$3:$CN$548</c:f>
              <c:numCache>
                <c:formatCode>General</c:formatCode>
                <c:ptCount val="546"/>
                <c:pt idx="397">
                  <c:v>200</c:v>
                </c:pt>
                <c:pt idx="398">
                  <c:v>200</c:v>
                </c:pt>
                <c:pt idx="399">
                  <c:v>200</c:v>
                </c:pt>
                <c:pt idx="400">
                  <c:v>200</c:v>
                </c:pt>
                <c:pt idx="401">
                  <c:v>200</c:v>
                </c:pt>
                <c:pt idx="402">
                  <c:v>200</c:v>
                </c:pt>
                <c:pt idx="403">
                  <c:v>200</c:v>
                </c:pt>
                <c:pt idx="404">
                  <c:v>200</c:v>
                </c:pt>
                <c:pt idx="405">
                  <c:v>200</c:v>
                </c:pt>
                <c:pt idx="406">
                  <c:v>200</c:v>
                </c:pt>
                <c:pt idx="407">
                  <c:v>200</c:v>
                </c:pt>
                <c:pt idx="408">
                  <c:v>200</c:v>
                </c:pt>
                <c:pt idx="409">
                  <c:v>200</c:v>
                </c:pt>
                <c:pt idx="410">
                  <c:v>200</c:v>
                </c:pt>
                <c:pt idx="411">
                  <c:v>200</c:v>
                </c:pt>
                <c:pt idx="412">
                  <c:v>200</c:v>
                </c:pt>
                <c:pt idx="413">
                  <c:v>200</c:v>
                </c:pt>
                <c:pt idx="414">
                  <c:v>200</c:v>
                </c:pt>
                <c:pt idx="415">
                  <c:v>200</c:v>
                </c:pt>
                <c:pt idx="416">
                  <c:v>200</c:v>
                </c:pt>
                <c:pt idx="417">
                  <c:v>200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5A-9CC8-4140-B968-02DA341257F4}"/>
            </c:ext>
          </c:extLst>
        </c:ser>
        <c:ser>
          <c:idx val="91"/>
          <c:order val="91"/>
          <c:tx>
            <c:strRef>
              <c:f>Sheet3!$CO$2</c:f>
              <c:strCache>
                <c:ptCount val="1"/>
                <c:pt idx="0">
                  <c:v>喜福金牛迎新春-鸿运牌桌礼</c:v>
                </c:pt>
              </c:strCache>
            </c:strRef>
          </c:tx>
          <c:spPr>
            <a:ln w="28575" cap="rnd">
              <a:solidFill>
                <a:schemeClr val="accent2">
                  <a:lumMod val="70000"/>
                  <a:lumOff val="3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Sheet3!$A$3:$A$548</c:f>
              <c:numCache>
                <c:formatCode>m/d/yyyy</c:formatCode>
                <c:ptCount val="546"/>
                <c:pt idx="0">
                  <c:v>43831</c:v>
                </c:pt>
                <c:pt idx="1">
                  <c:v>43832</c:v>
                </c:pt>
                <c:pt idx="2">
                  <c:v>43833</c:v>
                </c:pt>
                <c:pt idx="3">
                  <c:v>43834</c:v>
                </c:pt>
                <c:pt idx="4">
                  <c:v>43835</c:v>
                </c:pt>
                <c:pt idx="5">
                  <c:v>43836</c:v>
                </c:pt>
                <c:pt idx="6">
                  <c:v>43837</c:v>
                </c:pt>
                <c:pt idx="7">
                  <c:v>43838</c:v>
                </c:pt>
                <c:pt idx="8">
                  <c:v>43839</c:v>
                </c:pt>
                <c:pt idx="9">
                  <c:v>43840</c:v>
                </c:pt>
                <c:pt idx="10">
                  <c:v>43841</c:v>
                </c:pt>
                <c:pt idx="11">
                  <c:v>43842</c:v>
                </c:pt>
                <c:pt idx="12">
                  <c:v>43843</c:v>
                </c:pt>
                <c:pt idx="13">
                  <c:v>43844</c:v>
                </c:pt>
                <c:pt idx="14">
                  <c:v>43845</c:v>
                </c:pt>
                <c:pt idx="15">
                  <c:v>43846</c:v>
                </c:pt>
                <c:pt idx="16">
                  <c:v>43847</c:v>
                </c:pt>
                <c:pt idx="17">
                  <c:v>43848</c:v>
                </c:pt>
                <c:pt idx="18">
                  <c:v>43849</c:v>
                </c:pt>
                <c:pt idx="19">
                  <c:v>43850</c:v>
                </c:pt>
                <c:pt idx="20">
                  <c:v>43851</c:v>
                </c:pt>
                <c:pt idx="21">
                  <c:v>43852</c:v>
                </c:pt>
                <c:pt idx="22">
                  <c:v>43853</c:v>
                </c:pt>
                <c:pt idx="23">
                  <c:v>43854</c:v>
                </c:pt>
                <c:pt idx="24">
                  <c:v>43855</c:v>
                </c:pt>
                <c:pt idx="25">
                  <c:v>43856</c:v>
                </c:pt>
                <c:pt idx="26">
                  <c:v>43857</c:v>
                </c:pt>
                <c:pt idx="27">
                  <c:v>43858</c:v>
                </c:pt>
                <c:pt idx="28">
                  <c:v>43859</c:v>
                </c:pt>
                <c:pt idx="29">
                  <c:v>43860</c:v>
                </c:pt>
                <c:pt idx="30">
                  <c:v>43861</c:v>
                </c:pt>
                <c:pt idx="31">
                  <c:v>43862</c:v>
                </c:pt>
                <c:pt idx="32">
                  <c:v>43863</c:v>
                </c:pt>
                <c:pt idx="33">
                  <c:v>43864</c:v>
                </c:pt>
                <c:pt idx="34">
                  <c:v>43865</c:v>
                </c:pt>
                <c:pt idx="35">
                  <c:v>43866</c:v>
                </c:pt>
                <c:pt idx="36">
                  <c:v>43867</c:v>
                </c:pt>
                <c:pt idx="37">
                  <c:v>43868</c:v>
                </c:pt>
                <c:pt idx="38">
                  <c:v>43869</c:v>
                </c:pt>
                <c:pt idx="39">
                  <c:v>43870</c:v>
                </c:pt>
                <c:pt idx="40">
                  <c:v>43871</c:v>
                </c:pt>
                <c:pt idx="41">
                  <c:v>43872</c:v>
                </c:pt>
                <c:pt idx="42">
                  <c:v>43873</c:v>
                </c:pt>
                <c:pt idx="43">
                  <c:v>43874</c:v>
                </c:pt>
                <c:pt idx="44">
                  <c:v>43875</c:v>
                </c:pt>
                <c:pt idx="45">
                  <c:v>43876</c:v>
                </c:pt>
                <c:pt idx="46">
                  <c:v>43877</c:v>
                </c:pt>
                <c:pt idx="47">
                  <c:v>43878</c:v>
                </c:pt>
                <c:pt idx="48">
                  <c:v>43879</c:v>
                </c:pt>
                <c:pt idx="49">
                  <c:v>43880</c:v>
                </c:pt>
                <c:pt idx="50">
                  <c:v>43881</c:v>
                </c:pt>
                <c:pt idx="51">
                  <c:v>43882</c:v>
                </c:pt>
                <c:pt idx="52">
                  <c:v>43883</c:v>
                </c:pt>
                <c:pt idx="53">
                  <c:v>43884</c:v>
                </c:pt>
                <c:pt idx="54">
                  <c:v>43885</c:v>
                </c:pt>
                <c:pt idx="55">
                  <c:v>43886</c:v>
                </c:pt>
                <c:pt idx="56">
                  <c:v>43887</c:v>
                </c:pt>
                <c:pt idx="57">
                  <c:v>43888</c:v>
                </c:pt>
                <c:pt idx="58">
                  <c:v>43889</c:v>
                </c:pt>
                <c:pt idx="59">
                  <c:v>43890</c:v>
                </c:pt>
                <c:pt idx="60">
                  <c:v>43891</c:v>
                </c:pt>
                <c:pt idx="61">
                  <c:v>43892</c:v>
                </c:pt>
                <c:pt idx="62">
                  <c:v>43893</c:v>
                </c:pt>
                <c:pt idx="63">
                  <c:v>43894</c:v>
                </c:pt>
                <c:pt idx="64">
                  <c:v>43895</c:v>
                </c:pt>
                <c:pt idx="65">
                  <c:v>43896</c:v>
                </c:pt>
                <c:pt idx="66">
                  <c:v>43897</c:v>
                </c:pt>
                <c:pt idx="67">
                  <c:v>43898</c:v>
                </c:pt>
                <c:pt idx="68">
                  <c:v>43899</c:v>
                </c:pt>
                <c:pt idx="69">
                  <c:v>43900</c:v>
                </c:pt>
                <c:pt idx="70">
                  <c:v>43901</c:v>
                </c:pt>
                <c:pt idx="71">
                  <c:v>43902</c:v>
                </c:pt>
                <c:pt idx="72">
                  <c:v>43903</c:v>
                </c:pt>
                <c:pt idx="73">
                  <c:v>43904</c:v>
                </c:pt>
                <c:pt idx="74">
                  <c:v>43905</c:v>
                </c:pt>
                <c:pt idx="75">
                  <c:v>43906</c:v>
                </c:pt>
                <c:pt idx="76">
                  <c:v>43907</c:v>
                </c:pt>
                <c:pt idx="77">
                  <c:v>43908</c:v>
                </c:pt>
                <c:pt idx="78">
                  <c:v>43909</c:v>
                </c:pt>
                <c:pt idx="79">
                  <c:v>43910</c:v>
                </c:pt>
                <c:pt idx="80">
                  <c:v>43911</c:v>
                </c:pt>
                <c:pt idx="81">
                  <c:v>43912</c:v>
                </c:pt>
                <c:pt idx="82">
                  <c:v>43913</c:v>
                </c:pt>
                <c:pt idx="83">
                  <c:v>43914</c:v>
                </c:pt>
                <c:pt idx="84">
                  <c:v>43915</c:v>
                </c:pt>
                <c:pt idx="85">
                  <c:v>43916</c:v>
                </c:pt>
                <c:pt idx="86">
                  <c:v>43917</c:v>
                </c:pt>
                <c:pt idx="87">
                  <c:v>43918</c:v>
                </c:pt>
                <c:pt idx="88">
                  <c:v>43919</c:v>
                </c:pt>
                <c:pt idx="89">
                  <c:v>43920</c:v>
                </c:pt>
                <c:pt idx="90">
                  <c:v>43921</c:v>
                </c:pt>
                <c:pt idx="91">
                  <c:v>43922</c:v>
                </c:pt>
                <c:pt idx="92">
                  <c:v>43923</c:v>
                </c:pt>
                <c:pt idx="93">
                  <c:v>43924</c:v>
                </c:pt>
                <c:pt idx="94">
                  <c:v>43925</c:v>
                </c:pt>
                <c:pt idx="95">
                  <c:v>43926</c:v>
                </c:pt>
                <c:pt idx="96">
                  <c:v>43927</c:v>
                </c:pt>
                <c:pt idx="97">
                  <c:v>43928</c:v>
                </c:pt>
                <c:pt idx="98">
                  <c:v>43929</c:v>
                </c:pt>
                <c:pt idx="99">
                  <c:v>43930</c:v>
                </c:pt>
                <c:pt idx="100">
                  <c:v>43931</c:v>
                </c:pt>
                <c:pt idx="101">
                  <c:v>43932</c:v>
                </c:pt>
                <c:pt idx="102">
                  <c:v>43933</c:v>
                </c:pt>
                <c:pt idx="103">
                  <c:v>43934</c:v>
                </c:pt>
                <c:pt idx="104">
                  <c:v>43935</c:v>
                </c:pt>
                <c:pt idx="105">
                  <c:v>43936</c:v>
                </c:pt>
                <c:pt idx="106">
                  <c:v>43937</c:v>
                </c:pt>
                <c:pt idx="107">
                  <c:v>43938</c:v>
                </c:pt>
                <c:pt idx="108">
                  <c:v>43939</c:v>
                </c:pt>
                <c:pt idx="109">
                  <c:v>43940</c:v>
                </c:pt>
                <c:pt idx="110">
                  <c:v>43941</c:v>
                </c:pt>
                <c:pt idx="111">
                  <c:v>43942</c:v>
                </c:pt>
                <c:pt idx="112">
                  <c:v>43943</c:v>
                </c:pt>
                <c:pt idx="113">
                  <c:v>43944</c:v>
                </c:pt>
                <c:pt idx="114">
                  <c:v>43945</c:v>
                </c:pt>
                <c:pt idx="115">
                  <c:v>43946</c:v>
                </c:pt>
                <c:pt idx="116">
                  <c:v>43947</c:v>
                </c:pt>
                <c:pt idx="117">
                  <c:v>43948</c:v>
                </c:pt>
                <c:pt idx="118">
                  <c:v>43949</c:v>
                </c:pt>
                <c:pt idx="119">
                  <c:v>43950</c:v>
                </c:pt>
                <c:pt idx="120">
                  <c:v>43951</c:v>
                </c:pt>
                <c:pt idx="121">
                  <c:v>43952</c:v>
                </c:pt>
                <c:pt idx="122">
                  <c:v>43953</c:v>
                </c:pt>
                <c:pt idx="123">
                  <c:v>43954</c:v>
                </c:pt>
                <c:pt idx="124">
                  <c:v>43955</c:v>
                </c:pt>
                <c:pt idx="125">
                  <c:v>43956</c:v>
                </c:pt>
                <c:pt idx="126">
                  <c:v>43957</c:v>
                </c:pt>
                <c:pt idx="127">
                  <c:v>43958</c:v>
                </c:pt>
                <c:pt idx="128">
                  <c:v>43959</c:v>
                </c:pt>
                <c:pt idx="129">
                  <c:v>43960</c:v>
                </c:pt>
                <c:pt idx="130">
                  <c:v>43961</c:v>
                </c:pt>
                <c:pt idx="131">
                  <c:v>43962</c:v>
                </c:pt>
                <c:pt idx="132">
                  <c:v>43963</c:v>
                </c:pt>
                <c:pt idx="133">
                  <c:v>43964</c:v>
                </c:pt>
                <c:pt idx="134">
                  <c:v>43965</c:v>
                </c:pt>
                <c:pt idx="135">
                  <c:v>43966</c:v>
                </c:pt>
                <c:pt idx="136">
                  <c:v>43967</c:v>
                </c:pt>
                <c:pt idx="137">
                  <c:v>43968</c:v>
                </c:pt>
                <c:pt idx="138">
                  <c:v>43969</c:v>
                </c:pt>
                <c:pt idx="139">
                  <c:v>43970</c:v>
                </c:pt>
                <c:pt idx="140">
                  <c:v>43971</c:v>
                </c:pt>
                <c:pt idx="141">
                  <c:v>43972</c:v>
                </c:pt>
                <c:pt idx="142">
                  <c:v>43973</c:v>
                </c:pt>
                <c:pt idx="143">
                  <c:v>43974</c:v>
                </c:pt>
                <c:pt idx="144">
                  <c:v>43975</c:v>
                </c:pt>
                <c:pt idx="145">
                  <c:v>43976</c:v>
                </c:pt>
                <c:pt idx="146">
                  <c:v>43977</c:v>
                </c:pt>
                <c:pt idx="147">
                  <c:v>43978</c:v>
                </c:pt>
                <c:pt idx="148">
                  <c:v>43979</c:v>
                </c:pt>
                <c:pt idx="149">
                  <c:v>43980</c:v>
                </c:pt>
                <c:pt idx="150">
                  <c:v>43981</c:v>
                </c:pt>
                <c:pt idx="151">
                  <c:v>43982</c:v>
                </c:pt>
                <c:pt idx="152">
                  <c:v>43983</c:v>
                </c:pt>
                <c:pt idx="153">
                  <c:v>43984</c:v>
                </c:pt>
                <c:pt idx="154">
                  <c:v>43985</c:v>
                </c:pt>
                <c:pt idx="155">
                  <c:v>43986</c:v>
                </c:pt>
                <c:pt idx="156">
                  <c:v>43987</c:v>
                </c:pt>
                <c:pt idx="157">
                  <c:v>43988</c:v>
                </c:pt>
                <c:pt idx="158">
                  <c:v>43989</c:v>
                </c:pt>
                <c:pt idx="159">
                  <c:v>43990</c:v>
                </c:pt>
                <c:pt idx="160">
                  <c:v>43991</c:v>
                </c:pt>
                <c:pt idx="161">
                  <c:v>43992</c:v>
                </c:pt>
                <c:pt idx="162">
                  <c:v>43993</c:v>
                </c:pt>
                <c:pt idx="163">
                  <c:v>43994</c:v>
                </c:pt>
                <c:pt idx="164">
                  <c:v>43995</c:v>
                </c:pt>
                <c:pt idx="165">
                  <c:v>43996</c:v>
                </c:pt>
                <c:pt idx="166">
                  <c:v>43997</c:v>
                </c:pt>
                <c:pt idx="167">
                  <c:v>43998</c:v>
                </c:pt>
                <c:pt idx="168">
                  <c:v>43999</c:v>
                </c:pt>
                <c:pt idx="169">
                  <c:v>44000</c:v>
                </c:pt>
                <c:pt idx="170">
                  <c:v>44001</c:v>
                </c:pt>
                <c:pt idx="171">
                  <c:v>44002</c:v>
                </c:pt>
                <c:pt idx="172">
                  <c:v>44003</c:v>
                </c:pt>
                <c:pt idx="173">
                  <c:v>44004</c:v>
                </c:pt>
                <c:pt idx="174">
                  <c:v>44005</c:v>
                </c:pt>
                <c:pt idx="175">
                  <c:v>44006</c:v>
                </c:pt>
                <c:pt idx="176">
                  <c:v>44007</c:v>
                </c:pt>
                <c:pt idx="177">
                  <c:v>44008</c:v>
                </c:pt>
                <c:pt idx="178">
                  <c:v>44009</c:v>
                </c:pt>
                <c:pt idx="179">
                  <c:v>44010</c:v>
                </c:pt>
                <c:pt idx="180">
                  <c:v>44011</c:v>
                </c:pt>
                <c:pt idx="181">
                  <c:v>44012</c:v>
                </c:pt>
                <c:pt idx="182">
                  <c:v>44013</c:v>
                </c:pt>
                <c:pt idx="183">
                  <c:v>44014</c:v>
                </c:pt>
                <c:pt idx="184">
                  <c:v>44015</c:v>
                </c:pt>
                <c:pt idx="185">
                  <c:v>44016</c:v>
                </c:pt>
                <c:pt idx="186">
                  <c:v>44017</c:v>
                </c:pt>
                <c:pt idx="187">
                  <c:v>44018</c:v>
                </c:pt>
                <c:pt idx="188">
                  <c:v>44019</c:v>
                </c:pt>
                <c:pt idx="189">
                  <c:v>44020</c:v>
                </c:pt>
                <c:pt idx="190">
                  <c:v>44021</c:v>
                </c:pt>
                <c:pt idx="191">
                  <c:v>44022</c:v>
                </c:pt>
                <c:pt idx="192">
                  <c:v>44023</c:v>
                </c:pt>
                <c:pt idx="193">
                  <c:v>44024</c:v>
                </c:pt>
                <c:pt idx="194">
                  <c:v>44025</c:v>
                </c:pt>
                <c:pt idx="195">
                  <c:v>44026</c:v>
                </c:pt>
                <c:pt idx="196">
                  <c:v>44027</c:v>
                </c:pt>
                <c:pt idx="197">
                  <c:v>44028</c:v>
                </c:pt>
                <c:pt idx="198">
                  <c:v>44029</c:v>
                </c:pt>
                <c:pt idx="199">
                  <c:v>44030</c:v>
                </c:pt>
                <c:pt idx="200">
                  <c:v>44031</c:v>
                </c:pt>
                <c:pt idx="201">
                  <c:v>44032</c:v>
                </c:pt>
                <c:pt idx="202">
                  <c:v>44033</c:v>
                </c:pt>
                <c:pt idx="203">
                  <c:v>44034</c:v>
                </c:pt>
                <c:pt idx="204">
                  <c:v>44035</c:v>
                </c:pt>
                <c:pt idx="205">
                  <c:v>44036</c:v>
                </c:pt>
                <c:pt idx="206">
                  <c:v>44037</c:v>
                </c:pt>
                <c:pt idx="207">
                  <c:v>44038</c:v>
                </c:pt>
                <c:pt idx="208">
                  <c:v>44039</c:v>
                </c:pt>
                <c:pt idx="209">
                  <c:v>44040</c:v>
                </c:pt>
                <c:pt idx="210">
                  <c:v>44041</c:v>
                </c:pt>
                <c:pt idx="211">
                  <c:v>44042</c:v>
                </c:pt>
                <c:pt idx="212">
                  <c:v>44043</c:v>
                </c:pt>
                <c:pt idx="213">
                  <c:v>44044</c:v>
                </c:pt>
                <c:pt idx="214">
                  <c:v>44045</c:v>
                </c:pt>
                <c:pt idx="215">
                  <c:v>44046</c:v>
                </c:pt>
                <c:pt idx="216">
                  <c:v>44047</c:v>
                </c:pt>
                <c:pt idx="217">
                  <c:v>44048</c:v>
                </c:pt>
                <c:pt idx="218">
                  <c:v>44049</c:v>
                </c:pt>
                <c:pt idx="219">
                  <c:v>44050</c:v>
                </c:pt>
                <c:pt idx="220">
                  <c:v>44051</c:v>
                </c:pt>
                <c:pt idx="221">
                  <c:v>44052</c:v>
                </c:pt>
                <c:pt idx="222">
                  <c:v>44053</c:v>
                </c:pt>
                <c:pt idx="223">
                  <c:v>44054</c:v>
                </c:pt>
                <c:pt idx="224">
                  <c:v>44055</c:v>
                </c:pt>
                <c:pt idx="225">
                  <c:v>44056</c:v>
                </c:pt>
                <c:pt idx="226">
                  <c:v>44057</c:v>
                </c:pt>
                <c:pt idx="227">
                  <c:v>44058</c:v>
                </c:pt>
                <c:pt idx="228">
                  <c:v>44059</c:v>
                </c:pt>
                <c:pt idx="229">
                  <c:v>44060</c:v>
                </c:pt>
                <c:pt idx="230">
                  <c:v>44061</c:v>
                </c:pt>
                <c:pt idx="231">
                  <c:v>44062</c:v>
                </c:pt>
                <c:pt idx="232">
                  <c:v>44063</c:v>
                </c:pt>
                <c:pt idx="233">
                  <c:v>44064</c:v>
                </c:pt>
                <c:pt idx="234">
                  <c:v>44065</c:v>
                </c:pt>
                <c:pt idx="235">
                  <c:v>44066</c:v>
                </c:pt>
                <c:pt idx="236">
                  <c:v>44067</c:v>
                </c:pt>
                <c:pt idx="237">
                  <c:v>44068</c:v>
                </c:pt>
                <c:pt idx="238">
                  <c:v>44069</c:v>
                </c:pt>
                <c:pt idx="239">
                  <c:v>44070</c:v>
                </c:pt>
                <c:pt idx="240">
                  <c:v>44071</c:v>
                </c:pt>
                <c:pt idx="241">
                  <c:v>44072</c:v>
                </c:pt>
                <c:pt idx="242">
                  <c:v>44073</c:v>
                </c:pt>
                <c:pt idx="243">
                  <c:v>44074</c:v>
                </c:pt>
                <c:pt idx="244">
                  <c:v>44075</c:v>
                </c:pt>
                <c:pt idx="245">
                  <c:v>44076</c:v>
                </c:pt>
                <c:pt idx="246">
                  <c:v>44077</c:v>
                </c:pt>
                <c:pt idx="247">
                  <c:v>44078</c:v>
                </c:pt>
                <c:pt idx="248">
                  <c:v>44079</c:v>
                </c:pt>
                <c:pt idx="249">
                  <c:v>44080</c:v>
                </c:pt>
                <c:pt idx="250">
                  <c:v>44081</c:v>
                </c:pt>
                <c:pt idx="251">
                  <c:v>44082</c:v>
                </c:pt>
                <c:pt idx="252">
                  <c:v>44083</c:v>
                </c:pt>
                <c:pt idx="253">
                  <c:v>44084</c:v>
                </c:pt>
                <c:pt idx="254">
                  <c:v>44085</c:v>
                </c:pt>
                <c:pt idx="255">
                  <c:v>44086</c:v>
                </c:pt>
                <c:pt idx="256">
                  <c:v>44087</c:v>
                </c:pt>
                <c:pt idx="257">
                  <c:v>44088</c:v>
                </c:pt>
                <c:pt idx="258">
                  <c:v>44089</c:v>
                </c:pt>
                <c:pt idx="259">
                  <c:v>44090</c:v>
                </c:pt>
                <c:pt idx="260">
                  <c:v>44091</c:v>
                </c:pt>
                <c:pt idx="261">
                  <c:v>44092</c:v>
                </c:pt>
                <c:pt idx="262">
                  <c:v>44093</c:v>
                </c:pt>
                <c:pt idx="263">
                  <c:v>44094</c:v>
                </c:pt>
                <c:pt idx="264">
                  <c:v>44095</c:v>
                </c:pt>
                <c:pt idx="265">
                  <c:v>44096</c:v>
                </c:pt>
                <c:pt idx="266">
                  <c:v>44097</c:v>
                </c:pt>
                <c:pt idx="267">
                  <c:v>44098</c:v>
                </c:pt>
                <c:pt idx="268">
                  <c:v>44099</c:v>
                </c:pt>
                <c:pt idx="269">
                  <c:v>44100</c:v>
                </c:pt>
                <c:pt idx="270">
                  <c:v>44101</c:v>
                </c:pt>
                <c:pt idx="271">
                  <c:v>44102</c:v>
                </c:pt>
                <c:pt idx="272">
                  <c:v>44103</c:v>
                </c:pt>
                <c:pt idx="273">
                  <c:v>44104</c:v>
                </c:pt>
                <c:pt idx="274">
                  <c:v>44105</c:v>
                </c:pt>
                <c:pt idx="275">
                  <c:v>44106</c:v>
                </c:pt>
                <c:pt idx="276">
                  <c:v>44107</c:v>
                </c:pt>
                <c:pt idx="277">
                  <c:v>44108</c:v>
                </c:pt>
                <c:pt idx="278">
                  <c:v>44109</c:v>
                </c:pt>
                <c:pt idx="279">
                  <c:v>44110</c:v>
                </c:pt>
                <c:pt idx="280">
                  <c:v>44111</c:v>
                </c:pt>
                <c:pt idx="281">
                  <c:v>44112</c:v>
                </c:pt>
                <c:pt idx="282">
                  <c:v>44113</c:v>
                </c:pt>
                <c:pt idx="283">
                  <c:v>44114</c:v>
                </c:pt>
                <c:pt idx="284">
                  <c:v>44115</c:v>
                </c:pt>
                <c:pt idx="285">
                  <c:v>44116</c:v>
                </c:pt>
                <c:pt idx="286">
                  <c:v>44117</c:v>
                </c:pt>
                <c:pt idx="287">
                  <c:v>44118</c:v>
                </c:pt>
                <c:pt idx="288">
                  <c:v>44119</c:v>
                </c:pt>
                <c:pt idx="289">
                  <c:v>44120</c:v>
                </c:pt>
                <c:pt idx="290">
                  <c:v>44121</c:v>
                </c:pt>
                <c:pt idx="291">
                  <c:v>44122</c:v>
                </c:pt>
                <c:pt idx="292">
                  <c:v>44123</c:v>
                </c:pt>
                <c:pt idx="293">
                  <c:v>44124</c:v>
                </c:pt>
                <c:pt idx="294">
                  <c:v>44125</c:v>
                </c:pt>
                <c:pt idx="295">
                  <c:v>44126</c:v>
                </c:pt>
                <c:pt idx="296">
                  <c:v>44127</c:v>
                </c:pt>
                <c:pt idx="297">
                  <c:v>44128</c:v>
                </c:pt>
                <c:pt idx="298">
                  <c:v>44129</c:v>
                </c:pt>
                <c:pt idx="299">
                  <c:v>44130</c:v>
                </c:pt>
                <c:pt idx="300">
                  <c:v>44131</c:v>
                </c:pt>
                <c:pt idx="301">
                  <c:v>44132</c:v>
                </c:pt>
                <c:pt idx="302">
                  <c:v>44133</c:v>
                </c:pt>
                <c:pt idx="303">
                  <c:v>44134</c:v>
                </c:pt>
                <c:pt idx="304">
                  <c:v>44135</c:v>
                </c:pt>
                <c:pt idx="305">
                  <c:v>44136</c:v>
                </c:pt>
                <c:pt idx="306">
                  <c:v>44137</c:v>
                </c:pt>
                <c:pt idx="307">
                  <c:v>44138</c:v>
                </c:pt>
                <c:pt idx="308">
                  <c:v>44139</c:v>
                </c:pt>
                <c:pt idx="309">
                  <c:v>44140</c:v>
                </c:pt>
                <c:pt idx="310">
                  <c:v>44141</c:v>
                </c:pt>
                <c:pt idx="311">
                  <c:v>44142</c:v>
                </c:pt>
                <c:pt idx="312">
                  <c:v>44143</c:v>
                </c:pt>
                <c:pt idx="313">
                  <c:v>44144</c:v>
                </c:pt>
                <c:pt idx="314">
                  <c:v>44145</c:v>
                </c:pt>
                <c:pt idx="315">
                  <c:v>44146</c:v>
                </c:pt>
                <c:pt idx="316">
                  <c:v>44147</c:v>
                </c:pt>
                <c:pt idx="317">
                  <c:v>44148</c:v>
                </c:pt>
                <c:pt idx="318">
                  <c:v>44149</c:v>
                </c:pt>
                <c:pt idx="319">
                  <c:v>44150</c:v>
                </c:pt>
                <c:pt idx="320">
                  <c:v>44151</c:v>
                </c:pt>
                <c:pt idx="321">
                  <c:v>44152</c:v>
                </c:pt>
                <c:pt idx="322">
                  <c:v>44153</c:v>
                </c:pt>
                <c:pt idx="323">
                  <c:v>44154</c:v>
                </c:pt>
                <c:pt idx="324">
                  <c:v>44155</c:v>
                </c:pt>
                <c:pt idx="325">
                  <c:v>44156</c:v>
                </c:pt>
                <c:pt idx="326">
                  <c:v>44157</c:v>
                </c:pt>
                <c:pt idx="327">
                  <c:v>44158</c:v>
                </c:pt>
                <c:pt idx="328">
                  <c:v>44159</c:v>
                </c:pt>
                <c:pt idx="329">
                  <c:v>44160</c:v>
                </c:pt>
                <c:pt idx="330">
                  <c:v>44161</c:v>
                </c:pt>
                <c:pt idx="331">
                  <c:v>44162</c:v>
                </c:pt>
                <c:pt idx="332">
                  <c:v>44163</c:v>
                </c:pt>
                <c:pt idx="333">
                  <c:v>44164</c:v>
                </c:pt>
                <c:pt idx="334">
                  <c:v>44165</c:v>
                </c:pt>
                <c:pt idx="335">
                  <c:v>44166</c:v>
                </c:pt>
                <c:pt idx="336">
                  <c:v>44167</c:v>
                </c:pt>
                <c:pt idx="337">
                  <c:v>44168</c:v>
                </c:pt>
                <c:pt idx="338">
                  <c:v>44169</c:v>
                </c:pt>
                <c:pt idx="339">
                  <c:v>44170</c:v>
                </c:pt>
                <c:pt idx="340">
                  <c:v>44171</c:v>
                </c:pt>
                <c:pt idx="341">
                  <c:v>44172</c:v>
                </c:pt>
                <c:pt idx="342">
                  <c:v>44173</c:v>
                </c:pt>
                <c:pt idx="343">
                  <c:v>44174</c:v>
                </c:pt>
                <c:pt idx="344">
                  <c:v>44175</c:v>
                </c:pt>
                <c:pt idx="345">
                  <c:v>44176</c:v>
                </c:pt>
                <c:pt idx="346">
                  <c:v>44177</c:v>
                </c:pt>
                <c:pt idx="347">
                  <c:v>44178</c:v>
                </c:pt>
                <c:pt idx="348">
                  <c:v>44179</c:v>
                </c:pt>
                <c:pt idx="349">
                  <c:v>44180</c:v>
                </c:pt>
                <c:pt idx="350">
                  <c:v>44181</c:v>
                </c:pt>
                <c:pt idx="351">
                  <c:v>44182</c:v>
                </c:pt>
                <c:pt idx="352">
                  <c:v>44183</c:v>
                </c:pt>
                <c:pt idx="353">
                  <c:v>44184</c:v>
                </c:pt>
                <c:pt idx="354">
                  <c:v>44185</c:v>
                </c:pt>
                <c:pt idx="355">
                  <c:v>44186</c:v>
                </c:pt>
                <c:pt idx="356">
                  <c:v>44187</c:v>
                </c:pt>
                <c:pt idx="357">
                  <c:v>44188</c:v>
                </c:pt>
                <c:pt idx="358">
                  <c:v>44189</c:v>
                </c:pt>
                <c:pt idx="359">
                  <c:v>44190</c:v>
                </c:pt>
                <c:pt idx="360">
                  <c:v>44191</c:v>
                </c:pt>
                <c:pt idx="361">
                  <c:v>44192</c:v>
                </c:pt>
                <c:pt idx="362">
                  <c:v>44193</c:v>
                </c:pt>
                <c:pt idx="363">
                  <c:v>44194</c:v>
                </c:pt>
                <c:pt idx="364">
                  <c:v>44195</c:v>
                </c:pt>
                <c:pt idx="365">
                  <c:v>44196</c:v>
                </c:pt>
                <c:pt idx="366">
                  <c:v>44197</c:v>
                </c:pt>
                <c:pt idx="367">
                  <c:v>44198</c:v>
                </c:pt>
                <c:pt idx="368">
                  <c:v>44199</c:v>
                </c:pt>
                <c:pt idx="369">
                  <c:v>44200</c:v>
                </c:pt>
                <c:pt idx="370">
                  <c:v>44201</c:v>
                </c:pt>
                <c:pt idx="371">
                  <c:v>44202</c:v>
                </c:pt>
                <c:pt idx="372">
                  <c:v>44203</c:v>
                </c:pt>
                <c:pt idx="373">
                  <c:v>44204</c:v>
                </c:pt>
                <c:pt idx="374">
                  <c:v>44205</c:v>
                </c:pt>
                <c:pt idx="375">
                  <c:v>44206</c:v>
                </c:pt>
                <c:pt idx="376">
                  <c:v>44207</c:v>
                </c:pt>
                <c:pt idx="377">
                  <c:v>44208</c:v>
                </c:pt>
                <c:pt idx="378">
                  <c:v>44209</c:v>
                </c:pt>
                <c:pt idx="379">
                  <c:v>44210</c:v>
                </c:pt>
                <c:pt idx="380">
                  <c:v>44211</c:v>
                </c:pt>
                <c:pt idx="381">
                  <c:v>44212</c:v>
                </c:pt>
                <c:pt idx="382">
                  <c:v>44213</c:v>
                </c:pt>
                <c:pt idx="383">
                  <c:v>44214</c:v>
                </c:pt>
                <c:pt idx="384">
                  <c:v>44215</c:v>
                </c:pt>
                <c:pt idx="385">
                  <c:v>44216</c:v>
                </c:pt>
                <c:pt idx="386">
                  <c:v>44217</c:v>
                </c:pt>
                <c:pt idx="387">
                  <c:v>44218</c:v>
                </c:pt>
                <c:pt idx="388">
                  <c:v>44219</c:v>
                </c:pt>
                <c:pt idx="389">
                  <c:v>44220</c:v>
                </c:pt>
                <c:pt idx="390">
                  <c:v>44221</c:v>
                </c:pt>
                <c:pt idx="391">
                  <c:v>44222</c:v>
                </c:pt>
                <c:pt idx="392">
                  <c:v>44223</c:v>
                </c:pt>
                <c:pt idx="393">
                  <c:v>44224</c:v>
                </c:pt>
                <c:pt idx="394">
                  <c:v>44225</c:v>
                </c:pt>
                <c:pt idx="395">
                  <c:v>44226</c:v>
                </c:pt>
                <c:pt idx="396">
                  <c:v>44227</c:v>
                </c:pt>
                <c:pt idx="397">
                  <c:v>44228</c:v>
                </c:pt>
                <c:pt idx="398">
                  <c:v>44229</c:v>
                </c:pt>
                <c:pt idx="399">
                  <c:v>44230</c:v>
                </c:pt>
                <c:pt idx="400">
                  <c:v>44231</c:v>
                </c:pt>
                <c:pt idx="401">
                  <c:v>44232</c:v>
                </c:pt>
                <c:pt idx="402">
                  <c:v>44233</c:v>
                </c:pt>
                <c:pt idx="403">
                  <c:v>44234</c:v>
                </c:pt>
                <c:pt idx="404">
                  <c:v>44235</c:v>
                </c:pt>
                <c:pt idx="405">
                  <c:v>44236</c:v>
                </c:pt>
                <c:pt idx="406">
                  <c:v>44237</c:v>
                </c:pt>
                <c:pt idx="407">
                  <c:v>44238</c:v>
                </c:pt>
                <c:pt idx="408">
                  <c:v>44239</c:v>
                </c:pt>
                <c:pt idx="409">
                  <c:v>44240</c:v>
                </c:pt>
                <c:pt idx="410">
                  <c:v>44241</c:v>
                </c:pt>
                <c:pt idx="411">
                  <c:v>44242</c:v>
                </c:pt>
                <c:pt idx="412">
                  <c:v>44243</c:v>
                </c:pt>
                <c:pt idx="413">
                  <c:v>44244</c:v>
                </c:pt>
                <c:pt idx="414">
                  <c:v>44245</c:v>
                </c:pt>
                <c:pt idx="415">
                  <c:v>44246</c:v>
                </c:pt>
                <c:pt idx="416">
                  <c:v>44247</c:v>
                </c:pt>
                <c:pt idx="417">
                  <c:v>44248</c:v>
                </c:pt>
                <c:pt idx="418">
                  <c:v>44249</c:v>
                </c:pt>
                <c:pt idx="419">
                  <c:v>44250</c:v>
                </c:pt>
                <c:pt idx="420">
                  <c:v>44251</c:v>
                </c:pt>
                <c:pt idx="421">
                  <c:v>44252</c:v>
                </c:pt>
                <c:pt idx="422">
                  <c:v>44253</c:v>
                </c:pt>
                <c:pt idx="423">
                  <c:v>44254</c:v>
                </c:pt>
                <c:pt idx="424">
                  <c:v>44255</c:v>
                </c:pt>
                <c:pt idx="425">
                  <c:v>44256</c:v>
                </c:pt>
                <c:pt idx="426">
                  <c:v>44257</c:v>
                </c:pt>
                <c:pt idx="427">
                  <c:v>44258</c:v>
                </c:pt>
                <c:pt idx="428">
                  <c:v>44259</c:v>
                </c:pt>
                <c:pt idx="429">
                  <c:v>44260</c:v>
                </c:pt>
                <c:pt idx="430">
                  <c:v>44261</c:v>
                </c:pt>
                <c:pt idx="431">
                  <c:v>44262</c:v>
                </c:pt>
                <c:pt idx="432">
                  <c:v>44263</c:v>
                </c:pt>
                <c:pt idx="433">
                  <c:v>44264</c:v>
                </c:pt>
                <c:pt idx="434">
                  <c:v>44265</c:v>
                </c:pt>
                <c:pt idx="435">
                  <c:v>44266</c:v>
                </c:pt>
                <c:pt idx="436">
                  <c:v>44267</c:v>
                </c:pt>
                <c:pt idx="437">
                  <c:v>44268</c:v>
                </c:pt>
                <c:pt idx="438">
                  <c:v>44269</c:v>
                </c:pt>
                <c:pt idx="439">
                  <c:v>44270</c:v>
                </c:pt>
                <c:pt idx="440">
                  <c:v>44271</c:v>
                </c:pt>
                <c:pt idx="441">
                  <c:v>44272</c:v>
                </c:pt>
                <c:pt idx="442">
                  <c:v>44273</c:v>
                </c:pt>
                <c:pt idx="443">
                  <c:v>44274</c:v>
                </c:pt>
                <c:pt idx="444">
                  <c:v>44275</c:v>
                </c:pt>
                <c:pt idx="445">
                  <c:v>44276</c:v>
                </c:pt>
                <c:pt idx="446">
                  <c:v>44277</c:v>
                </c:pt>
                <c:pt idx="447">
                  <c:v>44278</c:v>
                </c:pt>
                <c:pt idx="448">
                  <c:v>44279</c:v>
                </c:pt>
                <c:pt idx="449">
                  <c:v>44280</c:v>
                </c:pt>
                <c:pt idx="450">
                  <c:v>44281</c:v>
                </c:pt>
                <c:pt idx="451">
                  <c:v>44282</c:v>
                </c:pt>
                <c:pt idx="452">
                  <c:v>44283</c:v>
                </c:pt>
                <c:pt idx="453">
                  <c:v>44284</c:v>
                </c:pt>
                <c:pt idx="454">
                  <c:v>44285</c:v>
                </c:pt>
                <c:pt idx="455">
                  <c:v>44286</c:v>
                </c:pt>
                <c:pt idx="456">
                  <c:v>44287</c:v>
                </c:pt>
                <c:pt idx="457">
                  <c:v>44288</c:v>
                </c:pt>
                <c:pt idx="458">
                  <c:v>44289</c:v>
                </c:pt>
                <c:pt idx="459">
                  <c:v>44290</c:v>
                </c:pt>
                <c:pt idx="460">
                  <c:v>44291</c:v>
                </c:pt>
                <c:pt idx="461">
                  <c:v>44292</c:v>
                </c:pt>
                <c:pt idx="462">
                  <c:v>44293</c:v>
                </c:pt>
                <c:pt idx="463">
                  <c:v>44294</c:v>
                </c:pt>
                <c:pt idx="464">
                  <c:v>44295</c:v>
                </c:pt>
                <c:pt idx="465">
                  <c:v>44296</c:v>
                </c:pt>
                <c:pt idx="466">
                  <c:v>44297</c:v>
                </c:pt>
                <c:pt idx="467">
                  <c:v>44298</c:v>
                </c:pt>
                <c:pt idx="468">
                  <c:v>44299</c:v>
                </c:pt>
                <c:pt idx="469">
                  <c:v>44300</c:v>
                </c:pt>
                <c:pt idx="470">
                  <c:v>44301</c:v>
                </c:pt>
                <c:pt idx="471">
                  <c:v>44302</c:v>
                </c:pt>
                <c:pt idx="472">
                  <c:v>44303</c:v>
                </c:pt>
                <c:pt idx="473">
                  <c:v>44304</c:v>
                </c:pt>
                <c:pt idx="474">
                  <c:v>44305</c:v>
                </c:pt>
                <c:pt idx="475">
                  <c:v>44306</c:v>
                </c:pt>
                <c:pt idx="476">
                  <c:v>44307</c:v>
                </c:pt>
                <c:pt idx="477">
                  <c:v>44308</c:v>
                </c:pt>
                <c:pt idx="478">
                  <c:v>44309</c:v>
                </c:pt>
                <c:pt idx="479">
                  <c:v>44310</c:v>
                </c:pt>
                <c:pt idx="480">
                  <c:v>44311</c:v>
                </c:pt>
                <c:pt idx="481">
                  <c:v>44312</c:v>
                </c:pt>
                <c:pt idx="482">
                  <c:v>44313</c:v>
                </c:pt>
                <c:pt idx="483">
                  <c:v>44314</c:v>
                </c:pt>
                <c:pt idx="484">
                  <c:v>44315</c:v>
                </c:pt>
                <c:pt idx="485">
                  <c:v>44316</c:v>
                </c:pt>
                <c:pt idx="486">
                  <c:v>44317</c:v>
                </c:pt>
                <c:pt idx="487">
                  <c:v>44318</c:v>
                </c:pt>
                <c:pt idx="488">
                  <c:v>44319</c:v>
                </c:pt>
                <c:pt idx="489">
                  <c:v>44320</c:v>
                </c:pt>
                <c:pt idx="490">
                  <c:v>44321</c:v>
                </c:pt>
                <c:pt idx="491">
                  <c:v>44322</c:v>
                </c:pt>
                <c:pt idx="492">
                  <c:v>44323</c:v>
                </c:pt>
                <c:pt idx="493">
                  <c:v>44324</c:v>
                </c:pt>
                <c:pt idx="494">
                  <c:v>44325</c:v>
                </c:pt>
                <c:pt idx="495">
                  <c:v>44326</c:v>
                </c:pt>
                <c:pt idx="496">
                  <c:v>44327</c:v>
                </c:pt>
                <c:pt idx="497">
                  <c:v>44328</c:v>
                </c:pt>
                <c:pt idx="498">
                  <c:v>44329</c:v>
                </c:pt>
                <c:pt idx="499">
                  <c:v>44330</c:v>
                </c:pt>
                <c:pt idx="500">
                  <c:v>44331</c:v>
                </c:pt>
                <c:pt idx="501">
                  <c:v>44332</c:v>
                </c:pt>
                <c:pt idx="502">
                  <c:v>44333</c:v>
                </c:pt>
                <c:pt idx="503">
                  <c:v>44334</c:v>
                </c:pt>
                <c:pt idx="504">
                  <c:v>44335</c:v>
                </c:pt>
                <c:pt idx="505">
                  <c:v>44336</c:v>
                </c:pt>
                <c:pt idx="506">
                  <c:v>44337</c:v>
                </c:pt>
                <c:pt idx="507">
                  <c:v>44338</c:v>
                </c:pt>
                <c:pt idx="508">
                  <c:v>44339</c:v>
                </c:pt>
                <c:pt idx="509">
                  <c:v>44340</c:v>
                </c:pt>
                <c:pt idx="510">
                  <c:v>44341</c:v>
                </c:pt>
                <c:pt idx="511">
                  <c:v>44342</c:v>
                </c:pt>
                <c:pt idx="512">
                  <c:v>44343</c:v>
                </c:pt>
                <c:pt idx="513">
                  <c:v>44344</c:v>
                </c:pt>
                <c:pt idx="514">
                  <c:v>44345</c:v>
                </c:pt>
                <c:pt idx="515">
                  <c:v>44346</c:v>
                </c:pt>
                <c:pt idx="516">
                  <c:v>44347</c:v>
                </c:pt>
                <c:pt idx="517">
                  <c:v>44348</c:v>
                </c:pt>
                <c:pt idx="518">
                  <c:v>44349</c:v>
                </c:pt>
                <c:pt idx="519">
                  <c:v>44350</c:v>
                </c:pt>
                <c:pt idx="520">
                  <c:v>44351</c:v>
                </c:pt>
                <c:pt idx="521">
                  <c:v>44352</c:v>
                </c:pt>
                <c:pt idx="522">
                  <c:v>44353</c:v>
                </c:pt>
                <c:pt idx="523">
                  <c:v>44354</c:v>
                </c:pt>
                <c:pt idx="524">
                  <c:v>44355</c:v>
                </c:pt>
                <c:pt idx="525">
                  <c:v>44356</c:v>
                </c:pt>
                <c:pt idx="526">
                  <c:v>44357</c:v>
                </c:pt>
                <c:pt idx="527">
                  <c:v>44358</c:v>
                </c:pt>
                <c:pt idx="528">
                  <c:v>44359</c:v>
                </c:pt>
                <c:pt idx="529">
                  <c:v>44360</c:v>
                </c:pt>
                <c:pt idx="530">
                  <c:v>44361</c:v>
                </c:pt>
                <c:pt idx="531">
                  <c:v>44362</c:v>
                </c:pt>
                <c:pt idx="532">
                  <c:v>44363</c:v>
                </c:pt>
                <c:pt idx="533">
                  <c:v>44364</c:v>
                </c:pt>
                <c:pt idx="534">
                  <c:v>44365</c:v>
                </c:pt>
                <c:pt idx="535">
                  <c:v>44366</c:v>
                </c:pt>
                <c:pt idx="536">
                  <c:v>44367</c:v>
                </c:pt>
                <c:pt idx="537">
                  <c:v>44368</c:v>
                </c:pt>
                <c:pt idx="538">
                  <c:v>44369</c:v>
                </c:pt>
                <c:pt idx="539">
                  <c:v>44370</c:v>
                </c:pt>
                <c:pt idx="540">
                  <c:v>44371</c:v>
                </c:pt>
                <c:pt idx="541">
                  <c:v>44372</c:v>
                </c:pt>
                <c:pt idx="542">
                  <c:v>44373</c:v>
                </c:pt>
                <c:pt idx="543">
                  <c:v>44374</c:v>
                </c:pt>
                <c:pt idx="544">
                  <c:v>44375</c:v>
                </c:pt>
                <c:pt idx="545">
                  <c:v>44376</c:v>
                </c:pt>
              </c:numCache>
            </c:numRef>
          </c:cat>
          <c:val>
            <c:numRef>
              <c:f>Sheet3!$CO$3:$CO$548</c:f>
              <c:numCache>
                <c:formatCode>General</c:formatCode>
                <c:ptCount val="546"/>
                <c:pt idx="397">
                  <c:v>300</c:v>
                </c:pt>
                <c:pt idx="398">
                  <c:v>300</c:v>
                </c:pt>
                <c:pt idx="399">
                  <c:v>300</c:v>
                </c:pt>
                <c:pt idx="400">
                  <c:v>300</c:v>
                </c:pt>
                <c:pt idx="401">
                  <c:v>300</c:v>
                </c:pt>
                <c:pt idx="402">
                  <c:v>300</c:v>
                </c:pt>
                <c:pt idx="403">
                  <c:v>300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5B-9CC8-4140-B968-02DA341257F4}"/>
            </c:ext>
          </c:extLst>
        </c:ser>
        <c:ser>
          <c:idx val="92"/>
          <c:order val="92"/>
          <c:tx>
            <c:strRef>
              <c:f>Sheet3!$CP$2</c:f>
              <c:strCache>
                <c:ptCount val="1"/>
                <c:pt idx="0">
                  <c:v>喜福金牛迎新春-招财刮好车</c:v>
                </c:pt>
              </c:strCache>
            </c:strRef>
          </c:tx>
          <c:spPr>
            <a:ln w="28575" cap="rnd">
              <a:solidFill>
                <a:schemeClr val="accent3">
                  <a:lumMod val="70000"/>
                  <a:lumOff val="3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Sheet3!$A$3:$A$548</c:f>
              <c:numCache>
                <c:formatCode>m/d/yyyy</c:formatCode>
                <c:ptCount val="546"/>
                <c:pt idx="0">
                  <c:v>43831</c:v>
                </c:pt>
                <c:pt idx="1">
                  <c:v>43832</c:v>
                </c:pt>
                <c:pt idx="2">
                  <c:v>43833</c:v>
                </c:pt>
                <c:pt idx="3">
                  <c:v>43834</c:v>
                </c:pt>
                <c:pt idx="4">
                  <c:v>43835</c:v>
                </c:pt>
                <c:pt idx="5">
                  <c:v>43836</c:v>
                </c:pt>
                <c:pt idx="6">
                  <c:v>43837</c:v>
                </c:pt>
                <c:pt idx="7">
                  <c:v>43838</c:v>
                </c:pt>
                <c:pt idx="8">
                  <c:v>43839</c:v>
                </c:pt>
                <c:pt idx="9">
                  <c:v>43840</c:v>
                </c:pt>
                <c:pt idx="10">
                  <c:v>43841</c:v>
                </c:pt>
                <c:pt idx="11">
                  <c:v>43842</c:v>
                </c:pt>
                <c:pt idx="12">
                  <c:v>43843</c:v>
                </c:pt>
                <c:pt idx="13">
                  <c:v>43844</c:v>
                </c:pt>
                <c:pt idx="14">
                  <c:v>43845</c:v>
                </c:pt>
                <c:pt idx="15">
                  <c:v>43846</c:v>
                </c:pt>
                <c:pt idx="16">
                  <c:v>43847</c:v>
                </c:pt>
                <c:pt idx="17">
                  <c:v>43848</c:v>
                </c:pt>
                <c:pt idx="18">
                  <c:v>43849</c:v>
                </c:pt>
                <c:pt idx="19">
                  <c:v>43850</c:v>
                </c:pt>
                <c:pt idx="20">
                  <c:v>43851</c:v>
                </c:pt>
                <c:pt idx="21">
                  <c:v>43852</c:v>
                </c:pt>
                <c:pt idx="22">
                  <c:v>43853</c:v>
                </c:pt>
                <c:pt idx="23">
                  <c:v>43854</c:v>
                </c:pt>
                <c:pt idx="24">
                  <c:v>43855</c:v>
                </c:pt>
                <c:pt idx="25">
                  <c:v>43856</c:v>
                </c:pt>
                <c:pt idx="26">
                  <c:v>43857</c:v>
                </c:pt>
                <c:pt idx="27">
                  <c:v>43858</c:v>
                </c:pt>
                <c:pt idx="28">
                  <c:v>43859</c:v>
                </c:pt>
                <c:pt idx="29">
                  <c:v>43860</c:v>
                </c:pt>
                <c:pt idx="30">
                  <c:v>43861</c:v>
                </c:pt>
                <c:pt idx="31">
                  <c:v>43862</c:v>
                </c:pt>
                <c:pt idx="32">
                  <c:v>43863</c:v>
                </c:pt>
                <c:pt idx="33">
                  <c:v>43864</c:v>
                </c:pt>
                <c:pt idx="34">
                  <c:v>43865</c:v>
                </c:pt>
                <c:pt idx="35">
                  <c:v>43866</c:v>
                </c:pt>
                <c:pt idx="36">
                  <c:v>43867</c:v>
                </c:pt>
                <c:pt idx="37">
                  <c:v>43868</c:v>
                </c:pt>
                <c:pt idx="38">
                  <c:v>43869</c:v>
                </c:pt>
                <c:pt idx="39">
                  <c:v>43870</c:v>
                </c:pt>
                <c:pt idx="40">
                  <c:v>43871</c:v>
                </c:pt>
                <c:pt idx="41">
                  <c:v>43872</c:v>
                </c:pt>
                <c:pt idx="42">
                  <c:v>43873</c:v>
                </c:pt>
                <c:pt idx="43">
                  <c:v>43874</c:v>
                </c:pt>
                <c:pt idx="44">
                  <c:v>43875</c:v>
                </c:pt>
                <c:pt idx="45">
                  <c:v>43876</c:v>
                </c:pt>
                <c:pt idx="46">
                  <c:v>43877</c:v>
                </c:pt>
                <c:pt idx="47">
                  <c:v>43878</c:v>
                </c:pt>
                <c:pt idx="48">
                  <c:v>43879</c:v>
                </c:pt>
                <c:pt idx="49">
                  <c:v>43880</c:v>
                </c:pt>
                <c:pt idx="50">
                  <c:v>43881</c:v>
                </c:pt>
                <c:pt idx="51">
                  <c:v>43882</c:v>
                </c:pt>
                <c:pt idx="52">
                  <c:v>43883</c:v>
                </c:pt>
                <c:pt idx="53">
                  <c:v>43884</c:v>
                </c:pt>
                <c:pt idx="54">
                  <c:v>43885</c:v>
                </c:pt>
                <c:pt idx="55">
                  <c:v>43886</c:v>
                </c:pt>
                <c:pt idx="56">
                  <c:v>43887</c:v>
                </c:pt>
                <c:pt idx="57">
                  <c:v>43888</c:v>
                </c:pt>
                <c:pt idx="58">
                  <c:v>43889</c:v>
                </c:pt>
                <c:pt idx="59">
                  <c:v>43890</c:v>
                </c:pt>
                <c:pt idx="60">
                  <c:v>43891</c:v>
                </c:pt>
                <c:pt idx="61">
                  <c:v>43892</c:v>
                </c:pt>
                <c:pt idx="62">
                  <c:v>43893</c:v>
                </c:pt>
                <c:pt idx="63">
                  <c:v>43894</c:v>
                </c:pt>
                <c:pt idx="64">
                  <c:v>43895</c:v>
                </c:pt>
                <c:pt idx="65">
                  <c:v>43896</c:v>
                </c:pt>
                <c:pt idx="66">
                  <c:v>43897</c:v>
                </c:pt>
                <c:pt idx="67">
                  <c:v>43898</c:v>
                </c:pt>
                <c:pt idx="68">
                  <c:v>43899</c:v>
                </c:pt>
                <c:pt idx="69">
                  <c:v>43900</c:v>
                </c:pt>
                <c:pt idx="70">
                  <c:v>43901</c:v>
                </c:pt>
                <c:pt idx="71">
                  <c:v>43902</c:v>
                </c:pt>
                <c:pt idx="72">
                  <c:v>43903</c:v>
                </c:pt>
                <c:pt idx="73">
                  <c:v>43904</c:v>
                </c:pt>
                <c:pt idx="74">
                  <c:v>43905</c:v>
                </c:pt>
                <c:pt idx="75">
                  <c:v>43906</c:v>
                </c:pt>
                <c:pt idx="76">
                  <c:v>43907</c:v>
                </c:pt>
                <c:pt idx="77">
                  <c:v>43908</c:v>
                </c:pt>
                <c:pt idx="78">
                  <c:v>43909</c:v>
                </c:pt>
                <c:pt idx="79">
                  <c:v>43910</c:v>
                </c:pt>
                <c:pt idx="80">
                  <c:v>43911</c:v>
                </c:pt>
                <c:pt idx="81">
                  <c:v>43912</c:v>
                </c:pt>
                <c:pt idx="82">
                  <c:v>43913</c:v>
                </c:pt>
                <c:pt idx="83">
                  <c:v>43914</c:v>
                </c:pt>
                <c:pt idx="84">
                  <c:v>43915</c:v>
                </c:pt>
                <c:pt idx="85">
                  <c:v>43916</c:v>
                </c:pt>
                <c:pt idx="86">
                  <c:v>43917</c:v>
                </c:pt>
                <c:pt idx="87">
                  <c:v>43918</c:v>
                </c:pt>
                <c:pt idx="88">
                  <c:v>43919</c:v>
                </c:pt>
                <c:pt idx="89">
                  <c:v>43920</c:v>
                </c:pt>
                <c:pt idx="90">
                  <c:v>43921</c:v>
                </c:pt>
                <c:pt idx="91">
                  <c:v>43922</c:v>
                </c:pt>
                <c:pt idx="92">
                  <c:v>43923</c:v>
                </c:pt>
                <c:pt idx="93">
                  <c:v>43924</c:v>
                </c:pt>
                <c:pt idx="94">
                  <c:v>43925</c:v>
                </c:pt>
                <c:pt idx="95">
                  <c:v>43926</c:v>
                </c:pt>
                <c:pt idx="96">
                  <c:v>43927</c:v>
                </c:pt>
                <c:pt idx="97">
                  <c:v>43928</c:v>
                </c:pt>
                <c:pt idx="98">
                  <c:v>43929</c:v>
                </c:pt>
                <c:pt idx="99">
                  <c:v>43930</c:v>
                </c:pt>
                <c:pt idx="100">
                  <c:v>43931</c:v>
                </c:pt>
                <c:pt idx="101">
                  <c:v>43932</c:v>
                </c:pt>
                <c:pt idx="102">
                  <c:v>43933</c:v>
                </c:pt>
                <c:pt idx="103">
                  <c:v>43934</c:v>
                </c:pt>
                <c:pt idx="104">
                  <c:v>43935</c:v>
                </c:pt>
                <c:pt idx="105">
                  <c:v>43936</c:v>
                </c:pt>
                <c:pt idx="106">
                  <c:v>43937</c:v>
                </c:pt>
                <c:pt idx="107">
                  <c:v>43938</c:v>
                </c:pt>
                <c:pt idx="108">
                  <c:v>43939</c:v>
                </c:pt>
                <c:pt idx="109">
                  <c:v>43940</c:v>
                </c:pt>
                <c:pt idx="110">
                  <c:v>43941</c:v>
                </c:pt>
                <c:pt idx="111">
                  <c:v>43942</c:v>
                </c:pt>
                <c:pt idx="112">
                  <c:v>43943</c:v>
                </c:pt>
                <c:pt idx="113">
                  <c:v>43944</c:v>
                </c:pt>
                <c:pt idx="114">
                  <c:v>43945</c:v>
                </c:pt>
                <c:pt idx="115">
                  <c:v>43946</c:v>
                </c:pt>
                <c:pt idx="116">
                  <c:v>43947</c:v>
                </c:pt>
                <c:pt idx="117">
                  <c:v>43948</c:v>
                </c:pt>
                <c:pt idx="118">
                  <c:v>43949</c:v>
                </c:pt>
                <c:pt idx="119">
                  <c:v>43950</c:v>
                </c:pt>
                <c:pt idx="120">
                  <c:v>43951</c:v>
                </c:pt>
                <c:pt idx="121">
                  <c:v>43952</c:v>
                </c:pt>
                <c:pt idx="122">
                  <c:v>43953</c:v>
                </c:pt>
                <c:pt idx="123">
                  <c:v>43954</c:v>
                </c:pt>
                <c:pt idx="124">
                  <c:v>43955</c:v>
                </c:pt>
                <c:pt idx="125">
                  <c:v>43956</c:v>
                </c:pt>
                <c:pt idx="126">
                  <c:v>43957</c:v>
                </c:pt>
                <c:pt idx="127">
                  <c:v>43958</c:v>
                </c:pt>
                <c:pt idx="128">
                  <c:v>43959</c:v>
                </c:pt>
                <c:pt idx="129">
                  <c:v>43960</c:v>
                </c:pt>
                <c:pt idx="130">
                  <c:v>43961</c:v>
                </c:pt>
                <c:pt idx="131">
                  <c:v>43962</c:v>
                </c:pt>
                <c:pt idx="132">
                  <c:v>43963</c:v>
                </c:pt>
                <c:pt idx="133">
                  <c:v>43964</c:v>
                </c:pt>
                <c:pt idx="134">
                  <c:v>43965</c:v>
                </c:pt>
                <c:pt idx="135">
                  <c:v>43966</c:v>
                </c:pt>
                <c:pt idx="136">
                  <c:v>43967</c:v>
                </c:pt>
                <c:pt idx="137">
                  <c:v>43968</c:v>
                </c:pt>
                <c:pt idx="138">
                  <c:v>43969</c:v>
                </c:pt>
                <c:pt idx="139">
                  <c:v>43970</c:v>
                </c:pt>
                <c:pt idx="140">
                  <c:v>43971</c:v>
                </c:pt>
                <c:pt idx="141">
                  <c:v>43972</c:v>
                </c:pt>
                <c:pt idx="142">
                  <c:v>43973</c:v>
                </c:pt>
                <c:pt idx="143">
                  <c:v>43974</c:v>
                </c:pt>
                <c:pt idx="144">
                  <c:v>43975</c:v>
                </c:pt>
                <c:pt idx="145">
                  <c:v>43976</c:v>
                </c:pt>
                <c:pt idx="146">
                  <c:v>43977</c:v>
                </c:pt>
                <c:pt idx="147">
                  <c:v>43978</c:v>
                </c:pt>
                <c:pt idx="148">
                  <c:v>43979</c:v>
                </c:pt>
                <c:pt idx="149">
                  <c:v>43980</c:v>
                </c:pt>
                <c:pt idx="150">
                  <c:v>43981</c:v>
                </c:pt>
                <c:pt idx="151">
                  <c:v>43982</c:v>
                </c:pt>
                <c:pt idx="152">
                  <c:v>43983</c:v>
                </c:pt>
                <c:pt idx="153">
                  <c:v>43984</c:v>
                </c:pt>
                <c:pt idx="154">
                  <c:v>43985</c:v>
                </c:pt>
                <c:pt idx="155">
                  <c:v>43986</c:v>
                </c:pt>
                <c:pt idx="156">
                  <c:v>43987</c:v>
                </c:pt>
                <c:pt idx="157">
                  <c:v>43988</c:v>
                </c:pt>
                <c:pt idx="158">
                  <c:v>43989</c:v>
                </c:pt>
                <c:pt idx="159">
                  <c:v>43990</c:v>
                </c:pt>
                <c:pt idx="160">
                  <c:v>43991</c:v>
                </c:pt>
                <c:pt idx="161">
                  <c:v>43992</c:v>
                </c:pt>
                <c:pt idx="162">
                  <c:v>43993</c:v>
                </c:pt>
                <c:pt idx="163">
                  <c:v>43994</c:v>
                </c:pt>
                <c:pt idx="164">
                  <c:v>43995</c:v>
                </c:pt>
                <c:pt idx="165">
                  <c:v>43996</c:v>
                </c:pt>
                <c:pt idx="166">
                  <c:v>43997</c:v>
                </c:pt>
                <c:pt idx="167">
                  <c:v>43998</c:v>
                </c:pt>
                <c:pt idx="168">
                  <c:v>43999</c:v>
                </c:pt>
                <c:pt idx="169">
                  <c:v>44000</c:v>
                </c:pt>
                <c:pt idx="170">
                  <c:v>44001</c:v>
                </c:pt>
                <c:pt idx="171">
                  <c:v>44002</c:v>
                </c:pt>
                <c:pt idx="172">
                  <c:v>44003</c:v>
                </c:pt>
                <c:pt idx="173">
                  <c:v>44004</c:v>
                </c:pt>
                <c:pt idx="174">
                  <c:v>44005</c:v>
                </c:pt>
                <c:pt idx="175">
                  <c:v>44006</c:v>
                </c:pt>
                <c:pt idx="176">
                  <c:v>44007</c:v>
                </c:pt>
                <c:pt idx="177">
                  <c:v>44008</c:v>
                </c:pt>
                <c:pt idx="178">
                  <c:v>44009</c:v>
                </c:pt>
                <c:pt idx="179">
                  <c:v>44010</c:v>
                </c:pt>
                <c:pt idx="180">
                  <c:v>44011</c:v>
                </c:pt>
                <c:pt idx="181">
                  <c:v>44012</c:v>
                </c:pt>
                <c:pt idx="182">
                  <c:v>44013</c:v>
                </c:pt>
                <c:pt idx="183">
                  <c:v>44014</c:v>
                </c:pt>
                <c:pt idx="184">
                  <c:v>44015</c:v>
                </c:pt>
                <c:pt idx="185">
                  <c:v>44016</c:v>
                </c:pt>
                <c:pt idx="186">
                  <c:v>44017</c:v>
                </c:pt>
                <c:pt idx="187">
                  <c:v>44018</c:v>
                </c:pt>
                <c:pt idx="188">
                  <c:v>44019</c:v>
                </c:pt>
                <c:pt idx="189">
                  <c:v>44020</c:v>
                </c:pt>
                <c:pt idx="190">
                  <c:v>44021</c:v>
                </c:pt>
                <c:pt idx="191">
                  <c:v>44022</c:v>
                </c:pt>
                <c:pt idx="192">
                  <c:v>44023</c:v>
                </c:pt>
                <c:pt idx="193">
                  <c:v>44024</c:v>
                </c:pt>
                <c:pt idx="194">
                  <c:v>44025</c:v>
                </c:pt>
                <c:pt idx="195">
                  <c:v>44026</c:v>
                </c:pt>
                <c:pt idx="196">
                  <c:v>44027</c:v>
                </c:pt>
                <c:pt idx="197">
                  <c:v>44028</c:v>
                </c:pt>
                <c:pt idx="198">
                  <c:v>44029</c:v>
                </c:pt>
                <c:pt idx="199">
                  <c:v>44030</c:v>
                </c:pt>
                <c:pt idx="200">
                  <c:v>44031</c:v>
                </c:pt>
                <c:pt idx="201">
                  <c:v>44032</c:v>
                </c:pt>
                <c:pt idx="202">
                  <c:v>44033</c:v>
                </c:pt>
                <c:pt idx="203">
                  <c:v>44034</c:v>
                </c:pt>
                <c:pt idx="204">
                  <c:v>44035</c:v>
                </c:pt>
                <c:pt idx="205">
                  <c:v>44036</c:v>
                </c:pt>
                <c:pt idx="206">
                  <c:v>44037</c:v>
                </c:pt>
                <c:pt idx="207">
                  <c:v>44038</c:v>
                </c:pt>
                <c:pt idx="208">
                  <c:v>44039</c:v>
                </c:pt>
                <c:pt idx="209">
                  <c:v>44040</c:v>
                </c:pt>
                <c:pt idx="210">
                  <c:v>44041</c:v>
                </c:pt>
                <c:pt idx="211">
                  <c:v>44042</c:v>
                </c:pt>
                <c:pt idx="212">
                  <c:v>44043</c:v>
                </c:pt>
                <c:pt idx="213">
                  <c:v>44044</c:v>
                </c:pt>
                <c:pt idx="214">
                  <c:v>44045</c:v>
                </c:pt>
                <c:pt idx="215">
                  <c:v>44046</c:v>
                </c:pt>
                <c:pt idx="216">
                  <c:v>44047</c:v>
                </c:pt>
                <c:pt idx="217">
                  <c:v>44048</c:v>
                </c:pt>
                <c:pt idx="218">
                  <c:v>44049</c:v>
                </c:pt>
                <c:pt idx="219">
                  <c:v>44050</c:v>
                </c:pt>
                <c:pt idx="220">
                  <c:v>44051</c:v>
                </c:pt>
                <c:pt idx="221">
                  <c:v>44052</c:v>
                </c:pt>
                <c:pt idx="222">
                  <c:v>44053</c:v>
                </c:pt>
                <c:pt idx="223">
                  <c:v>44054</c:v>
                </c:pt>
                <c:pt idx="224">
                  <c:v>44055</c:v>
                </c:pt>
                <c:pt idx="225">
                  <c:v>44056</c:v>
                </c:pt>
                <c:pt idx="226">
                  <c:v>44057</c:v>
                </c:pt>
                <c:pt idx="227">
                  <c:v>44058</c:v>
                </c:pt>
                <c:pt idx="228">
                  <c:v>44059</c:v>
                </c:pt>
                <c:pt idx="229">
                  <c:v>44060</c:v>
                </c:pt>
                <c:pt idx="230">
                  <c:v>44061</c:v>
                </c:pt>
                <c:pt idx="231">
                  <c:v>44062</c:v>
                </c:pt>
                <c:pt idx="232">
                  <c:v>44063</c:v>
                </c:pt>
                <c:pt idx="233">
                  <c:v>44064</c:v>
                </c:pt>
                <c:pt idx="234">
                  <c:v>44065</c:v>
                </c:pt>
                <c:pt idx="235">
                  <c:v>44066</c:v>
                </c:pt>
                <c:pt idx="236">
                  <c:v>44067</c:v>
                </c:pt>
                <c:pt idx="237">
                  <c:v>44068</c:v>
                </c:pt>
                <c:pt idx="238">
                  <c:v>44069</c:v>
                </c:pt>
                <c:pt idx="239">
                  <c:v>44070</c:v>
                </c:pt>
                <c:pt idx="240">
                  <c:v>44071</c:v>
                </c:pt>
                <c:pt idx="241">
                  <c:v>44072</c:v>
                </c:pt>
                <c:pt idx="242">
                  <c:v>44073</c:v>
                </c:pt>
                <c:pt idx="243">
                  <c:v>44074</c:v>
                </c:pt>
                <c:pt idx="244">
                  <c:v>44075</c:v>
                </c:pt>
                <c:pt idx="245">
                  <c:v>44076</c:v>
                </c:pt>
                <c:pt idx="246">
                  <c:v>44077</c:v>
                </c:pt>
                <c:pt idx="247">
                  <c:v>44078</c:v>
                </c:pt>
                <c:pt idx="248">
                  <c:v>44079</c:v>
                </c:pt>
                <c:pt idx="249">
                  <c:v>44080</c:v>
                </c:pt>
                <c:pt idx="250">
                  <c:v>44081</c:v>
                </c:pt>
                <c:pt idx="251">
                  <c:v>44082</c:v>
                </c:pt>
                <c:pt idx="252">
                  <c:v>44083</c:v>
                </c:pt>
                <c:pt idx="253">
                  <c:v>44084</c:v>
                </c:pt>
                <c:pt idx="254">
                  <c:v>44085</c:v>
                </c:pt>
                <c:pt idx="255">
                  <c:v>44086</c:v>
                </c:pt>
                <c:pt idx="256">
                  <c:v>44087</c:v>
                </c:pt>
                <c:pt idx="257">
                  <c:v>44088</c:v>
                </c:pt>
                <c:pt idx="258">
                  <c:v>44089</c:v>
                </c:pt>
                <c:pt idx="259">
                  <c:v>44090</c:v>
                </c:pt>
                <c:pt idx="260">
                  <c:v>44091</c:v>
                </c:pt>
                <c:pt idx="261">
                  <c:v>44092</c:v>
                </c:pt>
                <c:pt idx="262">
                  <c:v>44093</c:v>
                </c:pt>
                <c:pt idx="263">
                  <c:v>44094</c:v>
                </c:pt>
                <c:pt idx="264">
                  <c:v>44095</c:v>
                </c:pt>
                <c:pt idx="265">
                  <c:v>44096</c:v>
                </c:pt>
                <c:pt idx="266">
                  <c:v>44097</c:v>
                </c:pt>
                <c:pt idx="267">
                  <c:v>44098</c:v>
                </c:pt>
                <c:pt idx="268">
                  <c:v>44099</c:v>
                </c:pt>
                <c:pt idx="269">
                  <c:v>44100</c:v>
                </c:pt>
                <c:pt idx="270">
                  <c:v>44101</c:v>
                </c:pt>
                <c:pt idx="271">
                  <c:v>44102</c:v>
                </c:pt>
                <c:pt idx="272">
                  <c:v>44103</c:v>
                </c:pt>
                <c:pt idx="273">
                  <c:v>44104</c:v>
                </c:pt>
                <c:pt idx="274">
                  <c:v>44105</c:v>
                </c:pt>
                <c:pt idx="275">
                  <c:v>44106</c:v>
                </c:pt>
                <c:pt idx="276">
                  <c:v>44107</c:v>
                </c:pt>
                <c:pt idx="277">
                  <c:v>44108</c:v>
                </c:pt>
                <c:pt idx="278">
                  <c:v>44109</c:v>
                </c:pt>
                <c:pt idx="279">
                  <c:v>44110</c:v>
                </c:pt>
                <c:pt idx="280">
                  <c:v>44111</c:v>
                </c:pt>
                <c:pt idx="281">
                  <c:v>44112</c:v>
                </c:pt>
                <c:pt idx="282">
                  <c:v>44113</c:v>
                </c:pt>
                <c:pt idx="283">
                  <c:v>44114</c:v>
                </c:pt>
                <c:pt idx="284">
                  <c:v>44115</c:v>
                </c:pt>
                <c:pt idx="285">
                  <c:v>44116</c:v>
                </c:pt>
                <c:pt idx="286">
                  <c:v>44117</c:v>
                </c:pt>
                <c:pt idx="287">
                  <c:v>44118</c:v>
                </c:pt>
                <c:pt idx="288">
                  <c:v>44119</c:v>
                </c:pt>
                <c:pt idx="289">
                  <c:v>44120</c:v>
                </c:pt>
                <c:pt idx="290">
                  <c:v>44121</c:v>
                </c:pt>
                <c:pt idx="291">
                  <c:v>44122</c:v>
                </c:pt>
                <c:pt idx="292">
                  <c:v>44123</c:v>
                </c:pt>
                <c:pt idx="293">
                  <c:v>44124</c:v>
                </c:pt>
                <c:pt idx="294">
                  <c:v>44125</c:v>
                </c:pt>
                <c:pt idx="295">
                  <c:v>44126</c:v>
                </c:pt>
                <c:pt idx="296">
                  <c:v>44127</c:v>
                </c:pt>
                <c:pt idx="297">
                  <c:v>44128</c:v>
                </c:pt>
                <c:pt idx="298">
                  <c:v>44129</c:v>
                </c:pt>
                <c:pt idx="299">
                  <c:v>44130</c:v>
                </c:pt>
                <c:pt idx="300">
                  <c:v>44131</c:v>
                </c:pt>
                <c:pt idx="301">
                  <c:v>44132</c:v>
                </c:pt>
                <c:pt idx="302">
                  <c:v>44133</c:v>
                </c:pt>
                <c:pt idx="303">
                  <c:v>44134</c:v>
                </c:pt>
                <c:pt idx="304">
                  <c:v>44135</c:v>
                </c:pt>
                <c:pt idx="305">
                  <c:v>44136</c:v>
                </c:pt>
                <c:pt idx="306">
                  <c:v>44137</c:v>
                </c:pt>
                <c:pt idx="307">
                  <c:v>44138</c:v>
                </c:pt>
                <c:pt idx="308">
                  <c:v>44139</c:v>
                </c:pt>
                <c:pt idx="309">
                  <c:v>44140</c:v>
                </c:pt>
                <c:pt idx="310">
                  <c:v>44141</c:v>
                </c:pt>
                <c:pt idx="311">
                  <c:v>44142</c:v>
                </c:pt>
                <c:pt idx="312">
                  <c:v>44143</c:v>
                </c:pt>
                <c:pt idx="313">
                  <c:v>44144</c:v>
                </c:pt>
                <c:pt idx="314">
                  <c:v>44145</c:v>
                </c:pt>
                <c:pt idx="315">
                  <c:v>44146</c:v>
                </c:pt>
                <c:pt idx="316">
                  <c:v>44147</c:v>
                </c:pt>
                <c:pt idx="317">
                  <c:v>44148</c:v>
                </c:pt>
                <c:pt idx="318">
                  <c:v>44149</c:v>
                </c:pt>
                <c:pt idx="319">
                  <c:v>44150</c:v>
                </c:pt>
                <c:pt idx="320">
                  <c:v>44151</c:v>
                </c:pt>
                <c:pt idx="321">
                  <c:v>44152</c:v>
                </c:pt>
                <c:pt idx="322">
                  <c:v>44153</c:v>
                </c:pt>
                <c:pt idx="323">
                  <c:v>44154</c:v>
                </c:pt>
                <c:pt idx="324">
                  <c:v>44155</c:v>
                </c:pt>
                <c:pt idx="325">
                  <c:v>44156</c:v>
                </c:pt>
                <c:pt idx="326">
                  <c:v>44157</c:v>
                </c:pt>
                <c:pt idx="327">
                  <c:v>44158</c:v>
                </c:pt>
                <c:pt idx="328">
                  <c:v>44159</c:v>
                </c:pt>
                <c:pt idx="329">
                  <c:v>44160</c:v>
                </c:pt>
                <c:pt idx="330">
                  <c:v>44161</c:v>
                </c:pt>
                <c:pt idx="331">
                  <c:v>44162</c:v>
                </c:pt>
                <c:pt idx="332">
                  <c:v>44163</c:v>
                </c:pt>
                <c:pt idx="333">
                  <c:v>44164</c:v>
                </c:pt>
                <c:pt idx="334">
                  <c:v>44165</c:v>
                </c:pt>
                <c:pt idx="335">
                  <c:v>44166</c:v>
                </c:pt>
                <c:pt idx="336">
                  <c:v>44167</c:v>
                </c:pt>
                <c:pt idx="337">
                  <c:v>44168</c:v>
                </c:pt>
                <c:pt idx="338">
                  <c:v>44169</c:v>
                </c:pt>
                <c:pt idx="339">
                  <c:v>44170</c:v>
                </c:pt>
                <c:pt idx="340">
                  <c:v>44171</c:v>
                </c:pt>
                <c:pt idx="341">
                  <c:v>44172</c:v>
                </c:pt>
                <c:pt idx="342">
                  <c:v>44173</c:v>
                </c:pt>
                <c:pt idx="343">
                  <c:v>44174</c:v>
                </c:pt>
                <c:pt idx="344">
                  <c:v>44175</c:v>
                </c:pt>
                <c:pt idx="345">
                  <c:v>44176</c:v>
                </c:pt>
                <c:pt idx="346">
                  <c:v>44177</c:v>
                </c:pt>
                <c:pt idx="347">
                  <c:v>44178</c:v>
                </c:pt>
                <c:pt idx="348">
                  <c:v>44179</c:v>
                </c:pt>
                <c:pt idx="349">
                  <c:v>44180</c:v>
                </c:pt>
                <c:pt idx="350">
                  <c:v>44181</c:v>
                </c:pt>
                <c:pt idx="351">
                  <c:v>44182</c:v>
                </c:pt>
                <c:pt idx="352">
                  <c:v>44183</c:v>
                </c:pt>
                <c:pt idx="353">
                  <c:v>44184</c:v>
                </c:pt>
                <c:pt idx="354">
                  <c:v>44185</c:v>
                </c:pt>
                <c:pt idx="355">
                  <c:v>44186</c:v>
                </c:pt>
                <c:pt idx="356">
                  <c:v>44187</c:v>
                </c:pt>
                <c:pt idx="357">
                  <c:v>44188</c:v>
                </c:pt>
                <c:pt idx="358">
                  <c:v>44189</c:v>
                </c:pt>
                <c:pt idx="359">
                  <c:v>44190</c:v>
                </c:pt>
                <c:pt idx="360">
                  <c:v>44191</c:v>
                </c:pt>
                <c:pt idx="361">
                  <c:v>44192</c:v>
                </c:pt>
                <c:pt idx="362">
                  <c:v>44193</c:v>
                </c:pt>
                <c:pt idx="363">
                  <c:v>44194</c:v>
                </c:pt>
                <c:pt idx="364">
                  <c:v>44195</c:v>
                </c:pt>
                <c:pt idx="365">
                  <c:v>44196</c:v>
                </c:pt>
                <c:pt idx="366">
                  <c:v>44197</c:v>
                </c:pt>
                <c:pt idx="367">
                  <c:v>44198</c:v>
                </c:pt>
                <c:pt idx="368">
                  <c:v>44199</c:v>
                </c:pt>
                <c:pt idx="369">
                  <c:v>44200</c:v>
                </c:pt>
                <c:pt idx="370">
                  <c:v>44201</c:v>
                </c:pt>
                <c:pt idx="371">
                  <c:v>44202</c:v>
                </c:pt>
                <c:pt idx="372">
                  <c:v>44203</c:v>
                </c:pt>
                <c:pt idx="373">
                  <c:v>44204</c:v>
                </c:pt>
                <c:pt idx="374">
                  <c:v>44205</c:v>
                </c:pt>
                <c:pt idx="375">
                  <c:v>44206</c:v>
                </c:pt>
                <c:pt idx="376">
                  <c:v>44207</c:v>
                </c:pt>
                <c:pt idx="377">
                  <c:v>44208</c:v>
                </c:pt>
                <c:pt idx="378">
                  <c:v>44209</c:v>
                </c:pt>
                <c:pt idx="379">
                  <c:v>44210</c:v>
                </c:pt>
                <c:pt idx="380">
                  <c:v>44211</c:v>
                </c:pt>
                <c:pt idx="381">
                  <c:v>44212</c:v>
                </c:pt>
                <c:pt idx="382">
                  <c:v>44213</c:v>
                </c:pt>
                <c:pt idx="383">
                  <c:v>44214</c:v>
                </c:pt>
                <c:pt idx="384">
                  <c:v>44215</c:v>
                </c:pt>
                <c:pt idx="385">
                  <c:v>44216</c:v>
                </c:pt>
                <c:pt idx="386">
                  <c:v>44217</c:v>
                </c:pt>
                <c:pt idx="387">
                  <c:v>44218</c:v>
                </c:pt>
                <c:pt idx="388">
                  <c:v>44219</c:v>
                </c:pt>
                <c:pt idx="389">
                  <c:v>44220</c:v>
                </c:pt>
                <c:pt idx="390">
                  <c:v>44221</c:v>
                </c:pt>
                <c:pt idx="391">
                  <c:v>44222</c:v>
                </c:pt>
                <c:pt idx="392">
                  <c:v>44223</c:v>
                </c:pt>
                <c:pt idx="393">
                  <c:v>44224</c:v>
                </c:pt>
                <c:pt idx="394">
                  <c:v>44225</c:v>
                </c:pt>
                <c:pt idx="395">
                  <c:v>44226</c:v>
                </c:pt>
                <c:pt idx="396">
                  <c:v>44227</c:v>
                </c:pt>
                <c:pt idx="397">
                  <c:v>44228</c:v>
                </c:pt>
                <c:pt idx="398">
                  <c:v>44229</c:v>
                </c:pt>
                <c:pt idx="399">
                  <c:v>44230</c:v>
                </c:pt>
                <c:pt idx="400">
                  <c:v>44231</c:v>
                </c:pt>
                <c:pt idx="401">
                  <c:v>44232</c:v>
                </c:pt>
                <c:pt idx="402">
                  <c:v>44233</c:v>
                </c:pt>
                <c:pt idx="403">
                  <c:v>44234</c:v>
                </c:pt>
                <c:pt idx="404">
                  <c:v>44235</c:v>
                </c:pt>
                <c:pt idx="405">
                  <c:v>44236</c:v>
                </c:pt>
                <c:pt idx="406">
                  <c:v>44237</c:v>
                </c:pt>
                <c:pt idx="407">
                  <c:v>44238</c:v>
                </c:pt>
                <c:pt idx="408">
                  <c:v>44239</c:v>
                </c:pt>
                <c:pt idx="409">
                  <c:v>44240</c:v>
                </c:pt>
                <c:pt idx="410">
                  <c:v>44241</c:v>
                </c:pt>
                <c:pt idx="411">
                  <c:v>44242</c:v>
                </c:pt>
                <c:pt idx="412">
                  <c:v>44243</c:v>
                </c:pt>
                <c:pt idx="413">
                  <c:v>44244</c:v>
                </c:pt>
                <c:pt idx="414">
                  <c:v>44245</c:v>
                </c:pt>
                <c:pt idx="415">
                  <c:v>44246</c:v>
                </c:pt>
                <c:pt idx="416">
                  <c:v>44247</c:v>
                </c:pt>
                <c:pt idx="417">
                  <c:v>44248</c:v>
                </c:pt>
                <c:pt idx="418">
                  <c:v>44249</c:v>
                </c:pt>
                <c:pt idx="419">
                  <c:v>44250</c:v>
                </c:pt>
                <c:pt idx="420">
                  <c:v>44251</c:v>
                </c:pt>
                <c:pt idx="421">
                  <c:v>44252</c:v>
                </c:pt>
                <c:pt idx="422">
                  <c:v>44253</c:v>
                </c:pt>
                <c:pt idx="423">
                  <c:v>44254</c:v>
                </c:pt>
                <c:pt idx="424">
                  <c:v>44255</c:v>
                </c:pt>
                <c:pt idx="425">
                  <c:v>44256</c:v>
                </c:pt>
                <c:pt idx="426">
                  <c:v>44257</c:v>
                </c:pt>
                <c:pt idx="427">
                  <c:v>44258</c:v>
                </c:pt>
                <c:pt idx="428">
                  <c:v>44259</c:v>
                </c:pt>
                <c:pt idx="429">
                  <c:v>44260</c:v>
                </c:pt>
                <c:pt idx="430">
                  <c:v>44261</c:v>
                </c:pt>
                <c:pt idx="431">
                  <c:v>44262</c:v>
                </c:pt>
                <c:pt idx="432">
                  <c:v>44263</c:v>
                </c:pt>
                <c:pt idx="433">
                  <c:v>44264</c:v>
                </c:pt>
                <c:pt idx="434">
                  <c:v>44265</c:v>
                </c:pt>
                <c:pt idx="435">
                  <c:v>44266</c:v>
                </c:pt>
                <c:pt idx="436">
                  <c:v>44267</c:v>
                </c:pt>
                <c:pt idx="437">
                  <c:v>44268</c:v>
                </c:pt>
                <c:pt idx="438">
                  <c:v>44269</c:v>
                </c:pt>
                <c:pt idx="439">
                  <c:v>44270</c:v>
                </c:pt>
                <c:pt idx="440">
                  <c:v>44271</c:v>
                </c:pt>
                <c:pt idx="441">
                  <c:v>44272</c:v>
                </c:pt>
                <c:pt idx="442">
                  <c:v>44273</c:v>
                </c:pt>
                <c:pt idx="443">
                  <c:v>44274</c:v>
                </c:pt>
                <c:pt idx="444">
                  <c:v>44275</c:v>
                </c:pt>
                <c:pt idx="445">
                  <c:v>44276</c:v>
                </c:pt>
                <c:pt idx="446">
                  <c:v>44277</c:v>
                </c:pt>
                <c:pt idx="447">
                  <c:v>44278</c:v>
                </c:pt>
                <c:pt idx="448">
                  <c:v>44279</c:v>
                </c:pt>
                <c:pt idx="449">
                  <c:v>44280</c:v>
                </c:pt>
                <c:pt idx="450">
                  <c:v>44281</c:v>
                </c:pt>
                <c:pt idx="451">
                  <c:v>44282</c:v>
                </c:pt>
                <c:pt idx="452">
                  <c:v>44283</c:v>
                </c:pt>
                <c:pt idx="453">
                  <c:v>44284</c:v>
                </c:pt>
                <c:pt idx="454">
                  <c:v>44285</c:v>
                </c:pt>
                <c:pt idx="455">
                  <c:v>44286</c:v>
                </c:pt>
                <c:pt idx="456">
                  <c:v>44287</c:v>
                </c:pt>
                <c:pt idx="457">
                  <c:v>44288</c:v>
                </c:pt>
                <c:pt idx="458">
                  <c:v>44289</c:v>
                </c:pt>
                <c:pt idx="459">
                  <c:v>44290</c:v>
                </c:pt>
                <c:pt idx="460">
                  <c:v>44291</c:v>
                </c:pt>
                <c:pt idx="461">
                  <c:v>44292</c:v>
                </c:pt>
                <c:pt idx="462">
                  <c:v>44293</c:v>
                </c:pt>
                <c:pt idx="463">
                  <c:v>44294</c:v>
                </c:pt>
                <c:pt idx="464">
                  <c:v>44295</c:v>
                </c:pt>
                <c:pt idx="465">
                  <c:v>44296</c:v>
                </c:pt>
                <c:pt idx="466">
                  <c:v>44297</c:v>
                </c:pt>
                <c:pt idx="467">
                  <c:v>44298</c:v>
                </c:pt>
                <c:pt idx="468">
                  <c:v>44299</c:v>
                </c:pt>
                <c:pt idx="469">
                  <c:v>44300</c:v>
                </c:pt>
                <c:pt idx="470">
                  <c:v>44301</c:v>
                </c:pt>
                <c:pt idx="471">
                  <c:v>44302</c:v>
                </c:pt>
                <c:pt idx="472">
                  <c:v>44303</c:v>
                </c:pt>
                <c:pt idx="473">
                  <c:v>44304</c:v>
                </c:pt>
                <c:pt idx="474">
                  <c:v>44305</c:v>
                </c:pt>
                <c:pt idx="475">
                  <c:v>44306</c:v>
                </c:pt>
                <c:pt idx="476">
                  <c:v>44307</c:v>
                </c:pt>
                <c:pt idx="477">
                  <c:v>44308</c:v>
                </c:pt>
                <c:pt idx="478">
                  <c:v>44309</c:v>
                </c:pt>
                <c:pt idx="479">
                  <c:v>44310</c:v>
                </c:pt>
                <c:pt idx="480">
                  <c:v>44311</c:v>
                </c:pt>
                <c:pt idx="481">
                  <c:v>44312</c:v>
                </c:pt>
                <c:pt idx="482">
                  <c:v>44313</c:v>
                </c:pt>
                <c:pt idx="483">
                  <c:v>44314</c:v>
                </c:pt>
                <c:pt idx="484">
                  <c:v>44315</c:v>
                </c:pt>
                <c:pt idx="485">
                  <c:v>44316</c:v>
                </c:pt>
                <c:pt idx="486">
                  <c:v>44317</c:v>
                </c:pt>
                <c:pt idx="487">
                  <c:v>44318</c:v>
                </c:pt>
                <c:pt idx="488">
                  <c:v>44319</c:v>
                </c:pt>
                <c:pt idx="489">
                  <c:v>44320</c:v>
                </c:pt>
                <c:pt idx="490">
                  <c:v>44321</c:v>
                </c:pt>
                <c:pt idx="491">
                  <c:v>44322</c:v>
                </c:pt>
                <c:pt idx="492">
                  <c:v>44323</c:v>
                </c:pt>
                <c:pt idx="493">
                  <c:v>44324</c:v>
                </c:pt>
                <c:pt idx="494">
                  <c:v>44325</c:v>
                </c:pt>
                <c:pt idx="495">
                  <c:v>44326</c:v>
                </c:pt>
                <c:pt idx="496">
                  <c:v>44327</c:v>
                </c:pt>
                <c:pt idx="497">
                  <c:v>44328</c:v>
                </c:pt>
                <c:pt idx="498">
                  <c:v>44329</c:v>
                </c:pt>
                <c:pt idx="499">
                  <c:v>44330</c:v>
                </c:pt>
                <c:pt idx="500">
                  <c:v>44331</c:v>
                </c:pt>
                <c:pt idx="501">
                  <c:v>44332</c:v>
                </c:pt>
                <c:pt idx="502">
                  <c:v>44333</c:v>
                </c:pt>
                <c:pt idx="503">
                  <c:v>44334</c:v>
                </c:pt>
                <c:pt idx="504">
                  <c:v>44335</c:v>
                </c:pt>
                <c:pt idx="505">
                  <c:v>44336</c:v>
                </c:pt>
                <c:pt idx="506">
                  <c:v>44337</c:v>
                </c:pt>
                <c:pt idx="507">
                  <c:v>44338</c:v>
                </c:pt>
                <c:pt idx="508">
                  <c:v>44339</c:v>
                </c:pt>
                <c:pt idx="509">
                  <c:v>44340</c:v>
                </c:pt>
                <c:pt idx="510">
                  <c:v>44341</c:v>
                </c:pt>
                <c:pt idx="511">
                  <c:v>44342</c:v>
                </c:pt>
                <c:pt idx="512">
                  <c:v>44343</c:v>
                </c:pt>
                <c:pt idx="513">
                  <c:v>44344</c:v>
                </c:pt>
                <c:pt idx="514">
                  <c:v>44345</c:v>
                </c:pt>
                <c:pt idx="515">
                  <c:v>44346</c:v>
                </c:pt>
                <c:pt idx="516">
                  <c:v>44347</c:v>
                </c:pt>
                <c:pt idx="517">
                  <c:v>44348</c:v>
                </c:pt>
                <c:pt idx="518">
                  <c:v>44349</c:v>
                </c:pt>
                <c:pt idx="519">
                  <c:v>44350</c:v>
                </c:pt>
                <c:pt idx="520">
                  <c:v>44351</c:v>
                </c:pt>
                <c:pt idx="521">
                  <c:v>44352</c:v>
                </c:pt>
                <c:pt idx="522">
                  <c:v>44353</c:v>
                </c:pt>
                <c:pt idx="523">
                  <c:v>44354</c:v>
                </c:pt>
                <c:pt idx="524">
                  <c:v>44355</c:v>
                </c:pt>
                <c:pt idx="525">
                  <c:v>44356</c:v>
                </c:pt>
                <c:pt idx="526">
                  <c:v>44357</c:v>
                </c:pt>
                <c:pt idx="527">
                  <c:v>44358</c:v>
                </c:pt>
                <c:pt idx="528">
                  <c:v>44359</c:v>
                </c:pt>
                <c:pt idx="529">
                  <c:v>44360</c:v>
                </c:pt>
                <c:pt idx="530">
                  <c:v>44361</c:v>
                </c:pt>
                <c:pt idx="531">
                  <c:v>44362</c:v>
                </c:pt>
                <c:pt idx="532">
                  <c:v>44363</c:v>
                </c:pt>
                <c:pt idx="533">
                  <c:v>44364</c:v>
                </c:pt>
                <c:pt idx="534">
                  <c:v>44365</c:v>
                </c:pt>
                <c:pt idx="535">
                  <c:v>44366</c:v>
                </c:pt>
                <c:pt idx="536">
                  <c:v>44367</c:v>
                </c:pt>
                <c:pt idx="537">
                  <c:v>44368</c:v>
                </c:pt>
                <c:pt idx="538">
                  <c:v>44369</c:v>
                </c:pt>
                <c:pt idx="539">
                  <c:v>44370</c:v>
                </c:pt>
                <c:pt idx="540">
                  <c:v>44371</c:v>
                </c:pt>
                <c:pt idx="541">
                  <c:v>44372</c:v>
                </c:pt>
                <c:pt idx="542">
                  <c:v>44373</c:v>
                </c:pt>
                <c:pt idx="543">
                  <c:v>44374</c:v>
                </c:pt>
                <c:pt idx="544">
                  <c:v>44375</c:v>
                </c:pt>
                <c:pt idx="545">
                  <c:v>44376</c:v>
                </c:pt>
              </c:numCache>
            </c:numRef>
          </c:cat>
          <c:val>
            <c:numRef>
              <c:f>Sheet3!$CP$3:$CP$548</c:f>
              <c:numCache>
                <c:formatCode>General</c:formatCode>
                <c:ptCount val="546"/>
                <c:pt idx="397">
                  <c:v>400</c:v>
                </c:pt>
                <c:pt idx="398">
                  <c:v>400</c:v>
                </c:pt>
                <c:pt idx="399">
                  <c:v>400</c:v>
                </c:pt>
                <c:pt idx="400">
                  <c:v>400</c:v>
                </c:pt>
                <c:pt idx="401">
                  <c:v>400</c:v>
                </c:pt>
                <c:pt idx="402">
                  <c:v>400</c:v>
                </c:pt>
                <c:pt idx="403">
                  <c:v>400</c:v>
                </c:pt>
                <c:pt idx="404">
                  <c:v>400</c:v>
                </c:pt>
                <c:pt idx="405">
                  <c:v>400</c:v>
                </c:pt>
                <c:pt idx="406">
                  <c:v>400</c:v>
                </c:pt>
                <c:pt idx="407">
                  <c:v>400</c:v>
                </c:pt>
                <c:pt idx="408">
                  <c:v>400</c:v>
                </c:pt>
                <c:pt idx="409">
                  <c:v>400</c:v>
                </c:pt>
                <c:pt idx="410">
                  <c:v>400</c:v>
                </c:pt>
                <c:pt idx="411">
                  <c:v>400</c:v>
                </c:pt>
                <c:pt idx="412">
                  <c:v>400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5C-9CC8-4140-B968-02DA341257F4}"/>
            </c:ext>
          </c:extLst>
        </c:ser>
        <c:ser>
          <c:idx val="93"/>
          <c:order val="93"/>
          <c:tx>
            <c:strRef>
              <c:f>Sheet3!$CQ$2</c:f>
              <c:strCache>
                <c:ptCount val="1"/>
                <c:pt idx="0">
                  <c:v>祈愿红包墙，加码再开</c:v>
                </c:pt>
              </c:strCache>
            </c:strRef>
          </c:tx>
          <c:spPr>
            <a:ln w="28575" cap="rnd">
              <a:solidFill>
                <a:schemeClr val="accent4">
                  <a:lumMod val="70000"/>
                  <a:lumOff val="3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Sheet3!$A$3:$A$548</c:f>
              <c:numCache>
                <c:formatCode>m/d/yyyy</c:formatCode>
                <c:ptCount val="546"/>
                <c:pt idx="0">
                  <c:v>43831</c:v>
                </c:pt>
                <c:pt idx="1">
                  <c:v>43832</c:v>
                </c:pt>
                <c:pt idx="2">
                  <c:v>43833</c:v>
                </c:pt>
                <c:pt idx="3">
                  <c:v>43834</c:v>
                </c:pt>
                <c:pt idx="4">
                  <c:v>43835</c:v>
                </c:pt>
                <c:pt idx="5">
                  <c:v>43836</c:v>
                </c:pt>
                <c:pt idx="6">
                  <c:v>43837</c:v>
                </c:pt>
                <c:pt idx="7">
                  <c:v>43838</c:v>
                </c:pt>
                <c:pt idx="8">
                  <c:v>43839</c:v>
                </c:pt>
                <c:pt idx="9">
                  <c:v>43840</c:v>
                </c:pt>
                <c:pt idx="10">
                  <c:v>43841</c:v>
                </c:pt>
                <c:pt idx="11">
                  <c:v>43842</c:v>
                </c:pt>
                <c:pt idx="12">
                  <c:v>43843</c:v>
                </c:pt>
                <c:pt idx="13">
                  <c:v>43844</c:v>
                </c:pt>
                <c:pt idx="14">
                  <c:v>43845</c:v>
                </c:pt>
                <c:pt idx="15">
                  <c:v>43846</c:v>
                </c:pt>
                <c:pt idx="16">
                  <c:v>43847</c:v>
                </c:pt>
                <c:pt idx="17">
                  <c:v>43848</c:v>
                </c:pt>
                <c:pt idx="18">
                  <c:v>43849</c:v>
                </c:pt>
                <c:pt idx="19">
                  <c:v>43850</c:v>
                </c:pt>
                <c:pt idx="20">
                  <c:v>43851</c:v>
                </c:pt>
                <c:pt idx="21">
                  <c:v>43852</c:v>
                </c:pt>
                <c:pt idx="22">
                  <c:v>43853</c:v>
                </c:pt>
                <c:pt idx="23">
                  <c:v>43854</c:v>
                </c:pt>
                <c:pt idx="24">
                  <c:v>43855</c:v>
                </c:pt>
                <c:pt idx="25">
                  <c:v>43856</c:v>
                </c:pt>
                <c:pt idx="26">
                  <c:v>43857</c:v>
                </c:pt>
                <c:pt idx="27">
                  <c:v>43858</c:v>
                </c:pt>
                <c:pt idx="28">
                  <c:v>43859</c:v>
                </c:pt>
                <c:pt idx="29">
                  <c:v>43860</c:v>
                </c:pt>
                <c:pt idx="30">
                  <c:v>43861</c:v>
                </c:pt>
                <c:pt idx="31">
                  <c:v>43862</c:v>
                </c:pt>
                <c:pt idx="32">
                  <c:v>43863</c:v>
                </c:pt>
                <c:pt idx="33">
                  <c:v>43864</c:v>
                </c:pt>
                <c:pt idx="34">
                  <c:v>43865</c:v>
                </c:pt>
                <c:pt idx="35">
                  <c:v>43866</c:v>
                </c:pt>
                <c:pt idx="36">
                  <c:v>43867</c:v>
                </c:pt>
                <c:pt idx="37">
                  <c:v>43868</c:v>
                </c:pt>
                <c:pt idx="38">
                  <c:v>43869</c:v>
                </c:pt>
                <c:pt idx="39">
                  <c:v>43870</c:v>
                </c:pt>
                <c:pt idx="40">
                  <c:v>43871</c:v>
                </c:pt>
                <c:pt idx="41">
                  <c:v>43872</c:v>
                </c:pt>
                <c:pt idx="42">
                  <c:v>43873</c:v>
                </c:pt>
                <c:pt idx="43">
                  <c:v>43874</c:v>
                </c:pt>
                <c:pt idx="44">
                  <c:v>43875</c:v>
                </c:pt>
                <c:pt idx="45">
                  <c:v>43876</c:v>
                </c:pt>
                <c:pt idx="46">
                  <c:v>43877</c:v>
                </c:pt>
                <c:pt idx="47">
                  <c:v>43878</c:v>
                </c:pt>
                <c:pt idx="48">
                  <c:v>43879</c:v>
                </c:pt>
                <c:pt idx="49">
                  <c:v>43880</c:v>
                </c:pt>
                <c:pt idx="50">
                  <c:v>43881</c:v>
                </c:pt>
                <c:pt idx="51">
                  <c:v>43882</c:v>
                </c:pt>
                <c:pt idx="52">
                  <c:v>43883</c:v>
                </c:pt>
                <c:pt idx="53">
                  <c:v>43884</c:v>
                </c:pt>
                <c:pt idx="54">
                  <c:v>43885</c:v>
                </c:pt>
                <c:pt idx="55">
                  <c:v>43886</c:v>
                </c:pt>
                <c:pt idx="56">
                  <c:v>43887</c:v>
                </c:pt>
                <c:pt idx="57">
                  <c:v>43888</c:v>
                </c:pt>
                <c:pt idx="58">
                  <c:v>43889</c:v>
                </c:pt>
                <c:pt idx="59">
                  <c:v>43890</c:v>
                </c:pt>
                <c:pt idx="60">
                  <c:v>43891</c:v>
                </c:pt>
                <c:pt idx="61">
                  <c:v>43892</c:v>
                </c:pt>
                <c:pt idx="62">
                  <c:v>43893</c:v>
                </c:pt>
                <c:pt idx="63">
                  <c:v>43894</c:v>
                </c:pt>
                <c:pt idx="64">
                  <c:v>43895</c:v>
                </c:pt>
                <c:pt idx="65">
                  <c:v>43896</c:v>
                </c:pt>
                <c:pt idx="66">
                  <c:v>43897</c:v>
                </c:pt>
                <c:pt idx="67">
                  <c:v>43898</c:v>
                </c:pt>
                <c:pt idx="68">
                  <c:v>43899</c:v>
                </c:pt>
                <c:pt idx="69">
                  <c:v>43900</c:v>
                </c:pt>
                <c:pt idx="70">
                  <c:v>43901</c:v>
                </c:pt>
                <c:pt idx="71">
                  <c:v>43902</c:v>
                </c:pt>
                <c:pt idx="72">
                  <c:v>43903</c:v>
                </c:pt>
                <c:pt idx="73">
                  <c:v>43904</c:v>
                </c:pt>
                <c:pt idx="74">
                  <c:v>43905</c:v>
                </c:pt>
                <c:pt idx="75">
                  <c:v>43906</c:v>
                </c:pt>
                <c:pt idx="76">
                  <c:v>43907</c:v>
                </c:pt>
                <c:pt idx="77">
                  <c:v>43908</c:v>
                </c:pt>
                <c:pt idx="78">
                  <c:v>43909</c:v>
                </c:pt>
                <c:pt idx="79">
                  <c:v>43910</c:v>
                </c:pt>
                <c:pt idx="80">
                  <c:v>43911</c:v>
                </c:pt>
                <c:pt idx="81">
                  <c:v>43912</c:v>
                </c:pt>
                <c:pt idx="82">
                  <c:v>43913</c:v>
                </c:pt>
                <c:pt idx="83">
                  <c:v>43914</c:v>
                </c:pt>
                <c:pt idx="84">
                  <c:v>43915</c:v>
                </c:pt>
                <c:pt idx="85">
                  <c:v>43916</c:v>
                </c:pt>
                <c:pt idx="86">
                  <c:v>43917</c:v>
                </c:pt>
                <c:pt idx="87">
                  <c:v>43918</c:v>
                </c:pt>
                <c:pt idx="88">
                  <c:v>43919</c:v>
                </c:pt>
                <c:pt idx="89">
                  <c:v>43920</c:v>
                </c:pt>
                <c:pt idx="90">
                  <c:v>43921</c:v>
                </c:pt>
                <c:pt idx="91">
                  <c:v>43922</c:v>
                </c:pt>
                <c:pt idx="92">
                  <c:v>43923</c:v>
                </c:pt>
                <c:pt idx="93">
                  <c:v>43924</c:v>
                </c:pt>
                <c:pt idx="94">
                  <c:v>43925</c:v>
                </c:pt>
                <c:pt idx="95">
                  <c:v>43926</c:v>
                </c:pt>
                <c:pt idx="96">
                  <c:v>43927</c:v>
                </c:pt>
                <c:pt idx="97">
                  <c:v>43928</c:v>
                </c:pt>
                <c:pt idx="98">
                  <c:v>43929</c:v>
                </c:pt>
                <c:pt idx="99">
                  <c:v>43930</c:v>
                </c:pt>
                <c:pt idx="100">
                  <c:v>43931</c:v>
                </c:pt>
                <c:pt idx="101">
                  <c:v>43932</c:v>
                </c:pt>
                <c:pt idx="102">
                  <c:v>43933</c:v>
                </c:pt>
                <c:pt idx="103">
                  <c:v>43934</c:v>
                </c:pt>
                <c:pt idx="104">
                  <c:v>43935</c:v>
                </c:pt>
                <c:pt idx="105">
                  <c:v>43936</c:v>
                </c:pt>
                <c:pt idx="106">
                  <c:v>43937</c:v>
                </c:pt>
                <c:pt idx="107">
                  <c:v>43938</c:v>
                </c:pt>
                <c:pt idx="108">
                  <c:v>43939</c:v>
                </c:pt>
                <c:pt idx="109">
                  <c:v>43940</c:v>
                </c:pt>
                <c:pt idx="110">
                  <c:v>43941</c:v>
                </c:pt>
                <c:pt idx="111">
                  <c:v>43942</c:v>
                </c:pt>
                <c:pt idx="112">
                  <c:v>43943</c:v>
                </c:pt>
                <c:pt idx="113">
                  <c:v>43944</c:v>
                </c:pt>
                <c:pt idx="114">
                  <c:v>43945</c:v>
                </c:pt>
                <c:pt idx="115">
                  <c:v>43946</c:v>
                </c:pt>
                <c:pt idx="116">
                  <c:v>43947</c:v>
                </c:pt>
                <c:pt idx="117">
                  <c:v>43948</c:v>
                </c:pt>
                <c:pt idx="118">
                  <c:v>43949</c:v>
                </c:pt>
                <c:pt idx="119">
                  <c:v>43950</c:v>
                </c:pt>
                <c:pt idx="120">
                  <c:v>43951</c:v>
                </c:pt>
                <c:pt idx="121">
                  <c:v>43952</c:v>
                </c:pt>
                <c:pt idx="122">
                  <c:v>43953</c:v>
                </c:pt>
                <c:pt idx="123">
                  <c:v>43954</c:v>
                </c:pt>
                <c:pt idx="124">
                  <c:v>43955</c:v>
                </c:pt>
                <c:pt idx="125">
                  <c:v>43956</c:v>
                </c:pt>
                <c:pt idx="126">
                  <c:v>43957</c:v>
                </c:pt>
                <c:pt idx="127">
                  <c:v>43958</c:v>
                </c:pt>
                <c:pt idx="128">
                  <c:v>43959</c:v>
                </c:pt>
                <c:pt idx="129">
                  <c:v>43960</c:v>
                </c:pt>
                <c:pt idx="130">
                  <c:v>43961</c:v>
                </c:pt>
                <c:pt idx="131">
                  <c:v>43962</c:v>
                </c:pt>
                <c:pt idx="132">
                  <c:v>43963</c:v>
                </c:pt>
                <c:pt idx="133">
                  <c:v>43964</c:v>
                </c:pt>
                <c:pt idx="134">
                  <c:v>43965</c:v>
                </c:pt>
                <c:pt idx="135">
                  <c:v>43966</c:v>
                </c:pt>
                <c:pt idx="136">
                  <c:v>43967</c:v>
                </c:pt>
                <c:pt idx="137">
                  <c:v>43968</c:v>
                </c:pt>
                <c:pt idx="138">
                  <c:v>43969</c:v>
                </c:pt>
                <c:pt idx="139">
                  <c:v>43970</c:v>
                </c:pt>
                <c:pt idx="140">
                  <c:v>43971</c:v>
                </c:pt>
                <c:pt idx="141">
                  <c:v>43972</c:v>
                </c:pt>
                <c:pt idx="142">
                  <c:v>43973</c:v>
                </c:pt>
                <c:pt idx="143">
                  <c:v>43974</c:v>
                </c:pt>
                <c:pt idx="144">
                  <c:v>43975</c:v>
                </c:pt>
                <c:pt idx="145">
                  <c:v>43976</c:v>
                </c:pt>
                <c:pt idx="146">
                  <c:v>43977</c:v>
                </c:pt>
                <c:pt idx="147">
                  <c:v>43978</c:v>
                </c:pt>
                <c:pt idx="148">
                  <c:v>43979</c:v>
                </c:pt>
                <c:pt idx="149">
                  <c:v>43980</c:v>
                </c:pt>
                <c:pt idx="150">
                  <c:v>43981</c:v>
                </c:pt>
                <c:pt idx="151">
                  <c:v>43982</c:v>
                </c:pt>
                <c:pt idx="152">
                  <c:v>43983</c:v>
                </c:pt>
                <c:pt idx="153">
                  <c:v>43984</c:v>
                </c:pt>
                <c:pt idx="154">
                  <c:v>43985</c:v>
                </c:pt>
                <c:pt idx="155">
                  <c:v>43986</c:v>
                </c:pt>
                <c:pt idx="156">
                  <c:v>43987</c:v>
                </c:pt>
                <c:pt idx="157">
                  <c:v>43988</c:v>
                </c:pt>
                <c:pt idx="158">
                  <c:v>43989</c:v>
                </c:pt>
                <c:pt idx="159">
                  <c:v>43990</c:v>
                </c:pt>
                <c:pt idx="160">
                  <c:v>43991</c:v>
                </c:pt>
                <c:pt idx="161">
                  <c:v>43992</c:v>
                </c:pt>
                <c:pt idx="162">
                  <c:v>43993</c:v>
                </c:pt>
                <c:pt idx="163">
                  <c:v>43994</c:v>
                </c:pt>
                <c:pt idx="164">
                  <c:v>43995</c:v>
                </c:pt>
                <c:pt idx="165">
                  <c:v>43996</c:v>
                </c:pt>
                <c:pt idx="166">
                  <c:v>43997</c:v>
                </c:pt>
                <c:pt idx="167">
                  <c:v>43998</c:v>
                </c:pt>
                <c:pt idx="168">
                  <c:v>43999</c:v>
                </c:pt>
                <c:pt idx="169">
                  <c:v>44000</c:v>
                </c:pt>
                <c:pt idx="170">
                  <c:v>44001</c:v>
                </c:pt>
                <c:pt idx="171">
                  <c:v>44002</c:v>
                </c:pt>
                <c:pt idx="172">
                  <c:v>44003</c:v>
                </c:pt>
                <c:pt idx="173">
                  <c:v>44004</c:v>
                </c:pt>
                <c:pt idx="174">
                  <c:v>44005</c:v>
                </c:pt>
                <c:pt idx="175">
                  <c:v>44006</c:v>
                </c:pt>
                <c:pt idx="176">
                  <c:v>44007</c:v>
                </c:pt>
                <c:pt idx="177">
                  <c:v>44008</c:v>
                </c:pt>
                <c:pt idx="178">
                  <c:v>44009</c:v>
                </c:pt>
                <c:pt idx="179">
                  <c:v>44010</c:v>
                </c:pt>
                <c:pt idx="180">
                  <c:v>44011</c:v>
                </c:pt>
                <c:pt idx="181">
                  <c:v>44012</c:v>
                </c:pt>
                <c:pt idx="182">
                  <c:v>44013</c:v>
                </c:pt>
                <c:pt idx="183">
                  <c:v>44014</c:v>
                </c:pt>
                <c:pt idx="184">
                  <c:v>44015</c:v>
                </c:pt>
                <c:pt idx="185">
                  <c:v>44016</c:v>
                </c:pt>
                <c:pt idx="186">
                  <c:v>44017</c:v>
                </c:pt>
                <c:pt idx="187">
                  <c:v>44018</c:v>
                </c:pt>
                <c:pt idx="188">
                  <c:v>44019</c:v>
                </c:pt>
                <c:pt idx="189">
                  <c:v>44020</c:v>
                </c:pt>
                <c:pt idx="190">
                  <c:v>44021</c:v>
                </c:pt>
                <c:pt idx="191">
                  <c:v>44022</c:v>
                </c:pt>
                <c:pt idx="192">
                  <c:v>44023</c:v>
                </c:pt>
                <c:pt idx="193">
                  <c:v>44024</c:v>
                </c:pt>
                <c:pt idx="194">
                  <c:v>44025</c:v>
                </c:pt>
                <c:pt idx="195">
                  <c:v>44026</c:v>
                </c:pt>
                <c:pt idx="196">
                  <c:v>44027</c:v>
                </c:pt>
                <c:pt idx="197">
                  <c:v>44028</c:v>
                </c:pt>
                <c:pt idx="198">
                  <c:v>44029</c:v>
                </c:pt>
                <c:pt idx="199">
                  <c:v>44030</c:v>
                </c:pt>
                <c:pt idx="200">
                  <c:v>44031</c:v>
                </c:pt>
                <c:pt idx="201">
                  <c:v>44032</c:v>
                </c:pt>
                <c:pt idx="202">
                  <c:v>44033</c:v>
                </c:pt>
                <c:pt idx="203">
                  <c:v>44034</c:v>
                </c:pt>
                <c:pt idx="204">
                  <c:v>44035</c:v>
                </c:pt>
                <c:pt idx="205">
                  <c:v>44036</c:v>
                </c:pt>
                <c:pt idx="206">
                  <c:v>44037</c:v>
                </c:pt>
                <c:pt idx="207">
                  <c:v>44038</c:v>
                </c:pt>
                <c:pt idx="208">
                  <c:v>44039</c:v>
                </c:pt>
                <c:pt idx="209">
                  <c:v>44040</c:v>
                </c:pt>
                <c:pt idx="210">
                  <c:v>44041</c:v>
                </c:pt>
                <c:pt idx="211">
                  <c:v>44042</c:v>
                </c:pt>
                <c:pt idx="212">
                  <c:v>44043</c:v>
                </c:pt>
                <c:pt idx="213">
                  <c:v>44044</c:v>
                </c:pt>
                <c:pt idx="214">
                  <c:v>44045</c:v>
                </c:pt>
                <c:pt idx="215">
                  <c:v>44046</c:v>
                </c:pt>
                <c:pt idx="216">
                  <c:v>44047</c:v>
                </c:pt>
                <c:pt idx="217">
                  <c:v>44048</c:v>
                </c:pt>
                <c:pt idx="218">
                  <c:v>44049</c:v>
                </c:pt>
                <c:pt idx="219">
                  <c:v>44050</c:v>
                </c:pt>
                <c:pt idx="220">
                  <c:v>44051</c:v>
                </c:pt>
                <c:pt idx="221">
                  <c:v>44052</c:v>
                </c:pt>
                <c:pt idx="222">
                  <c:v>44053</c:v>
                </c:pt>
                <c:pt idx="223">
                  <c:v>44054</c:v>
                </c:pt>
                <c:pt idx="224">
                  <c:v>44055</c:v>
                </c:pt>
                <c:pt idx="225">
                  <c:v>44056</c:v>
                </c:pt>
                <c:pt idx="226">
                  <c:v>44057</c:v>
                </c:pt>
                <c:pt idx="227">
                  <c:v>44058</c:v>
                </c:pt>
                <c:pt idx="228">
                  <c:v>44059</c:v>
                </c:pt>
                <c:pt idx="229">
                  <c:v>44060</c:v>
                </c:pt>
                <c:pt idx="230">
                  <c:v>44061</c:v>
                </c:pt>
                <c:pt idx="231">
                  <c:v>44062</c:v>
                </c:pt>
                <c:pt idx="232">
                  <c:v>44063</c:v>
                </c:pt>
                <c:pt idx="233">
                  <c:v>44064</c:v>
                </c:pt>
                <c:pt idx="234">
                  <c:v>44065</c:v>
                </c:pt>
                <c:pt idx="235">
                  <c:v>44066</c:v>
                </c:pt>
                <c:pt idx="236">
                  <c:v>44067</c:v>
                </c:pt>
                <c:pt idx="237">
                  <c:v>44068</c:v>
                </c:pt>
                <c:pt idx="238">
                  <c:v>44069</c:v>
                </c:pt>
                <c:pt idx="239">
                  <c:v>44070</c:v>
                </c:pt>
                <c:pt idx="240">
                  <c:v>44071</c:v>
                </c:pt>
                <c:pt idx="241">
                  <c:v>44072</c:v>
                </c:pt>
                <c:pt idx="242">
                  <c:v>44073</c:v>
                </c:pt>
                <c:pt idx="243">
                  <c:v>44074</c:v>
                </c:pt>
                <c:pt idx="244">
                  <c:v>44075</c:v>
                </c:pt>
                <c:pt idx="245">
                  <c:v>44076</c:v>
                </c:pt>
                <c:pt idx="246">
                  <c:v>44077</c:v>
                </c:pt>
                <c:pt idx="247">
                  <c:v>44078</c:v>
                </c:pt>
                <c:pt idx="248">
                  <c:v>44079</c:v>
                </c:pt>
                <c:pt idx="249">
                  <c:v>44080</c:v>
                </c:pt>
                <c:pt idx="250">
                  <c:v>44081</c:v>
                </c:pt>
                <c:pt idx="251">
                  <c:v>44082</c:v>
                </c:pt>
                <c:pt idx="252">
                  <c:v>44083</c:v>
                </c:pt>
                <c:pt idx="253">
                  <c:v>44084</c:v>
                </c:pt>
                <c:pt idx="254">
                  <c:v>44085</c:v>
                </c:pt>
                <c:pt idx="255">
                  <c:v>44086</c:v>
                </c:pt>
                <c:pt idx="256">
                  <c:v>44087</c:v>
                </c:pt>
                <c:pt idx="257">
                  <c:v>44088</c:v>
                </c:pt>
                <c:pt idx="258">
                  <c:v>44089</c:v>
                </c:pt>
                <c:pt idx="259">
                  <c:v>44090</c:v>
                </c:pt>
                <c:pt idx="260">
                  <c:v>44091</c:v>
                </c:pt>
                <c:pt idx="261">
                  <c:v>44092</c:v>
                </c:pt>
                <c:pt idx="262">
                  <c:v>44093</c:v>
                </c:pt>
                <c:pt idx="263">
                  <c:v>44094</c:v>
                </c:pt>
                <c:pt idx="264">
                  <c:v>44095</c:v>
                </c:pt>
                <c:pt idx="265">
                  <c:v>44096</c:v>
                </c:pt>
                <c:pt idx="266">
                  <c:v>44097</c:v>
                </c:pt>
                <c:pt idx="267">
                  <c:v>44098</c:v>
                </c:pt>
                <c:pt idx="268">
                  <c:v>44099</c:v>
                </c:pt>
                <c:pt idx="269">
                  <c:v>44100</c:v>
                </c:pt>
                <c:pt idx="270">
                  <c:v>44101</c:v>
                </c:pt>
                <c:pt idx="271">
                  <c:v>44102</c:v>
                </c:pt>
                <c:pt idx="272">
                  <c:v>44103</c:v>
                </c:pt>
                <c:pt idx="273">
                  <c:v>44104</c:v>
                </c:pt>
                <c:pt idx="274">
                  <c:v>44105</c:v>
                </c:pt>
                <c:pt idx="275">
                  <c:v>44106</c:v>
                </c:pt>
                <c:pt idx="276">
                  <c:v>44107</c:v>
                </c:pt>
                <c:pt idx="277">
                  <c:v>44108</c:v>
                </c:pt>
                <c:pt idx="278">
                  <c:v>44109</c:v>
                </c:pt>
                <c:pt idx="279">
                  <c:v>44110</c:v>
                </c:pt>
                <c:pt idx="280">
                  <c:v>44111</c:v>
                </c:pt>
                <c:pt idx="281">
                  <c:v>44112</c:v>
                </c:pt>
                <c:pt idx="282">
                  <c:v>44113</c:v>
                </c:pt>
                <c:pt idx="283">
                  <c:v>44114</c:v>
                </c:pt>
                <c:pt idx="284">
                  <c:v>44115</c:v>
                </c:pt>
                <c:pt idx="285">
                  <c:v>44116</c:v>
                </c:pt>
                <c:pt idx="286">
                  <c:v>44117</c:v>
                </c:pt>
                <c:pt idx="287">
                  <c:v>44118</c:v>
                </c:pt>
                <c:pt idx="288">
                  <c:v>44119</c:v>
                </c:pt>
                <c:pt idx="289">
                  <c:v>44120</c:v>
                </c:pt>
                <c:pt idx="290">
                  <c:v>44121</c:v>
                </c:pt>
                <c:pt idx="291">
                  <c:v>44122</c:v>
                </c:pt>
                <c:pt idx="292">
                  <c:v>44123</c:v>
                </c:pt>
                <c:pt idx="293">
                  <c:v>44124</c:v>
                </c:pt>
                <c:pt idx="294">
                  <c:v>44125</c:v>
                </c:pt>
                <c:pt idx="295">
                  <c:v>44126</c:v>
                </c:pt>
                <c:pt idx="296">
                  <c:v>44127</c:v>
                </c:pt>
                <c:pt idx="297">
                  <c:v>44128</c:v>
                </c:pt>
                <c:pt idx="298">
                  <c:v>44129</c:v>
                </c:pt>
                <c:pt idx="299">
                  <c:v>44130</c:v>
                </c:pt>
                <c:pt idx="300">
                  <c:v>44131</c:v>
                </c:pt>
                <c:pt idx="301">
                  <c:v>44132</c:v>
                </c:pt>
                <c:pt idx="302">
                  <c:v>44133</c:v>
                </c:pt>
                <c:pt idx="303">
                  <c:v>44134</c:v>
                </c:pt>
                <c:pt idx="304">
                  <c:v>44135</c:v>
                </c:pt>
                <c:pt idx="305">
                  <c:v>44136</c:v>
                </c:pt>
                <c:pt idx="306">
                  <c:v>44137</c:v>
                </c:pt>
                <c:pt idx="307">
                  <c:v>44138</c:v>
                </c:pt>
                <c:pt idx="308">
                  <c:v>44139</c:v>
                </c:pt>
                <c:pt idx="309">
                  <c:v>44140</c:v>
                </c:pt>
                <c:pt idx="310">
                  <c:v>44141</c:v>
                </c:pt>
                <c:pt idx="311">
                  <c:v>44142</c:v>
                </c:pt>
                <c:pt idx="312">
                  <c:v>44143</c:v>
                </c:pt>
                <c:pt idx="313">
                  <c:v>44144</c:v>
                </c:pt>
                <c:pt idx="314">
                  <c:v>44145</c:v>
                </c:pt>
                <c:pt idx="315">
                  <c:v>44146</c:v>
                </c:pt>
                <c:pt idx="316">
                  <c:v>44147</c:v>
                </c:pt>
                <c:pt idx="317">
                  <c:v>44148</c:v>
                </c:pt>
                <c:pt idx="318">
                  <c:v>44149</c:v>
                </c:pt>
                <c:pt idx="319">
                  <c:v>44150</c:v>
                </c:pt>
                <c:pt idx="320">
                  <c:v>44151</c:v>
                </c:pt>
                <c:pt idx="321">
                  <c:v>44152</c:v>
                </c:pt>
                <c:pt idx="322">
                  <c:v>44153</c:v>
                </c:pt>
                <c:pt idx="323">
                  <c:v>44154</c:v>
                </c:pt>
                <c:pt idx="324">
                  <c:v>44155</c:v>
                </c:pt>
                <c:pt idx="325">
                  <c:v>44156</c:v>
                </c:pt>
                <c:pt idx="326">
                  <c:v>44157</c:v>
                </c:pt>
                <c:pt idx="327">
                  <c:v>44158</c:v>
                </c:pt>
                <c:pt idx="328">
                  <c:v>44159</c:v>
                </c:pt>
                <c:pt idx="329">
                  <c:v>44160</c:v>
                </c:pt>
                <c:pt idx="330">
                  <c:v>44161</c:v>
                </c:pt>
                <c:pt idx="331">
                  <c:v>44162</c:v>
                </c:pt>
                <c:pt idx="332">
                  <c:v>44163</c:v>
                </c:pt>
                <c:pt idx="333">
                  <c:v>44164</c:v>
                </c:pt>
                <c:pt idx="334">
                  <c:v>44165</c:v>
                </c:pt>
                <c:pt idx="335">
                  <c:v>44166</c:v>
                </c:pt>
                <c:pt idx="336">
                  <c:v>44167</c:v>
                </c:pt>
                <c:pt idx="337">
                  <c:v>44168</c:v>
                </c:pt>
                <c:pt idx="338">
                  <c:v>44169</c:v>
                </c:pt>
                <c:pt idx="339">
                  <c:v>44170</c:v>
                </c:pt>
                <c:pt idx="340">
                  <c:v>44171</c:v>
                </c:pt>
                <c:pt idx="341">
                  <c:v>44172</c:v>
                </c:pt>
                <c:pt idx="342">
                  <c:v>44173</c:v>
                </c:pt>
                <c:pt idx="343">
                  <c:v>44174</c:v>
                </c:pt>
                <c:pt idx="344">
                  <c:v>44175</c:v>
                </c:pt>
                <c:pt idx="345">
                  <c:v>44176</c:v>
                </c:pt>
                <c:pt idx="346">
                  <c:v>44177</c:v>
                </c:pt>
                <c:pt idx="347">
                  <c:v>44178</c:v>
                </c:pt>
                <c:pt idx="348">
                  <c:v>44179</c:v>
                </c:pt>
                <c:pt idx="349">
                  <c:v>44180</c:v>
                </c:pt>
                <c:pt idx="350">
                  <c:v>44181</c:v>
                </c:pt>
                <c:pt idx="351">
                  <c:v>44182</c:v>
                </c:pt>
                <c:pt idx="352">
                  <c:v>44183</c:v>
                </c:pt>
                <c:pt idx="353">
                  <c:v>44184</c:v>
                </c:pt>
                <c:pt idx="354">
                  <c:v>44185</c:v>
                </c:pt>
                <c:pt idx="355">
                  <c:v>44186</c:v>
                </c:pt>
                <c:pt idx="356">
                  <c:v>44187</c:v>
                </c:pt>
                <c:pt idx="357">
                  <c:v>44188</c:v>
                </c:pt>
                <c:pt idx="358">
                  <c:v>44189</c:v>
                </c:pt>
                <c:pt idx="359">
                  <c:v>44190</c:v>
                </c:pt>
                <c:pt idx="360">
                  <c:v>44191</c:v>
                </c:pt>
                <c:pt idx="361">
                  <c:v>44192</c:v>
                </c:pt>
                <c:pt idx="362">
                  <c:v>44193</c:v>
                </c:pt>
                <c:pt idx="363">
                  <c:v>44194</c:v>
                </c:pt>
                <c:pt idx="364">
                  <c:v>44195</c:v>
                </c:pt>
                <c:pt idx="365">
                  <c:v>44196</c:v>
                </c:pt>
                <c:pt idx="366">
                  <c:v>44197</c:v>
                </c:pt>
                <c:pt idx="367">
                  <c:v>44198</c:v>
                </c:pt>
                <c:pt idx="368">
                  <c:v>44199</c:v>
                </c:pt>
                <c:pt idx="369">
                  <c:v>44200</c:v>
                </c:pt>
                <c:pt idx="370">
                  <c:v>44201</c:v>
                </c:pt>
                <c:pt idx="371">
                  <c:v>44202</c:v>
                </c:pt>
                <c:pt idx="372">
                  <c:v>44203</c:v>
                </c:pt>
                <c:pt idx="373">
                  <c:v>44204</c:v>
                </c:pt>
                <c:pt idx="374">
                  <c:v>44205</c:v>
                </c:pt>
                <c:pt idx="375">
                  <c:v>44206</c:v>
                </c:pt>
                <c:pt idx="376">
                  <c:v>44207</c:v>
                </c:pt>
                <c:pt idx="377">
                  <c:v>44208</c:v>
                </c:pt>
                <c:pt idx="378">
                  <c:v>44209</c:v>
                </c:pt>
                <c:pt idx="379">
                  <c:v>44210</c:v>
                </c:pt>
                <c:pt idx="380">
                  <c:v>44211</c:v>
                </c:pt>
                <c:pt idx="381">
                  <c:v>44212</c:v>
                </c:pt>
                <c:pt idx="382">
                  <c:v>44213</c:v>
                </c:pt>
                <c:pt idx="383">
                  <c:v>44214</c:v>
                </c:pt>
                <c:pt idx="384">
                  <c:v>44215</c:v>
                </c:pt>
                <c:pt idx="385">
                  <c:v>44216</c:v>
                </c:pt>
                <c:pt idx="386">
                  <c:v>44217</c:v>
                </c:pt>
                <c:pt idx="387">
                  <c:v>44218</c:v>
                </c:pt>
                <c:pt idx="388">
                  <c:v>44219</c:v>
                </c:pt>
                <c:pt idx="389">
                  <c:v>44220</c:v>
                </c:pt>
                <c:pt idx="390">
                  <c:v>44221</c:v>
                </c:pt>
                <c:pt idx="391">
                  <c:v>44222</c:v>
                </c:pt>
                <c:pt idx="392">
                  <c:v>44223</c:v>
                </c:pt>
                <c:pt idx="393">
                  <c:v>44224</c:v>
                </c:pt>
                <c:pt idx="394">
                  <c:v>44225</c:v>
                </c:pt>
                <c:pt idx="395">
                  <c:v>44226</c:v>
                </c:pt>
                <c:pt idx="396">
                  <c:v>44227</c:v>
                </c:pt>
                <c:pt idx="397">
                  <c:v>44228</c:v>
                </c:pt>
                <c:pt idx="398">
                  <c:v>44229</c:v>
                </c:pt>
                <c:pt idx="399">
                  <c:v>44230</c:v>
                </c:pt>
                <c:pt idx="400">
                  <c:v>44231</c:v>
                </c:pt>
                <c:pt idx="401">
                  <c:v>44232</c:v>
                </c:pt>
                <c:pt idx="402">
                  <c:v>44233</c:v>
                </c:pt>
                <c:pt idx="403">
                  <c:v>44234</c:v>
                </c:pt>
                <c:pt idx="404">
                  <c:v>44235</c:v>
                </c:pt>
                <c:pt idx="405">
                  <c:v>44236</c:v>
                </c:pt>
                <c:pt idx="406">
                  <c:v>44237</c:v>
                </c:pt>
                <c:pt idx="407">
                  <c:v>44238</c:v>
                </c:pt>
                <c:pt idx="408">
                  <c:v>44239</c:v>
                </c:pt>
                <c:pt idx="409">
                  <c:v>44240</c:v>
                </c:pt>
                <c:pt idx="410">
                  <c:v>44241</c:v>
                </c:pt>
                <c:pt idx="411">
                  <c:v>44242</c:v>
                </c:pt>
                <c:pt idx="412">
                  <c:v>44243</c:v>
                </c:pt>
                <c:pt idx="413">
                  <c:v>44244</c:v>
                </c:pt>
                <c:pt idx="414">
                  <c:v>44245</c:v>
                </c:pt>
                <c:pt idx="415">
                  <c:v>44246</c:v>
                </c:pt>
                <c:pt idx="416">
                  <c:v>44247</c:v>
                </c:pt>
                <c:pt idx="417">
                  <c:v>44248</c:v>
                </c:pt>
                <c:pt idx="418">
                  <c:v>44249</c:v>
                </c:pt>
                <c:pt idx="419">
                  <c:v>44250</c:v>
                </c:pt>
                <c:pt idx="420">
                  <c:v>44251</c:v>
                </c:pt>
                <c:pt idx="421">
                  <c:v>44252</c:v>
                </c:pt>
                <c:pt idx="422">
                  <c:v>44253</c:v>
                </c:pt>
                <c:pt idx="423">
                  <c:v>44254</c:v>
                </c:pt>
                <c:pt idx="424">
                  <c:v>44255</c:v>
                </c:pt>
                <c:pt idx="425">
                  <c:v>44256</c:v>
                </c:pt>
                <c:pt idx="426">
                  <c:v>44257</c:v>
                </c:pt>
                <c:pt idx="427">
                  <c:v>44258</c:v>
                </c:pt>
                <c:pt idx="428">
                  <c:v>44259</c:v>
                </c:pt>
                <c:pt idx="429">
                  <c:v>44260</c:v>
                </c:pt>
                <c:pt idx="430">
                  <c:v>44261</c:v>
                </c:pt>
                <c:pt idx="431">
                  <c:v>44262</c:v>
                </c:pt>
                <c:pt idx="432">
                  <c:v>44263</c:v>
                </c:pt>
                <c:pt idx="433">
                  <c:v>44264</c:v>
                </c:pt>
                <c:pt idx="434">
                  <c:v>44265</c:v>
                </c:pt>
                <c:pt idx="435">
                  <c:v>44266</c:v>
                </c:pt>
                <c:pt idx="436">
                  <c:v>44267</c:v>
                </c:pt>
                <c:pt idx="437">
                  <c:v>44268</c:v>
                </c:pt>
                <c:pt idx="438">
                  <c:v>44269</c:v>
                </c:pt>
                <c:pt idx="439">
                  <c:v>44270</c:v>
                </c:pt>
                <c:pt idx="440">
                  <c:v>44271</c:v>
                </c:pt>
                <c:pt idx="441">
                  <c:v>44272</c:v>
                </c:pt>
                <c:pt idx="442">
                  <c:v>44273</c:v>
                </c:pt>
                <c:pt idx="443">
                  <c:v>44274</c:v>
                </c:pt>
                <c:pt idx="444">
                  <c:v>44275</c:v>
                </c:pt>
                <c:pt idx="445">
                  <c:v>44276</c:v>
                </c:pt>
                <c:pt idx="446">
                  <c:v>44277</c:v>
                </c:pt>
                <c:pt idx="447">
                  <c:v>44278</c:v>
                </c:pt>
                <c:pt idx="448">
                  <c:v>44279</c:v>
                </c:pt>
                <c:pt idx="449">
                  <c:v>44280</c:v>
                </c:pt>
                <c:pt idx="450">
                  <c:v>44281</c:v>
                </c:pt>
                <c:pt idx="451">
                  <c:v>44282</c:v>
                </c:pt>
                <c:pt idx="452">
                  <c:v>44283</c:v>
                </c:pt>
                <c:pt idx="453">
                  <c:v>44284</c:v>
                </c:pt>
                <c:pt idx="454">
                  <c:v>44285</c:v>
                </c:pt>
                <c:pt idx="455">
                  <c:v>44286</c:v>
                </c:pt>
                <c:pt idx="456">
                  <c:v>44287</c:v>
                </c:pt>
                <c:pt idx="457">
                  <c:v>44288</c:v>
                </c:pt>
                <c:pt idx="458">
                  <c:v>44289</c:v>
                </c:pt>
                <c:pt idx="459">
                  <c:v>44290</c:v>
                </c:pt>
                <c:pt idx="460">
                  <c:v>44291</c:v>
                </c:pt>
                <c:pt idx="461">
                  <c:v>44292</c:v>
                </c:pt>
                <c:pt idx="462">
                  <c:v>44293</c:v>
                </c:pt>
                <c:pt idx="463">
                  <c:v>44294</c:v>
                </c:pt>
                <c:pt idx="464">
                  <c:v>44295</c:v>
                </c:pt>
                <c:pt idx="465">
                  <c:v>44296</c:v>
                </c:pt>
                <c:pt idx="466">
                  <c:v>44297</c:v>
                </c:pt>
                <c:pt idx="467">
                  <c:v>44298</c:v>
                </c:pt>
                <c:pt idx="468">
                  <c:v>44299</c:v>
                </c:pt>
                <c:pt idx="469">
                  <c:v>44300</c:v>
                </c:pt>
                <c:pt idx="470">
                  <c:v>44301</c:v>
                </c:pt>
                <c:pt idx="471">
                  <c:v>44302</c:v>
                </c:pt>
                <c:pt idx="472">
                  <c:v>44303</c:v>
                </c:pt>
                <c:pt idx="473">
                  <c:v>44304</c:v>
                </c:pt>
                <c:pt idx="474">
                  <c:v>44305</c:v>
                </c:pt>
                <c:pt idx="475">
                  <c:v>44306</c:v>
                </c:pt>
                <c:pt idx="476">
                  <c:v>44307</c:v>
                </c:pt>
                <c:pt idx="477">
                  <c:v>44308</c:v>
                </c:pt>
                <c:pt idx="478">
                  <c:v>44309</c:v>
                </c:pt>
                <c:pt idx="479">
                  <c:v>44310</c:v>
                </c:pt>
                <c:pt idx="480">
                  <c:v>44311</c:v>
                </c:pt>
                <c:pt idx="481">
                  <c:v>44312</c:v>
                </c:pt>
                <c:pt idx="482">
                  <c:v>44313</c:v>
                </c:pt>
                <c:pt idx="483">
                  <c:v>44314</c:v>
                </c:pt>
                <c:pt idx="484">
                  <c:v>44315</c:v>
                </c:pt>
                <c:pt idx="485">
                  <c:v>44316</c:v>
                </c:pt>
                <c:pt idx="486">
                  <c:v>44317</c:v>
                </c:pt>
                <c:pt idx="487">
                  <c:v>44318</c:v>
                </c:pt>
                <c:pt idx="488">
                  <c:v>44319</c:v>
                </c:pt>
                <c:pt idx="489">
                  <c:v>44320</c:v>
                </c:pt>
                <c:pt idx="490">
                  <c:v>44321</c:v>
                </c:pt>
                <c:pt idx="491">
                  <c:v>44322</c:v>
                </c:pt>
                <c:pt idx="492">
                  <c:v>44323</c:v>
                </c:pt>
                <c:pt idx="493">
                  <c:v>44324</c:v>
                </c:pt>
                <c:pt idx="494">
                  <c:v>44325</c:v>
                </c:pt>
                <c:pt idx="495">
                  <c:v>44326</c:v>
                </c:pt>
                <c:pt idx="496">
                  <c:v>44327</c:v>
                </c:pt>
                <c:pt idx="497">
                  <c:v>44328</c:v>
                </c:pt>
                <c:pt idx="498">
                  <c:v>44329</c:v>
                </c:pt>
                <c:pt idx="499">
                  <c:v>44330</c:v>
                </c:pt>
                <c:pt idx="500">
                  <c:v>44331</c:v>
                </c:pt>
                <c:pt idx="501">
                  <c:v>44332</c:v>
                </c:pt>
                <c:pt idx="502">
                  <c:v>44333</c:v>
                </c:pt>
                <c:pt idx="503">
                  <c:v>44334</c:v>
                </c:pt>
                <c:pt idx="504">
                  <c:v>44335</c:v>
                </c:pt>
                <c:pt idx="505">
                  <c:v>44336</c:v>
                </c:pt>
                <c:pt idx="506">
                  <c:v>44337</c:v>
                </c:pt>
                <c:pt idx="507">
                  <c:v>44338</c:v>
                </c:pt>
                <c:pt idx="508">
                  <c:v>44339</c:v>
                </c:pt>
                <c:pt idx="509">
                  <c:v>44340</c:v>
                </c:pt>
                <c:pt idx="510">
                  <c:v>44341</c:v>
                </c:pt>
                <c:pt idx="511">
                  <c:v>44342</c:v>
                </c:pt>
                <c:pt idx="512">
                  <c:v>44343</c:v>
                </c:pt>
                <c:pt idx="513">
                  <c:v>44344</c:v>
                </c:pt>
                <c:pt idx="514">
                  <c:v>44345</c:v>
                </c:pt>
                <c:pt idx="515">
                  <c:v>44346</c:v>
                </c:pt>
                <c:pt idx="516">
                  <c:v>44347</c:v>
                </c:pt>
                <c:pt idx="517">
                  <c:v>44348</c:v>
                </c:pt>
                <c:pt idx="518">
                  <c:v>44349</c:v>
                </c:pt>
                <c:pt idx="519">
                  <c:v>44350</c:v>
                </c:pt>
                <c:pt idx="520">
                  <c:v>44351</c:v>
                </c:pt>
                <c:pt idx="521">
                  <c:v>44352</c:v>
                </c:pt>
                <c:pt idx="522">
                  <c:v>44353</c:v>
                </c:pt>
                <c:pt idx="523">
                  <c:v>44354</c:v>
                </c:pt>
                <c:pt idx="524">
                  <c:v>44355</c:v>
                </c:pt>
                <c:pt idx="525">
                  <c:v>44356</c:v>
                </c:pt>
                <c:pt idx="526">
                  <c:v>44357</c:v>
                </c:pt>
                <c:pt idx="527">
                  <c:v>44358</c:v>
                </c:pt>
                <c:pt idx="528">
                  <c:v>44359</c:v>
                </c:pt>
                <c:pt idx="529">
                  <c:v>44360</c:v>
                </c:pt>
                <c:pt idx="530">
                  <c:v>44361</c:v>
                </c:pt>
                <c:pt idx="531">
                  <c:v>44362</c:v>
                </c:pt>
                <c:pt idx="532">
                  <c:v>44363</c:v>
                </c:pt>
                <c:pt idx="533">
                  <c:v>44364</c:v>
                </c:pt>
                <c:pt idx="534">
                  <c:v>44365</c:v>
                </c:pt>
                <c:pt idx="535">
                  <c:v>44366</c:v>
                </c:pt>
                <c:pt idx="536">
                  <c:v>44367</c:v>
                </c:pt>
                <c:pt idx="537">
                  <c:v>44368</c:v>
                </c:pt>
                <c:pt idx="538">
                  <c:v>44369</c:v>
                </c:pt>
                <c:pt idx="539">
                  <c:v>44370</c:v>
                </c:pt>
                <c:pt idx="540">
                  <c:v>44371</c:v>
                </c:pt>
                <c:pt idx="541">
                  <c:v>44372</c:v>
                </c:pt>
                <c:pt idx="542">
                  <c:v>44373</c:v>
                </c:pt>
                <c:pt idx="543">
                  <c:v>44374</c:v>
                </c:pt>
                <c:pt idx="544">
                  <c:v>44375</c:v>
                </c:pt>
                <c:pt idx="545">
                  <c:v>44376</c:v>
                </c:pt>
              </c:numCache>
            </c:numRef>
          </c:cat>
          <c:val>
            <c:numRef>
              <c:f>Sheet3!$CQ$3:$CQ$548</c:f>
              <c:numCache>
                <c:formatCode>General</c:formatCode>
                <c:ptCount val="546"/>
                <c:pt idx="404">
                  <c:v>600</c:v>
                </c:pt>
                <c:pt idx="405">
                  <c:v>600</c:v>
                </c:pt>
                <c:pt idx="406">
                  <c:v>600</c:v>
                </c:pt>
                <c:pt idx="407">
                  <c:v>600</c:v>
                </c:pt>
                <c:pt idx="408">
                  <c:v>600</c:v>
                </c:pt>
                <c:pt idx="409">
                  <c:v>600</c:v>
                </c:pt>
                <c:pt idx="410">
                  <c:v>600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5D-9CC8-4140-B968-02DA341257F4}"/>
            </c:ext>
          </c:extLst>
        </c:ser>
        <c:ser>
          <c:idx val="94"/>
          <c:order val="94"/>
          <c:tx>
            <c:strRef>
              <c:f>Sheet3!$CR$2</c:f>
              <c:strCache>
                <c:ptCount val="1"/>
                <c:pt idx="0">
                  <c:v>除夕加码卡好康</c:v>
                </c:pt>
              </c:strCache>
            </c:strRef>
          </c:tx>
          <c:spPr>
            <a:ln w="28575" cap="rnd">
              <a:solidFill>
                <a:schemeClr val="accent5">
                  <a:lumMod val="70000"/>
                  <a:lumOff val="3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Sheet3!$A$3:$A$548</c:f>
              <c:numCache>
                <c:formatCode>m/d/yyyy</c:formatCode>
                <c:ptCount val="546"/>
                <c:pt idx="0">
                  <c:v>43831</c:v>
                </c:pt>
                <c:pt idx="1">
                  <c:v>43832</c:v>
                </c:pt>
                <c:pt idx="2">
                  <c:v>43833</c:v>
                </c:pt>
                <c:pt idx="3">
                  <c:v>43834</c:v>
                </c:pt>
                <c:pt idx="4">
                  <c:v>43835</c:v>
                </c:pt>
                <c:pt idx="5">
                  <c:v>43836</c:v>
                </c:pt>
                <c:pt idx="6">
                  <c:v>43837</c:v>
                </c:pt>
                <c:pt idx="7">
                  <c:v>43838</c:v>
                </c:pt>
                <c:pt idx="8">
                  <c:v>43839</c:v>
                </c:pt>
                <c:pt idx="9">
                  <c:v>43840</c:v>
                </c:pt>
                <c:pt idx="10">
                  <c:v>43841</c:v>
                </c:pt>
                <c:pt idx="11">
                  <c:v>43842</c:v>
                </c:pt>
                <c:pt idx="12">
                  <c:v>43843</c:v>
                </c:pt>
                <c:pt idx="13">
                  <c:v>43844</c:v>
                </c:pt>
                <c:pt idx="14">
                  <c:v>43845</c:v>
                </c:pt>
                <c:pt idx="15">
                  <c:v>43846</c:v>
                </c:pt>
                <c:pt idx="16">
                  <c:v>43847</c:v>
                </c:pt>
                <c:pt idx="17">
                  <c:v>43848</c:v>
                </c:pt>
                <c:pt idx="18">
                  <c:v>43849</c:v>
                </c:pt>
                <c:pt idx="19">
                  <c:v>43850</c:v>
                </c:pt>
                <c:pt idx="20">
                  <c:v>43851</c:v>
                </c:pt>
                <c:pt idx="21">
                  <c:v>43852</c:v>
                </c:pt>
                <c:pt idx="22">
                  <c:v>43853</c:v>
                </c:pt>
                <c:pt idx="23">
                  <c:v>43854</c:v>
                </c:pt>
                <c:pt idx="24">
                  <c:v>43855</c:v>
                </c:pt>
                <c:pt idx="25">
                  <c:v>43856</c:v>
                </c:pt>
                <c:pt idx="26">
                  <c:v>43857</c:v>
                </c:pt>
                <c:pt idx="27">
                  <c:v>43858</c:v>
                </c:pt>
                <c:pt idx="28">
                  <c:v>43859</c:v>
                </c:pt>
                <c:pt idx="29">
                  <c:v>43860</c:v>
                </c:pt>
                <c:pt idx="30">
                  <c:v>43861</c:v>
                </c:pt>
                <c:pt idx="31">
                  <c:v>43862</c:v>
                </c:pt>
                <c:pt idx="32">
                  <c:v>43863</c:v>
                </c:pt>
                <c:pt idx="33">
                  <c:v>43864</c:v>
                </c:pt>
                <c:pt idx="34">
                  <c:v>43865</c:v>
                </c:pt>
                <c:pt idx="35">
                  <c:v>43866</c:v>
                </c:pt>
                <c:pt idx="36">
                  <c:v>43867</c:v>
                </c:pt>
                <c:pt idx="37">
                  <c:v>43868</c:v>
                </c:pt>
                <c:pt idx="38">
                  <c:v>43869</c:v>
                </c:pt>
                <c:pt idx="39">
                  <c:v>43870</c:v>
                </c:pt>
                <c:pt idx="40">
                  <c:v>43871</c:v>
                </c:pt>
                <c:pt idx="41">
                  <c:v>43872</c:v>
                </c:pt>
                <c:pt idx="42">
                  <c:v>43873</c:v>
                </c:pt>
                <c:pt idx="43">
                  <c:v>43874</c:v>
                </c:pt>
                <c:pt idx="44">
                  <c:v>43875</c:v>
                </c:pt>
                <c:pt idx="45">
                  <c:v>43876</c:v>
                </c:pt>
                <c:pt idx="46">
                  <c:v>43877</c:v>
                </c:pt>
                <c:pt idx="47">
                  <c:v>43878</c:v>
                </c:pt>
                <c:pt idx="48">
                  <c:v>43879</c:v>
                </c:pt>
                <c:pt idx="49">
                  <c:v>43880</c:v>
                </c:pt>
                <c:pt idx="50">
                  <c:v>43881</c:v>
                </c:pt>
                <c:pt idx="51">
                  <c:v>43882</c:v>
                </c:pt>
                <c:pt idx="52">
                  <c:v>43883</c:v>
                </c:pt>
                <c:pt idx="53">
                  <c:v>43884</c:v>
                </c:pt>
                <c:pt idx="54">
                  <c:v>43885</c:v>
                </c:pt>
                <c:pt idx="55">
                  <c:v>43886</c:v>
                </c:pt>
                <c:pt idx="56">
                  <c:v>43887</c:v>
                </c:pt>
                <c:pt idx="57">
                  <c:v>43888</c:v>
                </c:pt>
                <c:pt idx="58">
                  <c:v>43889</c:v>
                </c:pt>
                <c:pt idx="59">
                  <c:v>43890</c:v>
                </c:pt>
                <c:pt idx="60">
                  <c:v>43891</c:v>
                </c:pt>
                <c:pt idx="61">
                  <c:v>43892</c:v>
                </c:pt>
                <c:pt idx="62">
                  <c:v>43893</c:v>
                </c:pt>
                <c:pt idx="63">
                  <c:v>43894</c:v>
                </c:pt>
                <c:pt idx="64">
                  <c:v>43895</c:v>
                </c:pt>
                <c:pt idx="65">
                  <c:v>43896</c:v>
                </c:pt>
                <c:pt idx="66">
                  <c:v>43897</c:v>
                </c:pt>
                <c:pt idx="67">
                  <c:v>43898</c:v>
                </c:pt>
                <c:pt idx="68">
                  <c:v>43899</c:v>
                </c:pt>
                <c:pt idx="69">
                  <c:v>43900</c:v>
                </c:pt>
                <c:pt idx="70">
                  <c:v>43901</c:v>
                </c:pt>
                <c:pt idx="71">
                  <c:v>43902</c:v>
                </c:pt>
                <c:pt idx="72">
                  <c:v>43903</c:v>
                </c:pt>
                <c:pt idx="73">
                  <c:v>43904</c:v>
                </c:pt>
                <c:pt idx="74">
                  <c:v>43905</c:v>
                </c:pt>
                <c:pt idx="75">
                  <c:v>43906</c:v>
                </c:pt>
                <c:pt idx="76">
                  <c:v>43907</c:v>
                </c:pt>
                <c:pt idx="77">
                  <c:v>43908</c:v>
                </c:pt>
                <c:pt idx="78">
                  <c:v>43909</c:v>
                </c:pt>
                <c:pt idx="79">
                  <c:v>43910</c:v>
                </c:pt>
                <c:pt idx="80">
                  <c:v>43911</c:v>
                </c:pt>
                <c:pt idx="81">
                  <c:v>43912</c:v>
                </c:pt>
                <c:pt idx="82">
                  <c:v>43913</c:v>
                </c:pt>
                <c:pt idx="83">
                  <c:v>43914</c:v>
                </c:pt>
                <c:pt idx="84">
                  <c:v>43915</c:v>
                </c:pt>
                <c:pt idx="85">
                  <c:v>43916</c:v>
                </c:pt>
                <c:pt idx="86">
                  <c:v>43917</c:v>
                </c:pt>
                <c:pt idx="87">
                  <c:v>43918</c:v>
                </c:pt>
                <c:pt idx="88">
                  <c:v>43919</c:v>
                </c:pt>
                <c:pt idx="89">
                  <c:v>43920</c:v>
                </c:pt>
                <c:pt idx="90">
                  <c:v>43921</c:v>
                </c:pt>
                <c:pt idx="91">
                  <c:v>43922</c:v>
                </c:pt>
                <c:pt idx="92">
                  <c:v>43923</c:v>
                </c:pt>
                <c:pt idx="93">
                  <c:v>43924</c:v>
                </c:pt>
                <c:pt idx="94">
                  <c:v>43925</c:v>
                </c:pt>
                <c:pt idx="95">
                  <c:v>43926</c:v>
                </c:pt>
                <c:pt idx="96">
                  <c:v>43927</c:v>
                </c:pt>
                <c:pt idx="97">
                  <c:v>43928</c:v>
                </c:pt>
                <c:pt idx="98">
                  <c:v>43929</c:v>
                </c:pt>
                <c:pt idx="99">
                  <c:v>43930</c:v>
                </c:pt>
                <c:pt idx="100">
                  <c:v>43931</c:v>
                </c:pt>
                <c:pt idx="101">
                  <c:v>43932</c:v>
                </c:pt>
                <c:pt idx="102">
                  <c:v>43933</c:v>
                </c:pt>
                <c:pt idx="103">
                  <c:v>43934</c:v>
                </c:pt>
                <c:pt idx="104">
                  <c:v>43935</c:v>
                </c:pt>
                <c:pt idx="105">
                  <c:v>43936</c:v>
                </c:pt>
                <c:pt idx="106">
                  <c:v>43937</c:v>
                </c:pt>
                <c:pt idx="107">
                  <c:v>43938</c:v>
                </c:pt>
                <c:pt idx="108">
                  <c:v>43939</c:v>
                </c:pt>
                <c:pt idx="109">
                  <c:v>43940</c:v>
                </c:pt>
                <c:pt idx="110">
                  <c:v>43941</c:v>
                </c:pt>
                <c:pt idx="111">
                  <c:v>43942</c:v>
                </c:pt>
                <c:pt idx="112">
                  <c:v>43943</c:v>
                </c:pt>
                <c:pt idx="113">
                  <c:v>43944</c:v>
                </c:pt>
                <c:pt idx="114">
                  <c:v>43945</c:v>
                </c:pt>
                <c:pt idx="115">
                  <c:v>43946</c:v>
                </c:pt>
                <c:pt idx="116">
                  <c:v>43947</c:v>
                </c:pt>
                <c:pt idx="117">
                  <c:v>43948</c:v>
                </c:pt>
                <c:pt idx="118">
                  <c:v>43949</c:v>
                </c:pt>
                <c:pt idx="119">
                  <c:v>43950</c:v>
                </c:pt>
                <c:pt idx="120">
                  <c:v>43951</c:v>
                </c:pt>
                <c:pt idx="121">
                  <c:v>43952</c:v>
                </c:pt>
                <c:pt idx="122">
                  <c:v>43953</c:v>
                </c:pt>
                <c:pt idx="123">
                  <c:v>43954</c:v>
                </c:pt>
                <c:pt idx="124">
                  <c:v>43955</c:v>
                </c:pt>
                <c:pt idx="125">
                  <c:v>43956</c:v>
                </c:pt>
                <c:pt idx="126">
                  <c:v>43957</c:v>
                </c:pt>
                <c:pt idx="127">
                  <c:v>43958</c:v>
                </c:pt>
                <c:pt idx="128">
                  <c:v>43959</c:v>
                </c:pt>
                <c:pt idx="129">
                  <c:v>43960</c:v>
                </c:pt>
                <c:pt idx="130">
                  <c:v>43961</c:v>
                </c:pt>
                <c:pt idx="131">
                  <c:v>43962</c:v>
                </c:pt>
                <c:pt idx="132">
                  <c:v>43963</c:v>
                </c:pt>
                <c:pt idx="133">
                  <c:v>43964</c:v>
                </c:pt>
                <c:pt idx="134">
                  <c:v>43965</c:v>
                </c:pt>
                <c:pt idx="135">
                  <c:v>43966</c:v>
                </c:pt>
                <c:pt idx="136">
                  <c:v>43967</c:v>
                </c:pt>
                <c:pt idx="137">
                  <c:v>43968</c:v>
                </c:pt>
                <c:pt idx="138">
                  <c:v>43969</c:v>
                </c:pt>
                <c:pt idx="139">
                  <c:v>43970</c:v>
                </c:pt>
                <c:pt idx="140">
                  <c:v>43971</c:v>
                </c:pt>
                <c:pt idx="141">
                  <c:v>43972</c:v>
                </c:pt>
                <c:pt idx="142">
                  <c:v>43973</c:v>
                </c:pt>
                <c:pt idx="143">
                  <c:v>43974</c:v>
                </c:pt>
                <c:pt idx="144">
                  <c:v>43975</c:v>
                </c:pt>
                <c:pt idx="145">
                  <c:v>43976</c:v>
                </c:pt>
                <c:pt idx="146">
                  <c:v>43977</c:v>
                </c:pt>
                <c:pt idx="147">
                  <c:v>43978</c:v>
                </c:pt>
                <c:pt idx="148">
                  <c:v>43979</c:v>
                </c:pt>
                <c:pt idx="149">
                  <c:v>43980</c:v>
                </c:pt>
                <c:pt idx="150">
                  <c:v>43981</c:v>
                </c:pt>
                <c:pt idx="151">
                  <c:v>43982</c:v>
                </c:pt>
                <c:pt idx="152">
                  <c:v>43983</c:v>
                </c:pt>
                <c:pt idx="153">
                  <c:v>43984</c:v>
                </c:pt>
                <c:pt idx="154">
                  <c:v>43985</c:v>
                </c:pt>
                <c:pt idx="155">
                  <c:v>43986</c:v>
                </c:pt>
                <c:pt idx="156">
                  <c:v>43987</c:v>
                </c:pt>
                <c:pt idx="157">
                  <c:v>43988</c:v>
                </c:pt>
                <c:pt idx="158">
                  <c:v>43989</c:v>
                </c:pt>
                <c:pt idx="159">
                  <c:v>43990</c:v>
                </c:pt>
                <c:pt idx="160">
                  <c:v>43991</c:v>
                </c:pt>
                <c:pt idx="161">
                  <c:v>43992</c:v>
                </c:pt>
                <c:pt idx="162">
                  <c:v>43993</c:v>
                </c:pt>
                <c:pt idx="163">
                  <c:v>43994</c:v>
                </c:pt>
                <c:pt idx="164">
                  <c:v>43995</c:v>
                </c:pt>
                <c:pt idx="165">
                  <c:v>43996</c:v>
                </c:pt>
                <c:pt idx="166">
                  <c:v>43997</c:v>
                </c:pt>
                <c:pt idx="167">
                  <c:v>43998</c:v>
                </c:pt>
                <c:pt idx="168">
                  <c:v>43999</c:v>
                </c:pt>
                <c:pt idx="169">
                  <c:v>44000</c:v>
                </c:pt>
                <c:pt idx="170">
                  <c:v>44001</c:v>
                </c:pt>
                <c:pt idx="171">
                  <c:v>44002</c:v>
                </c:pt>
                <c:pt idx="172">
                  <c:v>44003</c:v>
                </c:pt>
                <c:pt idx="173">
                  <c:v>44004</c:v>
                </c:pt>
                <c:pt idx="174">
                  <c:v>44005</c:v>
                </c:pt>
                <c:pt idx="175">
                  <c:v>44006</c:v>
                </c:pt>
                <c:pt idx="176">
                  <c:v>44007</c:v>
                </c:pt>
                <c:pt idx="177">
                  <c:v>44008</c:v>
                </c:pt>
                <c:pt idx="178">
                  <c:v>44009</c:v>
                </c:pt>
                <c:pt idx="179">
                  <c:v>44010</c:v>
                </c:pt>
                <c:pt idx="180">
                  <c:v>44011</c:v>
                </c:pt>
                <c:pt idx="181">
                  <c:v>44012</c:v>
                </c:pt>
                <c:pt idx="182">
                  <c:v>44013</c:v>
                </c:pt>
                <c:pt idx="183">
                  <c:v>44014</c:v>
                </c:pt>
                <c:pt idx="184">
                  <c:v>44015</c:v>
                </c:pt>
                <c:pt idx="185">
                  <c:v>44016</c:v>
                </c:pt>
                <c:pt idx="186">
                  <c:v>44017</c:v>
                </c:pt>
                <c:pt idx="187">
                  <c:v>44018</c:v>
                </c:pt>
                <c:pt idx="188">
                  <c:v>44019</c:v>
                </c:pt>
                <c:pt idx="189">
                  <c:v>44020</c:v>
                </c:pt>
                <c:pt idx="190">
                  <c:v>44021</c:v>
                </c:pt>
                <c:pt idx="191">
                  <c:v>44022</c:v>
                </c:pt>
                <c:pt idx="192">
                  <c:v>44023</c:v>
                </c:pt>
                <c:pt idx="193">
                  <c:v>44024</c:v>
                </c:pt>
                <c:pt idx="194">
                  <c:v>44025</c:v>
                </c:pt>
                <c:pt idx="195">
                  <c:v>44026</c:v>
                </c:pt>
                <c:pt idx="196">
                  <c:v>44027</c:v>
                </c:pt>
                <c:pt idx="197">
                  <c:v>44028</c:v>
                </c:pt>
                <c:pt idx="198">
                  <c:v>44029</c:v>
                </c:pt>
                <c:pt idx="199">
                  <c:v>44030</c:v>
                </c:pt>
                <c:pt idx="200">
                  <c:v>44031</c:v>
                </c:pt>
                <c:pt idx="201">
                  <c:v>44032</c:v>
                </c:pt>
                <c:pt idx="202">
                  <c:v>44033</c:v>
                </c:pt>
                <c:pt idx="203">
                  <c:v>44034</c:v>
                </c:pt>
                <c:pt idx="204">
                  <c:v>44035</c:v>
                </c:pt>
                <c:pt idx="205">
                  <c:v>44036</c:v>
                </c:pt>
                <c:pt idx="206">
                  <c:v>44037</c:v>
                </c:pt>
                <c:pt idx="207">
                  <c:v>44038</c:v>
                </c:pt>
                <c:pt idx="208">
                  <c:v>44039</c:v>
                </c:pt>
                <c:pt idx="209">
                  <c:v>44040</c:v>
                </c:pt>
                <c:pt idx="210">
                  <c:v>44041</c:v>
                </c:pt>
                <c:pt idx="211">
                  <c:v>44042</c:v>
                </c:pt>
                <c:pt idx="212">
                  <c:v>44043</c:v>
                </c:pt>
                <c:pt idx="213">
                  <c:v>44044</c:v>
                </c:pt>
                <c:pt idx="214">
                  <c:v>44045</c:v>
                </c:pt>
                <c:pt idx="215">
                  <c:v>44046</c:v>
                </c:pt>
                <c:pt idx="216">
                  <c:v>44047</c:v>
                </c:pt>
                <c:pt idx="217">
                  <c:v>44048</c:v>
                </c:pt>
                <c:pt idx="218">
                  <c:v>44049</c:v>
                </c:pt>
                <c:pt idx="219">
                  <c:v>44050</c:v>
                </c:pt>
                <c:pt idx="220">
                  <c:v>44051</c:v>
                </c:pt>
                <c:pt idx="221">
                  <c:v>44052</c:v>
                </c:pt>
                <c:pt idx="222">
                  <c:v>44053</c:v>
                </c:pt>
                <c:pt idx="223">
                  <c:v>44054</c:v>
                </c:pt>
                <c:pt idx="224">
                  <c:v>44055</c:v>
                </c:pt>
                <c:pt idx="225">
                  <c:v>44056</c:v>
                </c:pt>
                <c:pt idx="226">
                  <c:v>44057</c:v>
                </c:pt>
                <c:pt idx="227">
                  <c:v>44058</c:v>
                </c:pt>
                <c:pt idx="228">
                  <c:v>44059</c:v>
                </c:pt>
                <c:pt idx="229">
                  <c:v>44060</c:v>
                </c:pt>
                <c:pt idx="230">
                  <c:v>44061</c:v>
                </c:pt>
                <c:pt idx="231">
                  <c:v>44062</c:v>
                </c:pt>
                <c:pt idx="232">
                  <c:v>44063</c:v>
                </c:pt>
                <c:pt idx="233">
                  <c:v>44064</c:v>
                </c:pt>
                <c:pt idx="234">
                  <c:v>44065</c:v>
                </c:pt>
                <c:pt idx="235">
                  <c:v>44066</c:v>
                </c:pt>
                <c:pt idx="236">
                  <c:v>44067</c:v>
                </c:pt>
                <c:pt idx="237">
                  <c:v>44068</c:v>
                </c:pt>
                <c:pt idx="238">
                  <c:v>44069</c:v>
                </c:pt>
                <c:pt idx="239">
                  <c:v>44070</c:v>
                </c:pt>
                <c:pt idx="240">
                  <c:v>44071</c:v>
                </c:pt>
                <c:pt idx="241">
                  <c:v>44072</c:v>
                </c:pt>
                <c:pt idx="242">
                  <c:v>44073</c:v>
                </c:pt>
                <c:pt idx="243">
                  <c:v>44074</c:v>
                </c:pt>
                <c:pt idx="244">
                  <c:v>44075</c:v>
                </c:pt>
                <c:pt idx="245">
                  <c:v>44076</c:v>
                </c:pt>
                <c:pt idx="246">
                  <c:v>44077</c:v>
                </c:pt>
                <c:pt idx="247">
                  <c:v>44078</c:v>
                </c:pt>
                <c:pt idx="248">
                  <c:v>44079</c:v>
                </c:pt>
                <c:pt idx="249">
                  <c:v>44080</c:v>
                </c:pt>
                <c:pt idx="250">
                  <c:v>44081</c:v>
                </c:pt>
                <c:pt idx="251">
                  <c:v>44082</c:v>
                </c:pt>
                <c:pt idx="252">
                  <c:v>44083</c:v>
                </c:pt>
                <c:pt idx="253">
                  <c:v>44084</c:v>
                </c:pt>
                <c:pt idx="254">
                  <c:v>44085</c:v>
                </c:pt>
                <c:pt idx="255">
                  <c:v>44086</c:v>
                </c:pt>
                <c:pt idx="256">
                  <c:v>44087</c:v>
                </c:pt>
                <c:pt idx="257">
                  <c:v>44088</c:v>
                </c:pt>
                <c:pt idx="258">
                  <c:v>44089</c:v>
                </c:pt>
                <c:pt idx="259">
                  <c:v>44090</c:v>
                </c:pt>
                <c:pt idx="260">
                  <c:v>44091</c:v>
                </c:pt>
                <c:pt idx="261">
                  <c:v>44092</c:v>
                </c:pt>
                <c:pt idx="262">
                  <c:v>44093</c:v>
                </c:pt>
                <c:pt idx="263">
                  <c:v>44094</c:v>
                </c:pt>
                <c:pt idx="264">
                  <c:v>44095</c:v>
                </c:pt>
                <c:pt idx="265">
                  <c:v>44096</c:v>
                </c:pt>
                <c:pt idx="266">
                  <c:v>44097</c:v>
                </c:pt>
                <c:pt idx="267">
                  <c:v>44098</c:v>
                </c:pt>
                <c:pt idx="268">
                  <c:v>44099</c:v>
                </c:pt>
                <c:pt idx="269">
                  <c:v>44100</c:v>
                </c:pt>
                <c:pt idx="270">
                  <c:v>44101</c:v>
                </c:pt>
                <c:pt idx="271">
                  <c:v>44102</c:v>
                </c:pt>
                <c:pt idx="272">
                  <c:v>44103</c:v>
                </c:pt>
                <c:pt idx="273">
                  <c:v>44104</c:v>
                </c:pt>
                <c:pt idx="274">
                  <c:v>44105</c:v>
                </c:pt>
                <c:pt idx="275">
                  <c:v>44106</c:v>
                </c:pt>
                <c:pt idx="276">
                  <c:v>44107</c:v>
                </c:pt>
                <c:pt idx="277">
                  <c:v>44108</c:v>
                </c:pt>
                <c:pt idx="278">
                  <c:v>44109</c:v>
                </c:pt>
                <c:pt idx="279">
                  <c:v>44110</c:v>
                </c:pt>
                <c:pt idx="280">
                  <c:v>44111</c:v>
                </c:pt>
                <c:pt idx="281">
                  <c:v>44112</c:v>
                </c:pt>
                <c:pt idx="282">
                  <c:v>44113</c:v>
                </c:pt>
                <c:pt idx="283">
                  <c:v>44114</c:v>
                </c:pt>
                <c:pt idx="284">
                  <c:v>44115</c:v>
                </c:pt>
                <c:pt idx="285">
                  <c:v>44116</c:v>
                </c:pt>
                <c:pt idx="286">
                  <c:v>44117</c:v>
                </c:pt>
                <c:pt idx="287">
                  <c:v>44118</c:v>
                </c:pt>
                <c:pt idx="288">
                  <c:v>44119</c:v>
                </c:pt>
                <c:pt idx="289">
                  <c:v>44120</c:v>
                </c:pt>
                <c:pt idx="290">
                  <c:v>44121</c:v>
                </c:pt>
                <c:pt idx="291">
                  <c:v>44122</c:v>
                </c:pt>
                <c:pt idx="292">
                  <c:v>44123</c:v>
                </c:pt>
                <c:pt idx="293">
                  <c:v>44124</c:v>
                </c:pt>
                <c:pt idx="294">
                  <c:v>44125</c:v>
                </c:pt>
                <c:pt idx="295">
                  <c:v>44126</c:v>
                </c:pt>
                <c:pt idx="296">
                  <c:v>44127</c:v>
                </c:pt>
                <c:pt idx="297">
                  <c:v>44128</c:v>
                </c:pt>
                <c:pt idx="298">
                  <c:v>44129</c:v>
                </c:pt>
                <c:pt idx="299">
                  <c:v>44130</c:v>
                </c:pt>
                <c:pt idx="300">
                  <c:v>44131</c:v>
                </c:pt>
                <c:pt idx="301">
                  <c:v>44132</c:v>
                </c:pt>
                <c:pt idx="302">
                  <c:v>44133</c:v>
                </c:pt>
                <c:pt idx="303">
                  <c:v>44134</c:v>
                </c:pt>
                <c:pt idx="304">
                  <c:v>44135</c:v>
                </c:pt>
                <c:pt idx="305">
                  <c:v>44136</c:v>
                </c:pt>
                <c:pt idx="306">
                  <c:v>44137</c:v>
                </c:pt>
                <c:pt idx="307">
                  <c:v>44138</c:v>
                </c:pt>
                <c:pt idx="308">
                  <c:v>44139</c:v>
                </c:pt>
                <c:pt idx="309">
                  <c:v>44140</c:v>
                </c:pt>
                <c:pt idx="310">
                  <c:v>44141</c:v>
                </c:pt>
                <c:pt idx="311">
                  <c:v>44142</c:v>
                </c:pt>
                <c:pt idx="312">
                  <c:v>44143</c:v>
                </c:pt>
                <c:pt idx="313">
                  <c:v>44144</c:v>
                </c:pt>
                <c:pt idx="314">
                  <c:v>44145</c:v>
                </c:pt>
                <c:pt idx="315">
                  <c:v>44146</c:v>
                </c:pt>
                <c:pt idx="316">
                  <c:v>44147</c:v>
                </c:pt>
                <c:pt idx="317">
                  <c:v>44148</c:v>
                </c:pt>
                <c:pt idx="318">
                  <c:v>44149</c:v>
                </c:pt>
                <c:pt idx="319">
                  <c:v>44150</c:v>
                </c:pt>
                <c:pt idx="320">
                  <c:v>44151</c:v>
                </c:pt>
                <c:pt idx="321">
                  <c:v>44152</c:v>
                </c:pt>
                <c:pt idx="322">
                  <c:v>44153</c:v>
                </c:pt>
                <c:pt idx="323">
                  <c:v>44154</c:v>
                </c:pt>
                <c:pt idx="324">
                  <c:v>44155</c:v>
                </c:pt>
                <c:pt idx="325">
                  <c:v>44156</c:v>
                </c:pt>
                <c:pt idx="326">
                  <c:v>44157</c:v>
                </c:pt>
                <c:pt idx="327">
                  <c:v>44158</c:v>
                </c:pt>
                <c:pt idx="328">
                  <c:v>44159</c:v>
                </c:pt>
                <c:pt idx="329">
                  <c:v>44160</c:v>
                </c:pt>
                <c:pt idx="330">
                  <c:v>44161</c:v>
                </c:pt>
                <c:pt idx="331">
                  <c:v>44162</c:v>
                </c:pt>
                <c:pt idx="332">
                  <c:v>44163</c:v>
                </c:pt>
                <c:pt idx="333">
                  <c:v>44164</c:v>
                </c:pt>
                <c:pt idx="334">
                  <c:v>44165</c:v>
                </c:pt>
                <c:pt idx="335">
                  <c:v>44166</c:v>
                </c:pt>
                <c:pt idx="336">
                  <c:v>44167</c:v>
                </c:pt>
                <c:pt idx="337">
                  <c:v>44168</c:v>
                </c:pt>
                <c:pt idx="338">
                  <c:v>44169</c:v>
                </c:pt>
                <c:pt idx="339">
                  <c:v>44170</c:v>
                </c:pt>
                <c:pt idx="340">
                  <c:v>44171</c:v>
                </c:pt>
                <c:pt idx="341">
                  <c:v>44172</c:v>
                </c:pt>
                <c:pt idx="342">
                  <c:v>44173</c:v>
                </c:pt>
                <c:pt idx="343">
                  <c:v>44174</c:v>
                </c:pt>
                <c:pt idx="344">
                  <c:v>44175</c:v>
                </c:pt>
                <c:pt idx="345">
                  <c:v>44176</c:v>
                </c:pt>
                <c:pt idx="346">
                  <c:v>44177</c:v>
                </c:pt>
                <c:pt idx="347">
                  <c:v>44178</c:v>
                </c:pt>
                <c:pt idx="348">
                  <c:v>44179</c:v>
                </c:pt>
                <c:pt idx="349">
                  <c:v>44180</c:v>
                </c:pt>
                <c:pt idx="350">
                  <c:v>44181</c:v>
                </c:pt>
                <c:pt idx="351">
                  <c:v>44182</c:v>
                </c:pt>
                <c:pt idx="352">
                  <c:v>44183</c:v>
                </c:pt>
                <c:pt idx="353">
                  <c:v>44184</c:v>
                </c:pt>
                <c:pt idx="354">
                  <c:v>44185</c:v>
                </c:pt>
                <c:pt idx="355">
                  <c:v>44186</c:v>
                </c:pt>
                <c:pt idx="356">
                  <c:v>44187</c:v>
                </c:pt>
                <c:pt idx="357">
                  <c:v>44188</c:v>
                </c:pt>
                <c:pt idx="358">
                  <c:v>44189</c:v>
                </c:pt>
                <c:pt idx="359">
                  <c:v>44190</c:v>
                </c:pt>
                <c:pt idx="360">
                  <c:v>44191</c:v>
                </c:pt>
                <c:pt idx="361">
                  <c:v>44192</c:v>
                </c:pt>
                <c:pt idx="362">
                  <c:v>44193</c:v>
                </c:pt>
                <c:pt idx="363">
                  <c:v>44194</c:v>
                </c:pt>
                <c:pt idx="364">
                  <c:v>44195</c:v>
                </c:pt>
                <c:pt idx="365">
                  <c:v>44196</c:v>
                </c:pt>
                <c:pt idx="366">
                  <c:v>44197</c:v>
                </c:pt>
                <c:pt idx="367">
                  <c:v>44198</c:v>
                </c:pt>
                <c:pt idx="368">
                  <c:v>44199</c:v>
                </c:pt>
                <c:pt idx="369">
                  <c:v>44200</c:v>
                </c:pt>
                <c:pt idx="370">
                  <c:v>44201</c:v>
                </c:pt>
                <c:pt idx="371">
                  <c:v>44202</c:v>
                </c:pt>
                <c:pt idx="372">
                  <c:v>44203</c:v>
                </c:pt>
                <c:pt idx="373">
                  <c:v>44204</c:v>
                </c:pt>
                <c:pt idx="374">
                  <c:v>44205</c:v>
                </c:pt>
                <c:pt idx="375">
                  <c:v>44206</c:v>
                </c:pt>
                <c:pt idx="376">
                  <c:v>44207</c:v>
                </c:pt>
                <c:pt idx="377">
                  <c:v>44208</c:v>
                </c:pt>
                <c:pt idx="378">
                  <c:v>44209</c:v>
                </c:pt>
                <c:pt idx="379">
                  <c:v>44210</c:v>
                </c:pt>
                <c:pt idx="380">
                  <c:v>44211</c:v>
                </c:pt>
                <c:pt idx="381">
                  <c:v>44212</c:v>
                </c:pt>
                <c:pt idx="382">
                  <c:v>44213</c:v>
                </c:pt>
                <c:pt idx="383">
                  <c:v>44214</c:v>
                </c:pt>
                <c:pt idx="384">
                  <c:v>44215</c:v>
                </c:pt>
                <c:pt idx="385">
                  <c:v>44216</c:v>
                </c:pt>
                <c:pt idx="386">
                  <c:v>44217</c:v>
                </c:pt>
                <c:pt idx="387">
                  <c:v>44218</c:v>
                </c:pt>
                <c:pt idx="388">
                  <c:v>44219</c:v>
                </c:pt>
                <c:pt idx="389">
                  <c:v>44220</c:v>
                </c:pt>
                <c:pt idx="390">
                  <c:v>44221</c:v>
                </c:pt>
                <c:pt idx="391">
                  <c:v>44222</c:v>
                </c:pt>
                <c:pt idx="392">
                  <c:v>44223</c:v>
                </c:pt>
                <c:pt idx="393">
                  <c:v>44224</c:v>
                </c:pt>
                <c:pt idx="394">
                  <c:v>44225</c:v>
                </c:pt>
                <c:pt idx="395">
                  <c:v>44226</c:v>
                </c:pt>
                <c:pt idx="396">
                  <c:v>44227</c:v>
                </c:pt>
                <c:pt idx="397">
                  <c:v>44228</c:v>
                </c:pt>
                <c:pt idx="398">
                  <c:v>44229</c:v>
                </c:pt>
                <c:pt idx="399">
                  <c:v>44230</c:v>
                </c:pt>
                <c:pt idx="400">
                  <c:v>44231</c:v>
                </c:pt>
                <c:pt idx="401">
                  <c:v>44232</c:v>
                </c:pt>
                <c:pt idx="402">
                  <c:v>44233</c:v>
                </c:pt>
                <c:pt idx="403">
                  <c:v>44234</c:v>
                </c:pt>
                <c:pt idx="404">
                  <c:v>44235</c:v>
                </c:pt>
                <c:pt idx="405">
                  <c:v>44236</c:v>
                </c:pt>
                <c:pt idx="406">
                  <c:v>44237</c:v>
                </c:pt>
                <c:pt idx="407">
                  <c:v>44238</c:v>
                </c:pt>
                <c:pt idx="408">
                  <c:v>44239</c:v>
                </c:pt>
                <c:pt idx="409">
                  <c:v>44240</c:v>
                </c:pt>
                <c:pt idx="410">
                  <c:v>44241</c:v>
                </c:pt>
                <c:pt idx="411">
                  <c:v>44242</c:v>
                </c:pt>
                <c:pt idx="412">
                  <c:v>44243</c:v>
                </c:pt>
                <c:pt idx="413">
                  <c:v>44244</c:v>
                </c:pt>
                <c:pt idx="414">
                  <c:v>44245</c:v>
                </c:pt>
                <c:pt idx="415">
                  <c:v>44246</c:v>
                </c:pt>
                <c:pt idx="416">
                  <c:v>44247</c:v>
                </c:pt>
                <c:pt idx="417">
                  <c:v>44248</c:v>
                </c:pt>
                <c:pt idx="418">
                  <c:v>44249</c:v>
                </c:pt>
                <c:pt idx="419">
                  <c:v>44250</c:v>
                </c:pt>
                <c:pt idx="420">
                  <c:v>44251</c:v>
                </c:pt>
                <c:pt idx="421">
                  <c:v>44252</c:v>
                </c:pt>
                <c:pt idx="422">
                  <c:v>44253</c:v>
                </c:pt>
                <c:pt idx="423">
                  <c:v>44254</c:v>
                </c:pt>
                <c:pt idx="424">
                  <c:v>44255</c:v>
                </c:pt>
                <c:pt idx="425">
                  <c:v>44256</c:v>
                </c:pt>
                <c:pt idx="426">
                  <c:v>44257</c:v>
                </c:pt>
                <c:pt idx="427">
                  <c:v>44258</c:v>
                </c:pt>
                <c:pt idx="428">
                  <c:v>44259</c:v>
                </c:pt>
                <c:pt idx="429">
                  <c:v>44260</c:v>
                </c:pt>
                <c:pt idx="430">
                  <c:v>44261</c:v>
                </c:pt>
                <c:pt idx="431">
                  <c:v>44262</c:v>
                </c:pt>
                <c:pt idx="432">
                  <c:v>44263</c:v>
                </c:pt>
                <c:pt idx="433">
                  <c:v>44264</c:v>
                </c:pt>
                <c:pt idx="434">
                  <c:v>44265</c:v>
                </c:pt>
                <c:pt idx="435">
                  <c:v>44266</c:v>
                </c:pt>
                <c:pt idx="436">
                  <c:v>44267</c:v>
                </c:pt>
                <c:pt idx="437">
                  <c:v>44268</c:v>
                </c:pt>
                <c:pt idx="438">
                  <c:v>44269</c:v>
                </c:pt>
                <c:pt idx="439">
                  <c:v>44270</c:v>
                </c:pt>
                <c:pt idx="440">
                  <c:v>44271</c:v>
                </c:pt>
                <c:pt idx="441">
                  <c:v>44272</c:v>
                </c:pt>
                <c:pt idx="442">
                  <c:v>44273</c:v>
                </c:pt>
                <c:pt idx="443">
                  <c:v>44274</c:v>
                </c:pt>
                <c:pt idx="444">
                  <c:v>44275</c:v>
                </c:pt>
                <c:pt idx="445">
                  <c:v>44276</c:v>
                </c:pt>
                <c:pt idx="446">
                  <c:v>44277</c:v>
                </c:pt>
                <c:pt idx="447">
                  <c:v>44278</c:v>
                </c:pt>
                <c:pt idx="448">
                  <c:v>44279</c:v>
                </c:pt>
                <c:pt idx="449">
                  <c:v>44280</c:v>
                </c:pt>
                <c:pt idx="450">
                  <c:v>44281</c:v>
                </c:pt>
                <c:pt idx="451">
                  <c:v>44282</c:v>
                </c:pt>
                <c:pt idx="452">
                  <c:v>44283</c:v>
                </c:pt>
                <c:pt idx="453">
                  <c:v>44284</c:v>
                </c:pt>
                <c:pt idx="454">
                  <c:v>44285</c:v>
                </c:pt>
                <c:pt idx="455">
                  <c:v>44286</c:v>
                </c:pt>
                <c:pt idx="456">
                  <c:v>44287</c:v>
                </c:pt>
                <c:pt idx="457">
                  <c:v>44288</c:v>
                </c:pt>
                <c:pt idx="458">
                  <c:v>44289</c:v>
                </c:pt>
                <c:pt idx="459">
                  <c:v>44290</c:v>
                </c:pt>
                <c:pt idx="460">
                  <c:v>44291</c:v>
                </c:pt>
                <c:pt idx="461">
                  <c:v>44292</c:v>
                </c:pt>
                <c:pt idx="462">
                  <c:v>44293</c:v>
                </c:pt>
                <c:pt idx="463">
                  <c:v>44294</c:v>
                </c:pt>
                <c:pt idx="464">
                  <c:v>44295</c:v>
                </c:pt>
                <c:pt idx="465">
                  <c:v>44296</c:v>
                </c:pt>
                <c:pt idx="466">
                  <c:v>44297</c:v>
                </c:pt>
                <c:pt idx="467">
                  <c:v>44298</c:v>
                </c:pt>
                <c:pt idx="468">
                  <c:v>44299</c:v>
                </c:pt>
                <c:pt idx="469">
                  <c:v>44300</c:v>
                </c:pt>
                <c:pt idx="470">
                  <c:v>44301</c:v>
                </c:pt>
                <c:pt idx="471">
                  <c:v>44302</c:v>
                </c:pt>
                <c:pt idx="472">
                  <c:v>44303</c:v>
                </c:pt>
                <c:pt idx="473">
                  <c:v>44304</c:v>
                </c:pt>
                <c:pt idx="474">
                  <c:v>44305</c:v>
                </c:pt>
                <c:pt idx="475">
                  <c:v>44306</c:v>
                </c:pt>
                <c:pt idx="476">
                  <c:v>44307</c:v>
                </c:pt>
                <c:pt idx="477">
                  <c:v>44308</c:v>
                </c:pt>
                <c:pt idx="478">
                  <c:v>44309</c:v>
                </c:pt>
                <c:pt idx="479">
                  <c:v>44310</c:v>
                </c:pt>
                <c:pt idx="480">
                  <c:v>44311</c:v>
                </c:pt>
                <c:pt idx="481">
                  <c:v>44312</c:v>
                </c:pt>
                <c:pt idx="482">
                  <c:v>44313</c:v>
                </c:pt>
                <c:pt idx="483">
                  <c:v>44314</c:v>
                </c:pt>
                <c:pt idx="484">
                  <c:v>44315</c:v>
                </c:pt>
                <c:pt idx="485">
                  <c:v>44316</c:v>
                </c:pt>
                <c:pt idx="486">
                  <c:v>44317</c:v>
                </c:pt>
                <c:pt idx="487">
                  <c:v>44318</c:v>
                </c:pt>
                <c:pt idx="488">
                  <c:v>44319</c:v>
                </c:pt>
                <c:pt idx="489">
                  <c:v>44320</c:v>
                </c:pt>
                <c:pt idx="490">
                  <c:v>44321</c:v>
                </c:pt>
                <c:pt idx="491">
                  <c:v>44322</c:v>
                </c:pt>
                <c:pt idx="492">
                  <c:v>44323</c:v>
                </c:pt>
                <c:pt idx="493">
                  <c:v>44324</c:v>
                </c:pt>
                <c:pt idx="494">
                  <c:v>44325</c:v>
                </c:pt>
                <c:pt idx="495">
                  <c:v>44326</c:v>
                </c:pt>
                <c:pt idx="496">
                  <c:v>44327</c:v>
                </c:pt>
                <c:pt idx="497">
                  <c:v>44328</c:v>
                </c:pt>
                <c:pt idx="498">
                  <c:v>44329</c:v>
                </c:pt>
                <c:pt idx="499">
                  <c:v>44330</c:v>
                </c:pt>
                <c:pt idx="500">
                  <c:v>44331</c:v>
                </c:pt>
                <c:pt idx="501">
                  <c:v>44332</c:v>
                </c:pt>
                <c:pt idx="502">
                  <c:v>44333</c:v>
                </c:pt>
                <c:pt idx="503">
                  <c:v>44334</c:v>
                </c:pt>
                <c:pt idx="504">
                  <c:v>44335</c:v>
                </c:pt>
                <c:pt idx="505">
                  <c:v>44336</c:v>
                </c:pt>
                <c:pt idx="506">
                  <c:v>44337</c:v>
                </c:pt>
                <c:pt idx="507">
                  <c:v>44338</c:v>
                </c:pt>
                <c:pt idx="508">
                  <c:v>44339</c:v>
                </c:pt>
                <c:pt idx="509">
                  <c:v>44340</c:v>
                </c:pt>
                <c:pt idx="510">
                  <c:v>44341</c:v>
                </c:pt>
                <c:pt idx="511">
                  <c:v>44342</c:v>
                </c:pt>
                <c:pt idx="512">
                  <c:v>44343</c:v>
                </c:pt>
                <c:pt idx="513">
                  <c:v>44344</c:v>
                </c:pt>
                <c:pt idx="514">
                  <c:v>44345</c:v>
                </c:pt>
                <c:pt idx="515">
                  <c:v>44346</c:v>
                </c:pt>
                <c:pt idx="516">
                  <c:v>44347</c:v>
                </c:pt>
                <c:pt idx="517">
                  <c:v>44348</c:v>
                </c:pt>
                <c:pt idx="518">
                  <c:v>44349</c:v>
                </c:pt>
                <c:pt idx="519">
                  <c:v>44350</c:v>
                </c:pt>
                <c:pt idx="520">
                  <c:v>44351</c:v>
                </c:pt>
                <c:pt idx="521">
                  <c:v>44352</c:v>
                </c:pt>
                <c:pt idx="522">
                  <c:v>44353</c:v>
                </c:pt>
                <c:pt idx="523">
                  <c:v>44354</c:v>
                </c:pt>
                <c:pt idx="524">
                  <c:v>44355</c:v>
                </c:pt>
                <c:pt idx="525">
                  <c:v>44356</c:v>
                </c:pt>
                <c:pt idx="526">
                  <c:v>44357</c:v>
                </c:pt>
                <c:pt idx="527">
                  <c:v>44358</c:v>
                </c:pt>
                <c:pt idx="528">
                  <c:v>44359</c:v>
                </c:pt>
                <c:pt idx="529">
                  <c:v>44360</c:v>
                </c:pt>
                <c:pt idx="530">
                  <c:v>44361</c:v>
                </c:pt>
                <c:pt idx="531">
                  <c:v>44362</c:v>
                </c:pt>
                <c:pt idx="532">
                  <c:v>44363</c:v>
                </c:pt>
                <c:pt idx="533">
                  <c:v>44364</c:v>
                </c:pt>
                <c:pt idx="534">
                  <c:v>44365</c:v>
                </c:pt>
                <c:pt idx="535">
                  <c:v>44366</c:v>
                </c:pt>
                <c:pt idx="536">
                  <c:v>44367</c:v>
                </c:pt>
                <c:pt idx="537">
                  <c:v>44368</c:v>
                </c:pt>
                <c:pt idx="538">
                  <c:v>44369</c:v>
                </c:pt>
                <c:pt idx="539">
                  <c:v>44370</c:v>
                </c:pt>
                <c:pt idx="540">
                  <c:v>44371</c:v>
                </c:pt>
                <c:pt idx="541">
                  <c:v>44372</c:v>
                </c:pt>
                <c:pt idx="542">
                  <c:v>44373</c:v>
                </c:pt>
                <c:pt idx="543">
                  <c:v>44374</c:v>
                </c:pt>
                <c:pt idx="544">
                  <c:v>44375</c:v>
                </c:pt>
                <c:pt idx="545">
                  <c:v>44376</c:v>
                </c:pt>
              </c:numCache>
            </c:numRef>
          </c:cat>
          <c:val>
            <c:numRef>
              <c:f>Sheet3!$CR$3:$CR$548</c:f>
              <c:numCache>
                <c:formatCode>General</c:formatCode>
                <c:ptCount val="546"/>
                <c:pt idx="408">
                  <c:v>700</c:v>
                </c:pt>
                <c:pt idx="409">
                  <c:v>700</c:v>
                </c:pt>
                <c:pt idx="410">
                  <c:v>700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5E-9CC8-4140-B968-02DA341257F4}"/>
            </c:ext>
          </c:extLst>
        </c:ser>
        <c:ser>
          <c:idx val="95"/>
          <c:order val="95"/>
          <c:tx>
            <c:strRef>
              <c:f>Sheet3!$CS$2</c:f>
              <c:strCache>
                <c:ptCount val="1"/>
                <c:pt idx="0">
                  <c:v>新春闯关趣</c:v>
                </c:pt>
              </c:strCache>
            </c:strRef>
          </c:tx>
          <c:spPr>
            <a:ln w="28575" cap="rnd">
              <a:solidFill>
                <a:schemeClr val="accent6">
                  <a:lumMod val="70000"/>
                  <a:lumOff val="3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Sheet3!$A$3:$A$548</c:f>
              <c:numCache>
                <c:formatCode>m/d/yyyy</c:formatCode>
                <c:ptCount val="546"/>
                <c:pt idx="0">
                  <c:v>43831</c:v>
                </c:pt>
                <c:pt idx="1">
                  <c:v>43832</c:v>
                </c:pt>
                <c:pt idx="2">
                  <c:v>43833</c:v>
                </c:pt>
                <c:pt idx="3">
                  <c:v>43834</c:v>
                </c:pt>
                <c:pt idx="4">
                  <c:v>43835</c:v>
                </c:pt>
                <c:pt idx="5">
                  <c:v>43836</c:v>
                </c:pt>
                <c:pt idx="6">
                  <c:v>43837</c:v>
                </c:pt>
                <c:pt idx="7">
                  <c:v>43838</c:v>
                </c:pt>
                <c:pt idx="8">
                  <c:v>43839</c:v>
                </c:pt>
                <c:pt idx="9">
                  <c:v>43840</c:v>
                </c:pt>
                <c:pt idx="10">
                  <c:v>43841</c:v>
                </c:pt>
                <c:pt idx="11">
                  <c:v>43842</c:v>
                </c:pt>
                <c:pt idx="12">
                  <c:v>43843</c:v>
                </c:pt>
                <c:pt idx="13">
                  <c:v>43844</c:v>
                </c:pt>
                <c:pt idx="14">
                  <c:v>43845</c:v>
                </c:pt>
                <c:pt idx="15">
                  <c:v>43846</c:v>
                </c:pt>
                <c:pt idx="16">
                  <c:v>43847</c:v>
                </c:pt>
                <c:pt idx="17">
                  <c:v>43848</c:v>
                </c:pt>
                <c:pt idx="18">
                  <c:v>43849</c:v>
                </c:pt>
                <c:pt idx="19">
                  <c:v>43850</c:v>
                </c:pt>
                <c:pt idx="20">
                  <c:v>43851</c:v>
                </c:pt>
                <c:pt idx="21">
                  <c:v>43852</c:v>
                </c:pt>
                <c:pt idx="22">
                  <c:v>43853</c:v>
                </c:pt>
                <c:pt idx="23">
                  <c:v>43854</c:v>
                </c:pt>
                <c:pt idx="24">
                  <c:v>43855</c:v>
                </c:pt>
                <c:pt idx="25">
                  <c:v>43856</c:v>
                </c:pt>
                <c:pt idx="26">
                  <c:v>43857</c:v>
                </c:pt>
                <c:pt idx="27">
                  <c:v>43858</c:v>
                </c:pt>
                <c:pt idx="28">
                  <c:v>43859</c:v>
                </c:pt>
                <c:pt idx="29">
                  <c:v>43860</c:v>
                </c:pt>
                <c:pt idx="30">
                  <c:v>43861</c:v>
                </c:pt>
                <c:pt idx="31">
                  <c:v>43862</c:v>
                </c:pt>
                <c:pt idx="32">
                  <c:v>43863</c:v>
                </c:pt>
                <c:pt idx="33">
                  <c:v>43864</c:v>
                </c:pt>
                <c:pt idx="34">
                  <c:v>43865</c:v>
                </c:pt>
                <c:pt idx="35">
                  <c:v>43866</c:v>
                </c:pt>
                <c:pt idx="36">
                  <c:v>43867</c:v>
                </c:pt>
                <c:pt idx="37">
                  <c:v>43868</c:v>
                </c:pt>
                <c:pt idx="38">
                  <c:v>43869</c:v>
                </c:pt>
                <c:pt idx="39">
                  <c:v>43870</c:v>
                </c:pt>
                <c:pt idx="40">
                  <c:v>43871</c:v>
                </c:pt>
                <c:pt idx="41">
                  <c:v>43872</c:v>
                </c:pt>
                <c:pt idx="42">
                  <c:v>43873</c:v>
                </c:pt>
                <c:pt idx="43">
                  <c:v>43874</c:v>
                </c:pt>
                <c:pt idx="44">
                  <c:v>43875</c:v>
                </c:pt>
                <c:pt idx="45">
                  <c:v>43876</c:v>
                </c:pt>
                <c:pt idx="46">
                  <c:v>43877</c:v>
                </c:pt>
                <c:pt idx="47">
                  <c:v>43878</c:v>
                </c:pt>
                <c:pt idx="48">
                  <c:v>43879</c:v>
                </c:pt>
                <c:pt idx="49">
                  <c:v>43880</c:v>
                </c:pt>
                <c:pt idx="50">
                  <c:v>43881</c:v>
                </c:pt>
                <c:pt idx="51">
                  <c:v>43882</c:v>
                </c:pt>
                <c:pt idx="52">
                  <c:v>43883</c:v>
                </c:pt>
                <c:pt idx="53">
                  <c:v>43884</c:v>
                </c:pt>
                <c:pt idx="54">
                  <c:v>43885</c:v>
                </c:pt>
                <c:pt idx="55">
                  <c:v>43886</c:v>
                </c:pt>
                <c:pt idx="56">
                  <c:v>43887</c:v>
                </c:pt>
                <c:pt idx="57">
                  <c:v>43888</c:v>
                </c:pt>
                <c:pt idx="58">
                  <c:v>43889</c:v>
                </c:pt>
                <c:pt idx="59">
                  <c:v>43890</c:v>
                </c:pt>
                <c:pt idx="60">
                  <c:v>43891</c:v>
                </c:pt>
                <c:pt idx="61">
                  <c:v>43892</c:v>
                </c:pt>
                <c:pt idx="62">
                  <c:v>43893</c:v>
                </c:pt>
                <c:pt idx="63">
                  <c:v>43894</c:v>
                </c:pt>
                <c:pt idx="64">
                  <c:v>43895</c:v>
                </c:pt>
                <c:pt idx="65">
                  <c:v>43896</c:v>
                </c:pt>
                <c:pt idx="66">
                  <c:v>43897</c:v>
                </c:pt>
                <c:pt idx="67">
                  <c:v>43898</c:v>
                </c:pt>
                <c:pt idx="68">
                  <c:v>43899</c:v>
                </c:pt>
                <c:pt idx="69">
                  <c:v>43900</c:v>
                </c:pt>
                <c:pt idx="70">
                  <c:v>43901</c:v>
                </c:pt>
                <c:pt idx="71">
                  <c:v>43902</c:v>
                </c:pt>
                <c:pt idx="72">
                  <c:v>43903</c:v>
                </c:pt>
                <c:pt idx="73">
                  <c:v>43904</c:v>
                </c:pt>
                <c:pt idx="74">
                  <c:v>43905</c:v>
                </c:pt>
                <c:pt idx="75">
                  <c:v>43906</c:v>
                </c:pt>
                <c:pt idx="76">
                  <c:v>43907</c:v>
                </c:pt>
                <c:pt idx="77">
                  <c:v>43908</c:v>
                </c:pt>
                <c:pt idx="78">
                  <c:v>43909</c:v>
                </c:pt>
                <c:pt idx="79">
                  <c:v>43910</c:v>
                </c:pt>
                <c:pt idx="80">
                  <c:v>43911</c:v>
                </c:pt>
                <c:pt idx="81">
                  <c:v>43912</c:v>
                </c:pt>
                <c:pt idx="82">
                  <c:v>43913</c:v>
                </c:pt>
                <c:pt idx="83">
                  <c:v>43914</c:v>
                </c:pt>
                <c:pt idx="84">
                  <c:v>43915</c:v>
                </c:pt>
                <c:pt idx="85">
                  <c:v>43916</c:v>
                </c:pt>
                <c:pt idx="86">
                  <c:v>43917</c:v>
                </c:pt>
                <c:pt idx="87">
                  <c:v>43918</c:v>
                </c:pt>
                <c:pt idx="88">
                  <c:v>43919</c:v>
                </c:pt>
                <c:pt idx="89">
                  <c:v>43920</c:v>
                </c:pt>
                <c:pt idx="90">
                  <c:v>43921</c:v>
                </c:pt>
                <c:pt idx="91">
                  <c:v>43922</c:v>
                </c:pt>
                <c:pt idx="92">
                  <c:v>43923</c:v>
                </c:pt>
                <c:pt idx="93">
                  <c:v>43924</c:v>
                </c:pt>
                <c:pt idx="94">
                  <c:v>43925</c:v>
                </c:pt>
                <c:pt idx="95">
                  <c:v>43926</c:v>
                </c:pt>
                <c:pt idx="96">
                  <c:v>43927</c:v>
                </c:pt>
                <c:pt idx="97">
                  <c:v>43928</c:v>
                </c:pt>
                <c:pt idx="98">
                  <c:v>43929</c:v>
                </c:pt>
                <c:pt idx="99">
                  <c:v>43930</c:v>
                </c:pt>
                <c:pt idx="100">
                  <c:v>43931</c:v>
                </c:pt>
                <c:pt idx="101">
                  <c:v>43932</c:v>
                </c:pt>
                <c:pt idx="102">
                  <c:v>43933</c:v>
                </c:pt>
                <c:pt idx="103">
                  <c:v>43934</c:v>
                </c:pt>
                <c:pt idx="104">
                  <c:v>43935</c:v>
                </c:pt>
                <c:pt idx="105">
                  <c:v>43936</c:v>
                </c:pt>
                <c:pt idx="106">
                  <c:v>43937</c:v>
                </c:pt>
                <c:pt idx="107">
                  <c:v>43938</c:v>
                </c:pt>
                <c:pt idx="108">
                  <c:v>43939</c:v>
                </c:pt>
                <c:pt idx="109">
                  <c:v>43940</c:v>
                </c:pt>
                <c:pt idx="110">
                  <c:v>43941</c:v>
                </c:pt>
                <c:pt idx="111">
                  <c:v>43942</c:v>
                </c:pt>
                <c:pt idx="112">
                  <c:v>43943</c:v>
                </c:pt>
                <c:pt idx="113">
                  <c:v>43944</c:v>
                </c:pt>
                <c:pt idx="114">
                  <c:v>43945</c:v>
                </c:pt>
                <c:pt idx="115">
                  <c:v>43946</c:v>
                </c:pt>
                <c:pt idx="116">
                  <c:v>43947</c:v>
                </c:pt>
                <c:pt idx="117">
                  <c:v>43948</c:v>
                </c:pt>
                <c:pt idx="118">
                  <c:v>43949</c:v>
                </c:pt>
                <c:pt idx="119">
                  <c:v>43950</c:v>
                </c:pt>
                <c:pt idx="120">
                  <c:v>43951</c:v>
                </c:pt>
                <c:pt idx="121">
                  <c:v>43952</c:v>
                </c:pt>
                <c:pt idx="122">
                  <c:v>43953</c:v>
                </c:pt>
                <c:pt idx="123">
                  <c:v>43954</c:v>
                </c:pt>
                <c:pt idx="124">
                  <c:v>43955</c:v>
                </c:pt>
                <c:pt idx="125">
                  <c:v>43956</c:v>
                </c:pt>
                <c:pt idx="126">
                  <c:v>43957</c:v>
                </c:pt>
                <c:pt idx="127">
                  <c:v>43958</c:v>
                </c:pt>
                <c:pt idx="128">
                  <c:v>43959</c:v>
                </c:pt>
                <c:pt idx="129">
                  <c:v>43960</c:v>
                </c:pt>
                <c:pt idx="130">
                  <c:v>43961</c:v>
                </c:pt>
                <c:pt idx="131">
                  <c:v>43962</c:v>
                </c:pt>
                <c:pt idx="132">
                  <c:v>43963</c:v>
                </c:pt>
                <c:pt idx="133">
                  <c:v>43964</c:v>
                </c:pt>
                <c:pt idx="134">
                  <c:v>43965</c:v>
                </c:pt>
                <c:pt idx="135">
                  <c:v>43966</c:v>
                </c:pt>
                <c:pt idx="136">
                  <c:v>43967</c:v>
                </c:pt>
                <c:pt idx="137">
                  <c:v>43968</c:v>
                </c:pt>
                <c:pt idx="138">
                  <c:v>43969</c:v>
                </c:pt>
                <c:pt idx="139">
                  <c:v>43970</c:v>
                </c:pt>
                <c:pt idx="140">
                  <c:v>43971</c:v>
                </c:pt>
                <c:pt idx="141">
                  <c:v>43972</c:v>
                </c:pt>
                <c:pt idx="142">
                  <c:v>43973</c:v>
                </c:pt>
                <c:pt idx="143">
                  <c:v>43974</c:v>
                </c:pt>
                <c:pt idx="144">
                  <c:v>43975</c:v>
                </c:pt>
                <c:pt idx="145">
                  <c:v>43976</c:v>
                </c:pt>
                <c:pt idx="146">
                  <c:v>43977</c:v>
                </c:pt>
                <c:pt idx="147">
                  <c:v>43978</c:v>
                </c:pt>
                <c:pt idx="148">
                  <c:v>43979</c:v>
                </c:pt>
                <c:pt idx="149">
                  <c:v>43980</c:v>
                </c:pt>
                <c:pt idx="150">
                  <c:v>43981</c:v>
                </c:pt>
                <c:pt idx="151">
                  <c:v>43982</c:v>
                </c:pt>
                <c:pt idx="152">
                  <c:v>43983</c:v>
                </c:pt>
                <c:pt idx="153">
                  <c:v>43984</c:v>
                </c:pt>
                <c:pt idx="154">
                  <c:v>43985</c:v>
                </c:pt>
                <c:pt idx="155">
                  <c:v>43986</c:v>
                </c:pt>
                <c:pt idx="156">
                  <c:v>43987</c:v>
                </c:pt>
                <c:pt idx="157">
                  <c:v>43988</c:v>
                </c:pt>
                <c:pt idx="158">
                  <c:v>43989</c:v>
                </c:pt>
                <c:pt idx="159">
                  <c:v>43990</c:v>
                </c:pt>
                <c:pt idx="160">
                  <c:v>43991</c:v>
                </c:pt>
                <c:pt idx="161">
                  <c:v>43992</c:v>
                </c:pt>
                <c:pt idx="162">
                  <c:v>43993</c:v>
                </c:pt>
                <c:pt idx="163">
                  <c:v>43994</c:v>
                </c:pt>
                <c:pt idx="164">
                  <c:v>43995</c:v>
                </c:pt>
                <c:pt idx="165">
                  <c:v>43996</c:v>
                </c:pt>
                <c:pt idx="166">
                  <c:v>43997</c:v>
                </c:pt>
                <c:pt idx="167">
                  <c:v>43998</c:v>
                </c:pt>
                <c:pt idx="168">
                  <c:v>43999</c:v>
                </c:pt>
                <c:pt idx="169">
                  <c:v>44000</c:v>
                </c:pt>
                <c:pt idx="170">
                  <c:v>44001</c:v>
                </c:pt>
                <c:pt idx="171">
                  <c:v>44002</c:v>
                </c:pt>
                <c:pt idx="172">
                  <c:v>44003</c:v>
                </c:pt>
                <c:pt idx="173">
                  <c:v>44004</c:v>
                </c:pt>
                <c:pt idx="174">
                  <c:v>44005</c:v>
                </c:pt>
                <c:pt idx="175">
                  <c:v>44006</c:v>
                </c:pt>
                <c:pt idx="176">
                  <c:v>44007</c:v>
                </c:pt>
                <c:pt idx="177">
                  <c:v>44008</c:v>
                </c:pt>
                <c:pt idx="178">
                  <c:v>44009</c:v>
                </c:pt>
                <c:pt idx="179">
                  <c:v>44010</c:v>
                </c:pt>
                <c:pt idx="180">
                  <c:v>44011</c:v>
                </c:pt>
                <c:pt idx="181">
                  <c:v>44012</c:v>
                </c:pt>
                <c:pt idx="182">
                  <c:v>44013</c:v>
                </c:pt>
                <c:pt idx="183">
                  <c:v>44014</c:v>
                </c:pt>
                <c:pt idx="184">
                  <c:v>44015</c:v>
                </c:pt>
                <c:pt idx="185">
                  <c:v>44016</c:v>
                </c:pt>
                <c:pt idx="186">
                  <c:v>44017</c:v>
                </c:pt>
                <c:pt idx="187">
                  <c:v>44018</c:v>
                </c:pt>
                <c:pt idx="188">
                  <c:v>44019</c:v>
                </c:pt>
                <c:pt idx="189">
                  <c:v>44020</c:v>
                </c:pt>
                <c:pt idx="190">
                  <c:v>44021</c:v>
                </c:pt>
                <c:pt idx="191">
                  <c:v>44022</c:v>
                </c:pt>
                <c:pt idx="192">
                  <c:v>44023</c:v>
                </c:pt>
                <c:pt idx="193">
                  <c:v>44024</c:v>
                </c:pt>
                <c:pt idx="194">
                  <c:v>44025</c:v>
                </c:pt>
                <c:pt idx="195">
                  <c:v>44026</c:v>
                </c:pt>
                <c:pt idx="196">
                  <c:v>44027</c:v>
                </c:pt>
                <c:pt idx="197">
                  <c:v>44028</c:v>
                </c:pt>
                <c:pt idx="198">
                  <c:v>44029</c:v>
                </c:pt>
                <c:pt idx="199">
                  <c:v>44030</c:v>
                </c:pt>
                <c:pt idx="200">
                  <c:v>44031</c:v>
                </c:pt>
                <c:pt idx="201">
                  <c:v>44032</c:v>
                </c:pt>
                <c:pt idx="202">
                  <c:v>44033</c:v>
                </c:pt>
                <c:pt idx="203">
                  <c:v>44034</c:v>
                </c:pt>
                <c:pt idx="204">
                  <c:v>44035</c:v>
                </c:pt>
                <c:pt idx="205">
                  <c:v>44036</c:v>
                </c:pt>
                <c:pt idx="206">
                  <c:v>44037</c:v>
                </c:pt>
                <c:pt idx="207">
                  <c:v>44038</c:v>
                </c:pt>
                <c:pt idx="208">
                  <c:v>44039</c:v>
                </c:pt>
                <c:pt idx="209">
                  <c:v>44040</c:v>
                </c:pt>
                <c:pt idx="210">
                  <c:v>44041</c:v>
                </c:pt>
                <c:pt idx="211">
                  <c:v>44042</c:v>
                </c:pt>
                <c:pt idx="212">
                  <c:v>44043</c:v>
                </c:pt>
                <c:pt idx="213">
                  <c:v>44044</c:v>
                </c:pt>
                <c:pt idx="214">
                  <c:v>44045</c:v>
                </c:pt>
                <c:pt idx="215">
                  <c:v>44046</c:v>
                </c:pt>
                <c:pt idx="216">
                  <c:v>44047</c:v>
                </c:pt>
                <c:pt idx="217">
                  <c:v>44048</c:v>
                </c:pt>
                <c:pt idx="218">
                  <c:v>44049</c:v>
                </c:pt>
                <c:pt idx="219">
                  <c:v>44050</c:v>
                </c:pt>
                <c:pt idx="220">
                  <c:v>44051</c:v>
                </c:pt>
                <c:pt idx="221">
                  <c:v>44052</c:v>
                </c:pt>
                <c:pt idx="222">
                  <c:v>44053</c:v>
                </c:pt>
                <c:pt idx="223">
                  <c:v>44054</c:v>
                </c:pt>
                <c:pt idx="224">
                  <c:v>44055</c:v>
                </c:pt>
                <c:pt idx="225">
                  <c:v>44056</c:v>
                </c:pt>
                <c:pt idx="226">
                  <c:v>44057</c:v>
                </c:pt>
                <c:pt idx="227">
                  <c:v>44058</c:v>
                </c:pt>
                <c:pt idx="228">
                  <c:v>44059</c:v>
                </c:pt>
                <c:pt idx="229">
                  <c:v>44060</c:v>
                </c:pt>
                <c:pt idx="230">
                  <c:v>44061</c:v>
                </c:pt>
                <c:pt idx="231">
                  <c:v>44062</c:v>
                </c:pt>
                <c:pt idx="232">
                  <c:v>44063</c:v>
                </c:pt>
                <c:pt idx="233">
                  <c:v>44064</c:v>
                </c:pt>
                <c:pt idx="234">
                  <c:v>44065</c:v>
                </c:pt>
                <c:pt idx="235">
                  <c:v>44066</c:v>
                </c:pt>
                <c:pt idx="236">
                  <c:v>44067</c:v>
                </c:pt>
                <c:pt idx="237">
                  <c:v>44068</c:v>
                </c:pt>
                <c:pt idx="238">
                  <c:v>44069</c:v>
                </c:pt>
                <c:pt idx="239">
                  <c:v>44070</c:v>
                </c:pt>
                <c:pt idx="240">
                  <c:v>44071</c:v>
                </c:pt>
                <c:pt idx="241">
                  <c:v>44072</c:v>
                </c:pt>
                <c:pt idx="242">
                  <c:v>44073</c:v>
                </c:pt>
                <c:pt idx="243">
                  <c:v>44074</c:v>
                </c:pt>
                <c:pt idx="244">
                  <c:v>44075</c:v>
                </c:pt>
                <c:pt idx="245">
                  <c:v>44076</c:v>
                </c:pt>
                <c:pt idx="246">
                  <c:v>44077</c:v>
                </c:pt>
                <c:pt idx="247">
                  <c:v>44078</c:v>
                </c:pt>
                <c:pt idx="248">
                  <c:v>44079</c:v>
                </c:pt>
                <c:pt idx="249">
                  <c:v>44080</c:v>
                </c:pt>
                <c:pt idx="250">
                  <c:v>44081</c:v>
                </c:pt>
                <c:pt idx="251">
                  <c:v>44082</c:v>
                </c:pt>
                <c:pt idx="252">
                  <c:v>44083</c:v>
                </c:pt>
                <c:pt idx="253">
                  <c:v>44084</c:v>
                </c:pt>
                <c:pt idx="254">
                  <c:v>44085</c:v>
                </c:pt>
                <c:pt idx="255">
                  <c:v>44086</c:v>
                </c:pt>
                <c:pt idx="256">
                  <c:v>44087</c:v>
                </c:pt>
                <c:pt idx="257">
                  <c:v>44088</c:v>
                </c:pt>
                <c:pt idx="258">
                  <c:v>44089</c:v>
                </c:pt>
                <c:pt idx="259">
                  <c:v>44090</c:v>
                </c:pt>
                <c:pt idx="260">
                  <c:v>44091</c:v>
                </c:pt>
                <c:pt idx="261">
                  <c:v>44092</c:v>
                </c:pt>
                <c:pt idx="262">
                  <c:v>44093</c:v>
                </c:pt>
                <c:pt idx="263">
                  <c:v>44094</c:v>
                </c:pt>
                <c:pt idx="264">
                  <c:v>44095</c:v>
                </c:pt>
                <c:pt idx="265">
                  <c:v>44096</c:v>
                </c:pt>
                <c:pt idx="266">
                  <c:v>44097</c:v>
                </c:pt>
                <c:pt idx="267">
                  <c:v>44098</c:v>
                </c:pt>
                <c:pt idx="268">
                  <c:v>44099</c:v>
                </c:pt>
                <c:pt idx="269">
                  <c:v>44100</c:v>
                </c:pt>
                <c:pt idx="270">
                  <c:v>44101</c:v>
                </c:pt>
                <c:pt idx="271">
                  <c:v>44102</c:v>
                </c:pt>
                <c:pt idx="272">
                  <c:v>44103</c:v>
                </c:pt>
                <c:pt idx="273">
                  <c:v>44104</c:v>
                </c:pt>
                <c:pt idx="274">
                  <c:v>44105</c:v>
                </c:pt>
                <c:pt idx="275">
                  <c:v>44106</c:v>
                </c:pt>
                <c:pt idx="276">
                  <c:v>44107</c:v>
                </c:pt>
                <c:pt idx="277">
                  <c:v>44108</c:v>
                </c:pt>
                <c:pt idx="278">
                  <c:v>44109</c:v>
                </c:pt>
                <c:pt idx="279">
                  <c:v>44110</c:v>
                </c:pt>
                <c:pt idx="280">
                  <c:v>44111</c:v>
                </c:pt>
                <c:pt idx="281">
                  <c:v>44112</c:v>
                </c:pt>
                <c:pt idx="282">
                  <c:v>44113</c:v>
                </c:pt>
                <c:pt idx="283">
                  <c:v>44114</c:v>
                </c:pt>
                <c:pt idx="284">
                  <c:v>44115</c:v>
                </c:pt>
                <c:pt idx="285">
                  <c:v>44116</c:v>
                </c:pt>
                <c:pt idx="286">
                  <c:v>44117</c:v>
                </c:pt>
                <c:pt idx="287">
                  <c:v>44118</c:v>
                </c:pt>
                <c:pt idx="288">
                  <c:v>44119</c:v>
                </c:pt>
                <c:pt idx="289">
                  <c:v>44120</c:v>
                </c:pt>
                <c:pt idx="290">
                  <c:v>44121</c:v>
                </c:pt>
                <c:pt idx="291">
                  <c:v>44122</c:v>
                </c:pt>
                <c:pt idx="292">
                  <c:v>44123</c:v>
                </c:pt>
                <c:pt idx="293">
                  <c:v>44124</c:v>
                </c:pt>
                <c:pt idx="294">
                  <c:v>44125</c:v>
                </c:pt>
                <c:pt idx="295">
                  <c:v>44126</c:v>
                </c:pt>
                <c:pt idx="296">
                  <c:v>44127</c:v>
                </c:pt>
                <c:pt idx="297">
                  <c:v>44128</c:v>
                </c:pt>
                <c:pt idx="298">
                  <c:v>44129</c:v>
                </c:pt>
                <c:pt idx="299">
                  <c:v>44130</c:v>
                </c:pt>
                <c:pt idx="300">
                  <c:v>44131</c:v>
                </c:pt>
                <c:pt idx="301">
                  <c:v>44132</c:v>
                </c:pt>
                <c:pt idx="302">
                  <c:v>44133</c:v>
                </c:pt>
                <c:pt idx="303">
                  <c:v>44134</c:v>
                </c:pt>
                <c:pt idx="304">
                  <c:v>44135</c:v>
                </c:pt>
                <c:pt idx="305">
                  <c:v>44136</c:v>
                </c:pt>
                <c:pt idx="306">
                  <c:v>44137</c:v>
                </c:pt>
                <c:pt idx="307">
                  <c:v>44138</c:v>
                </c:pt>
                <c:pt idx="308">
                  <c:v>44139</c:v>
                </c:pt>
                <c:pt idx="309">
                  <c:v>44140</c:v>
                </c:pt>
                <c:pt idx="310">
                  <c:v>44141</c:v>
                </c:pt>
                <c:pt idx="311">
                  <c:v>44142</c:v>
                </c:pt>
                <c:pt idx="312">
                  <c:v>44143</c:v>
                </c:pt>
                <c:pt idx="313">
                  <c:v>44144</c:v>
                </c:pt>
                <c:pt idx="314">
                  <c:v>44145</c:v>
                </c:pt>
                <c:pt idx="315">
                  <c:v>44146</c:v>
                </c:pt>
                <c:pt idx="316">
                  <c:v>44147</c:v>
                </c:pt>
                <c:pt idx="317">
                  <c:v>44148</c:v>
                </c:pt>
                <c:pt idx="318">
                  <c:v>44149</c:v>
                </c:pt>
                <c:pt idx="319">
                  <c:v>44150</c:v>
                </c:pt>
                <c:pt idx="320">
                  <c:v>44151</c:v>
                </c:pt>
                <c:pt idx="321">
                  <c:v>44152</c:v>
                </c:pt>
                <c:pt idx="322">
                  <c:v>44153</c:v>
                </c:pt>
                <c:pt idx="323">
                  <c:v>44154</c:v>
                </c:pt>
                <c:pt idx="324">
                  <c:v>44155</c:v>
                </c:pt>
                <c:pt idx="325">
                  <c:v>44156</c:v>
                </c:pt>
                <c:pt idx="326">
                  <c:v>44157</c:v>
                </c:pt>
                <c:pt idx="327">
                  <c:v>44158</c:v>
                </c:pt>
                <c:pt idx="328">
                  <c:v>44159</c:v>
                </c:pt>
                <c:pt idx="329">
                  <c:v>44160</c:v>
                </c:pt>
                <c:pt idx="330">
                  <c:v>44161</c:v>
                </c:pt>
                <c:pt idx="331">
                  <c:v>44162</c:v>
                </c:pt>
                <c:pt idx="332">
                  <c:v>44163</c:v>
                </c:pt>
                <c:pt idx="333">
                  <c:v>44164</c:v>
                </c:pt>
                <c:pt idx="334">
                  <c:v>44165</c:v>
                </c:pt>
                <c:pt idx="335">
                  <c:v>44166</c:v>
                </c:pt>
                <c:pt idx="336">
                  <c:v>44167</c:v>
                </c:pt>
                <c:pt idx="337">
                  <c:v>44168</c:v>
                </c:pt>
                <c:pt idx="338">
                  <c:v>44169</c:v>
                </c:pt>
                <c:pt idx="339">
                  <c:v>44170</c:v>
                </c:pt>
                <c:pt idx="340">
                  <c:v>44171</c:v>
                </c:pt>
                <c:pt idx="341">
                  <c:v>44172</c:v>
                </c:pt>
                <c:pt idx="342">
                  <c:v>44173</c:v>
                </c:pt>
                <c:pt idx="343">
                  <c:v>44174</c:v>
                </c:pt>
                <c:pt idx="344">
                  <c:v>44175</c:v>
                </c:pt>
                <c:pt idx="345">
                  <c:v>44176</c:v>
                </c:pt>
                <c:pt idx="346">
                  <c:v>44177</c:v>
                </c:pt>
                <c:pt idx="347">
                  <c:v>44178</c:v>
                </c:pt>
                <c:pt idx="348">
                  <c:v>44179</c:v>
                </c:pt>
                <c:pt idx="349">
                  <c:v>44180</c:v>
                </c:pt>
                <c:pt idx="350">
                  <c:v>44181</c:v>
                </c:pt>
                <c:pt idx="351">
                  <c:v>44182</c:v>
                </c:pt>
                <c:pt idx="352">
                  <c:v>44183</c:v>
                </c:pt>
                <c:pt idx="353">
                  <c:v>44184</c:v>
                </c:pt>
                <c:pt idx="354">
                  <c:v>44185</c:v>
                </c:pt>
                <c:pt idx="355">
                  <c:v>44186</c:v>
                </c:pt>
                <c:pt idx="356">
                  <c:v>44187</c:v>
                </c:pt>
                <c:pt idx="357">
                  <c:v>44188</c:v>
                </c:pt>
                <c:pt idx="358">
                  <c:v>44189</c:v>
                </c:pt>
                <c:pt idx="359">
                  <c:v>44190</c:v>
                </c:pt>
                <c:pt idx="360">
                  <c:v>44191</c:v>
                </c:pt>
                <c:pt idx="361">
                  <c:v>44192</c:v>
                </c:pt>
                <c:pt idx="362">
                  <c:v>44193</c:v>
                </c:pt>
                <c:pt idx="363">
                  <c:v>44194</c:v>
                </c:pt>
                <c:pt idx="364">
                  <c:v>44195</c:v>
                </c:pt>
                <c:pt idx="365">
                  <c:v>44196</c:v>
                </c:pt>
                <c:pt idx="366">
                  <c:v>44197</c:v>
                </c:pt>
                <c:pt idx="367">
                  <c:v>44198</c:v>
                </c:pt>
                <c:pt idx="368">
                  <c:v>44199</c:v>
                </c:pt>
                <c:pt idx="369">
                  <c:v>44200</c:v>
                </c:pt>
                <c:pt idx="370">
                  <c:v>44201</c:v>
                </c:pt>
                <c:pt idx="371">
                  <c:v>44202</c:v>
                </c:pt>
                <c:pt idx="372">
                  <c:v>44203</c:v>
                </c:pt>
                <c:pt idx="373">
                  <c:v>44204</c:v>
                </c:pt>
                <c:pt idx="374">
                  <c:v>44205</c:v>
                </c:pt>
                <c:pt idx="375">
                  <c:v>44206</c:v>
                </c:pt>
                <c:pt idx="376">
                  <c:v>44207</c:v>
                </c:pt>
                <c:pt idx="377">
                  <c:v>44208</c:v>
                </c:pt>
                <c:pt idx="378">
                  <c:v>44209</c:v>
                </c:pt>
                <c:pt idx="379">
                  <c:v>44210</c:v>
                </c:pt>
                <c:pt idx="380">
                  <c:v>44211</c:v>
                </c:pt>
                <c:pt idx="381">
                  <c:v>44212</c:v>
                </c:pt>
                <c:pt idx="382">
                  <c:v>44213</c:v>
                </c:pt>
                <c:pt idx="383">
                  <c:v>44214</c:v>
                </c:pt>
                <c:pt idx="384">
                  <c:v>44215</c:v>
                </c:pt>
                <c:pt idx="385">
                  <c:v>44216</c:v>
                </c:pt>
                <c:pt idx="386">
                  <c:v>44217</c:v>
                </c:pt>
                <c:pt idx="387">
                  <c:v>44218</c:v>
                </c:pt>
                <c:pt idx="388">
                  <c:v>44219</c:v>
                </c:pt>
                <c:pt idx="389">
                  <c:v>44220</c:v>
                </c:pt>
                <c:pt idx="390">
                  <c:v>44221</c:v>
                </c:pt>
                <c:pt idx="391">
                  <c:v>44222</c:v>
                </c:pt>
                <c:pt idx="392">
                  <c:v>44223</c:v>
                </c:pt>
                <c:pt idx="393">
                  <c:v>44224</c:v>
                </c:pt>
                <c:pt idx="394">
                  <c:v>44225</c:v>
                </c:pt>
                <c:pt idx="395">
                  <c:v>44226</c:v>
                </c:pt>
                <c:pt idx="396">
                  <c:v>44227</c:v>
                </c:pt>
                <c:pt idx="397">
                  <c:v>44228</c:v>
                </c:pt>
                <c:pt idx="398">
                  <c:v>44229</c:v>
                </c:pt>
                <c:pt idx="399">
                  <c:v>44230</c:v>
                </c:pt>
                <c:pt idx="400">
                  <c:v>44231</c:v>
                </c:pt>
                <c:pt idx="401">
                  <c:v>44232</c:v>
                </c:pt>
                <c:pt idx="402">
                  <c:v>44233</c:v>
                </c:pt>
                <c:pt idx="403">
                  <c:v>44234</c:v>
                </c:pt>
                <c:pt idx="404">
                  <c:v>44235</c:v>
                </c:pt>
                <c:pt idx="405">
                  <c:v>44236</c:v>
                </c:pt>
                <c:pt idx="406">
                  <c:v>44237</c:v>
                </c:pt>
                <c:pt idx="407">
                  <c:v>44238</c:v>
                </c:pt>
                <c:pt idx="408">
                  <c:v>44239</c:v>
                </c:pt>
                <c:pt idx="409">
                  <c:v>44240</c:v>
                </c:pt>
                <c:pt idx="410">
                  <c:v>44241</c:v>
                </c:pt>
                <c:pt idx="411">
                  <c:v>44242</c:v>
                </c:pt>
                <c:pt idx="412">
                  <c:v>44243</c:v>
                </c:pt>
                <c:pt idx="413">
                  <c:v>44244</c:v>
                </c:pt>
                <c:pt idx="414">
                  <c:v>44245</c:v>
                </c:pt>
                <c:pt idx="415">
                  <c:v>44246</c:v>
                </c:pt>
                <c:pt idx="416">
                  <c:v>44247</c:v>
                </c:pt>
                <c:pt idx="417">
                  <c:v>44248</c:v>
                </c:pt>
                <c:pt idx="418">
                  <c:v>44249</c:v>
                </c:pt>
                <c:pt idx="419">
                  <c:v>44250</c:v>
                </c:pt>
                <c:pt idx="420">
                  <c:v>44251</c:v>
                </c:pt>
                <c:pt idx="421">
                  <c:v>44252</c:v>
                </c:pt>
                <c:pt idx="422">
                  <c:v>44253</c:v>
                </c:pt>
                <c:pt idx="423">
                  <c:v>44254</c:v>
                </c:pt>
                <c:pt idx="424">
                  <c:v>44255</c:v>
                </c:pt>
                <c:pt idx="425">
                  <c:v>44256</c:v>
                </c:pt>
                <c:pt idx="426">
                  <c:v>44257</c:v>
                </c:pt>
                <c:pt idx="427">
                  <c:v>44258</c:v>
                </c:pt>
                <c:pt idx="428">
                  <c:v>44259</c:v>
                </c:pt>
                <c:pt idx="429">
                  <c:v>44260</c:v>
                </c:pt>
                <c:pt idx="430">
                  <c:v>44261</c:v>
                </c:pt>
                <c:pt idx="431">
                  <c:v>44262</c:v>
                </c:pt>
                <c:pt idx="432">
                  <c:v>44263</c:v>
                </c:pt>
                <c:pt idx="433">
                  <c:v>44264</c:v>
                </c:pt>
                <c:pt idx="434">
                  <c:v>44265</c:v>
                </c:pt>
                <c:pt idx="435">
                  <c:v>44266</c:v>
                </c:pt>
                <c:pt idx="436">
                  <c:v>44267</c:v>
                </c:pt>
                <c:pt idx="437">
                  <c:v>44268</c:v>
                </c:pt>
                <c:pt idx="438">
                  <c:v>44269</c:v>
                </c:pt>
                <c:pt idx="439">
                  <c:v>44270</c:v>
                </c:pt>
                <c:pt idx="440">
                  <c:v>44271</c:v>
                </c:pt>
                <c:pt idx="441">
                  <c:v>44272</c:v>
                </c:pt>
                <c:pt idx="442">
                  <c:v>44273</c:v>
                </c:pt>
                <c:pt idx="443">
                  <c:v>44274</c:v>
                </c:pt>
                <c:pt idx="444">
                  <c:v>44275</c:v>
                </c:pt>
                <c:pt idx="445">
                  <c:v>44276</c:v>
                </c:pt>
                <c:pt idx="446">
                  <c:v>44277</c:v>
                </c:pt>
                <c:pt idx="447">
                  <c:v>44278</c:v>
                </c:pt>
                <c:pt idx="448">
                  <c:v>44279</c:v>
                </c:pt>
                <c:pt idx="449">
                  <c:v>44280</c:v>
                </c:pt>
                <c:pt idx="450">
                  <c:v>44281</c:v>
                </c:pt>
                <c:pt idx="451">
                  <c:v>44282</c:v>
                </c:pt>
                <c:pt idx="452">
                  <c:v>44283</c:v>
                </c:pt>
                <c:pt idx="453">
                  <c:v>44284</c:v>
                </c:pt>
                <c:pt idx="454">
                  <c:v>44285</c:v>
                </c:pt>
                <c:pt idx="455">
                  <c:v>44286</c:v>
                </c:pt>
                <c:pt idx="456">
                  <c:v>44287</c:v>
                </c:pt>
                <c:pt idx="457">
                  <c:v>44288</c:v>
                </c:pt>
                <c:pt idx="458">
                  <c:v>44289</c:v>
                </c:pt>
                <c:pt idx="459">
                  <c:v>44290</c:v>
                </c:pt>
                <c:pt idx="460">
                  <c:v>44291</c:v>
                </c:pt>
                <c:pt idx="461">
                  <c:v>44292</c:v>
                </c:pt>
                <c:pt idx="462">
                  <c:v>44293</c:v>
                </c:pt>
                <c:pt idx="463">
                  <c:v>44294</c:v>
                </c:pt>
                <c:pt idx="464">
                  <c:v>44295</c:v>
                </c:pt>
                <c:pt idx="465">
                  <c:v>44296</c:v>
                </c:pt>
                <c:pt idx="466">
                  <c:v>44297</c:v>
                </c:pt>
                <c:pt idx="467">
                  <c:v>44298</c:v>
                </c:pt>
                <c:pt idx="468">
                  <c:v>44299</c:v>
                </c:pt>
                <c:pt idx="469">
                  <c:v>44300</c:v>
                </c:pt>
                <c:pt idx="470">
                  <c:v>44301</c:v>
                </c:pt>
                <c:pt idx="471">
                  <c:v>44302</c:v>
                </c:pt>
                <c:pt idx="472">
                  <c:v>44303</c:v>
                </c:pt>
                <c:pt idx="473">
                  <c:v>44304</c:v>
                </c:pt>
                <c:pt idx="474">
                  <c:v>44305</c:v>
                </c:pt>
                <c:pt idx="475">
                  <c:v>44306</c:v>
                </c:pt>
                <c:pt idx="476">
                  <c:v>44307</c:v>
                </c:pt>
                <c:pt idx="477">
                  <c:v>44308</c:v>
                </c:pt>
                <c:pt idx="478">
                  <c:v>44309</c:v>
                </c:pt>
                <c:pt idx="479">
                  <c:v>44310</c:v>
                </c:pt>
                <c:pt idx="480">
                  <c:v>44311</c:v>
                </c:pt>
                <c:pt idx="481">
                  <c:v>44312</c:v>
                </c:pt>
                <c:pt idx="482">
                  <c:v>44313</c:v>
                </c:pt>
                <c:pt idx="483">
                  <c:v>44314</c:v>
                </c:pt>
                <c:pt idx="484">
                  <c:v>44315</c:v>
                </c:pt>
                <c:pt idx="485">
                  <c:v>44316</c:v>
                </c:pt>
                <c:pt idx="486">
                  <c:v>44317</c:v>
                </c:pt>
                <c:pt idx="487">
                  <c:v>44318</c:v>
                </c:pt>
                <c:pt idx="488">
                  <c:v>44319</c:v>
                </c:pt>
                <c:pt idx="489">
                  <c:v>44320</c:v>
                </c:pt>
                <c:pt idx="490">
                  <c:v>44321</c:v>
                </c:pt>
                <c:pt idx="491">
                  <c:v>44322</c:v>
                </c:pt>
                <c:pt idx="492">
                  <c:v>44323</c:v>
                </c:pt>
                <c:pt idx="493">
                  <c:v>44324</c:v>
                </c:pt>
                <c:pt idx="494">
                  <c:v>44325</c:v>
                </c:pt>
                <c:pt idx="495">
                  <c:v>44326</c:v>
                </c:pt>
                <c:pt idx="496">
                  <c:v>44327</c:v>
                </c:pt>
                <c:pt idx="497">
                  <c:v>44328</c:v>
                </c:pt>
                <c:pt idx="498">
                  <c:v>44329</c:v>
                </c:pt>
                <c:pt idx="499">
                  <c:v>44330</c:v>
                </c:pt>
                <c:pt idx="500">
                  <c:v>44331</c:v>
                </c:pt>
                <c:pt idx="501">
                  <c:v>44332</c:v>
                </c:pt>
                <c:pt idx="502">
                  <c:v>44333</c:v>
                </c:pt>
                <c:pt idx="503">
                  <c:v>44334</c:v>
                </c:pt>
                <c:pt idx="504">
                  <c:v>44335</c:v>
                </c:pt>
                <c:pt idx="505">
                  <c:v>44336</c:v>
                </c:pt>
                <c:pt idx="506">
                  <c:v>44337</c:v>
                </c:pt>
                <c:pt idx="507">
                  <c:v>44338</c:v>
                </c:pt>
                <c:pt idx="508">
                  <c:v>44339</c:v>
                </c:pt>
                <c:pt idx="509">
                  <c:v>44340</c:v>
                </c:pt>
                <c:pt idx="510">
                  <c:v>44341</c:v>
                </c:pt>
                <c:pt idx="511">
                  <c:v>44342</c:v>
                </c:pt>
                <c:pt idx="512">
                  <c:v>44343</c:v>
                </c:pt>
                <c:pt idx="513">
                  <c:v>44344</c:v>
                </c:pt>
                <c:pt idx="514">
                  <c:v>44345</c:v>
                </c:pt>
                <c:pt idx="515">
                  <c:v>44346</c:v>
                </c:pt>
                <c:pt idx="516">
                  <c:v>44347</c:v>
                </c:pt>
                <c:pt idx="517">
                  <c:v>44348</c:v>
                </c:pt>
                <c:pt idx="518">
                  <c:v>44349</c:v>
                </c:pt>
                <c:pt idx="519">
                  <c:v>44350</c:v>
                </c:pt>
                <c:pt idx="520">
                  <c:v>44351</c:v>
                </c:pt>
                <c:pt idx="521">
                  <c:v>44352</c:v>
                </c:pt>
                <c:pt idx="522">
                  <c:v>44353</c:v>
                </c:pt>
                <c:pt idx="523">
                  <c:v>44354</c:v>
                </c:pt>
                <c:pt idx="524">
                  <c:v>44355</c:v>
                </c:pt>
                <c:pt idx="525">
                  <c:v>44356</c:v>
                </c:pt>
                <c:pt idx="526">
                  <c:v>44357</c:v>
                </c:pt>
                <c:pt idx="527">
                  <c:v>44358</c:v>
                </c:pt>
                <c:pt idx="528">
                  <c:v>44359</c:v>
                </c:pt>
                <c:pt idx="529">
                  <c:v>44360</c:v>
                </c:pt>
                <c:pt idx="530">
                  <c:v>44361</c:v>
                </c:pt>
                <c:pt idx="531">
                  <c:v>44362</c:v>
                </c:pt>
                <c:pt idx="532">
                  <c:v>44363</c:v>
                </c:pt>
                <c:pt idx="533">
                  <c:v>44364</c:v>
                </c:pt>
                <c:pt idx="534">
                  <c:v>44365</c:v>
                </c:pt>
                <c:pt idx="535">
                  <c:v>44366</c:v>
                </c:pt>
                <c:pt idx="536">
                  <c:v>44367</c:v>
                </c:pt>
                <c:pt idx="537">
                  <c:v>44368</c:v>
                </c:pt>
                <c:pt idx="538">
                  <c:v>44369</c:v>
                </c:pt>
                <c:pt idx="539">
                  <c:v>44370</c:v>
                </c:pt>
                <c:pt idx="540">
                  <c:v>44371</c:v>
                </c:pt>
                <c:pt idx="541">
                  <c:v>44372</c:v>
                </c:pt>
                <c:pt idx="542">
                  <c:v>44373</c:v>
                </c:pt>
                <c:pt idx="543">
                  <c:v>44374</c:v>
                </c:pt>
                <c:pt idx="544">
                  <c:v>44375</c:v>
                </c:pt>
                <c:pt idx="545">
                  <c:v>44376</c:v>
                </c:pt>
              </c:numCache>
            </c:numRef>
          </c:cat>
          <c:val>
            <c:numRef>
              <c:f>Sheet3!$CS$3:$CS$548</c:f>
              <c:numCache>
                <c:formatCode>General</c:formatCode>
                <c:ptCount val="546"/>
                <c:pt idx="411">
                  <c:v>800</c:v>
                </c:pt>
                <c:pt idx="412">
                  <c:v>800</c:v>
                </c:pt>
                <c:pt idx="413">
                  <c:v>800</c:v>
                </c:pt>
                <c:pt idx="414">
                  <c:v>800</c:v>
                </c:pt>
                <c:pt idx="415">
                  <c:v>800</c:v>
                </c:pt>
                <c:pt idx="416">
                  <c:v>800</c:v>
                </c:pt>
                <c:pt idx="417">
                  <c:v>800</c:v>
                </c:pt>
                <c:pt idx="418">
                  <c:v>800</c:v>
                </c:pt>
                <c:pt idx="419">
                  <c:v>800</c:v>
                </c:pt>
                <c:pt idx="420">
                  <c:v>800</c:v>
                </c:pt>
                <c:pt idx="421">
                  <c:v>800</c:v>
                </c:pt>
                <c:pt idx="422">
                  <c:v>800</c:v>
                </c:pt>
                <c:pt idx="423">
                  <c:v>800</c:v>
                </c:pt>
                <c:pt idx="424">
                  <c:v>800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5F-9CC8-4140-B968-02DA341257F4}"/>
            </c:ext>
          </c:extLst>
        </c:ser>
        <c:ser>
          <c:idx val="96"/>
          <c:order val="96"/>
          <c:tx>
            <c:strRef>
              <c:f>Sheet3!$CT$2</c:f>
              <c:strCache>
                <c:ptCount val="1"/>
                <c:pt idx="0">
                  <c:v>快闪宝石祭</c:v>
                </c:pt>
              </c:strCache>
            </c:strRef>
          </c:tx>
          <c:spPr>
            <a:ln w="28575" cap="rnd">
              <a:solidFill>
                <a:schemeClr val="accent1">
                  <a:lumMod val="7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Sheet3!$A$3:$A$548</c:f>
              <c:numCache>
                <c:formatCode>m/d/yyyy</c:formatCode>
                <c:ptCount val="546"/>
                <c:pt idx="0">
                  <c:v>43831</c:v>
                </c:pt>
                <c:pt idx="1">
                  <c:v>43832</c:v>
                </c:pt>
                <c:pt idx="2">
                  <c:v>43833</c:v>
                </c:pt>
                <c:pt idx="3">
                  <c:v>43834</c:v>
                </c:pt>
                <c:pt idx="4">
                  <c:v>43835</c:v>
                </c:pt>
                <c:pt idx="5">
                  <c:v>43836</c:v>
                </c:pt>
                <c:pt idx="6">
                  <c:v>43837</c:v>
                </c:pt>
                <c:pt idx="7">
                  <c:v>43838</c:v>
                </c:pt>
                <c:pt idx="8">
                  <c:v>43839</c:v>
                </c:pt>
                <c:pt idx="9">
                  <c:v>43840</c:v>
                </c:pt>
                <c:pt idx="10">
                  <c:v>43841</c:v>
                </c:pt>
                <c:pt idx="11">
                  <c:v>43842</c:v>
                </c:pt>
                <c:pt idx="12">
                  <c:v>43843</c:v>
                </c:pt>
                <c:pt idx="13">
                  <c:v>43844</c:v>
                </c:pt>
                <c:pt idx="14">
                  <c:v>43845</c:v>
                </c:pt>
                <c:pt idx="15">
                  <c:v>43846</c:v>
                </c:pt>
                <c:pt idx="16">
                  <c:v>43847</c:v>
                </c:pt>
                <c:pt idx="17">
                  <c:v>43848</c:v>
                </c:pt>
                <c:pt idx="18">
                  <c:v>43849</c:v>
                </c:pt>
                <c:pt idx="19">
                  <c:v>43850</c:v>
                </c:pt>
                <c:pt idx="20">
                  <c:v>43851</c:v>
                </c:pt>
                <c:pt idx="21">
                  <c:v>43852</c:v>
                </c:pt>
                <c:pt idx="22">
                  <c:v>43853</c:v>
                </c:pt>
                <c:pt idx="23">
                  <c:v>43854</c:v>
                </c:pt>
                <c:pt idx="24">
                  <c:v>43855</c:v>
                </c:pt>
                <c:pt idx="25">
                  <c:v>43856</c:v>
                </c:pt>
                <c:pt idx="26">
                  <c:v>43857</c:v>
                </c:pt>
                <c:pt idx="27">
                  <c:v>43858</c:v>
                </c:pt>
                <c:pt idx="28">
                  <c:v>43859</c:v>
                </c:pt>
                <c:pt idx="29">
                  <c:v>43860</c:v>
                </c:pt>
                <c:pt idx="30">
                  <c:v>43861</c:v>
                </c:pt>
                <c:pt idx="31">
                  <c:v>43862</c:v>
                </c:pt>
                <c:pt idx="32">
                  <c:v>43863</c:v>
                </c:pt>
                <c:pt idx="33">
                  <c:v>43864</c:v>
                </c:pt>
                <c:pt idx="34">
                  <c:v>43865</c:v>
                </c:pt>
                <c:pt idx="35">
                  <c:v>43866</c:v>
                </c:pt>
                <c:pt idx="36">
                  <c:v>43867</c:v>
                </c:pt>
                <c:pt idx="37">
                  <c:v>43868</c:v>
                </c:pt>
                <c:pt idx="38">
                  <c:v>43869</c:v>
                </c:pt>
                <c:pt idx="39">
                  <c:v>43870</c:v>
                </c:pt>
                <c:pt idx="40">
                  <c:v>43871</c:v>
                </c:pt>
                <c:pt idx="41">
                  <c:v>43872</c:v>
                </c:pt>
                <c:pt idx="42">
                  <c:v>43873</c:v>
                </c:pt>
                <c:pt idx="43">
                  <c:v>43874</c:v>
                </c:pt>
                <c:pt idx="44">
                  <c:v>43875</c:v>
                </c:pt>
                <c:pt idx="45">
                  <c:v>43876</c:v>
                </c:pt>
                <c:pt idx="46">
                  <c:v>43877</c:v>
                </c:pt>
                <c:pt idx="47">
                  <c:v>43878</c:v>
                </c:pt>
                <c:pt idx="48">
                  <c:v>43879</c:v>
                </c:pt>
                <c:pt idx="49">
                  <c:v>43880</c:v>
                </c:pt>
                <c:pt idx="50">
                  <c:v>43881</c:v>
                </c:pt>
                <c:pt idx="51">
                  <c:v>43882</c:v>
                </c:pt>
                <c:pt idx="52">
                  <c:v>43883</c:v>
                </c:pt>
                <c:pt idx="53">
                  <c:v>43884</c:v>
                </c:pt>
                <c:pt idx="54">
                  <c:v>43885</c:v>
                </c:pt>
                <c:pt idx="55">
                  <c:v>43886</c:v>
                </c:pt>
                <c:pt idx="56">
                  <c:v>43887</c:v>
                </c:pt>
                <c:pt idx="57">
                  <c:v>43888</c:v>
                </c:pt>
                <c:pt idx="58">
                  <c:v>43889</c:v>
                </c:pt>
                <c:pt idx="59">
                  <c:v>43890</c:v>
                </c:pt>
                <c:pt idx="60">
                  <c:v>43891</c:v>
                </c:pt>
                <c:pt idx="61">
                  <c:v>43892</c:v>
                </c:pt>
                <c:pt idx="62">
                  <c:v>43893</c:v>
                </c:pt>
                <c:pt idx="63">
                  <c:v>43894</c:v>
                </c:pt>
                <c:pt idx="64">
                  <c:v>43895</c:v>
                </c:pt>
                <c:pt idx="65">
                  <c:v>43896</c:v>
                </c:pt>
                <c:pt idx="66">
                  <c:v>43897</c:v>
                </c:pt>
                <c:pt idx="67">
                  <c:v>43898</c:v>
                </c:pt>
                <c:pt idx="68">
                  <c:v>43899</c:v>
                </c:pt>
                <c:pt idx="69">
                  <c:v>43900</c:v>
                </c:pt>
                <c:pt idx="70">
                  <c:v>43901</c:v>
                </c:pt>
                <c:pt idx="71">
                  <c:v>43902</c:v>
                </c:pt>
                <c:pt idx="72">
                  <c:v>43903</c:v>
                </c:pt>
                <c:pt idx="73">
                  <c:v>43904</c:v>
                </c:pt>
                <c:pt idx="74">
                  <c:v>43905</c:v>
                </c:pt>
                <c:pt idx="75">
                  <c:v>43906</c:v>
                </c:pt>
                <c:pt idx="76">
                  <c:v>43907</c:v>
                </c:pt>
                <c:pt idx="77">
                  <c:v>43908</c:v>
                </c:pt>
                <c:pt idx="78">
                  <c:v>43909</c:v>
                </c:pt>
                <c:pt idx="79">
                  <c:v>43910</c:v>
                </c:pt>
                <c:pt idx="80">
                  <c:v>43911</c:v>
                </c:pt>
                <c:pt idx="81">
                  <c:v>43912</c:v>
                </c:pt>
                <c:pt idx="82">
                  <c:v>43913</c:v>
                </c:pt>
                <c:pt idx="83">
                  <c:v>43914</c:v>
                </c:pt>
                <c:pt idx="84">
                  <c:v>43915</c:v>
                </c:pt>
                <c:pt idx="85">
                  <c:v>43916</c:v>
                </c:pt>
                <c:pt idx="86">
                  <c:v>43917</c:v>
                </c:pt>
                <c:pt idx="87">
                  <c:v>43918</c:v>
                </c:pt>
                <c:pt idx="88">
                  <c:v>43919</c:v>
                </c:pt>
                <c:pt idx="89">
                  <c:v>43920</c:v>
                </c:pt>
                <c:pt idx="90">
                  <c:v>43921</c:v>
                </c:pt>
                <c:pt idx="91">
                  <c:v>43922</c:v>
                </c:pt>
                <c:pt idx="92">
                  <c:v>43923</c:v>
                </c:pt>
                <c:pt idx="93">
                  <c:v>43924</c:v>
                </c:pt>
                <c:pt idx="94">
                  <c:v>43925</c:v>
                </c:pt>
                <c:pt idx="95">
                  <c:v>43926</c:v>
                </c:pt>
                <c:pt idx="96">
                  <c:v>43927</c:v>
                </c:pt>
                <c:pt idx="97">
                  <c:v>43928</c:v>
                </c:pt>
                <c:pt idx="98">
                  <c:v>43929</c:v>
                </c:pt>
                <c:pt idx="99">
                  <c:v>43930</c:v>
                </c:pt>
                <c:pt idx="100">
                  <c:v>43931</c:v>
                </c:pt>
                <c:pt idx="101">
                  <c:v>43932</c:v>
                </c:pt>
                <c:pt idx="102">
                  <c:v>43933</c:v>
                </c:pt>
                <c:pt idx="103">
                  <c:v>43934</c:v>
                </c:pt>
                <c:pt idx="104">
                  <c:v>43935</c:v>
                </c:pt>
                <c:pt idx="105">
                  <c:v>43936</c:v>
                </c:pt>
                <c:pt idx="106">
                  <c:v>43937</c:v>
                </c:pt>
                <c:pt idx="107">
                  <c:v>43938</c:v>
                </c:pt>
                <c:pt idx="108">
                  <c:v>43939</c:v>
                </c:pt>
                <c:pt idx="109">
                  <c:v>43940</c:v>
                </c:pt>
                <c:pt idx="110">
                  <c:v>43941</c:v>
                </c:pt>
                <c:pt idx="111">
                  <c:v>43942</c:v>
                </c:pt>
                <c:pt idx="112">
                  <c:v>43943</c:v>
                </c:pt>
                <c:pt idx="113">
                  <c:v>43944</c:v>
                </c:pt>
                <c:pt idx="114">
                  <c:v>43945</c:v>
                </c:pt>
                <c:pt idx="115">
                  <c:v>43946</c:v>
                </c:pt>
                <c:pt idx="116">
                  <c:v>43947</c:v>
                </c:pt>
                <c:pt idx="117">
                  <c:v>43948</c:v>
                </c:pt>
                <c:pt idx="118">
                  <c:v>43949</c:v>
                </c:pt>
                <c:pt idx="119">
                  <c:v>43950</c:v>
                </c:pt>
                <c:pt idx="120">
                  <c:v>43951</c:v>
                </c:pt>
                <c:pt idx="121">
                  <c:v>43952</c:v>
                </c:pt>
                <c:pt idx="122">
                  <c:v>43953</c:v>
                </c:pt>
                <c:pt idx="123">
                  <c:v>43954</c:v>
                </c:pt>
                <c:pt idx="124">
                  <c:v>43955</c:v>
                </c:pt>
                <c:pt idx="125">
                  <c:v>43956</c:v>
                </c:pt>
                <c:pt idx="126">
                  <c:v>43957</c:v>
                </c:pt>
                <c:pt idx="127">
                  <c:v>43958</c:v>
                </c:pt>
                <c:pt idx="128">
                  <c:v>43959</c:v>
                </c:pt>
                <c:pt idx="129">
                  <c:v>43960</c:v>
                </c:pt>
                <c:pt idx="130">
                  <c:v>43961</c:v>
                </c:pt>
                <c:pt idx="131">
                  <c:v>43962</c:v>
                </c:pt>
                <c:pt idx="132">
                  <c:v>43963</c:v>
                </c:pt>
                <c:pt idx="133">
                  <c:v>43964</c:v>
                </c:pt>
                <c:pt idx="134">
                  <c:v>43965</c:v>
                </c:pt>
                <c:pt idx="135">
                  <c:v>43966</c:v>
                </c:pt>
                <c:pt idx="136">
                  <c:v>43967</c:v>
                </c:pt>
                <c:pt idx="137">
                  <c:v>43968</c:v>
                </c:pt>
                <c:pt idx="138">
                  <c:v>43969</c:v>
                </c:pt>
                <c:pt idx="139">
                  <c:v>43970</c:v>
                </c:pt>
                <c:pt idx="140">
                  <c:v>43971</c:v>
                </c:pt>
                <c:pt idx="141">
                  <c:v>43972</c:v>
                </c:pt>
                <c:pt idx="142">
                  <c:v>43973</c:v>
                </c:pt>
                <c:pt idx="143">
                  <c:v>43974</c:v>
                </c:pt>
                <c:pt idx="144">
                  <c:v>43975</c:v>
                </c:pt>
                <c:pt idx="145">
                  <c:v>43976</c:v>
                </c:pt>
                <c:pt idx="146">
                  <c:v>43977</c:v>
                </c:pt>
                <c:pt idx="147">
                  <c:v>43978</c:v>
                </c:pt>
                <c:pt idx="148">
                  <c:v>43979</c:v>
                </c:pt>
                <c:pt idx="149">
                  <c:v>43980</c:v>
                </c:pt>
                <c:pt idx="150">
                  <c:v>43981</c:v>
                </c:pt>
                <c:pt idx="151">
                  <c:v>43982</c:v>
                </c:pt>
                <c:pt idx="152">
                  <c:v>43983</c:v>
                </c:pt>
                <c:pt idx="153">
                  <c:v>43984</c:v>
                </c:pt>
                <c:pt idx="154">
                  <c:v>43985</c:v>
                </c:pt>
                <c:pt idx="155">
                  <c:v>43986</c:v>
                </c:pt>
                <c:pt idx="156">
                  <c:v>43987</c:v>
                </c:pt>
                <c:pt idx="157">
                  <c:v>43988</c:v>
                </c:pt>
                <c:pt idx="158">
                  <c:v>43989</c:v>
                </c:pt>
                <c:pt idx="159">
                  <c:v>43990</c:v>
                </c:pt>
                <c:pt idx="160">
                  <c:v>43991</c:v>
                </c:pt>
                <c:pt idx="161">
                  <c:v>43992</c:v>
                </c:pt>
                <c:pt idx="162">
                  <c:v>43993</c:v>
                </c:pt>
                <c:pt idx="163">
                  <c:v>43994</c:v>
                </c:pt>
                <c:pt idx="164">
                  <c:v>43995</c:v>
                </c:pt>
                <c:pt idx="165">
                  <c:v>43996</c:v>
                </c:pt>
                <c:pt idx="166">
                  <c:v>43997</c:v>
                </c:pt>
                <c:pt idx="167">
                  <c:v>43998</c:v>
                </c:pt>
                <c:pt idx="168">
                  <c:v>43999</c:v>
                </c:pt>
                <c:pt idx="169">
                  <c:v>44000</c:v>
                </c:pt>
                <c:pt idx="170">
                  <c:v>44001</c:v>
                </c:pt>
                <c:pt idx="171">
                  <c:v>44002</c:v>
                </c:pt>
                <c:pt idx="172">
                  <c:v>44003</c:v>
                </c:pt>
                <c:pt idx="173">
                  <c:v>44004</c:v>
                </c:pt>
                <c:pt idx="174">
                  <c:v>44005</c:v>
                </c:pt>
                <c:pt idx="175">
                  <c:v>44006</c:v>
                </c:pt>
                <c:pt idx="176">
                  <c:v>44007</c:v>
                </c:pt>
                <c:pt idx="177">
                  <c:v>44008</c:v>
                </c:pt>
                <c:pt idx="178">
                  <c:v>44009</c:v>
                </c:pt>
                <c:pt idx="179">
                  <c:v>44010</c:v>
                </c:pt>
                <c:pt idx="180">
                  <c:v>44011</c:v>
                </c:pt>
                <c:pt idx="181">
                  <c:v>44012</c:v>
                </c:pt>
                <c:pt idx="182">
                  <c:v>44013</c:v>
                </c:pt>
                <c:pt idx="183">
                  <c:v>44014</c:v>
                </c:pt>
                <c:pt idx="184">
                  <c:v>44015</c:v>
                </c:pt>
                <c:pt idx="185">
                  <c:v>44016</c:v>
                </c:pt>
                <c:pt idx="186">
                  <c:v>44017</c:v>
                </c:pt>
                <c:pt idx="187">
                  <c:v>44018</c:v>
                </c:pt>
                <c:pt idx="188">
                  <c:v>44019</c:v>
                </c:pt>
                <c:pt idx="189">
                  <c:v>44020</c:v>
                </c:pt>
                <c:pt idx="190">
                  <c:v>44021</c:v>
                </c:pt>
                <c:pt idx="191">
                  <c:v>44022</c:v>
                </c:pt>
                <c:pt idx="192">
                  <c:v>44023</c:v>
                </c:pt>
                <c:pt idx="193">
                  <c:v>44024</c:v>
                </c:pt>
                <c:pt idx="194">
                  <c:v>44025</c:v>
                </c:pt>
                <c:pt idx="195">
                  <c:v>44026</c:v>
                </c:pt>
                <c:pt idx="196">
                  <c:v>44027</c:v>
                </c:pt>
                <c:pt idx="197">
                  <c:v>44028</c:v>
                </c:pt>
                <c:pt idx="198">
                  <c:v>44029</c:v>
                </c:pt>
                <c:pt idx="199">
                  <c:v>44030</c:v>
                </c:pt>
                <c:pt idx="200">
                  <c:v>44031</c:v>
                </c:pt>
                <c:pt idx="201">
                  <c:v>44032</c:v>
                </c:pt>
                <c:pt idx="202">
                  <c:v>44033</c:v>
                </c:pt>
                <c:pt idx="203">
                  <c:v>44034</c:v>
                </c:pt>
                <c:pt idx="204">
                  <c:v>44035</c:v>
                </c:pt>
                <c:pt idx="205">
                  <c:v>44036</c:v>
                </c:pt>
                <c:pt idx="206">
                  <c:v>44037</c:v>
                </c:pt>
                <c:pt idx="207">
                  <c:v>44038</c:v>
                </c:pt>
                <c:pt idx="208">
                  <c:v>44039</c:v>
                </c:pt>
                <c:pt idx="209">
                  <c:v>44040</c:v>
                </c:pt>
                <c:pt idx="210">
                  <c:v>44041</c:v>
                </c:pt>
                <c:pt idx="211">
                  <c:v>44042</c:v>
                </c:pt>
                <c:pt idx="212">
                  <c:v>44043</c:v>
                </c:pt>
                <c:pt idx="213">
                  <c:v>44044</c:v>
                </c:pt>
                <c:pt idx="214">
                  <c:v>44045</c:v>
                </c:pt>
                <c:pt idx="215">
                  <c:v>44046</c:v>
                </c:pt>
                <c:pt idx="216">
                  <c:v>44047</c:v>
                </c:pt>
                <c:pt idx="217">
                  <c:v>44048</c:v>
                </c:pt>
                <c:pt idx="218">
                  <c:v>44049</c:v>
                </c:pt>
                <c:pt idx="219">
                  <c:v>44050</c:v>
                </c:pt>
                <c:pt idx="220">
                  <c:v>44051</c:v>
                </c:pt>
                <c:pt idx="221">
                  <c:v>44052</c:v>
                </c:pt>
                <c:pt idx="222">
                  <c:v>44053</c:v>
                </c:pt>
                <c:pt idx="223">
                  <c:v>44054</c:v>
                </c:pt>
                <c:pt idx="224">
                  <c:v>44055</c:v>
                </c:pt>
                <c:pt idx="225">
                  <c:v>44056</c:v>
                </c:pt>
                <c:pt idx="226">
                  <c:v>44057</c:v>
                </c:pt>
                <c:pt idx="227">
                  <c:v>44058</c:v>
                </c:pt>
                <c:pt idx="228">
                  <c:v>44059</c:v>
                </c:pt>
                <c:pt idx="229">
                  <c:v>44060</c:v>
                </c:pt>
                <c:pt idx="230">
                  <c:v>44061</c:v>
                </c:pt>
                <c:pt idx="231">
                  <c:v>44062</c:v>
                </c:pt>
                <c:pt idx="232">
                  <c:v>44063</c:v>
                </c:pt>
                <c:pt idx="233">
                  <c:v>44064</c:v>
                </c:pt>
                <c:pt idx="234">
                  <c:v>44065</c:v>
                </c:pt>
                <c:pt idx="235">
                  <c:v>44066</c:v>
                </c:pt>
                <c:pt idx="236">
                  <c:v>44067</c:v>
                </c:pt>
                <c:pt idx="237">
                  <c:v>44068</c:v>
                </c:pt>
                <c:pt idx="238">
                  <c:v>44069</c:v>
                </c:pt>
                <c:pt idx="239">
                  <c:v>44070</c:v>
                </c:pt>
                <c:pt idx="240">
                  <c:v>44071</c:v>
                </c:pt>
                <c:pt idx="241">
                  <c:v>44072</c:v>
                </c:pt>
                <c:pt idx="242">
                  <c:v>44073</c:v>
                </c:pt>
                <c:pt idx="243">
                  <c:v>44074</c:v>
                </c:pt>
                <c:pt idx="244">
                  <c:v>44075</c:v>
                </c:pt>
                <c:pt idx="245">
                  <c:v>44076</c:v>
                </c:pt>
                <c:pt idx="246">
                  <c:v>44077</c:v>
                </c:pt>
                <c:pt idx="247">
                  <c:v>44078</c:v>
                </c:pt>
                <c:pt idx="248">
                  <c:v>44079</c:v>
                </c:pt>
                <c:pt idx="249">
                  <c:v>44080</c:v>
                </c:pt>
                <c:pt idx="250">
                  <c:v>44081</c:v>
                </c:pt>
                <c:pt idx="251">
                  <c:v>44082</c:v>
                </c:pt>
                <c:pt idx="252">
                  <c:v>44083</c:v>
                </c:pt>
                <c:pt idx="253">
                  <c:v>44084</c:v>
                </c:pt>
                <c:pt idx="254">
                  <c:v>44085</c:v>
                </c:pt>
                <c:pt idx="255">
                  <c:v>44086</c:v>
                </c:pt>
                <c:pt idx="256">
                  <c:v>44087</c:v>
                </c:pt>
                <c:pt idx="257">
                  <c:v>44088</c:v>
                </c:pt>
                <c:pt idx="258">
                  <c:v>44089</c:v>
                </c:pt>
                <c:pt idx="259">
                  <c:v>44090</c:v>
                </c:pt>
                <c:pt idx="260">
                  <c:v>44091</c:v>
                </c:pt>
                <c:pt idx="261">
                  <c:v>44092</c:v>
                </c:pt>
                <c:pt idx="262">
                  <c:v>44093</c:v>
                </c:pt>
                <c:pt idx="263">
                  <c:v>44094</c:v>
                </c:pt>
                <c:pt idx="264">
                  <c:v>44095</c:v>
                </c:pt>
                <c:pt idx="265">
                  <c:v>44096</c:v>
                </c:pt>
                <c:pt idx="266">
                  <c:v>44097</c:v>
                </c:pt>
                <c:pt idx="267">
                  <c:v>44098</c:v>
                </c:pt>
                <c:pt idx="268">
                  <c:v>44099</c:v>
                </c:pt>
                <c:pt idx="269">
                  <c:v>44100</c:v>
                </c:pt>
                <c:pt idx="270">
                  <c:v>44101</c:v>
                </c:pt>
                <c:pt idx="271">
                  <c:v>44102</c:v>
                </c:pt>
                <c:pt idx="272">
                  <c:v>44103</c:v>
                </c:pt>
                <c:pt idx="273">
                  <c:v>44104</c:v>
                </c:pt>
                <c:pt idx="274">
                  <c:v>44105</c:v>
                </c:pt>
                <c:pt idx="275">
                  <c:v>44106</c:v>
                </c:pt>
                <c:pt idx="276">
                  <c:v>44107</c:v>
                </c:pt>
                <c:pt idx="277">
                  <c:v>44108</c:v>
                </c:pt>
                <c:pt idx="278">
                  <c:v>44109</c:v>
                </c:pt>
                <c:pt idx="279">
                  <c:v>44110</c:v>
                </c:pt>
                <c:pt idx="280">
                  <c:v>44111</c:v>
                </c:pt>
                <c:pt idx="281">
                  <c:v>44112</c:v>
                </c:pt>
                <c:pt idx="282">
                  <c:v>44113</c:v>
                </c:pt>
                <c:pt idx="283">
                  <c:v>44114</c:v>
                </c:pt>
                <c:pt idx="284">
                  <c:v>44115</c:v>
                </c:pt>
                <c:pt idx="285">
                  <c:v>44116</c:v>
                </c:pt>
                <c:pt idx="286">
                  <c:v>44117</c:v>
                </c:pt>
                <c:pt idx="287">
                  <c:v>44118</c:v>
                </c:pt>
                <c:pt idx="288">
                  <c:v>44119</c:v>
                </c:pt>
                <c:pt idx="289">
                  <c:v>44120</c:v>
                </c:pt>
                <c:pt idx="290">
                  <c:v>44121</c:v>
                </c:pt>
                <c:pt idx="291">
                  <c:v>44122</c:v>
                </c:pt>
                <c:pt idx="292">
                  <c:v>44123</c:v>
                </c:pt>
                <c:pt idx="293">
                  <c:v>44124</c:v>
                </c:pt>
                <c:pt idx="294">
                  <c:v>44125</c:v>
                </c:pt>
                <c:pt idx="295">
                  <c:v>44126</c:v>
                </c:pt>
                <c:pt idx="296">
                  <c:v>44127</c:v>
                </c:pt>
                <c:pt idx="297">
                  <c:v>44128</c:v>
                </c:pt>
                <c:pt idx="298">
                  <c:v>44129</c:v>
                </c:pt>
                <c:pt idx="299">
                  <c:v>44130</c:v>
                </c:pt>
                <c:pt idx="300">
                  <c:v>44131</c:v>
                </c:pt>
                <c:pt idx="301">
                  <c:v>44132</c:v>
                </c:pt>
                <c:pt idx="302">
                  <c:v>44133</c:v>
                </c:pt>
                <c:pt idx="303">
                  <c:v>44134</c:v>
                </c:pt>
                <c:pt idx="304">
                  <c:v>44135</c:v>
                </c:pt>
                <c:pt idx="305">
                  <c:v>44136</c:v>
                </c:pt>
                <c:pt idx="306">
                  <c:v>44137</c:v>
                </c:pt>
                <c:pt idx="307">
                  <c:v>44138</c:v>
                </c:pt>
                <c:pt idx="308">
                  <c:v>44139</c:v>
                </c:pt>
                <c:pt idx="309">
                  <c:v>44140</c:v>
                </c:pt>
                <c:pt idx="310">
                  <c:v>44141</c:v>
                </c:pt>
                <c:pt idx="311">
                  <c:v>44142</c:v>
                </c:pt>
                <c:pt idx="312">
                  <c:v>44143</c:v>
                </c:pt>
                <c:pt idx="313">
                  <c:v>44144</c:v>
                </c:pt>
                <c:pt idx="314">
                  <c:v>44145</c:v>
                </c:pt>
                <c:pt idx="315">
                  <c:v>44146</c:v>
                </c:pt>
                <c:pt idx="316">
                  <c:v>44147</c:v>
                </c:pt>
                <c:pt idx="317">
                  <c:v>44148</c:v>
                </c:pt>
                <c:pt idx="318">
                  <c:v>44149</c:v>
                </c:pt>
                <c:pt idx="319">
                  <c:v>44150</c:v>
                </c:pt>
                <c:pt idx="320">
                  <c:v>44151</c:v>
                </c:pt>
                <c:pt idx="321">
                  <c:v>44152</c:v>
                </c:pt>
                <c:pt idx="322">
                  <c:v>44153</c:v>
                </c:pt>
                <c:pt idx="323">
                  <c:v>44154</c:v>
                </c:pt>
                <c:pt idx="324">
                  <c:v>44155</c:v>
                </c:pt>
                <c:pt idx="325">
                  <c:v>44156</c:v>
                </c:pt>
                <c:pt idx="326">
                  <c:v>44157</c:v>
                </c:pt>
                <c:pt idx="327">
                  <c:v>44158</c:v>
                </c:pt>
                <c:pt idx="328">
                  <c:v>44159</c:v>
                </c:pt>
                <c:pt idx="329">
                  <c:v>44160</c:v>
                </c:pt>
                <c:pt idx="330">
                  <c:v>44161</c:v>
                </c:pt>
                <c:pt idx="331">
                  <c:v>44162</c:v>
                </c:pt>
                <c:pt idx="332">
                  <c:v>44163</c:v>
                </c:pt>
                <c:pt idx="333">
                  <c:v>44164</c:v>
                </c:pt>
                <c:pt idx="334">
                  <c:v>44165</c:v>
                </c:pt>
                <c:pt idx="335">
                  <c:v>44166</c:v>
                </c:pt>
                <c:pt idx="336">
                  <c:v>44167</c:v>
                </c:pt>
                <c:pt idx="337">
                  <c:v>44168</c:v>
                </c:pt>
                <c:pt idx="338">
                  <c:v>44169</c:v>
                </c:pt>
                <c:pt idx="339">
                  <c:v>44170</c:v>
                </c:pt>
                <c:pt idx="340">
                  <c:v>44171</c:v>
                </c:pt>
                <c:pt idx="341">
                  <c:v>44172</c:v>
                </c:pt>
                <c:pt idx="342">
                  <c:v>44173</c:v>
                </c:pt>
                <c:pt idx="343">
                  <c:v>44174</c:v>
                </c:pt>
                <c:pt idx="344">
                  <c:v>44175</c:v>
                </c:pt>
                <c:pt idx="345">
                  <c:v>44176</c:v>
                </c:pt>
                <c:pt idx="346">
                  <c:v>44177</c:v>
                </c:pt>
                <c:pt idx="347">
                  <c:v>44178</c:v>
                </c:pt>
                <c:pt idx="348">
                  <c:v>44179</c:v>
                </c:pt>
                <c:pt idx="349">
                  <c:v>44180</c:v>
                </c:pt>
                <c:pt idx="350">
                  <c:v>44181</c:v>
                </c:pt>
                <c:pt idx="351">
                  <c:v>44182</c:v>
                </c:pt>
                <c:pt idx="352">
                  <c:v>44183</c:v>
                </c:pt>
                <c:pt idx="353">
                  <c:v>44184</c:v>
                </c:pt>
                <c:pt idx="354">
                  <c:v>44185</c:v>
                </c:pt>
                <c:pt idx="355">
                  <c:v>44186</c:v>
                </c:pt>
                <c:pt idx="356">
                  <c:v>44187</c:v>
                </c:pt>
                <c:pt idx="357">
                  <c:v>44188</c:v>
                </c:pt>
                <c:pt idx="358">
                  <c:v>44189</c:v>
                </c:pt>
                <c:pt idx="359">
                  <c:v>44190</c:v>
                </c:pt>
                <c:pt idx="360">
                  <c:v>44191</c:v>
                </c:pt>
                <c:pt idx="361">
                  <c:v>44192</c:v>
                </c:pt>
                <c:pt idx="362">
                  <c:v>44193</c:v>
                </c:pt>
                <c:pt idx="363">
                  <c:v>44194</c:v>
                </c:pt>
                <c:pt idx="364">
                  <c:v>44195</c:v>
                </c:pt>
                <c:pt idx="365">
                  <c:v>44196</c:v>
                </c:pt>
                <c:pt idx="366">
                  <c:v>44197</c:v>
                </c:pt>
                <c:pt idx="367">
                  <c:v>44198</c:v>
                </c:pt>
                <c:pt idx="368">
                  <c:v>44199</c:v>
                </c:pt>
                <c:pt idx="369">
                  <c:v>44200</c:v>
                </c:pt>
                <c:pt idx="370">
                  <c:v>44201</c:v>
                </c:pt>
                <c:pt idx="371">
                  <c:v>44202</c:v>
                </c:pt>
                <c:pt idx="372">
                  <c:v>44203</c:v>
                </c:pt>
                <c:pt idx="373">
                  <c:v>44204</c:v>
                </c:pt>
                <c:pt idx="374">
                  <c:v>44205</c:v>
                </c:pt>
                <c:pt idx="375">
                  <c:v>44206</c:v>
                </c:pt>
                <c:pt idx="376">
                  <c:v>44207</c:v>
                </c:pt>
                <c:pt idx="377">
                  <c:v>44208</c:v>
                </c:pt>
                <c:pt idx="378">
                  <c:v>44209</c:v>
                </c:pt>
                <c:pt idx="379">
                  <c:v>44210</c:v>
                </c:pt>
                <c:pt idx="380">
                  <c:v>44211</c:v>
                </c:pt>
                <c:pt idx="381">
                  <c:v>44212</c:v>
                </c:pt>
                <c:pt idx="382">
                  <c:v>44213</c:v>
                </c:pt>
                <c:pt idx="383">
                  <c:v>44214</c:v>
                </c:pt>
                <c:pt idx="384">
                  <c:v>44215</c:v>
                </c:pt>
                <c:pt idx="385">
                  <c:v>44216</c:v>
                </c:pt>
                <c:pt idx="386">
                  <c:v>44217</c:v>
                </c:pt>
                <c:pt idx="387">
                  <c:v>44218</c:v>
                </c:pt>
                <c:pt idx="388">
                  <c:v>44219</c:v>
                </c:pt>
                <c:pt idx="389">
                  <c:v>44220</c:v>
                </c:pt>
                <c:pt idx="390">
                  <c:v>44221</c:v>
                </c:pt>
                <c:pt idx="391">
                  <c:v>44222</c:v>
                </c:pt>
                <c:pt idx="392">
                  <c:v>44223</c:v>
                </c:pt>
                <c:pt idx="393">
                  <c:v>44224</c:v>
                </c:pt>
                <c:pt idx="394">
                  <c:v>44225</c:v>
                </c:pt>
                <c:pt idx="395">
                  <c:v>44226</c:v>
                </c:pt>
                <c:pt idx="396">
                  <c:v>44227</c:v>
                </c:pt>
                <c:pt idx="397">
                  <c:v>44228</c:v>
                </c:pt>
                <c:pt idx="398">
                  <c:v>44229</c:v>
                </c:pt>
                <c:pt idx="399">
                  <c:v>44230</c:v>
                </c:pt>
                <c:pt idx="400">
                  <c:v>44231</c:v>
                </c:pt>
                <c:pt idx="401">
                  <c:v>44232</c:v>
                </c:pt>
                <c:pt idx="402">
                  <c:v>44233</c:v>
                </c:pt>
                <c:pt idx="403">
                  <c:v>44234</c:v>
                </c:pt>
                <c:pt idx="404">
                  <c:v>44235</c:v>
                </c:pt>
                <c:pt idx="405">
                  <c:v>44236</c:v>
                </c:pt>
                <c:pt idx="406">
                  <c:v>44237</c:v>
                </c:pt>
                <c:pt idx="407">
                  <c:v>44238</c:v>
                </c:pt>
                <c:pt idx="408">
                  <c:v>44239</c:v>
                </c:pt>
                <c:pt idx="409">
                  <c:v>44240</c:v>
                </c:pt>
                <c:pt idx="410">
                  <c:v>44241</c:v>
                </c:pt>
                <c:pt idx="411">
                  <c:v>44242</c:v>
                </c:pt>
                <c:pt idx="412">
                  <c:v>44243</c:v>
                </c:pt>
                <c:pt idx="413">
                  <c:v>44244</c:v>
                </c:pt>
                <c:pt idx="414">
                  <c:v>44245</c:v>
                </c:pt>
                <c:pt idx="415">
                  <c:v>44246</c:v>
                </c:pt>
                <c:pt idx="416">
                  <c:v>44247</c:v>
                </c:pt>
                <c:pt idx="417">
                  <c:v>44248</c:v>
                </c:pt>
                <c:pt idx="418">
                  <c:v>44249</c:v>
                </c:pt>
                <c:pt idx="419">
                  <c:v>44250</c:v>
                </c:pt>
                <c:pt idx="420">
                  <c:v>44251</c:v>
                </c:pt>
                <c:pt idx="421">
                  <c:v>44252</c:v>
                </c:pt>
                <c:pt idx="422">
                  <c:v>44253</c:v>
                </c:pt>
                <c:pt idx="423">
                  <c:v>44254</c:v>
                </c:pt>
                <c:pt idx="424">
                  <c:v>44255</c:v>
                </c:pt>
                <c:pt idx="425">
                  <c:v>44256</c:v>
                </c:pt>
                <c:pt idx="426">
                  <c:v>44257</c:v>
                </c:pt>
                <c:pt idx="427">
                  <c:v>44258</c:v>
                </c:pt>
                <c:pt idx="428">
                  <c:v>44259</c:v>
                </c:pt>
                <c:pt idx="429">
                  <c:v>44260</c:v>
                </c:pt>
                <c:pt idx="430">
                  <c:v>44261</c:v>
                </c:pt>
                <c:pt idx="431">
                  <c:v>44262</c:v>
                </c:pt>
                <c:pt idx="432">
                  <c:v>44263</c:v>
                </c:pt>
                <c:pt idx="433">
                  <c:v>44264</c:v>
                </c:pt>
                <c:pt idx="434">
                  <c:v>44265</c:v>
                </c:pt>
                <c:pt idx="435">
                  <c:v>44266</c:v>
                </c:pt>
                <c:pt idx="436">
                  <c:v>44267</c:v>
                </c:pt>
                <c:pt idx="437">
                  <c:v>44268</c:v>
                </c:pt>
                <c:pt idx="438">
                  <c:v>44269</c:v>
                </c:pt>
                <c:pt idx="439">
                  <c:v>44270</c:v>
                </c:pt>
                <c:pt idx="440">
                  <c:v>44271</c:v>
                </c:pt>
                <c:pt idx="441">
                  <c:v>44272</c:v>
                </c:pt>
                <c:pt idx="442">
                  <c:v>44273</c:v>
                </c:pt>
                <c:pt idx="443">
                  <c:v>44274</c:v>
                </c:pt>
                <c:pt idx="444">
                  <c:v>44275</c:v>
                </c:pt>
                <c:pt idx="445">
                  <c:v>44276</c:v>
                </c:pt>
                <c:pt idx="446">
                  <c:v>44277</c:v>
                </c:pt>
                <c:pt idx="447">
                  <c:v>44278</c:v>
                </c:pt>
                <c:pt idx="448">
                  <c:v>44279</c:v>
                </c:pt>
                <c:pt idx="449">
                  <c:v>44280</c:v>
                </c:pt>
                <c:pt idx="450">
                  <c:v>44281</c:v>
                </c:pt>
                <c:pt idx="451">
                  <c:v>44282</c:v>
                </c:pt>
                <c:pt idx="452">
                  <c:v>44283</c:v>
                </c:pt>
                <c:pt idx="453">
                  <c:v>44284</c:v>
                </c:pt>
                <c:pt idx="454">
                  <c:v>44285</c:v>
                </c:pt>
                <c:pt idx="455">
                  <c:v>44286</c:v>
                </c:pt>
                <c:pt idx="456">
                  <c:v>44287</c:v>
                </c:pt>
                <c:pt idx="457">
                  <c:v>44288</c:v>
                </c:pt>
                <c:pt idx="458">
                  <c:v>44289</c:v>
                </c:pt>
                <c:pt idx="459">
                  <c:v>44290</c:v>
                </c:pt>
                <c:pt idx="460">
                  <c:v>44291</c:v>
                </c:pt>
                <c:pt idx="461">
                  <c:v>44292</c:v>
                </c:pt>
                <c:pt idx="462">
                  <c:v>44293</c:v>
                </c:pt>
                <c:pt idx="463">
                  <c:v>44294</c:v>
                </c:pt>
                <c:pt idx="464">
                  <c:v>44295</c:v>
                </c:pt>
                <c:pt idx="465">
                  <c:v>44296</c:v>
                </c:pt>
                <c:pt idx="466">
                  <c:v>44297</c:v>
                </c:pt>
                <c:pt idx="467">
                  <c:v>44298</c:v>
                </c:pt>
                <c:pt idx="468">
                  <c:v>44299</c:v>
                </c:pt>
                <c:pt idx="469">
                  <c:v>44300</c:v>
                </c:pt>
                <c:pt idx="470">
                  <c:v>44301</c:v>
                </c:pt>
                <c:pt idx="471">
                  <c:v>44302</c:v>
                </c:pt>
                <c:pt idx="472">
                  <c:v>44303</c:v>
                </c:pt>
                <c:pt idx="473">
                  <c:v>44304</c:v>
                </c:pt>
                <c:pt idx="474">
                  <c:v>44305</c:v>
                </c:pt>
                <c:pt idx="475">
                  <c:v>44306</c:v>
                </c:pt>
                <c:pt idx="476">
                  <c:v>44307</c:v>
                </c:pt>
                <c:pt idx="477">
                  <c:v>44308</c:v>
                </c:pt>
                <c:pt idx="478">
                  <c:v>44309</c:v>
                </c:pt>
                <c:pt idx="479">
                  <c:v>44310</c:v>
                </c:pt>
                <c:pt idx="480">
                  <c:v>44311</c:v>
                </c:pt>
                <c:pt idx="481">
                  <c:v>44312</c:v>
                </c:pt>
                <c:pt idx="482">
                  <c:v>44313</c:v>
                </c:pt>
                <c:pt idx="483">
                  <c:v>44314</c:v>
                </c:pt>
                <c:pt idx="484">
                  <c:v>44315</c:v>
                </c:pt>
                <c:pt idx="485">
                  <c:v>44316</c:v>
                </c:pt>
                <c:pt idx="486">
                  <c:v>44317</c:v>
                </c:pt>
                <c:pt idx="487">
                  <c:v>44318</c:v>
                </c:pt>
                <c:pt idx="488">
                  <c:v>44319</c:v>
                </c:pt>
                <c:pt idx="489">
                  <c:v>44320</c:v>
                </c:pt>
                <c:pt idx="490">
                  <c:v>44321</c:v>
                </c:pt>
                <c:pt idx="491">
                  <c:v>44322</c:v>
                </c:pt>
                <c:pt idx="492">
                  <c:v>44323</c:v>
                </c:pt>
                <c:pt idx="493">
                  <c:v>44324</c:v>
                </c:pt>
                <c:pt idx="494">
                  <c:v>44325</c:v>
                </c:pt>
                <c:pt idx="495">
                  <c:v>44326</c:v>
                </c:pt>
                <c:pt idx="496">
                  <c:v>44327</c:v>
                </c:pt>
                <c:pt idx="497">
                  <c:v>44328</c:v>
                </c:pt>
                <c:pt idx="498">
                  <c:v>44329</c:v>
                </c:pt>
                <c:pt idx="499">
                  <c:v>44330</c:v>
                </c:pt>
                <c:pt idx="500">
                  <c:v>44331</c:v>
                </c:pt>
                <c:pt idx="501">
                  <c:v>44332</c:v>
                </c:pt>
                <c:pt idx="502">
                  <c:v>44333</c:v>
                </c:pt>
                <c:pt idx="503">
                  <c:v>44334</c:v>
                </c:pt>
                <c:pt idx="504">
                  <c:v>44335</c:v>
                </c:pt>
                <c:pt idx="505">
                  <c:v>44336</c:v>
                </c:pt>
                <c:pt idx="506">
                  <c:v>44337</c:v>
                </c:pt>
                <c:pt idx="507">
                  <c:v>44338</c:v>
                </c:pt>
                <c:pt idx="508">
                  <c:v>44339</c:v>
                </c:pt>
                <c:pt idx="509">
                  <c:v>44340</c:v>
                </c:pt>
                <c:pt idx="510">
                  <c:v>44341</c:v>
                </c:pt>
                <c:pt idx="511">
                  <c:v>44342</c:v>
                </c:pt>
                <c:pt idx="512">
                  <c:v>44343</c:v>
                </c:pt>
                <c:pt idx="513">
                  <c:v>44344</c:v>
                </c:pt>
                <c:pt idx="514">
                  <c:v>44345</c:v>
                </c:pt>
                <c:pt idx="515">
                  <c:v>44346</c:v>
                </c:pt>
                <c:pt idx="516">
                  <c:v>44347</c:v>
                </c:pt>
                <c:pt idx="517">
                  <c:v>44348</c:v>
                </c:pt>
                <c:pt idx="518">
                  <c:v>44349</c:v>
                </c:pt>
                <c:pt idx="519">
                  <c:v>44350</c:v>
                </c:pt>
                <c:pt idx="520">
                  <c:v>44351</c:v>
                </c:pt>
                <c:pt idx="521">
                  <c:v>44352</c:v>
                </c:pt>
                <c:pt idx="522">
                  <c:v>44353</c:v>
                </c:pt>
                <c:pt idx="523">
                  <c:v>44354</c:v>
                </c:pt>
                <c:pt idx="524">
                  <c:v>44355</c:v>
                </c:pt>
                <c:pt idx="525">
                  <c:v>44356</c:v>
                </c:pt>
                <c:pt idx="526">
                  <c:v>44357</c:v>
                </c:pt>
                <c:pt idx="527">
                  <c:v>44358</c:v>
                </c:pt>
                <c:pt idx="528">
                  <c:v>44359</c:v>
                </c:pt>
                <c:pt idx="529">
                  <c:v>44360</c:v>
                </c:pt>
                <c:pt idx="530">
                  <c:v>44361</c:v>
                </c:pt>
                <c:pt idx="531">
                  <c:v>44362</c:v>
                </c:pt>
                <c:pt idx="532">
                  <c:v>44363</c:v>
                </c:pt>
                <c:pt idx="533">
                  <c:v>44364</c:v>
                </c:pt>
                <c:pt idx="534">
                  <c:v>44365</c:v>
                </c:pt>
                <c:pt idx="535">
                  <c:v>44366</c:v>
                </c:pt>
                <c:pt idx="536">
                  <c:v>44367</c:v>
                </c:pt>
                <c:pt idx="537">
                  <c:v>44368</c:v>
                </c:pt>
                <c:pt idx="538">
                  <c:v>44369</c:v>
                </c:pt>
                <c:pt idx="539">
                  <c:v>44370</c:v>
                </c:pt>
                <c:pt idx="540">
                  <c:v>44371</c:v>
                </c:pt>
                <c:pt idx="541">
                  <c:v>44372</c:v>
                </c:pt>
                <c:pt idx="542">
                  <c:v>44373</c:v>
                </c:pt>
                <c:pt idx="543">
                  <c:v>44374</c:v>
                </c:pt>
                <c:pt idx="544">
                  <c:v>44375</c:v>
                </c:pt>
                <c:pt idx="545">
                  <c:v>44376</c:v>
                </c:pt>
              </c:numCache>
            </c:numRef>
          </c:cat>
          <c:val>
            <c:numRef>
              <c:f>Sheet3!$CT$3:$CT$548</c:f>
              <c:numCache>
                <c:formatCode>General</c:formatCode>
                <c:ptCount val="546"/>
                <c:pt idx="415">
                  <c:v>900</c:v>
                </c:pt>
                <c:pt idx="416">
                  <c:v>900</c:v>
                </c:pt>
                <c:pt idx="417">
                  <c:v>900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60-9CC8-4140-B968-02DA341257F4}"/>
            </c:ext>
          </c:extLst>
        </c:ser>
        <c:ser>
          <c:idx val="97"/>
          <c:order val="97"/>
          <c:tx>
            <c:strRef>
              <c:f>Sheet3!$CU$2</c:f>
              <c:strCache>
                <c:ptCount val="1"/>
                <c:pt idx="0">
                  <c:v>包你发限量专属卡</c:v>
                </c:pt>
              </c:strCache>
            </c:strRef>
          </c:tx>
          <c:spPr>
            <a:ln w="28575" cap="rnd">
              <a:solidFill>
                <a:schemeClr val="accent2">
                  <a:lumMod val="7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Sheet3!$A$3:$A$548</c:f>
              <c:numCache>
                <c:formatCode>m/d/yyyy</c:formatCode>
                <c:ptCount val="546"/>
                <c:pt idx="0">
                  <c:v>43831</c:v>
                </c:pt>
                <c:pt idx="1">
                  <c:v>43832</c:v>
                </c:pt>
                <c:pt idx="2">
                  <c:v>43833</c:v>
                </c:pt>
                <c:pt idx="3">
                  <c:v>43834</c:v>
                </c:pt>
                <c:pt idx="4">
                  <c:v>43835</c:v>
                </c:pt>
                <c:pt idx="5">
                  <c:v>43836</c:v>
                </c:pt>
                <c:pt idx="6">
                  <c:v>43837</c:v>
                </c:pt>
                <c:pt idx="7">
                  <c:v>43838</c:v>
                </c:pt>
                <c:pt idx="8">
                  <c:v>43839</c:v>
                </c:pt>
                <c:pt idx="9">
                  <c:v>43840</c:v>
                </c:pt>
                <c:pt idx="10">
                  <c:v>43841</c:v>
                </c:pt>
                <c:pt idx="11">
                  <c:v>43842</c:v>
                </c:pt>
                <c:pt idx="12">
                  <c:v>43843</c:v>
                </c:pt>
                <c:pt idx="13">
                  <c:v>43844</c:v>
                </c:pt>
                <c:pt idx="14">
                  <c:v>43845</c:v>
                </c:pt>
                <c:pt idx="15">
                  <c:v>43846</c:v>
                </c:pt>
                <c:pt idx="16">
                  <c:v>43847</c:v>
                </c:pt>
                <c:pt idx="17">
                  <c:v>43848</c:v>
                </c:pt>
                <c:pt idx="18">
                  <c:v>43849</c:v>
                </c:pt>
                <c:pt idx="19">
                  <c:v>43850</c:v>
                </c:pt>
                <c:pt idx="20">
                  <c:v>43851</c:v>
                </c:pt>
                <c:pt idx="21">
                  <c:v>43852</c:v>
                </c:pt>
                <c:pt idx="22">
                  <c:v>43853</c:v>
                </c:pt>
                <c:pt idx="23">
                  <c:v>43854</c:v>
                </c:pt>
                <c:pt idx="24">
                  <c:v>43855</c:v>
                </c:pt>
                <c:pt idx="25">
                  <c:v>43856</c:v>
                </c:pt>
                <c:pt idx="26">
                  <c:v>43857</c:v>
                </c:pt>
                <c:pt idx="27">
                  <c:v>43858</c:v>
                </c:pt>
                <c:pt idx="28">
                  <c:v>43859</c:v>
                </c:pt>
                <c:pt idx="29">
                  <c:v>43860</c:v>
                </c:pt>
                <c:pt idx="30">
                  <c:v>43861</c:v>
                </c:pt>
                <c:pt idx="31">
                  <c:v>43862</c:v>
                </c:pt>
                <c:pt idx="32">
                  <c:v>43863</c:v>
                </c:pt>
                <c:pt idx="33">
                  <c:v>43864</c:v>
                </c:pt>
                <c:pt idx="34">
                  <c:v>43865</c:v>
                </c:pt>
                <c:pt idx="35">
                  <c:v>43866</c:v>
                </c:pt>
                <c:pt idx="36">
                  <c:v>43867</c:v>
                </c:pt>
                <c:pt idx="37">
                  <c:v>43868</c:v>
                </c:pt>
                <c:pt idx="38">
                  <c:v>43869</c:v>
                </c:pt>
                <c:pt idx="39">
                  <c:v>43870</c:v>
                </c:pt>
                <c:pt idx="40">
                  <c:v>43871</c:v>
                </c:pt>
                <c:pt idx="41">
                  <c:v>43872</c:v>
                </c:pt>
                <c:pt idx="42">
                  <c:v>43873</c:v>
                </c:pt>
                <c:pt idx="43">
                  <c:v>43874</c:v>
                </c:pt>
                <c:pt idx="44">
                  <c:v>43875</c:v>
                </c:pt>
                <c:pt idx="45">
                  <c:v>43876</c:v>
                </c:pt>
                <c:pt idx="46">
                  <c:v>43877</c:v>
                </c:pt>
                <c:pt idx="47">
                  <c:v>43878</c:v>
                </c:pt>
                <c:pt idx="48">
                  <c:v>43879</c:v>
                </c:pt>
                <c:pt idx="49">
                  <c:v>43880</c:v>
                </c:pt>
                <c:pt idx="50">
                  <c:v>43881</c:v>
                </c:pt>
                <c:pt idx="51">
                  <c:v>43882</c:v>
                </c:pt>
                <c:pt idx="52">
                  <c:v>43883</c:v>
                </c:pt>
                <c:pt idx="53">
                  <c:v>43884</c:v>
                </c:pt>
                <c:pt idx="54">
                  <c:v>43885</c:v>
                </c:pt>
                <c:pt idx="55">
                  <c:v>43886</c:v>
                </c:pt>
                <c:pt idx="56">
                  <c:v>43887</c:v>
                </c:pt>
                <c:pt idx="57">
                  <c:v>43888</c:v>
                </c:pt>
                <c:pt idx="58">
                  <c:v>43889</c:v>
                </c:pt>
                <c:pt idx="59">
                  <c:v>43890</c:v>
                </c:pt>
                <c:pt idx="60">
                  <c:v>43891</c:v>
                </c:pt>
                <c:pt idx="61">
                  <c:v>43892</c:v>
                </c:pt>
                <c:pt idx="62">
                  <c:v>43893</c:v>
                </c:pt>
                <c:pt idx="63">
                  <c:v>43894</c:v>
                </c:pt>
                <c:pt idx="64">
                  <c:v>43895</c:v>
                </c:pt>
                <c:pt idx="65">
                  <c:v>43896</c:v>
                </c:pt>
                <c:pt idx="66">
                  <c:v>43897</c:v>
                </c:pt>
                <c:pt idx="67">
                  <c:v>43898</c:v>
                </c:pt>
                <c:pt idx="68">
                  <c:v>43899</c:v>
                </c:pt>
                <c:pt idx="69">
                  <c:v>43900</c:v>
                </c:pt>
                <c:pt idx="70">
                  <c:v>43901</c:v>
                </c:pt>
                <c:pt idx="71">
                  <c:v>43902</c:v>
                </c:pt>
                <c:pt idx="72">
                  <c:v>43903</c:v>
                </c:pt>
                <c:pt idx="73">
                  <c:v>43904</c:v>
                </c:pt>
                <c:pt idx="74">
                  <c:v>43905</c:v>
                </c:pt>
                <c:pt idx="75">
                  <c:v>43906</c:v>
                </c:pt>
                <c:pt idx="76">
                  <c:v>43907</c:v>
                </c:pt>
                <c:pt idx="77">
                  <c:v>43908</c:v>
                </c:pt>
                <c:pt idx="78">
                  <c:v>43909</c:v>
                </c:pt>
                <c:pt idx="79">
                  <c:v>43910</c:v>
                </c:pt>
                <c:pt idx="80">
                  <c:v>43911</c:v>
                </c:pt>
                <c:pt idx="81">
                  <c:v>43912</c:v>
                </c:pt>
                <c:pt idx="82">
                  <c:v>43913</c:v>
                </c:pt>
                <c:pt idx="83">
                  <c:v>43914</c:v>
                </c:pt>
                <c:pt idx="84">
                  <c:v>43915</c:v>
                </c:pt>
                <c:pt idx="85">
                  <c:v>43916</c:v>
                </c:pt>
                <c:pt idx="86">
                  <c:v>43917</c:v>
                </c:pt>
                <c:pt idx="87">
                  <c:v>43918</c:v>
                </c:pt>
                <c:pt idx="88">
                  <c:v>43919</c:v>
                </c:pt>
                <c:pt idx="89">
                  <c:v>43920</c:v>
                </c:pt>
                <c:pt idx="90">
                  <c:v>43921</c:v>
                </c:pt>
                <c:pt idx="91">
                  <c:v>43922</c:v>
                </c:pt>
                <c:pt idx="92">
                  <c:v>43923</c:v>
                </c:pt>
                <c:pt idx="93">
                  <c:v>43924</c:v>
                </c:pt>
                <c:pt idx="94">
                  <c:v>43925</c:v>
                </c:pt>
                <c:pt idx="95">
                  <c:v>43926</c:v>
                </c:pt>
                <c:pt idx="96">
                  <c:v>43927</c:v>
                </c:pt>
                <c:pt idx="97">
                  <c:v>43928</c:v>
                </c:pt>
                <c:pt idx="98">
                  <c:v>43929</c:v>
                </c:pt>
                <c:pt idx="99">
                  <c:v>43930</c:v>
                </c:pt>
                <c:pt idx="100">
                  <c:v>43931</c:v>
                </c:pt>
                <c:pt idx="101">
                  <c:v>43932</c:v>
                </c:pt>
                <c:pt idx="102">
                  <c:v>43933</c:v>
                </c:pt>
                <c:pt idx="103">
                  <c:v>43934</c:v>
                </c:pt>
                <c:pt idx="104">
                  <c:v>43935</c:v>
                </c:pt>
                <c:pt idx="105">
                  <c:v>43936</c:v>
                </c:pt>
                <c:pt idx="106">
                  <c:v>43937</c:v>
                </c:pt>
                <c:pt idx="107">
                  <c:v>43938</c:v>
                </c:pt>
                <c:pt idx="108">
                  <c:v>43939</c:v>
                </c:pt>
                <c:pt idx="109">
                  <c:v>43940</c:v>
                </c:pt>
                <c:pt idx="110">
                  <c:v>43941</c:v>
                </c:pt>
                <c:pt idx="111">
                  <c:v>43942</c:v>
                </c:pt>
                <c:pt idx="112">
                  <c:v>43943</c:v>
                </c:pt>
                <c:pt idx="113">
                  <c:v>43944</c:v>
                </c:pt>
                <c:pt idx="114">
                  <c:v>43945</c:v>
                </c:pt>
                <c:pt idx="115">
                  <c:v>43946</c:v>
                </c:pt>
                <c:pt idx="116">
                  <c:v>43947</c:v>
                </c:pt>
                <c:pt idx="117">
                  <c:v>43948</c:v>
                </c:pt>
                <c:pt idx="118">
                  <c:v>43949</c:v>
                </c:pt>
                <c:pt idx="119">
                  <c:v>43950</c:v>
                </c:pt>
                <c:pt idx="120">
                  <c:v>43951</c:v>
                </c:pt>
                <c:pt idx="121">
                  <c:v>43952</c:v>
                </c:pt>
                <c:pt idx="122">
                  <c:v>43953</c:v>
                </c:pt>
                <c:pt idx="123">
                  <c:v>43954</c:v>
                </c:pt>
                <c:pt idx="124">
                  <c:v>43955</c:v>
                </c:pt>
                <c:pt idx="125">
                  <c:v>43956</c:v>
                </c:pt>
                <c:pt idx="126">
                  <c:v>43957</c:v>
                </c:pt>
                <c:pt idx="127">
                  <c:v>43958</c:v>
                </c:pt>
                <c:pt idx="128">
                  <c:v>43959</c:v>
                </c:pt>
                <c:pt idx="129">
                  <c:v>43960</c:v>
                </c:pt>
                <c:pt idx="130">
                  <c:v>43961</c:v>
                </c:pt>
                <c:pt idx="131">
                  <c:v>43962</c:v>
                </c:pt>
                <c:pt idx="132">
                  <c:v>43963</c:v>
                </c:pt>
                <c:pt idx="133">
                  <c:v>43964</c:v>
                </c:pt>
                <c:pt idx="134">
                  <c:v>43965</c:v>
                </c:pt>
                <c:pt idx="135">
                  <c:v>43966</c:v>
                </c:pt>
                <c:pt idx="136">
                  <c:v>43967</c:v>
                </c:pt>
                <c:pt idx="137">
                  <c:v>43968</c:v>
                </c:pt>
                <c:pt idx="138">
                  <c:v>43969</c:v>
                </c:pt>
                <c:pt idx="139">
                  <c:v>43970</c:v>
                </c:pt>
                <c:pt idx="140">
                  <c:v>43971</c:v>
                </c:pt>
                <c:pt idx="141">
                  <c:v>43972</c:v>
                </c:pt>
                <c:pt idx="142">
                  <c:v>43973</c:v>
                </c:pt>
                <c:pt idx="143">
                  <c:v>43974</c:v>
                </c:pt>
                <c:pt idx="144">
                  <c:v>43975</c:v>
                </c:pt>
                <c:pt idx="145">
                  <c:v>43976</c:v>
                </c:pt>
                <c:pt idx="146">
                  <c:v>43977</c:v>
                </c:pt>
                <c:pt idx="147">
                  <c:v>43978</c:v>
                </c:pt>
                <c:pt idx="148">
                  <c:v>43979</c:v>
                </c:pt>
                <c:pt idx="149">
                  <c:v>43980</c:v>
                </c:pt>
                <c:pt idx="150">
                  <c:v>43981</c:v>
                </c:pt>
                <c:pt idx="151">
                  <c:v>43982</c:v>
                </c:pt>
                <c:pt idx="152">
                  <c:v>43983</c:v>
                </c:pt>
                <c:pt idx="153">
                  <c:v>43984</c:v>
                </c:pt>
                <c:pt idx="154">
                  <c:v>43985</c:v>
                </c:pt>
                <c:pt idx="155">
                  <c:v>43986</c:v>
                </c:pt>
                <c:pt idx="156">
                  <c:v>43987</c:v>
                </c:pt>
                <c:pt idx="157">
                  <c:v>43988</c:v>
                </c:pt>
                <c:pt idx="158">
                  <c:v>43989</c:v>
                </c:pt>
                <c:pt idx="159">
                  <c:v>43990</c:v>
                </c:pt>
                <c:pt idx="160">
                  <c:v>43991</c:v>
                </c:pt>
                <c:pt idx="161">
                  <c:v>43992</c:v>
                </c:pt>
                <c:pt idx="162">
                  <c:v>43993</c:v>
                </c:pt>
                <c:pt idx="163">
                  <c:v>43994</c:v>
                </c:pt>
                <c:pt idx="164">
                  <c:v>43995</c:v>
                </c:pt>
                <c:pt idx="165">
                  <c:v>43996</c:v>
                </c:pt>
                <c:pt idx="166">
                  <c:v>43997</c:v>
                </c:pt>
                <c:pt idx="167">
                  <c:v>43998</c:v>
                </c:pt>
                <c:pt idx="168">
                  <c:v>43999</c:v>
                </c:pt>
                <c:pt idx="169">
                  <c:v>44000</c:v>
                </c:pt>
                <c:pt idx="170">
                  <c:v>44001</c:v>
                </c:pt>
                <c:pt idx="171">
                  <c:v>44002</c:v>
                </c:pt>
                <c:pt idx="172">
                  <c:v>44003</c:v>
                </c:pt>
                <c:pt idx="173">
                  <c:v>44004</c:v>
                </c:pt>
                <c:pt idx="174">
                  <c:v>44005</c:v>
                </c:pt>
                <c:pt idx="175">
                  <c:v>44006</c:v>
                </c:pt>
                <c:pt idx="176">
                  <c:v>44007</c:v>
                </c:pt>
                <c:pt idx="177">
                  <c:v>44008</c:v>
                </c:pt>
                <c:pt idx="178">
                  <c:v>44009</c:v>
                </c:pt>
                <c:pt idx="179">
                  <c:v>44010</c:v>
                </c:pt>
                <c:pt idx="180">
                  <c:v>44011</c:v>
                </c:pt>
                <c:pt idx="181">
                  <c:v>44012</c:v>
                </c:pt>
                <c:pt idx="182">
                  <c:v>44013</c:v>
                </c:pt>
                <c:pt idx="183">
                  <c:v>44014</c:v>
                </c:pt>
                <c:pt idx="184">
                  <c:v>44015</c:v>
                </c:pt>
                <c:pt idx="185">
                  <c:v>44016</c:v>
                </c:pt>
                <c:pt idx="186">
                  <c:v>44017</c:v>
                </c:pt>
                <c:pt idx="187">
                  <c:v>44018</c:v>
                </c:pt>
                <c:pt idx="188">
                  <c:v>44019</c:v>
                </c:pt>
                <c:pt idx="189">
                  <c:v>44020</c:v>
                </c:pt>
                <c:pt idx="190">
                  <c:v>44021</c:v>
                </c:pt>
                <c:pt idx="191">
                  <c:v>44022</c:v>
                </c:pt>
                <c:pt idx="192">
                  <c:v>44023</c:v>
                </c:pt>
                <c:pt idx="193">
                  <c:v>44024</c:v>
                </c:pt>
                <c:pt idx="194">
                  <c:v>44025</c:v>
                </c:pt>
                <c:pt idx="195">
                  <c:v>44026</c:v>
                </c:pt>
                <c:pt idx="196">
                  <c:v>44027</c:v>
                </c:pt>
                <c:pt idx="197">
                  <c:v>44028</c:v>
                </c:pt>
                <c:pt idx="198">
                  <c:v>44029</c:v>
                </c:pt>
                <c:pt idx="199">
                  <c:v>44030</c:v>
                </c:pt>
                <c:pt idx="200">
                  <c:v>44031</c:v>
                </c:pt>
                <c:pt idx="201">
                  <c:v>44032</c:v>
                </c:pt>
                <c:pt idx="202">
                  <c:v>44033</c:v>
                </c:pt>
                <c:pt idx="203">
                  <c:v>44034</c:v>
                </c:pt>
                <c:pt idx="204">
                  <c:v>44035</c:v>
                </c:pt>
                <c:pt idx="205">
                  <c:v>44036</c:v>
                </c:pt>
                <c:pt idx="206">
                  <c:v>44037</c:v>
                </c:pt>
                <c:pt idx="207">
                  <c:v>44038</c:v>
                </c:pt>
                <c:pt idx="208">
                  <c:v>44039</c:v>
                </c:pt>
                <c:pt idx="209">
                  <c:v>44040</c:v>
                </c:pt>
                <c:pt idx="210">
                  <c:v>44041</c:v>
                </c:pt>
                <c:pt idx="211">
                  <c:v>44042</c:v>
                </c:pt>
                <c:pt idx="212">
                  <c:v>44043</c:v>
                </c:pt>
                <c:pt idx="213">
                  <c:v>44044</c:v>
                </c:pt>
                <c:pt idx="214">
                  <c:v>44045</c:v>
                </c:pt>
                <c:pt idx="215">
                  <c:v>44046</c:v>
                </c:pt>
                <c:pt idx="216">
                  <c:v>44047</c:v>
                </c:pt>
                <c:pt idx="217">
                  <c:v>44048</c:v>
                </c:pt>
                <c:pt idx="218">
                  <c:v>44049</c:v>
                </c:pt>
                <c:pt idx="219">
                  <c:v>44050</c:v>
                </c:pt>
                <c:pt idx="220">
                  <c:v>44051</c:v>
                </c:pt>
                <c:pt idx="221">
                  <c:v>44052</c:v>
                </c:pt>
                <c:pt idx="222">
                  <c:v>44053</c:v>
                </c:pt>
                <c:pt idx="223">
                  <c:v>44054</c:v>
                </c:pt>
                <c:pt idx="224">
                  <c:v>44055</c:v>
                </c:pt>
                <c:pt idx="225">
                  <c:v>44056</c:v>
                </c:pt>
                <c:pt idx="226">
                  <c:v>44057</c:v>
                </c:pt>
                <c:pt idx="227">
                  <c:v>44058</c:v>
                </c:pt>
                <c:pt idx="228">
                  <c:v>44059</c:v>
                </c:pt>
                <c:pt idx="229">
                  <c:v>44060</c:v>
                </c:pt>
                <c:pt idx="230">
                  <c:v>44061</c:v>
                </c:pt>
                <c:pt idx="231">
                  <c:v>44062</c:v>
                </c:pt>
                <c:pt idx="232">
                  <c:v>44063</c:v>
                </c:pt>
                <c:pt idx="233">
                  <c:v>44064</c:v>
                </c:pt>
                <c:pt idx="234">
                  <c:v>44065</c:v>
                </c:pt>
                <c:pt idx="235">
                  <c:v>44066</c:v>
                </c:pt>
                <c:pt idx="236">
                  <c:v>44067</c:v>
                </c:pt>
                <c:pt idx="237">
                  <c:v>44068</c:v>
                </c:pt>
                <c:pt idx="238">
                  <c:v>44069</c:v>
                </c:pt>
                <c:pt idx="239">
                  <c:v>44070</c:v>
                </c:pt>
                <c:pt idx="240">
                  <c:v>44071</c:v>
                </c:pt>
                <c:pt idx="241">
                  <c:v>44072</c:v>
                </c:pt>
                <c:pt idx="242">
                  <c:v>44073</c:v>
                </c:pt>
                <c:pt idx="243">
                  <c:v>44074</c:v>
                </c:pt>
                <c:pt idx="244">
                  <c:v>44075</c:v>
                </c:pt>
                <c:pt idx="245">
                  <c:v>44076</c:v>
                </c:pt>
                <c:pt idx="246">
                  <c:v>44077</c:v>
                </c:pt>
                <c:pt idx="247">
                  <c:v>44078</c:v>
                </c:pt>
                <c:pt idx="248">
                  <c:v>44079</c:v>
                </c:pt>
                <c:pt idx="249">
                  <c:v>44080</c:v>
                </c:pt>
                <c:pt idx="250">
                  <c:v>44081</c:v>
                </c:pt>
                <c:pt idx="251">
                  <c:v>44082</c:v>
                </c:pt>
                <c:pt idx="252">
                  <c:v>44083</c:v>
                </c:pt>
                <c:pt idx="253">
                  <c:v>44084</c:v>
                </c:pt>
                <c:pt idx="254">
                  <c:v>44085</c:v>
                </c:pt>
                <c:pt idx="255">
                  <c:v>44086</c:v>
                </c:pt>
                <c:pt idx="256">
                  <c:v>44087</c:v>
                </c:pt>
                <c:pt idx="257">
                  <c:v>44088</c:v>
                </c:pt>
                <c:pt idx="258">
                  <c:v>44089</c:v>
                </c:pt>
                <c:pt idx="259">
                  <c:v>44090</c:v>
                </c:pt>
                <c:pt idx="260">
                  <c:v>44091</c:v>
                </c:pt>
                <c:pt idx="261">
                  <c:v>44092</c:v>
                </c:pt>
                <c:pt idx="262">
                  <c:v>44093</c:v>
                </c:pt>
                <c:pt idx="263">
                  <c:v>44094</c:v>
                </c:pt>
                <c:pt idx="264">
                  <c:v>44095</c:v>
                </c:pt>
                <c:pt idx="265">
                  <c:v>44096</c:v>
                </c:pt>
                <c:pt idx="266">
                  <c:v>44097</c:v>
                </c:pt>
                <c:pt idx="267">
                  <c:v>44098</c:v>
                </c:pt>
                <c:pt idx="268">
                  <c:v>44099</c:v>
                </c:pt>
                <c:pt idx="269">
                  <c:v>44100</c:v>
                </c:pt>
                <c:pt idx="270">
                  <c:v>44101</c:v>
                </c:pt>
                <c:pt idx="271">
                  <c:v>44102</c:v>
                </c:pt>
                <c:pt idx="272">
                  <c:v>44103</c:v>
                </c:pt>
                <c:pt idx="273">
                  <c:v>44104</c:v>
                </c:pt>
                <c:pt idx="274">
                  <c:v>44105</c:v>
                </c:pt>
                <c:pt idx="275">
                  <c:v>44106</c:v>
                </c:pt>
                <c:pt idx="276">
                  <c:v>44107</c:v>
                </c:pt>
                <c:pt idx="277">
                  <c:v>44108</c:v>
                </c:pt>
                <c:pt idx="278">
                  <c:v>44109</c:v>
                </c:pt>
                <c:pt idx="279">
                  <c:v>44110</c:v>
                </c:pt>
                <c:pt idx="280">
                  <c:v>44111</c:v>
                </c:pt>
                <c:pt idx="281">
                  <c:v>44112</c:v>
                </c:pt>
                <c:pt idx="282">
                  <c:v>44113</c:v>
                </c:pt>
                <c:pt idx="283">
                  <c:v>44114</c:v>
                </c:pt>
                <c:pt idx="284">
                  <c:v>44115</c:v>
                </c:pt>
                <c:pt idx="285">
                  <c:v>44116</c:v>
                </c:pt>
                <c:pt idx="286">
                  <c:v>44117</c:v>
                </c:pt>
                <c:pt idx="287">
                  <c:v>44118</c:v>
                </c:pt>
                <c:pt idx="288">
                  <c:v>44119</c:v>
                </c:pt>
                <c:pt idx="289">
                  <c:v>44120</c:v>
                </c:pt>
                <c:pt idx="290">
                  <c:v>44121</c:v>
                </c:pt>
                <c:pt idx="291">
                  <c:v>44122</c:v>
                </c:pt>
                <c:pt idx="292">
                  <c:v>44123</c:v>
                </c:pt>
                <c:pt idx="293">
                  <c:v>44124</c:v>
                </c:pt>
                <c:pt idx="294">
                  <c:v>44125</c:v>
                </c:pt>
                <c:pt idx="295">
                  <c:v>44126</c:v>
                </c:pt>
                <c:pt idx="296">
                  <c:v>44127</c:v>
                </c:pt>
                <c:pt idx="297">
                  <c:v>44128</c:v>
                </c:pt>
                <c:pt idx="298">
                  <c:v>44129</c:v>
                </c:pt>
                <c:pt idx="299">
                  <c:v>44130</c:v>
                </c:pt>
                <c:pt idx="300">
                  <c:v>44131</c:v>
                </c:pt>
                <c:pt idx="301">
                  <c:v>44132</c:v>
                </c:pt>
                <c:pt idx="302">
                  <c:v>44133</c:v>
                </c:pt>
                <c:pt idx="303">
                  <c:v>44134</c:v>
                </c:pt>
                <c:pt idx="304">
                  <c:v>44135</c:v>
                </c:pt>
                <c:pt idx="305">
                  <c:v>44136</c:v>
                </c:pt>
                <c:pt idx="306">
                  <c:v>44137</c:v>
                </c:pt>
                <c:pt idx="307">
                  <c:v>44138</c:v>
                </c:pt>
                <c:pt idx="308">
                  <c:v>44139</c:v>
                </c:pt>
                <c:pt idx="309">
                  <c:v>44140</c:v>
                </c:pt>
                <c:pt idx="310">
                  <c:v>44141</c:v>
                </c:pt>
                <c:pt idx="311">
                  <c:v>44142</c:v>
                </c:pt>
                <c:pt idx="312">
                  <c:v>44143</c:v>
                </c:pt>
                <c:pt idx="313">
                  <c:v>44144</c:v>
                </c:pt>
                <c:pt idx="314">
                  <c:v>44145</c:v>
                </c:pt>
                <c:pt idx="315">
                  <c:v>44146</c:v>
                </c:pt>
                <c:pt idx="316">
                  <c:v>44147</c:v>
                </c:pt>
                <c:pt idx="317">
                  <c:v>44148</c:v>
                </c:pt>
                <c:pt idx="318">
                  <c:v>44149</c:v>
                </c:pt>
                <c:pt idx="319">
                  <c:v>44150</c:v>
                </c:pt>
                <c:pt idx="320">
                  <c:v>44151</c:v>
                </c:pt>
                <c:pt idx="321">
                  <c:v>44152</c:v>
                </c:pt>
                <c:pt idx="322">
                  <c:v>44153</c:v>
                </c:pt>
                <c:pt idx="323">
                  <c:v>44154</c:v>
                </c:pt>
                <c:pt idx="324">
                  <c:v>44155</c:v>
                </c:pt>
                <c:pt idx="325">
                  <c:v>44156</c:v>
                </c:pt>
                <c:pt idx="326">
                  <c:v>44157</c:v>
                </c:pt>
                <c:pt idx="327">
                  <c:v>44158</c:v>
                </c:pt>
                <c:pt idx="328">
                  <c:v>44159</c:v>
                </c:pt>
                <c:pt idx="329">
                  <c:v>44160</c:v>
                </c:pt>
                <c:pt idx="330">
                  <c:v>44161</c:v>
                </c:pt>
                <c:pt idx="331">
                  <c:v>44162</c:v>
                </c:pt>
                <c:pt idx="332">
                  <c:v>44163</c:v>
                </c:pt>
                <c:pt idx="333">
                  <c:v>44164</c:v>
                </c:pt>
                <c:pt idx="334">
                  <c:v>44165</c:v>
                </c:pt>
                <c:pt idx="335">
                  <c:v>44166</c:v>
                </c:pt>
                <c:pt idx="336">
                  <c:v>44167</c:v>
                </c:pt>
                <c:pt idx="337">
                  <c:v>44168</c:v>
                </c:pt>
                <c:pt idx="338">
                  <c:v>44169</c:v>
                </c:pt>
                <c:pt idx="339">
                  <c:v>44170</c:v>
                </c:pt>
                <c:pt idx="340">
                  <c:v>44171</c:v>
                </c:pt>
                <c:pt idx="341">
                  <c:v>44172</c:v>
                </c:pt>
                <c:pt idx="342">
                  <c:v>44173</c:v>
                </c:pt>
                <c:pt idx="343">
                  <c:v>44174</c:v>
                </c:pt>
                <c:pt idx="344">
                  <c:v>44175</c:v>
                </c:pt>
                <c:pt idx="345">
                  <c:v>44176</c:v>
                </c:pt>
                <c:pt idx="346">
                  <c:v>44177</c:v>
                </c:pt>
                <c:pt idx="347">
                  <c:v>44178</c:v>
                </c:pt>
                <c:pt idx="348">
                  <c:v>44179</c:v>
                </c:pt>
                <c:pt idx="349">
                  <c:v>44180</c:v>
                </c:pt>
                <c:pt idx="350">
                  <c:v>44181</c:v>
                </c:pt>
                <c:pt idx="351">
                  <c:v>44182</c:v>
                </c:pt>
                <c:pt idx="352">
                  <c:v>44183</c:v>
                </c:pt>
                <c:pt idx="353">
                  <c:v>44184</c:v>
                </c:pt>
                <c:pt idx="354">
                  <c:v>44185</c:v>
                </c:pt>
                <c:pt idx="355">
                  <c:v>44186</c:v>
                </c:pt>
                <c:pt idx="356">
                  <c:v>44187</c:v>
                </c:pt>
                <c:pt idx="357">
                  <c:v>44188</c:v>
                </c:pt>
                <c:pt idx="358">
                  <c:v>44189</c:v>
                </c:pt>
                <c:pt idx="359">
                  <c:v>44190</c:v>
                </c:pt>
                <c:pt idx="360">
                  <c:v>44191</c:v>
                </c:pt>
                <c:pt idx="361">
                  <c:v>44192</c:v>
                </c:pt>
                <c:pt idx="362">
                  <c:v>44193</c:v>
                </c:pt>
                <c:pt idx="363">
                  <c:v>44194</c:v>
                </c:pt>
                <c:pt idx="364">
                  <c:v>44195</c:v>
                </c:pt>
                <c:pt idx="365">
                  <c:v>44196</c:v>
                </c:pt>
                <c:pt idx="366">
                  <c:v>44197</c:v>
                </c:pt>
                <c:pt idx="367">
                  <c:v>44198</c:v>
                </c:pt>
                <c:pt idx="368">
                  <c:v>44199</c:v>
                </c:pt>
                <c:pt idx="369">
                  <c:v>44200</c:v>
                </c:pt>
                <c:pt idx="370">
                  <c:v>44201</c:v>
                </c:pt>
                <c:pt idx="371">
                  <c:v>44202</c:v>
                </c:pt>
                <c:pt idx="372">
                  <c:v>44203</c:v>
                </c:pt>
                <c:pt idx="373">
                  <c:v>44204</c:v>
                </c:pt>
                <c:pt idx="374">
                  <c:v>44205</c:v>
                </c:pt>
                <c:pt idx="375">
                  <c:v>44206</c:v>
                </c:pt>
                <c:pt idx="376">
                  <c:v>44207</c:v>
                </c:pt>
                <c:pt idx="377">
                  <c:v>44208</c:v>
                </c:pt>
                <c:pt idx="378">
                  <c:v>44209</c:v>
                </c:pt>
                <c:pt idx="379">
                  <c:v>44210</c:v>
                </c:pt>
                <c:pt idx="380">
                  <c:v>44211</c:v>
                </c:pt>
                <c:pt idx="381">
                  <c:v>44212</c:v>
                </c:pt>
                <c:pt idx="382">
                  <c:v>44213</c:v>
                </c:pt>
                <c:pt idx="383">
                  <c:v>44214</c:v>
                </c:pt>
                <c:pt idx="384">
                  <c:v>44215</c:v>
                </c:pt>
                <c:pt idx="385">
                  <c:v>44216</c:v>
                </c:pt>
                <c:pt idx="386">
                  <c:v>44217</c:v>
                </c:pt>
                <c:pt idx="387">
                  <c:v>44218</c:v>
                </c:pt>
                <c:pt idx="388">
                  <c:v>44219</c:v>
                </c:pt>
                <c:pt idx="389">
                  <c:v>44220</c:v>
                </c:pt>
                <c:pt idx="390">
                  <c:v>44221</c:v>
                </c:pt>
                <c:pt idx="391">
                  <c:v>44222</c:v>
                </c:pt>
                <c:pt idx="392">
                  <c:v>44223</c:v>
                </c:pt>
                <c:pt idx="393">
                  <c:v>44224</c:v>
                </c:pt>
                <c:pt idx="394">
                  <c:v>44225</c:v>
                </c:pt>
                <c:pt idx="395">
                  <c:v>44226</c:v>
                </c:pt>
                <c:pt idx="396">
                  <c:v>44227</c:v>
                </c:pt>
                <c:pt idx="397">
                  <c:v>44228</c:v>
                </c:pt>
                <c:pt idx="398">
                  <c:v>44229</c:v>
                </c:pt>
                <c:pt idx="399">
                  <c:v>44230</c:v>
                </c:pt>
                <c:pt idx="400">
                  <c:v>44231</c:v>
                </c:pt>
                <c:pt idx="401">
                  <c:v>44232</c:v>
                </c:pt>
                <c:pt idx="402">
                  <c:v>44233</c:v>
                </c:pt>
                <c:pt idx="403">
                  <c:v>44234</c:v>
                </c:pt>
                <c:pt idx="404">
                  <c:v>44235</c:v>
                </c:pt>
                <c:pt idx="405">
                  <c:v>44236</c:v>
                </c:pt>
                <c:pt idx="406">
                  <c:v>44237</c:v>
                </c:pt>
                <c:pt idx="407">
                  <c:v>44238</c:v>
                </c:pt>
                <c:pt idx="408">
                  <c:v>44239</c:v>
                </c:pt>
                <c:pt idx="409">
                  <c:v>44240</c:v>
                </c:pt>
                <c:pt idx="410">
                  <c:v>44241</c:v>
                </c:pt>
                <c:pt idx="411">
                  <c:v>44242</c:v>
                </c:pt>
                <c:pt idx="412">
                  <c:v>44243</c:v>
                </c:pt>
                <c:pt idx="413">
                  <c:v>44244</c:v>
                </c:pt>
                <c:pt idx="414">
                  <c:v>44245</c:v>
                </c:pt>
                <c:pt idx="415">
                  <c:v>44246</c:v>
                </c:pt>
                <c:pt idx="416">
                  <c:v>44247</c:v>
                </c:pt>
                <c:pt idx="417">
                  <c:v>44248</c:v>
                </c:pt>
                <c:pt idx="418">
                  <c:v>44249</c:v>
                </c:pt>
                <c:pt idx="419">
                  <c:v>44250</c:v>
                </c:pt>
                <c:pt idx="420">
                  <c:v>44251</c:v>
                </c:pt>
                <c:pt idx="421">
                  <c:v>44252</c:v>
                </c:pt>
                <c:pt idx="422">
                  <c:v>44253</c:v>
                </c:pt>
                <c:pt idx="423">
                  <c:v>44254</c:v>
                </c:pt>
                <c:pt idx="424">
                  <c:v>44255</c:v>
                </c:pt>
                <c:pt idx="425">
                  <c:v>44256</c:v>
                </c:pt>
                <c:pt idx="426">
                  <c:v>44257</c:v>
                </c:pt>
                <c:pt idx="427">
                  <c:v>44258</c:v>
                </c:pt>
                <c:pt idx="428">
                  <c:v>44259</c:v>
                </c:pt>
                <c:pt idx="429">
                  <c:v>44260</c:v>
                </c:pt>
                <c:pt idx="430">
                  <c:v>44261</c:v>
                </c:pt>
                <c:pt idx="431">
                  <c:v>44262</c:v>
                </c:pt>
                <c:pt idx="432">
                  <c:v>44263</c:v>
                </c:pt>
                <c:pt idx="433">
                  <c:v>44264</c:v>
                </c:pt>
                <c:pt idx="434">
                  <c:v>44265</c:v>
                </c:pt>
                <c:pt idx="435">
                  <c:v>44266</c:v>
                </c:pt>
                <c:pt idx="436">
                  <c:v>44267</c:v>
                </c:pt>
                <c:pt idx="437">
                  <c:v>44268</c:v>
                </c:pt>
                <c:pt idx="438">
                  <c:v>44269</c:v>
                </c:pt>
                <c:pt idx="439">
                  <c:v>44270</c:v>
                </c:pt>
                <c:pt idx="440">
                  <c:v>44271</c:v>
                </c:pt>
                <c:pt idx="441">
                  <c:v>44272</c:v>
                </c:pt>
                <c:pt idx="442">
                  <c:v>44273</c:v>
                </c:pt>
                <c:pt idx="443">
                  <c:v>44274</c:v>
                </c:pt>
                <c:pt idx="444">
                  <c:v>44275</c:v>
                </c:pt>
                <c:pt idx="445">
                  <c:v>44276</c:v>
                </c:pt>
                <c:pt idx="446">
                  <c:v>44277</c:v>
                </c:pt>
                <c:pt idx="447">
                  <c:v>44278</c:v>
                </c:pt>
                <c:pt idx="448">
                  <c:v>44279</c:v>
                </c:pt>
                <c:pt idx="449">
                  <c:v>44280</c:v>
                </c:pt>
                <c:pt idx="450">
                  <c:v>44281</c:v>
                </c:pt>
                <c:pt idx="451">
                  <c:v>44282</c:v>
                </c:pt>
                <c:pt idx="452">
                  <c:v>44283</c:v>
                </c:pt>
                <c:pt idx="453">
                  <c:v>44284</c:v>
                </c:pt>
                <c:pt idx="454">
                  <c:v>44285</c:v>
                </c:pt>
                <c:pt idx="455">
                  <c:v>44286</c:v>
                </c:pt>
                <c:pt idx="456">
                  <c:v>44287</c:v>
                </c:pt>
                <c:pt idx="457">
                  <c:v>44288</c:v>
                </c:pt>
                <c:pt idx="458">
                  <c:v>44289</c:v>
                </c:pt>
                <c:pt idx="459">
                  <c:v>44290</c:v>
                </c:pt>
                <c:pt idx="460">
                  <c:v>44291</c:v>
                </c:pt>
                <c:pt idx="461">
                  <c:v>44292</c:v>
                </c:pt>
                <c:pt idx="462">
                  <c:v>44293</c:v>
                </c:pt>
                <c:pt idx="463">
                  <c:v>44294</c:v>
                </c:pt>
                <c:pt idx="464">
                  <c:v>44295</c:v>
                </c:pt>
                <c:pt idx="465">
                  <c:v>44296</c:v>
                </c:pt>
                <c:pt idx="466">
                  <c:v>44297</c:v>
                </c:pt>
                <c:pt idx="467">
                  <c:v>44298</c:v>
                </c:pt>
                <c:pt idx="468">
                  <c:v>44299</c:v>
                </c:pt>
                <c:pt idx="469">
                  <c:v>44300</c:v>
                </c:pt>
                <c:pt idx="470">
                  <c:v>44301</c:v>
                </c:pt>
                <c:pt idx="471">
                  <c:v>44302</c:v>
                </c:pt>
                <c:pt idx="472">
                  <c:v>44303</c:v>
                </c:pt>
                <c:pt idx="473">
                  <c:v>44304</c:v>
                </c:pt>
                <c:pt idx="474">
                  <c:v>44305</c:v>
                </c:pt>
                <c:pt idx="475">
                  <c:v>44306</c:v>
                </c:pt>
                <c:pt idx="476">
                  <c:v>44307</c:v>
                </c:pt>
                <c:pt idx="477">
                  <c:v>44308</c:v>
                </c:pt>
                <c:pt idx="478">
                  <c:v>44309</c:v>
                </c:pt>
                <c:pt idx="479">
                  <c:v>44310</c:v>
                </c:pt>
                <c:pt idx="480">
                  <c:v>44311</c:v>
                </c:pt>
                <c:pt idx="481">
                  <c:v>44312</c:v>
                </c:pt>
                <c:pt idx="482">
                  <c:v>44313</c:v>
                </c:pt>
                <c:pt idx="483">
                  <c:v>44314</c:v>
                </c:pt>
                <c:pt idx="484">
                  <c:v>44315</c:v>
                </c:pt>
                <c:pt idx="485">
                  <c:v>44316</c:v>
                </c:pt>
                <c:pt idx="486">
                  <c:v>44317</c:v>
                </c:pt>
                <c:pt idx="487">
                  <c:v>44318</c:v>
                </c:pt>
                <c:pt idx="488">
                  <c:v>44319</c:v>
                </c:pt>
                <c:pt idx="489">
                  <c:v>44320</c:v>
                </c:pt>
                <c:pt idx="490">
                  <c:v>44321</c:v>
                </c:pt>
                <c:pt idx="491">
                  <c:v>44322</c:v>
                </c:pt>
                <c:pt idx="492">
                  <c:v>44323</c:v>
                </c:pt>
                <c:pt idx="493">
                  <c:v>44324</c:v>
                </c:pt>
                <c:pt idx="494">
                  <c:v>44325</c:v>
                </c:pt>
                <c:pt idx="495">
                  <c:v>44326</c:v>
                </c:pt>
                <c:pt idx="496">
                  <c:v>44327</c:v>
                </c:pt>
                <c:pt idx="497">
                  <c:v>44328</c:v>
                </c:pt>
                <c:pt idx="498">
                  <c:v>44329</c:v>
                </c:pt>
                <c:pt idx="499">
                  <c:v>44330</c:v>
                </c:pt>
                <c:pt idx="500">
                  <c:v>44331</c:v>
                </c:pt>
                <c:pt idx="501">
                  <c:v>44332</c:v>
                </c:pt>
                <c:pt idx="502">
                  <c:v>44333</c:v>
                </c:pt>
                <c:pt idx="503">
                  <c:v>44334</c:v>
                </c:pt>
                <c:pt idx="504">
                  <c:v>44335</c:v>
                </c:pt>
                <c:pt idx="505">
                  <c:v>44336</c:v>
                </c:pt>
                <c:pt idx="506">
                  <c:v>44337</c:v>
                </c:pt>
                <c:pt idx="507">
                  <c:v>44338</c:v>
                </c:pt>
                <c:pt idx="508">
                  <c:v>44339</c:v>
                </c:pt>
                <c:pt idx="509">
                  <c:v>44340</c:v>
                </c:pt>
                <c:pt idx="510">
                  <c:v>44341</c:v>
                </c:pt>
                <c:pt idx="511">
                  <c:v>44342</c:v>
                </c:pt>
                <c:pt idx="512">
                  <c:v>44343</c:v>
                </c:pt>
                <c:pt idx="513">
                  <c:v>44344</c:v>
                </c:pt>
                <c:pt idx="514">
                  <c:v>44345</c:v>
                </c:pt>
                <c:pt idx="515">
                  <c:v>44346</c:v>
                </c:pt>
                <c:pt idx="516">
                  <c:v>44347</c:v>
                </c:pt>
                <c:pt idx="517">
                  <c:v>44348</c:v>
                </c:pt>
                <c:pt idx="518">
                  <c:v>44349</c:v>
                </c:pt>
                <c:pt idx="519">
                  <c:v>44350</c:v>
                </c:pt>
                <c:pt idx="520">
                  <c:v>44351</c:v>
                </c:pt>
                <c:pt idx="521">
                  <c:v>44352</c:v>
                </c:pt>
                <c:pt idx="522">
                  <c:v>44353</c:v>
                </c:pt>
                <c:pt idx="523">
                  <c:v>44354</c:v>
                </c:pt>
                <c:pt idx="524">
                  <c:v>44355</c:v>
                </c:pt>
                <c:pt idx="525">
                  <c:v>44356</c:v>
                </c:pt>
                <c:pt idx="526">
                  <c:v>44357</c:v>
                </c:pt>
                <c:pt idx="527">
                  <c:v>44358</c:v>
                </c:pt>
                <c:pt idx="528">
                  <c:v>44359</c:v>
                </c:pt>
                <c:pt idx="529">
                  <c:v>44360</c:v>
                </c:pt>
                <c:pt idx="530">
                  <c:v>44361</c:v>
                </c:pt>
                <c:pt idx="531">
                  <c:v>44362</c:v>
                </c:pt>
                <c:pt idx="532">
                  <c:v>44363</c:v>
                </c:pt>
                <c:pt idx="533">
                  <c:v>44364</c:v>
                </c:pt>
                <c:pt idx="534">
                  <c:v>44365</c:v>
                </c:pt>
                <c:pt idx="535">
                  <c:v>44366</c:v>
                </c:pt>
                <c:pt idx="536">
                  <c:v>44367</c:v>
                </c:pt>
                <c:pt idx="537">
                  <c:v>44368</c:v>
                </c:pt>
                <c:pt idx="538">
                  <c:v>44369</c:v>
                </c:pt>
                <c:pt idx="539">
                  <c:v>44370</c:v>
                </c:pt>
                <c:pt idx="540">
                  <c:v>44371</c:v>
                </c:pt>
                <c:pt idx="541">
                  <c:v>44372</c:v>
                </c:pt>
                <c:pt idx="542">
                  <c:v>44373</c:v>
                </c:pt>
                <c:pt idx="543">
                  <c:v>44374</c:v>
                </c:pt>
                <c:pt idx="544">
                  <c:v>44375</c:v>
                </c:pt>
                <c:pt idx="545">
                  <c:v>44376</c:v>
                </c:pt>
              </c:numCache>
            </c:numRef>
          </c:cat>
          <c:val>
            <c:numRef>
              <c:f>Sheet3!$CU$3:$CU$548</c:f>
              <c:numCache>
                <c:formatCode>General</c:formatCode>
                <c:ptCount val="546"/>
                <c:pt idx="397">
                  <c:v>1000</c:v>
                </c:pt>
                <c:pt idx="398">
                  <c:v>1000</c:v>
                </c:pt>
                <c:pt idx="399">
                  <c:v>1000</c:v>
                </c:pt>
                <c:pt idx="400">
                  <c:v>1000</c:v>
                </c:pt>
                <c:pt idx="401">
                  <c:v>1000</c:v>
                </c:pt>
                <c:pt idx="402">
                  <c:v>1000</c:v>
                </c:pt>
                <c:pt idx="403">
                  <c:v>1000</c:v>
                </c:pt>
                <c:pt idx="404">
                  <c:v>1000</c:v>
                </c:pt>
                <c:pt idx="405">
                  <c:v>1000</c:v>
                </c:pt>
                <c:pt idx="406">
                  <c:v>1000</c:v>
                </c:pt>
                <c:pt idx="407">
                  <c:v>1000</c:v>
                </c:pt>
                <c:pt idx="408">
                  <c:v>1000</c:v>
                </c:pt>
                <c:pt idx="409">
                  <c:v>1000</c:v>
                </c:pt>
                <c:pt idx="410">
                  <c:v>1000</c:v>
                </c:pt>
                <c:pt idx="411">
                  <c:v>1000</c:v>
                </c:pt>
                <c:pt idx="412">
                  <c:v>1000</c:v>
                </c:pt>
                <c:pt idx="413">
                  <c:v>1000</c:v>
                </c:pt>
                <c:pt idx="414">
                  <c:v>1000</c:v>
                </c:pt>
                <c:pt idx="415">
                  <c:v>1000</c:v>
                </c:pt>
                <c:pt idx="416">
                  <c:v>1000</c:v>
                </c:pt>
                <c:pt idx="417">
                  <c:v>1000</c:v>
                </c:pt>
                <c:pt idx="418">
                  <c:v>1000</c:v>
                </c:pt>
                <c:pt idx="419">
                  <c:v>1000</c:v>
                </c:pt>
                <c:pt idx="420">
                  <c:v>1000</c:v>
                </c:pt>
                <c:pt idx="421">
                  <c:v>1000</c:v>
                </c:pt>
                <c:pt idx="422">
                  <c:v>1000</c:v>
                </c:pt>
                <c:pt idx="423">
                  <c:v>1000</c:v>
                </c:pt>
                <c:pt idx="424">
                  <c:v>1000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61-9CC8-4140-B968-02DA341257F4}"/>
            </c:ext>
          </c:extLst>
        </c:ser>
        <c:ser>
          <c:idx val="98"/>
          <c:order val="98"/>
          <c:tx>
            <c:strRef>
              <c:f>Sheet3!$CV$2</c:f>
              <c:strCache>
                <c:ptCount val="1"/>
                <c:pt idx="0">
                  <c:v>夺宝私房记</c:v>
                </c:pt>
              </c:strCache>
            </c:strRef>
          </c:tx>
          <c:spPr>
            <a:ln w="28575" cap="rnd">
              <a:solidFill>
                <a:schemeClr val="accent3">
                  <a:lumMod val="7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Sheet3!$A$3:$A$548</c:f>
              <c:numCache>
                <c:formatCode>m/d/yyyy</c:formatCode>
                <c:ptCount val="546"/>
                <c:pt idx="0">
                  <c:v>43831</c:v>
                </c:pt>
                <c:pt idx="1">
                  <c:v>43832</c:v>
                </c:pt>
                <c:pt idx="2">
                  <c:v>43833</c:v>
                </c:pt>
                <c:pt idx="3">
                  <c:v>43834</c:v>
                </c:pt>
                <c:pt idx="4">
                  <c:v>43835</c:v>
                </c:pt>
                <c:pt idx="5">
                  <c:v>43836</c:v>
                </c:pt>
                <c:pt idx="6">
                  <c:v>43837</c:v>
                </c:pt>
                <c:pt idx="7">
                  <c:v>43838</c:v>
                </c:pt>
                <c:pt idx="8">
                  <c:v>43839</c:v>
                </c:pt>
                <c:pt idx="9">
                  <c:v>43840</c:v>
                </c:pt>
                <c:pt idx="10">
                  <c:v>43841</c:v>
                </c:pt>
                <c:pt idx="11">
                  <c:v>43842</c:v>
                </c:pt>
                <c:pt idx="12">
                  <c:v>43843</c:v>
                </c:pt>
                <c:pt idx="13">
                  <c:v>43844</c:v>
                </c:pt>
                <c:pt idx="14">
                  <c:v>43845</c:v>
                </c:pt>
                <c:pt idx="15">
                  <c:v>43846</c:v>
                </c:pt>
                <c:pt idx="16">
                  <c:v>43847</c:v>
                </c:pt>
                <c:pt idx="17">
                  <c:v>43848</c:v>
                </c:pt>
                <c:pt idx="18">
                  <c:v>43849</c:v>
                </c:pt>
                <c:pt idx="19">
                  <c:v>43850</c:v>
                </c:pt>
                <c:pt idx="20">
                  <c:v>43851</c:v>
                </c:pt>
                <c:pt idx="21">
                  <c:v>43852</c:v>
                </c:pt>
                <c:pt idx="22">
                  <c:v>43853</c:v>
                </c:pt>
                <c:pt idx="23">
                  <c:v>43854</c:v>
                </c:pt>
                <c:pt idx="24">
                  <c:v>43855</c:v>
                </c:pt>
                <c:pt idx="25">
                  <c:v>43856</c:v>
                </c:pt>
                <c:pt idx="26">
                  <c:v>43857</c:v>
                </c:pt>
                <c:pt idx="27">
                  <c:v>43858</c:v>
                </c:pt>
                <c:pt idx="28">
                  <c:v>43859</c:v>
                </c:pt>
                <c:pt idx="29">
                  <c:v>43860</c:v>
                </c:pt>
                <c:pt idx="30">
                  <c:v>43861</c:v>
                </c:pt>
                <c:pt idx="31">
                  <c:v>43862</c:v>
                </c:pt>
                <c:pt idx="32">
                  <c:v>43863</c:v>
                </c:pt>
                <c:pt idx="33">
                  <c:v>43864</c:v>
                </c:pt>
                <c:pt idx="34">
                  <c:v>43865</c:v>
                </c:pt>
                <c:pt idx="35">
                  <c:v>43866</c:v>
                </c:pt>
                <c:pt idx="36">
                  <c:v>43867</c:v>
                </c:pt>
                <c:pt idx="37">
                  <c:v>43868</c:v>
                </c:pt>
                <c:pt idx="38">
                  <c:v>43869</c:v>
                </c:pt>
                <c:pt idx="39">
                  <c:v>43870</c:v>
                </c:pt>
                <c:pt idx="40">
                  <c:v>43871</c:v>
                </c:pt>
                <c:pt idx="41">
                  <c:v>43872</c:v>
                </c:pt>
                <c:pt idx="42">
                  <c:v>43873</c:v>
                </c:pt>
                <c:pt idx="43">
                  <c:v>43874</c:v>
                </c:pt>
                <c:pt idx="44">
                  <c:v>43875</c:v>
                </c:pt>
                <c:pt idx="45">
                  <c:v>43876</c:v>
                </c:pt>
                <c:pt idx="46">
                  <c:v>43877</c:v>
                </c:pt>
                <c:pt idx="47">
                  <c:v>43878</c:v>
                </c:pt>
                <c:pt idx="48">
                  <c:v>43879</c:v>
                </c:pt>
                <c:pt idx="49">
                  <c:v>43880</c:v>
                </c:pt>
                <c:pt idx="50">
                  <c:v>43881</c:v>
                </c:pt>
                <c:pt idx="51">
                  <c:v>43882</c:v>
                </c:pt>
                <c:pt idx="52">
                  <c:v>43883</c:v>
                </c:pt>
                <c:pt idx="53">
                  <c:v>43884</c:v>
                </c:pt>
                <c:pt idx="54">
                  <c:v>43885</c:v>
                </c:pt>
                <c:pt idx="55">
                  <c:v>43886</c:v>
                </c:pt>
                <c:pt idx="56">
                  <c:v>43887</c:v>
                </c:pt>
                <c:pt idx="57">
                  <c:v>43888</c:v>
                </c:pt>
                <c:pt idx="58">
                  <c:v>43889</c:v>
                </c:pt>
                <c:pt idx="59">
                  <c:v>43890</c:v>
                </c:pt>
                <c:pt idx="60">
                  <c:v>43891</c:v>
                </c:pt>
                <c:pt idx="61">
                  <c:v>43892</c:v>
                </c:pt>
                <c:pt idx="62">
                  <c:v>43893</c:v>
                </c:pt>
                <c:pt idx="63">
                  <c:v>43894</c:v>
                </c:pt>
                <c:pt idx="64">
                  <c:v>43895</c:v>
                </c:pt>
                <c:pt idx="65">
                  <c:v>43896</c:v>
                </c:pt>
                <c:pt idx="66">
                  <c:v>43897</c:v>
                </c:pt>
                <c:pt idx="67">
                  <c:v>43898</c:v>
                </c:pt>
                <c:pt idx="68">
                  <c:v>43899</c:v>
                </c:pt>
                <c:pt idx="69">
                  <c:v>43900</c:v>
                </c:pt>
                <c:pt idx="70">
                  <c:v>43901</c:v>
                </c:pt>
                <c:pt idx="71">
                  <c:v>43902</c:v>
                </c:pt>
                <c:pt idx="72">
                  <c:v>43903</c:v>
                </c:pt>
                <c:pt idx="73">
                  <c:v>43904</c:v>
                </c:pt>
                <c:pt idx="74">
                  <c:v>43905</c:v>
                </c:pt>
                <c:pt idx="75">
                  <c:v>43906</c:v>
                </c:pt>
                <c:pt idx="76">
                  <c:v>43907</c:v>
                </c:pt>
                <c:pt idx="77">
                  <c:v>43908</c:v>
                </c:pt>
                <c:pt idx="78">
                  <c:v>43909</c:v>
                </c:pt>
                <c:pt idx="79">
                  <c:v>43910</c:v>
                </c:pt>
                <c:pt idx="80">
                  <c:v>43911</c:v>
                </c:pt>
                <c:pt idx="81">
                  <c:v>43912</c:v>
                </c:pt>
                <c:pt idx="82">
                  <c:v>43913</c:v>
                </c:pt>
                <c:pt idx="83">
                  <c:v>43914</c:v>
                </c:pt>
                <c:pt idx="84">
                  <c:v>43915</c:v>
                </c:pt>
                <c:pt idx="85">
                  <c:v>43916</c:v>
                </c:pt>
                <c:pt idx="86">
                  <c:v>43917</c:v>
                </c:pt>
                <c:pt idx="87">
                  <c:v>43918</c:v>
                </c:pt>
                <c:pt idx="88">
                  <c:v>43919</c:v>
                </c:pt>
                <c:pt idx="89">
                  <c:v>43920</c:v>
                </c:pt>
                <c:pt idx="90">
                  <c:v>43921</c:v>
                </c:pt>
                <c:pt idx="91">
                  <c:v>43922</c:v>
                </c:pt>
                <c:pt idx="92">
                  <c:v>43923</c:v>
                </c:pt>
                <c:pt idx="93">
                  <c:v>43924</c:v>
                </c:pt>
                <c:pt idx="94">
                  <c:v>43925</c:v>
                </c:pt>
                <c:pt idx="95">
                  <c:v>43926</c:v>
                </c:pt>
                <c:pt idx="96">
                  <c:v>43927</c:v>
                </c:pt>
                <c:pt idx="97">
                  <c:v>43928</c:v>
                </c:pt>
                <c:pt idx="98">
                  <c:v>43929</c:v>
                </c:pt>
                <c:pt idx="99">
                  <c:v>43930</c:v>
                </c:pt>
                <c:pt idx="100">
                  <c:v>43931</c:v>
                </c:pt>
                <c:pt idx="101">
                  <c:v>43932</c:v>
                </c:pt>
                <c:pt idx="102">
                  <c:v>43933</c:v>
                </c:pt>
                <c:pt idx="103">
                  <c:v>43934</c:v>
                </c:pt>
                <c:pt idx="104">
                  <c:v>43935</c:v>
                </c:pt>
                <c:pt idx="105">
                  <c:v>43936</c:v>
                </c:pt>
                <c:pt idx="106">
                  <c:v>43937</c:v>
                </c:pt>
                <c:pt idx="107">
                  <c:v>43938</c:v>
                </c:pt>
                <c:pt idx="108">
                  <c:v>43939</c:v>
                </c:pt>
                <c:pt idx="109">
                  <c:v>43940</c:v>
                </c:pt>
                <c:pt idx="110">
                  <c:v>43941</c:v>
                </c:pt>
                <c:pt idx="111">
                  <c:v>43942</c:v>
                </c:pt>
                <c:pt idx="112">
                  <c:v>43943</c:v>
                </c:pt>
                <c:pt idx="113">
                  <c:v>43944</c:v>
                </c:pt>
                <c:pt idx="114">
                  <c:v>43945</c:v>
                </c:pt>
                <c:pt idx="115">
                  <c:v>43946</c:v>
                </c:pt>
                <c:pt idx="116">
                  <c:v>43947</c:v>
                </c:pt>
                <c:pt idx="117">
                  <c:v>43948</c:v>
                </c:pt>
                <c:pt idx="118">
                  <c:v>43949</c:v>
                </c:pt>
                <c:pt idx="119">
                  <c:v>43950</c:v>
                </c:pt>
                <c:pt idx="120">
                  <c:v>43951</c:v>
                </c:pt>
                <c:pt idx="121">
                  <c:v>43952</c:v>
                </c:pt>
                <c:pt idx="122">
                  <c:v>43953</c:v>
                </c:pt>
                <c:pt idx="123">
                  <c:v>43954</c:v>
                </c:pt>
                <c:pt idx="124">
                  <c:v>43955</c:v>
                </c:pt>
                <c:pt idx="125">
                  <c:v>43956</c:v>
                </c:pt>
                <c:pt idx="126">
                  <c:v>43957</c:v>
                </c:pt>
                <c:pt idx="127">
                  <c:v>43958</c:v>
                </c:pt>
                <c:pt idx="128">
                  <c:v>43959</c:v>
                </c:pt>
                <c:pt idx="129">
                  <c:v>43960</c:v>
                </c:pt>
                <c:pt idx="130">
                  <c:v>43961</c:v>
                </c:pt>
                <c:pt idx="131">
                  <c:v>43962</c:v>
                </c:pt>
                <c:pt idx="132">
                  <c:v>43963</c:v>
                </c:pt>
                <c:pt idx="133">
                  <c:v>43964</c:v>
                </c:pt>
                <c:pt idx="134">
                  <c:v>43965</c:v>
                </c:pt>
                <c:pt idx="135">
                  <c:v>43966</c:v>
                </c:pt>
                <c:pt idx="136">
                  <c:v>43967</c:v>
                </c:pt>
                <c:pt idx="137">
                  <c:v>43968</c:v>
                </c:pt>
                <c:pt idx="138">
                  <c:v>43969</c:v>
                </c:pt>
                <c:pt idx="139">
                  <c:v>43970</c:v>
                </c:pt>
                <c:pt idx="140">
                  <c:v>43971</c:v>
                </c:pt>
                <c:pt idx="141">
                  <c:v>43972</c:v>
                </c:pt>
                <c:pt idx="142">
                  <c:v>43973</c:v>
                </c:pt>
                <c:pt idx="143">
                  <c:v>43974</c:v>
                </c:pt>
                <c:pt idx="144">
                  <c:v>43975</c:v>
                </c:pt>
                <c:pt idx="145">
                  <c:v>43976</c:v>
                </c:pt>
                <c:pt idx="146">
                  <c:v>43977</c:v>
                </c:pt>
                <c:pt idx="147">
                  <c:v>43978</c:v>
                </c:pt>
                <c:pt idx="148">
                  <c:v>43979</c:v>
                </c:pt>
                <c:pt idx="149">
                  <c:v>43980</c:v>
                </c:pt>
                <c:pt idx="150">
                  <c:v>43981</c:v>
                </c:pt>
                <c:pt idx="151">
                  <c:v>43982</c:v>
                </c:pt>
                <c:pt idx="152">
                  <c:v>43983</c:v>
                </c:pt>
                <c:pt idx="153">
                  <c:v>43984</c:v>
                </c:pt>
                <c:pt idx="154">
                  <c:v>43985</c:v>
                </c:pt>
                <c:pt idx="155">
                  <c:v>43986</c:v>
                </c:pt>
                <c:pt idx="156">
                  <c:v>43987</c:v>
                </c:pt>
                <c:pt idx="157">
                  <c:v>43988</c:v>
                </c:pt>
                <c:pt idx="158">
                  <c:v>43989</c:v>
                </c:pt>
                <c:pt idx="159">
                  <c:v>43990</c:v>
                </c:pt>
                <c:pt idx="160">
                  <c:v>43991</c:v>
                </c:pt>
                <c:pt idx="161">
                  <c:v>43992</c:v>
                </c:pt>
                <c:pt idx="162">
                  <c:v>43993</c:v>
                </c:pt>
                <c:pt idx="163">
                  <c:v>43994</c:v>
                </c:pt>
                <c:pt idx="164">
                  <c:v>43995</c:v>
                </c:pt>
                <c:pt idx="165">
                  <c:v>43996</c:v>
                </c:pt>
                <c:pt idx="166">
                  <c:v>43997</c:v>
                </c:pt>
                <c:pt idx="167">
                  <c:v>43998</c:v>
                </c:pt>
                <c:pt idx="168">
                  <c:v>43999</c:v>
                </c:pt>
                <c:pt idx="169">
                  <c:v>44000</c:v>
                </c:pt>
                <c:pt idx="170">
                  <c:v>44001</c:v>
                </c:pt>
                <c:pt idx="171">
                  <c:v>44002</c:v>
                </c:pt>
                <c:pt idx="172">
                  <c:v>44003</c:v>
                </c:pt>
                <c:pt idx="173">
                  <c:v>44004</c:v>
                </c:pt>
                <c:pt idx="174">
                  <c:v>44005</c:v>
                </c:pt>
                <c:pt idx="175">
                  <c:v>44006</c:v>
                </c:pt>
                <c:pt idx="176">
                  <c:v>44007</c:v>
                </c:pt>
                <c:pt idx="177">
                  <c:v>44008</c:v>
                </c:pt>
                <c:pt idx="178">
                  <c:v>44009</c:v>
                </c:pt>
                <c:pt idx="179">
                  <c:v>44010</c:v>
                </c:pt>
                <c:pt idx="180">
                  <c:v>44011</c:v>
                </c:pt>
                <c:pt idx="181">
                  <c:v>44012</c:v>
                </c:pt>
                <c:pt idx="182">
                  <c:v>44013</c:v>
                </c:pt>
                <c:pt idx="183">
                  <c:v>44014</c:v>
                </c:pt>
                <c:pt idx="184">
                  <c:v>44015</c:v>
                </c:pt>
                <c:pt idx="185">
                  <c:v>44016</c:v>
                </c:pt>
                <c:pt idx="186">
                  <c:v>44017</c:v>
                </c:pt>
                <c:pt idx="187">
                  <c:v>44018</c:v>
                </c:pt>
                <c:pt idx="188">
                  <c:v>44019</c:v>
                </c:pt>
                <c:pt idx="189">
                  <c:v>44020</c:v>
                </c:pt>
                <c:pt idx="190">
                  <c:v>44021</c:v>
                </c:pt>
                <c:pt idx="191">
                  <c:v>44022</c:v>
                </c:pt>
                <c:pt idx="192">
                  <c:v>44023</c:v>
                </c:pt>
                <c:pt idx="193">
                  <c:v>44024</c:v>
                </c:pt>
                <c:pt idx="194">
                  <c:v>44025</c:v>
                </c:pt>
                <c:pt idx="195">
                  <c:v>44026</c:v>
                </c:pt>
                <c:pt idx="196">
                  <c:v>44027</c:v>
                </c:pt>
                <c:pt idx="197">
                  <c:v>44028</c:v>
                </c:pt>
                <c:pt idx="198">
                  <c:v>44029</c:v>
                </c:pt>
                <c:pt idx="199">
                  <c:v>44030</c:v>
                </c:pt>
                <c:pt idx="200">
                  <c:v>44031</c:v>
                </c:pt>
                <c:pt idx="201">
                  <c:v>44032</c:v>
                </c:pt>
                <c:pt idx="202">
                  <c:v>44033</c:v>
                </c:pt>
                <c:pt idx="203">
                  <c:v>44034</c:v>
                </c:pt>
                <c:pt idx="204">
                  <c:v>44035</c:v>
                </c:pt>
                <c:pt idx="205">
                  <c:v>44036</c:v>
                </c:pt>
                <c:pt idx="206">
                  <c:v>44037</c:v>
                </c:pt>
                <c:pt idx="207">
                  <c:v>44038</c:v>
                </c:pt>
                <c:pt idx="208">
                  <c:v>44039</c:v>
                </c:pt>
                <c:pt idx="209">
                  <c:v>44040</c:v>
                </c:pt>
                <c:pt idx="210">
                  <c:v>44041</c:v>
                </c:pt>
                <c:pt idx="211">
                  <c:v>44042</c:v>
                </c:pt>
                <c:pt idx="212">
                  <c:v>44043</c:v>
                </c:pt>
                <c:pt idx="213">
                  <c:v>44044</c:v>
                </c:pt>
                <c:pt idx="214">
                  <c:v>44045</c:v>
                </c:pt>
                <c:pt idx="215">
                  <c:v>44046</c:v>
                </c:pt>
                <c:pt idx="216">
                  <c:v>44047</c:v>
                </c:pt>
                <c:pt idx="217">
                  <c:v>44048</c:v>
                </c:pt>
                <c:pt idx="218">
                  <c:v>44049</c:v>
                </c:pt>
                <c:pt idx="219">
                  <c:v>44050</c:v>
                </c:pt>
                <c:pt idx="220">
                  <c:v>44051</c:v>
                </c:pt>
                <c:pt idx="221">
                  <c:v>44052</c:v>
                </c:pt>
                <c:pt idx="222">
                  <c:v>44053</c:v>
                </c:pt>
                <c:pt idx="223">
                  <c:v>44054</c:v>
                </c:pt>
                <c:pt idx="224">
                  <c:v>44055</c:v>
                </c:pt>
                <c:pt idx="225">
                  <c:v>44056</c:v>
                </c:pt>
                <c:pt idx="226">
                  <c:v>44057</c:v>
                </c:pt>
                <c:pt idx="227">
                  <c:v>44058</c:v>
                </c:pt>
                <c:pt idx="228">
                  <c:v>44059</c:v>
                </c:pt>
                <c:pt idx="229">
                  <c:v>44060</c:v>
                </c:pt>
                <c:pt idx="230">
                  <c:v>44061</c:v>
                </c:pt>
                <c:pt idx="231">
                  <c:v>44062</c:v>
                </c:pt>
                <c:pt idx="232">
                  <c:v>44063</c:v>
                </c:pt>
                <c:pt idx="233">
                  <c:v>44064</c:v>
                </c:pt>
                <c:pt idx="234">
                  <c:v>44065</c:v>
                </c:pt>
                <c:pt idx="235">
                  <c:v>44066</c:v>
                </c:pt>
                <c:pt idx="236">
                  <c:v>44067</c:v>
                </c:pt>
                <c:pt idx="237">
                  <c:v>44068</c:v>
                </c:pt>
                <c:pt idx="238">
                  <c:v>44069</c:v>
                </c:pt>
                <c:pt idx="239">
                  <c:v>44070</c:v>
                </c:pt>
                <c:pt idx="240">
                  <c:v>44071</c:v>
                </c:pt>
                <c:pt idx="241">
                  <c:v>44072</c:v>
                </c:pt>
                <c:pt idx="242">
                  <c:v>44073</c:v>
                </c:pt>
                <c:pt idx="243">
                  <c:v>44074</c:v>
                </c:pt>
                <c:pt idx="244">
                  <c:v>44075</c:v>
                </c:pt>
                <c:pt idx="245">
                  <c:v>44076</c:v>
                </c:pt>
                <c:pt idx="246">
                  <c:v>44077</c:v>
                </c:pt>
                <c:pt idx="247">
                  <c:v>44078</c:v>
                </c:pt>
                <c:pt idx="248">
                  <c:v>44079</c:v>
                </c:pt>
                <c:pt idx="249">
                  <c:v>44080</c:v>
                </c:pt>
                <c:pt idx="250">
                  <c:v>44081</c:v>
                </c:pt>
                <c:pt idx="251">
                  <c:v>44082</c:v>
                </c:pt>
                <c:pt idx="252">
                  <c:v>44083</c:v>
                </c:pt>
                <c:pt idx="253">
                  <c:v>44084</c:v>
                </c:pt>
                <c:pt idx="254">
                  <c:v>44085</c:v>
                </c:pt>
                <c:pt idx="255">
                  <c:v>44086</c:v>
                </c:pt>
                <c:pt idx="256">
                  <c:v>44087</c:v>
                </c:pt>
                <c:pt idx="257">
                  <c:v>44088</c:v>
                </c:pt>
                <c:pt idx="258">
                  <c:v>44089</c:v>
                </c:pt>
                <c:pt idx="259">
                  <c:v>44090</c:v>
                </c:pt>
                <c:pt idx="260">
                  <c:v>44091</c:v>
                </c:pt>
                <c:pt idx="261">
                  <c:v>44092</c:v>
                </c:pt>
                <c:pt idx="262">
                  <c:v>44093</c:v>
                </c:pt>
                <c:pt idx="263">
                  <c:v>44094</c:v>
                </c:pt>
                <c:pt idx="264">
                  <c:v>44095</c:v>
                </c:pt>
                <c:pt idx="265">
                  <c:v>44096</c:v>
                </c:pt>
                <c:pt idx="266">
                  <c:v>44097</c:v>
                </c:pt>
                <c:pt idx="267">
                  <c:v>44098</c:v>
                </c:pt>
                <c:pt idx="268">
                  <c:v>44099</c:v>
                </c:pt>
                <c:pt idx="269">
                  <c:v>44100</c:v>
                </c:pt>
                <c:pt idx="270">
                  <c:v>44101</c:v>
                </c:pt>
                <c:pt idx="271">
                  <c:v>44102</c:v>
                </c:pt>
                <c:pt idx="272">
                  <c:v>44103</c:v>
                </c:pt>
                <c:pt idx="273">
                  <c:v>44104</c:v>
                </c:pt>
                <c:pt idx="274">
                  <c:v>44105</c:v>
                </c:pt>
                <c:pt idx="275">
                  <c:v>44106</c:v>
                </c:pt>
                <c:pt idx="276">
                  <c:v>44107</c:v>
                </c:pt>
                <c:pt idx="277">
                  <c:v>44108</c:v>
                </c:pt>
                <c:pt idx="278">
                  <c:v>44109</c:v>
                </c:pt>
                <c:pt idx="279">
                  <c:v>44110</c:v>
                </c:pt>
                <c:pt idx="280">
                  <c:v>44111</c:v>
                </c:pt>
                <c:pt idx="281">
                  <c:v>44112</c:v>
                </c:pt>
                <c:pt idx="282">
                  <c:v>44113</c:v>
                </c:pt>
                <c:pt idx="283">
                  <c:v>44114</c:v>
                </c:pt>
                <c:pt idx="284">
                  <c:v>44115</c:v>
                </c:pt>
                <c:pt idx="285">
                  <c:v>44116</c:v>
                </c:pt>
                <c:pt idx="286">
                  <c:v>44117</c:v>
                </c:pt>
                <c:pt idx="287">
                  <c:v>44118</c:v>
                </c:pt>
                <c:pt idx="288">
                  <c:v>44119</c:v>
                </c:pt>
                <c:pt idx="289">
                  <c:v>44120</c:v>
                </c:pt>
                <c:pt idx="290">
                  <c:v>44121</c:v>
                </c:pt>
                <c:pt idx="291">
                  <c:v>44122</c:v>
                </c:pt>
                <c:pt idx="292">
                  <c:v>44123</c:v>
                </c:pt>
                <c:pt idx="293">
                  <c:v>44124</c:v>
                </c:pt>
                <c:pt idx="294">
                  <c:v>44125</c:v>
                </c:pt>
                <c:pt idx="295">
                  <c:v>44126</c:v>
                </c:pt>
                <c:pt idx="296">
                  <c:v>44127</c:v>
                </c:pt>
                <c:pt idx="297">
                  <c:v>44128</c:v>
                </c:pt>
                <c:pt idx="298">
                  <c:v>44129</c:v>
                </c:pt>
                <c:pt idx="299">
                  <c:v>44130</c:v>
                </c:pt>
                <c:pt idx="300">
                  <c:v>44131</c:v>
                </c:pt>
                <c:pt idx="301">
                  <c:v>44132</c:v>
                </c:pt>
                <c:pt idx="302">
                  <c:v>44133</c:v>
                </c:pt>
                <c:pt idx="303">
                  <c:v>44134</c:v>
                </c:pt>
                <c:pt idx="304">
                  <c:v>44135</c:v>
                </c:pt>
                <c:pt idx="305">
                  <c:v>44136</c:v>
                </c:pt>
                <c:pt idx="306">
                  <c:v>44137</c:v>
                </c:pt>
                <c:pt idx="307">
                  <c:v>44138</c:v>
                </c:pt>
                <c:pt idx="308">
                  <c:v>44139</c:v>
                </c:pt>
                <c:pt idx="309">
                  <c:v>44140</c:v>
                </c:pt>
                <c:pt idx="310">
                  <c:v>44141</c:v>
                </c:pt>
                <c:pt idx="311">
                  <c:v>44142</c:v>
                </c:pt>
                <c:pt idx="312">
                  <c:v>44143</c:v>
                </c:pt>
                <c:pt idx="313">
                  <c:v>44144</c:v>
                </c:pt>
                <c:pt idx="314">
                  <c:v>44145</c:v>
                </c:pt>
                <c:pt idx="315">
                  <c:v>44146</c:v>
                </c:pt>
                <c:pt idx="316">
                  <c:v>44147</c:v>
                </c:pt>
                <c:pt idx="317">
                  <c:v>44148</c:v>
                </c:pt>
                <c:pt idx="318">
                  <c:v>44149</c:v>
                </c:pt>
                <c:pt idx="319">
                  <c:v>44150</c:v>
                </c:pt>
                <c:pt idx="320">
                  <c:v>44151</c:v>
                </c:pt>
                <c:pt idx="321">
                  <c:v>44152</c:v>
                </c:pt>
                <c:pt idx="322">
                  <c:v>44153</c:v>
                </c:pt>
                <c:pt idx="323">
                  <c:v>44154</c:v>
                </c:pt>
                <c:pt idx="324">
                  <c:v>44155</c:v>
                </c:pt>
                <c:pt idx="325">
                  <c:v>44156</c:v>
                </c:pt>
                <c:pt idx="326">
                  <c:v>44157</c:v>
                </c:pt>
                <c:pt idx="327">
                  <c:v>44158</c:v>
                </c:pt>
                <c:pt idx="328">
                  <c:v>44159</c:v>
                </c:pt>
                <c:pt idx="329">
                  <c:v>44160</c:v>
                </c:pt>
                <c:pt idx="330">
                  <c:v>44161</c:v>
                </c:pt>
                <c:pt idx="331">
                  <c:v>44162</c:v>
                </c:pt>
                <c:pt idx="332">
                  <c:v>44163</c:v>
                </c:pt>
                <c:pt idx="333">
                  <c:v>44164</c:v>
                </c:pt>
                <c:pt idx="334">
                  <c:v>44165</c:v>
                </c:pt>
                <c:pt idx="335">
                  <c:v>44166</c:v>
                </c:pt>
                <c:pt idx="336">
                  <c:v>44167</c:v>
                </c:pt>
                <c:pt idx="337">
                  <c:v>44168</c:v>
                </c:pt>
                <c:pt idx="338">
                  <c:v>44169</c:v>
                </c:pt>
                <c:pt idx="339">
                  <c:v>44170</c:v>
                </c:pt>
                <c:pt idx="340">
                  <c:v>44171</c:v>
                </c:pt>
                <c:pt idx="341">
                  <c:v>44172</c:v>
                </c:pt>
                <c:pt idx="342">
                  <c:v>44173</c:v>
                </c:pt>
                <c:pt idx="343">
                  <c:v>44174</c:v>
                </c:pt>
                <c:pt idx="344">
                  <c:v>44175</c:v>
                </c:pt>
                <c:pt idx="345">
                  <c:v>44176</c:v>
                </c:pt>
                <c:pt idx="346">
                  <c:v>44177</c:v>
                </c:pt>
                <c:pt idx="347">
                  <c:v>44178</c:v>
                </c:pt>
                <c:pt idx="348">
                  <c:v>44179</c:v>
                </c:pt>
                <c:pt idx="349">
                  <c:v>44180</c:v>
                </c:pt>
                <c:pt idx="350">
                  <c:v>44181</c:v>
                </c:pt>
                <c:pt idx="351">
                  <c:v>44182</c:v>
                </c:pt>
                <c:pt idx="352">
                  <c:v>44183</c:v>
                </c:pt>
                <c:pt idx="353">
                  <c:v>44184</c:v>
                </c:pt>
                <c:pt idx="354">
                  <c:v>44185</c:v>
                </c:pt>
                <c:pt idx="355">
                  <c:v>44186</c:v>
                </c:pt>
                <c:pt idx="356">
                  <c:v>44187</c:v>
                </c:pt>
                <c:pt idx="357">
                  <c:v>44188</c:v>
                </c:pt>
                <c:pt idx="358">
                  <c:v>44189</c:v>
                </c:pt>
                <c:pt idx="359">
                  <c:v>44190</c:v>
                </c:pt>
                <c:pt idx="360">
                  <c:v>44191</c:v>
                </c:pt>
                <c:pt idx="361">
                  <c:v>44192</c:v>
                </c:pt>
                <c:pt idx="362">
                  <c:v>44193</c:v>
                </c:pt>
                <c:pt idx="363">
                  <c:v>44194</c:v>
                </c:pt>
                <c:pt idx="364">
                  <c:v>44195</c:v>
                </c:pt>
                <c:pt idx="365">
                  <c:v>44196</c:v>
                </c:pt>
                <c:pt idx="366">
                  <c:v>44197</c:v>
                </c:pt>
                <c:pt idx="367">
                  <c:v>44198</c:v>
                </c:pt>
                <c:pt idx="368">
                  <c:v>44199</c:v>
                </c:pt>
                <c:pt idx="369">
                  <c:v>44200</c:v>
                </c:pt>
                <c:pt idx="370">
                  <c:v>44201</c:v>
                </c:pt>
                <c:pt idx="371">
                  <c:v>44202</c:v>
                </c:pt>
                <c:pt idx="372">
                  <c:v>44203</c:v>
                </c:pt>
                <c:pt idx="373">
                  <c:v>44204</c:v>
                </c:pt>
                <c:pt idx="374">
                  <c:v>44205</c:v>
                </c:pt>
                <c:pt idx="375">
                  <c:v>44206</c:v>
                </c:pt>
                <c:pt idx="376">
                  <c:v>44207</c:v>
                </c:pt>
                <c:pt idx="377">
                  <c:v>44208</c:v>
                </c:pt>
                <c:pt idx="378">
                  <c:v>44209</c:v>
                </c:pt>
                <c:pt idx="379">
                  <c:v>44210</c:v>
                </c:pt>
                <c:pt idx="380">
                  <c:v>44211</c:v>
                </c:pt>
                <c:pt idx="381">
                  <c:v>44212</c:v>
                </c:pt>
                <c:pt idx="382">
                  <c:v>44213</c:v>
                </c:pt>
                <c:pt idx="383">
                  <c:v>44214</c:v>
                </c:pt>
                <c:pt idx="384">
                  <c:v>44215</c:v>
                </c:pt>
                <c:pt idx="385">
                  <c:v>44216</c:v>
                </c:pt>
                <c:pt idx="386">
                  <c:v>44217</c:v>
                </c:pt>
                <c:pt idx="387">
                  <c:v>44218</c:v>
                </c:pt>
                <c:pt idx="388">
                  <c:v>44219</c:v>
                </c:pt>
                <c:pt idx="389">
                  <c:v>44220</c:v>
                </c:pt>
                <c:pt idx="390">
                  <c:v>44221</c:v>
                </c:pt>
                <c:pt idx="391">
                  <c:v>44222</c:v>
                </c:pt>
                <c:pt idx="392">
                  <c:v>44223</c:v>
                </c:pt>
                <c:pt idx="393">
                  <c:v>44224</c:v>
                </c:pt>
                <c:pt idx="394">
                  <c:v>44225</c:v>
                </c:pt>
                <c:pt idx="395">
                  <c:v>44226</c:v>
                </c:pt>
                <c:pt idx="396">
                  <c:v>44227</c:v>
                </c:pt>
                <c:pt idx="397">
                  <c:v>44228</c:v>
                </c:pt>
                <c:pt idx="398">
                  <c:v>44229</c:v>
                </c:pt>
                <c:pt idx="399">
                  <c:v>44230</c:v>
                </c:pt>
                <c:pt idx="400">
                  <c:v>44231</c:v>
                </c:pt>
                <c:pt idx="401">
                  <c:v>44232</c:v>
                </c:pt>
                <c:pt idx="402">
                  <c:v>44233</c:v>
                </c:pt>
                <c:pt idx="403">
                  <c:v>44234</c:v>
                </c:pt>
                <c:pt idx="404">
                  <c:v>44235</c:v>
                </c:pt>
                <c:pt idx="405">
                  <c:v>44236</c:v>
                </c:pt>
                <c:pt idx="406">
                  <c:v>44237</c:v>
                </c:pt>
                <c:pt idx="407">
                  <c:v>44238</c:v>
                </c:pt>
                <c:pt idx="408">
                  <c:v>44239</c:v>
                </c:pt>
                <c:pt idx="409">
                  <c:v>44240</c:v>
                </c:pt>
                <c:pt idx="410">
                  <c:v>44241</c:v>
                </c:pt>
                <c:pt idx="411">
                  <c:v>44242</c:v>
                </c:pt>
                <c:pt idx="412">
                  <c:v>44243</c:v>
                </c:pt>
                <c:pt idx="413">
                  <c:v>44244</c:v>
                </c:pt>
                <c:pt idx="414">
                  <c:v>44245</c:v>
                </c:pt>
                <c:pt idx="415">
                  <c:v>44246</c:v>
                </c:pt>
                <c:pt idx="416">
                  <c:v>44247</c:v>
                </c:pt>
                <c:pt idx="417">
                  <c:v>44248</c:v>
                </c:pt>
                <c:pt idx="418">
                  <c:v>44249</c:v>
                </c:pt>
                <c:pt idx="419">
                  <c:v>44250</c:v>
                </c:pt>
                <c:pt idx="420">
                  <c:v>44251</c:v>
                </c:pt>
                <c:pt idx="421">
                  <c:v>44252</c:v>
                </c:pt>
                <c:pt idx="422">
                  <c:v>44253</c:v>
                </c:pt>
                <c:pt idx="423">
                  <c:v>44254</c:v>
                </c:pt>
                <c:pt idx="424">
                  <c:v>44255</c:v>
                </c:pt>
                <c:pt idx="425">
                  <c:v>44256</c:v>
                </c:pt>
                <c:pt idx="426">
                  <c:v>44257</c:v>
                </c:pt>
                <c:pt idx="427">
                  <c:v>44258</c:v>
                </c:pt>
                <c:pt idx="428">
                  <c:v>44259</c:v>
                </c:pt>
                <c:pt idx="429">
                  <c:v>44260</c:v>
                </c:pt>
                <c:pt idx="430">
                  <c:v>44261</c:v>
                </c:pt>
                <c:pt idx="431">
                  <c:v>44262</c:v>
                </c:pt>
                <c:pt idx="432">
                  <c:v>44263</c:v>
                </c:pt>
                <c:pt idx="433">
                  <c:v>44264</c:v>
                </c:pt>
                <c:pt idx="434">
                  <c:v>44265</c:v>
                </c:pt>
                <c:pt idx="435">
                  <c:v>44266</c:v>
                </c:pt>
                <c:pt idx="436">
                  <c:v>44267</c:v>
                </c:pt>
                <c:pt idx="437">
                  <c:v>44268</c:v>
                </c:pt>
                <c:pt idx="438">
                  <c:v>44269</c:v>
                </c:pt>
                <c:pt idx="439">
                  <c:v>44270</c:v>
                </c:pt>
                <c:pt idx="440">
                  <c:v>44271</c:v>
                </c:pt>
                <c:pt idx="441">
                  <c:v>44272</c:v>
                </c:pt>
                <c:pt idx="442">
                  <c:v>44273</c:v>
                </c:pt>
                <c:pt idx="443">
                  <c:v>44274</c:v>
                </c:pt>
                <c:pt idx="444">
                  <c:v>44275</c:v>
                </c:pt>
                <c:pt idx="445">
                  <c:v>44276</c:v>
                </c:pt>
                <c:pt idx="446">
                  <c:v>44277</c:v>
                </c:pt>
                <c:pt idx="447">
                  <c:v>44278</c:v>
                </c:pt>
                <c:pt idx="448">
                  <c:v>44279</c:v>
                </c:pt>
                <c:pt idx="449">
                  <c:v>44280</c:v>
                </c:pt>
                <c:pt idx="450">
                  <c:v>44281</c:v>
                </c:pt>
                <c:pt idx="451">
                  <c:v>44282</c:v>
                </c:pt>
                <c:pt idx="452">
                  <c:v>44283</c:v>
                </c:pt>
                <c:pt idx="453">
                  <c:v>44284</c:v>
                </c:pt>
                <c:pt idx="454">
                  <c:v>44285</c:v>
                </c:pt>
                <c:pt idx="455">
                  <c:v>44286</c:v>
                </c:pt>
                <c:pt idx="456">
                  <c:v>44287</c:v>
                </c:pt>
                <c:pt idx="457">
                  <c:v>44288</c:v>
                </c:pt>
                <c:pt idx="458">
                  <c:v>44289</c:v>
                </c:pt>
                <c:pt idx="459">
                  <c:v>44290</c:v>
                </c:pt>
                <c:pt idx="460">
                  <c:v>44291</c:v>
                </c:pt>
                <c:pt idx="461">
                  <c:v>44292</c:v>
                </c:pt>
                <c:pt idx="462">
                  <c:v>44293</c:v>
                </c:pt>
                <c:pt idx="463">
                  <c:v>44294</c:v>
                </c:pt>
                <c:pt idx="464">
                  <c:v>44295</c:v>
                </c:pt>
                <c:pt idx="465">
                  <c:v>44296</c:v>
                </c:pt>
                <c:pt idx="466">
                  <c:v>44297</c:v>
                </c:pt>
                <c:pt idx="467">
                  <c:v>44298</c:v>
                </c:pt>
                <c:pt idx="468">
                  <c:v>44299</c:v>
                </c:pt>
                <c:pt idx="469">
                  <c:v>44300</c:v>
                </c:pt>
                <c:pt idx="470">
                  <c:v>44301</c:v>
                </c:pt>
                <c:pt idx="471">
                  <c:v>44302</c:v>
                </c:pt>
                <c:pt idx="472">
                  <c:v>44303</c:v>
                </c:pt>
                <c:pt idx="473">
                  <c:v>44304</c:v>
                </c:pt>
                <c:pt idx="474">
                  <c:v>44305</c:v>
                </c:pt>
                <c:pt idx="475">
                  <c:v>44306</c:v>
                </c:pt>
                <c:pt idx="476">
                  <c:v>44307</c:v>
                </c:pt>
                <c:pt idx="477">
                  <c:v>44308</c:v>
                </c:pt>
                <c:pt idx="478">
                  <c:v>44309</c:v>
                </c:pt>
                <c:pt idx="479">
                  <c:v>44310</c:v>
                </c:pt>
                <c:pt idx="480">
                  <c:v>44311</c:v>
                </c:pt>
                <c:pt idx="481">
                  <c:v>44312</c:v>
                </c:pt>
                <c:pt idx="482">
                  <c:v>44313</c:v>
                </c:pt>
                <c:pt idx="483">
                  <c:v>44314</c:v>
                </c:pt>
                <c:pt idx="484">
                  <c:v>44315</c:v>
                </c:pt>
                <c:pt idx="485">
                  <c:v>44316</c:v>
                </c:pt>
                <c:pt idx="486">
                  <c:v>44317</c:v>
                </c:pt>
                <c:pt idx="487">
                  <c:v>44318</c:v>
                </c:pt>
                <c:pt idx="488">
                  <c:v>44319</c:v>
                </c:pt>
                <c:pt idx="489">
                  <c:v>44320</c:v>
                </c:pt>
                <c:pt idx="490">
                  <c:v>44321</c:v>
                </c:pt>
                <c:pt idx="491">
                  <c:v>44322</c:v>
                </c:pt>
                <c:pt idx="492">
                  <c:v>44323</c:v>
                </c:pt>
                <c:pt idx="493">
                  <c:v>44324</c:v>
                </c:pt>
                <c:pt idx="494">
                  <c:v>44325</c:v>
                </c:pt>
                <c:pt idx="495">
                  <c:v>44326</c:v>
                </c:pt>
                <c:pt idx="496">
                  <c:v>44327</c:v>
                </c:pt>
                <c:pt idx="497">
                  <c:v>44328</c:v>
                </c:pt>
                <c:pt idx="498">
                  <c:v>44329</c:v>
                </c:pt>
                <c:pt idx="499">
                  <c:v>44330</c:v>
                </c:pt>
                <c:pt idx="500">
                  <c:v>44331</c:v>
                </c:pt>
                <c:pt idx="501">
                  <c:v>44332</c:v>
                </c:pt>
                <c:pt idx="502">
                  <c:v>44333</c:v>
                </c:pt>
                <c:pt idx="503">
                  <c:v>44334</c:v>
                </c:pt>
                <c:pt idx="504">
                  <c:v>44335</c:v>
                </c:pt>
                <c:pt idx="505">
                  <c:v>44336</c:v>
                </c:pt>
                <c:pt idx="506">
                  <c:v>44337</c:v>
                </c:pt>
                <c:pt idx="507">
                  <c:v>44338</c:v>
                </c:pt>
                <c:pt idx="508">
                  <c:v>44339</c:v>
                </c:pt>
                <c:pt idx="509">
                  <c:v>44340</c:v>
                </c:pt>
                <c:pt idx="510">
                  <c:v>44341</c:v>
                </c:pt>
                <c:pt idx="511">
                  <c:v>44342</c:v>
                </c:pt>
                <c:pt idx="512">
                  <c:v>44343</c:v>
                </c:pt>
                <c:pt idx="513">
                  <c:v>44344</c:v>
                </c:pt>
                <c:pt idx="514">
                  <c:v>44345</c:v>
                </c:pt>
                <c:pt idx="515">
                  <c:v>44346</c:v>
                </c:pt>
                <c:pt idx="516">
                  <c:v>44347</c:v>
                </c:pt>
                <c:pt idx="517">
                  <c:v>44348</c:v>
                </c:pt>
                <c:pt idx="518">
                  <c:v>44349</c:v>
                </c:pt>
                <c:pt idx="519">
                  <c:v>44350</c:v>
                </c:pt>
                <c:pt idx="520">
                  <c:v>44351</c:v>
                </c:pt>
                <c:pt idx="521">
                  <c:v>44352</c:v>
                </c:pt>
                <c:pt idx="522">
                  <c:v>44353</c:v>
                </c:pt>
                <c:pt idx="523">
                  <c:v>44354</c:v>
                </c:pt>
                <c:pt idx="524">
                  <c:v>44355</c:v>
                </c:pt>
                <c:pt idx="525">
                  <c:v>44356</c:v>
                </c:pt>
                <c:pt idx="526">
                  <c:v>44357</c:v>
                </c:pt>
                <c:pt idx="527">
                  <c:v>44358</c:v>
                </c:pt>
                <c:pt idx="528">
                  <c:v>44359</c:v>
                </c:pt>
                <c:pt idx="529">
                  <c:v>44360</c:v>
                </c:pt>
                <c:pt idx="530">
                  <c:v>44361</c:v>
                </c:pt>
                <c:pt idx="531">
                  <c:v>44362</c:v>
                </c:pt>
                <c:pt idx="532">
                  <c:v>44363</c:v>
                </c:pt>
                <c:pt idx="533">
                  <c:v>44364</c:v>
                </c:pt>
                <c:pt idx="534">
                  <c:v>44365</c:v>
                </c:pt>
                <c:pt idx="535">
                  <c:v>44366</c:v>
                </c:pt>
                <c:pt idx="536">
                  <c:v>44367</c:v>
                </c:pt>
                <c:pt idx="537">
                  <c:v>44368</c:v>
                </c:pt>
                <c:pt idx="538">
                  <c:v>44369</c:v>
                </c:pt>
                <c:pt idx="539">
                  <c:v>44370</c:v>
                </c:pt>
                <c:pt idx="540">
                  <c:v>44371</c:v>
                </c:pt>
                <c:pt idx="541">
                  <c:v>44372</c:v>
                </c:pt>
                <c:pt idx="542">
                  <c:v>44373</c:v>
                </c:pt>
                <c:pt idx="543">
                  <c:v>44374</c:v>
                </c:pt>
                <c:pt idx="544">
                  <c:v>44375</c:v>
                </c:pt>
                <c:pt idx="545">
                  <c:v>44376</c:v>
                </c:pt>
              </c:numCache>
            </c:numRef>
          </c:cat>
          <c:val>
            <c:numRef>
              <c:f>Sheet3!$CV$3:$CV$548</c:f>
              <c:numCache>
                <c:formatCode>General</c:formatCode>
                <c:ptCount val="546"/>
                <c:pt idx="418">
                  <c:v>1100</c:v>
                </c:pt>
                <c:pt idx="419">
                  <c:v>1100</c:v>
                </c:pt>
                <c:pt idx="420">
                  <c:v>1100</c:v>
                </c:pt>
                <c:pt idx="421">
                  <c:v>1100</c:v>
                </c:pt>
                <c:pt idx="422">
                  <c:v>1100</c:v>
                </c:pt>
                <c:pt idx="423">
                  <c:v>1100</c:v>
                </c:pt>
                <c:pt idx="424">
                  <c:v>1100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62-9CC8-4140-B968-02DA341257F4}"/>
            </c:ext>
          </c:extLst>
        </c:ser>
        <c:ser>
          <c:idx val="99"/>
          <c:order val="99"/>
          <c:tx>
            <c:strRef>
              <c:f>Sheet3!$CW$2</c:f>
              <c:strCache>
                <c:ptCount val="1"/>
                <c:pt idx="0">
                  <c:v>储值回馈喜闹元宵</c:v>
                </c:pt>
              </c:strCache>
            </c:strRef>
          </c:tx>
          <c:spPr>
            <a:ln w="28575" cap="rnd">
              <a:solidFill>
                <a:schemeClr val="accent4">
                  <a:lumMod val="7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Sheet3!$A$3:$A$548</c:f>
              <c:numCache>
                <c:formatCode>m/d/yyyy</c:formatCode>
                <c:ptCount val="546"/>
                <c:pt idx="0">
                  <c:v>43831</c:v>
                </c:pt>
                <c:pt idx="1">
                  <c:v>43832</c:v>
                </c:pt>
                <c:pt idx="2">
                  <c:v>43833</c:v>
                </c:pt>
                <c:pt idx="3">
                  <c:v>43834</c:v>
                </c:pt>
                <c:pt idx="4">
                  <c:v>43835</c:v>
                </c:pt>
                <c:pt idx="5">
                  <c:v>43836</c:v>
                </c:pt>
                <c:pt idx="6">
                  <c:v>43837</c:v>
                </c:pt>
                <c:pt idx="7">
                  <c:v>43838</c:v>
                </c:pt>
                <c:pt idx="8">
                  <c:v>43839</c:v>
                </c:pt>
                <c:pt idx="9">
                  <c:v>43840</c:v>
                </c:pt>
                <c:pt idx="10">
                  <c:v>43841</c:v>
                </c:pt>
                <c:pt idx="11">
                  <c:v>43842</c:v>
                </c:pt>
                <c:pt idx="12">
                  <c:v>43843</c:v>
                </c:pt>
                <c:pt idx="13">
                  <c:v>43844</c:v>
                </c:pt>
                <c:pt idx="14">
                  <c:v>43845</c:v>
                </c:pt>
                <c:pt idx="15">
                  <c:v>43846</c:v>
                </c:pt>
                <c:pt idx="16">
                  <c:v>43847</c:v>
                </c:pt>
                <c:pt idx="17">
                  <c:v>43848</c:v>
                </c:pt>
                <c:pt idx="18">
                  <c:v>43849</c:v>
                </c:pt>
                <c:pt idx="19">
                  <c:v>43850</c:v>
                </c:pt>
                <c:pt idx="20">
                  <c:v>43851</c:v>
                </c:pt>
                <c:pt idx="21">
                  <c:v>43852</c:v>
                </c:pt>
                <c:pt idx="22">
                  <c:v>43853</c:v>
                </c:pt>
                <c:pt idx="23">
                  <c:v>43854</c:v>
                </c:pt>
                <c:pt idx="24">
                  <c:v>43855</c:v>
                </c:pt>
                <c:pt idx="25">
                  <c:v>43856</c:v>
                </c:pt>
                <c:pt idx="26">
                  <c:v>43857</c:v>
                </c:pt>
                <c:pt idx="27">
                  <c:v>43858</c:v>
                </c:pt>
                <c:pt idx="28">
                  <c:v>43859</c:v>
                </c:pt>
                <c:pt idx="29">
                  <c:v>43860</c:v>
                </c:pt>
                <c:pt idx="30">
                  <c:v>43861</c:v>
                </c:pt>
                <c:pt idx="31">
                  <c:v>43862</c:v>
                </c:pt>
                <c:pt idx="32">
                  <c:v>43863</c:v>
                </c:pt>
                <c:pt idx="33">
                  <c:v>43864</c:v>
                </c:pt>
                <c:pt idx="34">
                  <c:v>43865</c:v>
                </c:pt>
                <c:pt idx="35">
                  <c:v>43866</c:v>
                </c:pt>
                <c:pt idx="36">
                  <c:v>43867</c:v>
                </c:pt>
                <c:pt idx="37">
                  <c:v>43868</c:v>
                </c:pt>
                <c:pt idx="38">
                  <c:v>43869</c:v>
                </c:pt>
                <c:pt idx="39">
                  <c:v>43870</c:v>
                </c:pt>
                <c:pt idx="40">
                  <c:v>43871</c:v>
                </c:pt>
                <c:pt idx="41">
                  <c:v>43872</c:v>
                </c:pt>
                <c:pt idx="42">
                  <c:v>43873</c:v>
                </c:pt>
                <c:pt idx="43">
                  <c:v>43874</c:v>
                </c:pt>
                <c:pt idx="44">
                  <c:v>43875</c:v>
                </c:pt>
                <c:pt idx="45">
                  <c:v>43876</c:v>
                </c:pt>
                <c:pt idx="46">
                  <c:v>43877</c:v>
                </c:pt>
                <c:pt idx="47">
                  <c:v>43878</c:v>
                </c:pt>
                <c:pt idx="48">
                  <c:v>43879</c:v>
                </c:pt>
                <c:pt idx="49">
                  <c:v>43880</c:v>
                </c:pt>
                <c:pt idx="50">
                  <c:v>43881</c:v>
                </c:pt>
                <c:pt idx="51">
                  <c:v>43882</c:v>
                </c:pt>
                <c:pt idx="52">
                  <c:v>43883</c:v>
                </c:pt>
                <c:pt idx="53">
                  <c:v>43884</c:v>
                </c:pt>
                <c:pt idx="54">
                  <c:v>43885</c:v>
                </c:pt>
                <c:pt idx="55">
                  <c:v>43886</c:v>
                </c:pt>
                <c:pt idx="56">
                  <c:v>43887</c:v>
                </c:pt>
                <c:pt idx="57">
                  <c:v>43888</c:v>
                </c:pt>
                <c:pt idx="58">
                  <c:v>43889</c:v>
                </c:pt>
                <c:pt idx="59">
                  <c:v>43890</c:v>
                </c:pt>
                <c:pt idx="60">
                  <c:v>43891</c:v>
                </c:pt>
                <c:pt idx="61">
                  <c:v>43892</c:v>
                </c:pt>
                <c:pt idx="62">
                  <c:v>43893</c:v>
                </c:pt>
                <c:pt idx="63">
                  <c:v>43894</c:v>
                </c:pt>
                <c:pt idx="64">
                  <c:v>43895</c:v>
                </c:pt>
                <c:pt idx="65">
                  <c:v>43896</c:v>
                </c:pt>
                <c:pt idx="66">
                  <c:v>43897</c:v>
                </c:pt>
                <c:pt idx="67">
                  <c:v>43898</c:v>
                </c:pt>
                <c:pt idx="68">
                  <c:v>43899</c:v>
                </c:pt>
                <c:pt idx="69">
                  <c:v>43900</c:v>
                </c:pt>
                <c:pt idx="70">
                  <c:v>43901</c:v>
                </c:pt>
                <c:pt idx="71">
                  <c:v>43902</c:v>
                </c:pt>
                <c:pt idx="72">
                  <c:v>43903</c:v>
                </c:pt>
                <c:pt idx="73">
                  <c:v>43904</c:v>
                </c:pt>
                <c:pt idx="74">
                  <c:v>43905</c:v>
                </c:pt>
                <c:pt idx="75">
                  <c:v>43906</c:v>
                </c:pt>
                <c:pt idx="76">
                  <c:v>43907</c:v>
                </c:pt>
                <c:pt idx="77">
                  <c:v>43908</c:v>
                </c:pt>
                <c:pt idx="78">
                  <c:v>43909</c:v>
                </c:pt>
                <c:pt idx="79">
                  <c:v>43910</c:v>
                </c:pt>
                <c:pt idx="80">
                  <c:v>43911</c:v>
                </c:pt>
                <c:pt idx="81">
                  <c:v>43912</c:v>
                </c:pt>
                <c:pt idx="82">
                  <c:v>43913</c:v>
                </c:pt>
                <c:pt idx="83">
                  <c:v>43914</c:v>
                </c:pt>
                <c:pt idx="84">
                  <c:v>43915</c:v>
                </c:pt>
                <c:pt idx="85">
                  <c:v>43916</c:v>
                </c:pt>
                <c:pt idx="86">
                  <c:v>43917</c:v>
                </c:pt>
                <c:pt idx="87">
                  <c:v>43918</c:v>
                </c:pt>
                <c:pt idx="88">
                  <c:v>43919</c:v>
                </c:pt>
                <c:pt idx="89">
                  <c:v>43920</c:v>
                </c:pt>
                <c:pt idx="90">
                  <c:v>43921</c:v>
                </c:pt>
                <c:pt idx="91">
                  <c:v>43922</c:v>
                </c:pt>
                <c:pt idx="92">
                  <c:v>43923</c:v>
                </c:pt>
                <c:pt idx="93">
                  <c:v>43924</c:v>
                </c:pt>
                <c:pt idx="94">
                  <c:v>43925</c:v>
                </c:pt>
                <c:pt idx="95">
                  <c:v>43926</c:v>
                </c:pt>
                <c:pt idx="96">
                  <c:v>43927</c:v>
                </c:pt>
                <c:pt idx="97">
                  <c:v>43928</c:v>
                </c:pt>
                <c:pt idx="98">
                  <c:v>43929</c:v>
                </c:pt>
                <c:pt idx="99">
                  <c:v>43930</c:v>
                </c:pt>
                <c:pt idx="100">
                  <c:v>43931</c:v>
                </c:pt>
                <c:pt idx="101">
                  <c:v>43932</c:v>
                </c:pt>
                <c:pt idx="102">
                  <c:v>43933</c:v>
                </c:pt>
                <c:pt idx="103">
                  <c:v>43934</c:v>
                </c:pt>
                <c:pt idx="104">
                  <c:v>43935</c:v>
                </c:pt>
                <c:pt idx="105">
                  <c:v>43936</c:v>
                </c:pt>
                <c:pt idx="106">
                  <c:v>43937</c:v>
                </c:pt>
                <c:pt idx="107">
                  <c:v>43938</c:v>
                </c:pt>
                <c:pt idx="108">
                  <c:v>43939</c:v>
                </c:pt>
                <c:pt idx="109">
                  <c:v>43940</c:v>
                </c:pt>
                <c:pt idx="110">
                  <c:v>43941</c:v>
                </c:pt>
                <c:pt idx="111">
                  <c:v>43942</c:v>
                </c:pt>
                <c:pt idx="112">
                  <c:v>43943</c:v>
                </c:pt>
                <c:pt idx="113">
                  <c:v>43944</c:v>
                </c:pt>
                <c:pt idx="114">
                  <c:v>43945</c:v>
                </c:pt>
                <c:pt idx="115">
                  <c:v>43946</c:v>
                </c:pt>
                <c:pt idx="116">
                  <c:v>43947</c:v>
                </c:pt>
                <c:pt idx="117">
                  <c:v>43948</c:v>
                </c:pt>
                <c:pt idx="118">
                  <c:v>43949</c:v>
                </c:pt>
                <c:pt idx="119">
                  <c:v>43950</c:v>
                </c:pt>
                <c:pt idx="120">
                  <c:v>43951</c:v>
                </c:pt>
                <c:pt idx="121">
                  <c:v>43952</c:v>
                </c:pt>
                <c:pt idx="122">
                  <c:v>43953</c:v>
                </c:pt>
                <c:pt idx="123">
                  <c:v>43954</c:v>
                </c:pt>
                <c:pt idx="124">
                  <c:v>43955</c:v>
                </c:pt>
                <c:pt idx="125">
                  <c:v>43956</c:v>
                </c:pt>
                <c:pt idx="126">
                  <c:v>43957</c:v>
                </c:pt>
                <c:pt idx="127">
                  <c:v>43958</c:v>
                </c:pt>
                <c:pt idx="128">
                  <c:v>43959</c:v>
                </c:pt>
                <c:pt idx="129">
                  <c:v>43960</c:v>
                </c:pt>
                <c:pt idx="130">
                  <c:v>43961</c:v>
                </c:pt>
                <c:pt idx="131">
                  <c:v>43962</c:v>
                </c:pt>
                <c:pt idx="132">
                  <c:v>43963</c:v>
                </c:pt>
                <c:pt idx="133">
                  <c:v>43964</c:v>
                </c:pt>
                <c:pt idx="134">
                  <c:v>43965</c:v>
                </c:pt>
                <c:pt idx="135">
                  <c:v>43966</c:v>
                </c:pt>
                <c:pt idx="136">
                  <c:v>43967</c:v>
                </c:pt>
                <c:pt idx="137">
                  <c:v>43968</c:v>
                </c:pt>
                <c:pt idx="138">
                  <c:v>43969</c:v>
                </c:pt>
                <c:pt idx="139">
                  <c:v>43970</c:v>
                </c:pt>
                <c:pt idx="140">
                  <c:v>43971</c:v>
                </c:pt>
                <c:pt idx="141">
                  <c:v>43972</c:v>
                </c:pt>
                <c:pt idx="142">
                  <c:v>43973</c:v>
                </c:pt>
                <c:pt idx="143">
                  <c:v>43974</c:v>
                </c:pt>
                <c:pt idx="144">
                  <c:v>43975</c:v>
                </c:pt>
                <c:pt idx="145">
                  <c:v>43976</c:v>
                </c:pt>
                <c:pt idx="146">
                  <c:v>43977</c:v>
                </c:pt>
                <c:pt idx="147">
                  <c:v>43978</c:v>
                </c:pt>
                <c:pt idx="148">
                  <c:v>43979</c:v>
                </c:pt>
                <c:pt idx="149">
                  <c:v>43980</c:v>
                </c:pt>
                <c:pt idx="150">
                  <c:v>43981</c:v>
                </c:pt>
                <c:pt idx="151">
                  <c:v>43982</c:v>
                </c:pt>
                <c:pt idx="152">
                  <c:v>43983</c:v>
                </c:pt>
                <c:pt idx="153">
                  <c:v>43984</c:v>
                </c:pt>
                <c:pt idx="154">
                  <c:v>43985</c:v>
                </c:pt>
                <c:pt idx="155">
                  <c:v>43986</c:v>
                </c:pt>
                <c:pt idx="156">
                  <c:v>43987</c:v>
                </c:pt>
                <c:pt idx="157">
                  <c:v>43988</c:v>
                </c:pt>
                <c:pt idx="158">
                  <c:v>43989</c:v>
                </c:pt>
                <c:pt idx="159">
                  <c:v>43990</c:v>
                </c:pt>
                <c:pt idx="160">
                  <c:v>43991</c:v>
                </c:pt>
                <c:pt idx="161">
                  <c:v>43992</c:v>
                </c:pt>
                <c:pt idx="162">
                  <c:v>43993</c:v>
                </c:pt>
                <c:pt idx="163">
                  <c:v>43994</c:v>
                </c:pt>
                <c:pt idx="164">
                  <c:v>43995</c:v>
                </c:pt>
                <c:pt idx="165">
                  <c:v>43996</c:v>
                </c:pt>
                <c:pt idx="166">
                  <c:v>43997</c:v>
                </c:pt>
                <c:pt idx="167">
                  <c:v>43998</c:v>
                </c:pt>
                <c:pt idx="168">
                  <c:v>43999</c:v>
                </c:pt>
                <c:pt idx="169">
                  <c:v>44000</c:v>
                </c:pt>
                <c:pt idx="170">
                  <c:v>44001</c:v>
                </c:pt>
                <c:pt idx="171">
                  <c:v>44002</c:v>
                </c:pt>
                <c:pt idx="172">
                  <c:v>44003</c:v>
                </c:pt>
                <c:pt idx="173">
                  <c:v>44004</c:v>
                </c:pt>
                <c:pt idx="174">
                  <c:v>44005</c:v>
                </c:pt>
                <c:pt idx="175">
                  <c:v>44006</c:v>
                </c:pt>
                <c:pt idx="176">
                  <c:v>44007</c:v>
                </c:pt>
                <c:pt idx="177">
                  <c:v>44008</c:v>
                </c:pt>
                <c:pt idx="178">
                  <c:v>44009</c:v>
                </c:pt>
                <c:pt idx="179">
                  <c:v>44010</c:v>
                </c:pt>
                <c:pt idx="180">
                  <c:v>44011</c:v>
                </c:pt>
                <c:pt idx="181">
                  <c:v>44012</c:v>
                </c:pt>
                <c:pt idx="182">
                  <c:v>44013</c:v>
                </c:pt>
                <c:pt idx="183">
                  <c:v>44014</c:v>
                </c:pt>
                <c:pt idx="184">
                  <c:v>44015</c:v>
                </c:pt>
                <c:pt idx="185">
                  <c:v>44016</c:v>
                </c:pt>
                <c:pt idx="186">
                  <c:v>44017</c:v>
                </c:pt>
                <c:pt idx="187">
                  <c:v>44018</c:v>
                </c:pt>
                <c:pt idx="188">
                  <c:v>44019</c:v>
                </c:pt>
                <c:pt idx="189">
                  <c:v>44020</c:v>
                </c:pt>
                <c:pt idx="190">
                  <c:v>44021</c:v>
                </c:pt>
                <c:pt idx="191">
                  <c:v>44022</c:v>
                </c:pt>
                <c:pt idx="192">
                  <c:v>44023</c:v>
                </c:pt>
                <c:pt idx="193">
                  <c:v>44024</c:v>
                </c:pt>
                <c:pt idx="194">
                  <c:v>44025</c:v>
                </c:pt>
                <c:pt idx="195">
                  <c:v>44026</c:v>
                </c:pt>
                <c:pt idx="196">
                  <c:v>44027</c:v>
                </c:pt>
                <c:pt idx="197">
                  <c:v>44028</c:v>
                </c:pt>
                <c:pt idx="198">
                  <c:v>44029</c:v>
                </c:pt>
                <c:pt idx="199">
                  <c:v>44030</c:v>
                </c:pt>
                <c:pt idx="200">
                  <c:v>44031</c:v>
                </c:pt>
                <c:pt idx="201">
                  <c:v>44032</c:v>
                </c:pt>
                <c:pt idx="202">
                  <c:v>44033</c:v>
                </c:pt>
                <c:pt idx="203">
                  <c:v>44034</c:v>
                </c:pt>
                <c:pt idx="204">
                  <c:v>44035</c:v>
                </c:pt>
                <c:pt idx="205">
                  <c:v>44036</c:v>
                </c:pt>
                <c:pt idx="206">
                  <c:v>44037</c:v>
                </c:pt>
                <c:pt idx="207">
                  <c:v>44038</c:v>
                </c:pt>
                <c:pt idx="208">
                  <c:v>44039</c:v>
                </c:pt>
                <c:pt idx="209">
                  <c:v>44040</c:v>
                </c:pt>
                <c:pt idx="210">
                  <c:v>44041</c:v>
                </c:pt>
                <c:pt idx="211">
                  <c:v>44042</c:v>
                </c:pt>
                <c:pt idx="212">
                  <c:v>44043</c:v>
                </c:pt>
                <c:pt idx="213">
                  <c:v>44044</c:v>
                </c:pt>
                <c:pt idx="214">
                  <c:v>44045</c:v>
                </c:pt>
                <c:pt idx="215">
                  <c:v>44046</c:v>
                </c:pt>
                <c:pt idx="216">
                  <c:v>44047</c:v>
                </c:pt>
                <c:pt idx="217">
                  <c:v>44048</c:v>
                </c:pt>
                <c:pt idx="218">
                  <c:v>44049</c:v>
                </c:pt>
                <c:pt idx="219">
                  <c:v>44050</c:v>
                </c:pt>
                <c:pt idx="220">
                  <c:v>44051</c:v>
                </c:pt>
                <c:pt idx="221">
                  <c:v>44052</c:v>
                </c:pt>
                <c:pt idx="222">
                  <c:v>44053</c:v>
                </c:pt>
                <c:pt idx="223">
                  <c:v>44054</c:v>
                </c:pt>
                <c:pt idx="224">
                  <c:v>44055</c:v>
                </c:pt>
                <c:pt idx="225">
                  <c:v>44056</c:v>
                </c:pt>
                <c:pt idx="226">
                  <c:v>44057</c:v>
                </c:pt>
                <c:pt idx="227">
                  <c:v>44058</c:v>
                </c:pt>
                <c:pt idx="228">
                  <c:v>44059</c:v>
                </c:pt>
                <c:pt idx="229">
                  <c:v>44060</c:v>
                </c:pt>
                <c:pt idx="230">
                  <c:v>44061</c:v>
                </c:pt>
                <c:pt idx="231">
                  <c:v>44062</c:v>
                </c:pt>
                <c:pt idx="232">
                  <c:v>44063</c:v>
                </c:pt>
                <c:pt idx="233">
                  <c:v>44064</c:v>
                </c:pt>
                <c:pt idx="234">
                  <c:v>44065</c:v>
                </c:pt>
                <c:pt idx="235">
                  <c:v>44066</c:v>
                </c:pt>
                <c:pt idx="236">
                  <c:v>44067</c:v>
                </c:pt>
                <c:pt idx="237">
                  <c:v>44068</c:v>
                </c:pt>
                <c:pt idx="238">
                  <c:v>44069</c:v>
                </c:pt>
                <c:pt idx="239">
                  <c:v>44070</c:v>
                </c:pt>
                <c:pt idx="240">
                  <c:v>44071</c:v>
                </c:pt>
                <c:pt idx="241">
                  <c:v>44072</c:v>
                </c:pt>
                <c:pt idx="242">
                  <c:v>44073</c:v>
                </c:pt>
                <c:pt idx="243">
                  <c:v>44074</c:v>
                </c:pt>
                <c:pt idx="244">
                  <c:v>44075</c:v>
                </c:pt>
                <c:pt idx="245">
                  <c:v>44076</c:v>
                </c:pt>
                <c:pt idx="246">
                  <c:v>44077</c:v>
                </c:pt>
                <c:pt idx="247">
                  <c:v>44078</c:v>
                </c:pt>
                <c:pt idx="248">
                  <c:v>44079</c:v>
                </c:pt>
                <c:pt idx="249">
                  <c:v>44080</c:v>
                </c:pt>
                <c:pt idx="250">
                  <c:v>44081</c:v>
                </c:pt>
                <c:pt idx="251">
                  <c:v>44082</c:v>
                </c:pt>
                <c:pt idx="252">
                  <c:v>44083</c:v>
                </c:pt>
                <c:pt idx="253">
                  <c:v>44084</c:v>
                </c:pt>
                <c:pt idx="254">
                  <c:v>44085</c:v>
                </c:pt>
                <c:pt idx="255">
                  <c:v>44086</c:v>
                </c:pt>
                <c:pt idx="256">
                  <c:v>44087</c:v>
                </c:pt>
                <c:pt idx="257">
                  <c:v>44088</c:v>
                </c:pt>
                <c:pt idx="258">
                  <c:v>44089</c:v>
                </c:pt>
                <c:pt idx="259">
                  <c:v>44090</c:v>
                </c:pt>
                <c:pt idx="260">
                  <c:v>44091</c:v>
                </c:pt>
                <c:pt idx="261">
                  <c:v>44092</c:v>
                </c:pt>
                <c:pt idx="262">
                  <c:v>44093</c:v>
                </c:pt>
                <c:pt idx="263">
                  <c:v>44094</c:v>
                </c:pt>
                <c:pt idx="264">
                  <c:v>44095</c:v>
                </c:pt>
                <c:pt idx="265">
                  <c:v>44096</c:v>
                </c:pt>
                <c:pt idx="266">
                  <c:v>44097</c:v>
                </c:pt>
                <c:pt idx="267">
                  <c:v>44098</c:v>
                </c:pt>
                <c:pt idx="268">
                  <c:v>44099</c:v>
                </c:pt>
                <c:pt idx="269">
                  <c:v>44100</c:v>
                </c:pt>
                <c:pt idx="270">
                  <c:v>44101</c:v>
                </c:pt>
                <c:pt idx="271">
                  <c:v>44102</c:v>
                </c:pt>
                <c:pt idx="272">
                  <c:v>44103</c:v>
                </c:pt>
                <c:pt idx="273">
                  <c:v>44104</c:v>
                </c:pt>
                <c:pt idx="274">
                  <c:v>44105</c:v>
                </c:pt>
                <c:pt idx="275">
                  <c:v>44106</c:v>
                </c:pt>
                <c:pt idx="276">
                  <c:v>44107</c:v>
                </c:pt>
                <c:pt idx="277">
                  <c:v>44108</c:v>
                </c:pt>
                <c:pt idx="278">
                  <c:v>44109</c:v>
                </c:pt>
                <c:pt idx="279">
                  <c:v>44110</c:v>
                </c:pt>
                <c:pt idx="280">
                  <c:v>44111</c:v>
                </c:pt>
                <c:pt idx="281">
                  <c:v>44112</c:v>
                </c:pt>
                <c:pt idx="282">
                  <c:v>44113</c:v>
                </c:pt>
                <c:pt idx="283">
                  <c:v>44114</c:v>
                </c:pt>
                <c:pt idx="284">
                  <c:v>44115</c:v>
                </c:pt>
                <c:pt idx="285">
                  <c:v>44116</c:v>
                </c:pt>
                <c:pt idx="286">
                  <c:v>44117</c:v>
                </c:pt>
                <c:pt idx="287">
                  <c:v>44118</c:v>
                </c:pt>
                <c:pt idx="288">
                  <c:v>44119</c:v>
                </c:pt>
                <c:pt idx="289">
                  <c:v>44120</c:v>
                </c:pt>
                <c:pt idx="290">
                  <c:v>44121</c:v>
                </c:pt>
                <c:pt idx="291">
                  <c:v>44122</c:v>
                </c:pt>
                <c:pt idx="292">
                  <c:v>44123</c:v>
                </c:pt>
                <c:pt idx="293">
                  <c:v>44124</c:v>
                </c:pt>
                <c:pt idx="294">
                  <c:v>44125</c:v>
                </c:pt>
                <c:pt idx="295">
                  <c:v>44126</c:v>
                </c:pt>
                <c:pt idx="296">
                  <c:v>44127</c:v>
                </c:pt>
                <c:pt idx="297">
                  <c:v>44128</c:v>
                </c:pt>
                <c:pt idx="298">
                  <c:v>44129</c:v>
                </c:pt>
                <c:pt idx="299">
                  <c:v>44130</c:v>
                </c:pt>
                <c:pt idx="300">
                  <c:v>44131</c:v>
                </c:pt>
                <c:pt idx="301">
                  <c:v>44132</c:v>
                </c:pt>
                <c:pt idx="302">
                  <c:v>44133</c:v>
                </c:pt>
                <c:pt idx="303">
                  <c:v>44134</c:v>
                </c:pt>
                <c:pt idx="304">
                  <c:v>44135</c:v>
                </c:pt>
                <c:pt idx="305">
                  <c:v>44136</c:v>
                </c:pt>
                <c:pt idx="306">
                  <c:v>44137</c:v>
                </c:pt>
                <c:pt idx="307">
                  <c:v>44138</c:v>
                </c:pt>
                <c:pt idx="308">
                  <c:v>44139</c:v>
                </c:pt>
                <c:pt idx="309">
                  <c:v>44140</c:v>
                </c:pt>
                <c:pt idx="310">
                  <c:v>44141</c:v>
                </c:pt>
                <c:pt idx="311">
                  <c:v>44142</c:v>
                </c:pt>
                <c:pt idx="312">
                  <c:v>44143</c:v>
                </c:pt>
                <c:pt idx="313">
                  <c:v>44144</c:v>
                </c:pt>
                <c:pt idx="314">
                  <c:v>44145</c:v>
                </c:pt>
                <c:pt idx="315">
                  <c:v>44146</c:v>
                </c:pt>
                <c:pt idx="316">
                  <c:v>44147</c:v>
                </c:pt>
                <c:pt idx="317">
                  <c:v>44148</c:v>
                </c:pt>
                <c:pt idx="318">
                  <c:v>44149</c:v>
                </c:pt>
                <c:pt idx="319">
                  <c:v>44150</c:v>
                </c:pt>
                <c:pt idx="320">
                  <c:v>44151</c:v>
                </c:pt>
                <c:pt idx="321">
                  <c:v>44152</c:v>
                </c:pt>
                <c:pt idx="322">
                  <c:v>44153</c:v>
                </c:pt>
                <c:pt idx="323">
                  <c:v>44154</c:v>
                </c:pt>
                <c:pt idx="324">
                  <c:v>44155</c:v>
                </c:pt>
                <c:pt idx="325">
                  <c:v>44156</c:v>
                </c:pt>
                <c:pt idx="326">
                  <c:v>44157</c:v>
                </c:pt>
                <c:pt idx="327">
                  <c:v>44158</c:v>
                </c:pt>
                <c:pt idx="328">
                  <c:v>44159</c:v>
                </c:pt>
                <c:pt idx="329">
                  <c:v>44160</c:v>
                </c:pt>
                <c:pt idx="330">
                  <c:v>44161</c:v>
                </c:pt>
                <c:pt idx="331">
                  <c:v>44162</c:v>
                </c:pt>
                <c:pt idx="332">
                  <c:v>44163</c:v>
                </c:pt>
                <c:pt idx="333">
                  <c:v>44164</c:v>
                </c:pt>
                <c:pt idx="334">
                  <c:v>44165</c:v>
                </c:pt>
                <c:pt idx="335">
                  <c:v>44166</c:v>
                </c:pt>
                <c:pt idx="336">
                  <c:v>44167</c:v>
                </c:pt>
                <c:pt idx="337">
                  <c:v>44168</c:v>
                </c:pt>
                <c:pt idx="338">
                  <c:v>44169</c:v>
                </c:pt>
                <c:pt idx="339">
                  <c:v>44170</c:v>
                </c:pt>
                <c:pt idx="340">
                  <c:v>44171</c:v>
                </c:pt>
                <c:pt idx="341">
                  <c:v>44172</c:v>
                </c:pt>
                <c:pt idx="342">
                  <c:v>44173</c:v>
                </c:pt>
                <c:pt idx="343">
                  <c:v>44174</c:v>
                </c:pt>
                <c:pt idx="344">
                  <c:v>44175</c:v>
                </c:pt>
                <c:pt idx="345">
                  <c:v>44176</c:v>
                </c:pt>
                <c:pt idx="346">
                  <c:v>44177</c:v>
                </c:pt>
                <c:pt idx="347">
                  <c:v>44178</c:v>
                </c:pt>
                <c:pt idx="348">
                  <c:v>44179</c:v>
                </c:pt>
                <c:pt idx="349">
                  <c:v>44180</c:v>
                </c:pt>
                <c:pt idx="350">
                  <c:v>44181</c:v>
                </c:pt>
                <c:pt idx="351">
                  <c:v>44182</c:v>
                </c:pt>
                <c:pt idx="352">
                  <c:v>44183</c:v>
                </c:pt>
                <c:pt idx="353">
                  <c:v>44184</c:v>
                </c:pt>
                <c:pt idx="354">
                  <c:v>44185</c:v>
                </c:pt>
                <c:pt idx="355">
                  <c:v>44186</c:v>
                </c:pt>
                <c:pt idx="356">
                  <c:v>44187</c:v>
                </c:pt>
                <c:pt idx="357">
                  <c:v>44188</c:v>
                </c:pt>
                <c:pt idx="358">
                  <c:v>44189</c:v>
                </c:pt>
                <c:pt idx="359">
                  <c:v>44190</c:v>
                </c:pt>
                <c:pt idx="360">
                  <c:v>44191</c:v>
                </c:pt>
                <c:pt idx="361">
                  <c:v>44192</c:v>
                </c:pt>
                <c:pt idx="362">
                  <c:v>44193</c:v>
                </c:pt>
                <c:pt idx="363">
                  <c:v>44194</c:v>
                </c:pt>
                <c:pt idx="364">
                  <c:v>44195</c:v>
                </c:pt>
                <c:pt idx="365">
                  <c:v>44196</c:v>
                </c:pt>
                <c:pt idx="366">
                  <c:v>44197</c:v>
                </c:pt>
                <c:pt idx="367">
                  <c:v>44198</c:v>
                </c:pt>
                <c:pt idx="368">
                  <c:v>44199</c:v>
                </c:pt>
                <c:pt idx="369">
                  <c:v>44200</c:v>
                </c:pt>
                <c:pt idx="370">
                  <c:v>44201</c:v>
                </c:pt>
                <c:pt idx="371">
                  <c:v>44202</c:v>
                </c:pt>
                <c:pt idx="372">
                  <c:v>44203</c:v>
                </c:pt>
                <c:pt idx="373">
                  <c:v>44204</c:v>
                </c:pt>
                <c:pt idx="374">
                  <c:v>44205</c:v>
                </c:pt>
                <c:pt idx="375">
                  <c:v>44206</c:v>
                </c:pt>
                <c:pt idx="376">
                  <c:v>44207</c:v>
                </c:pt>
                <c:pt idx="377">
                  <c:v>44208</c:v>
                </c:pt>
                <c:pt idx="378">
                  <c:v>44209</c:v>
                </c:pt>
                <c:pt idx="379">
                  <c:v>44210</c:v>
                </c:pt>
                <c:pt idx="380">
                  <c:v>44211</c:v>
                </c:pt>
                <c:pt idx="381">
                  <c:v>44212</c:v>
                </c:pt>
                <c:pt idx="382">
                  <c:v>44213</c:v>
                </c:pt>
                <c:pt idx="383">
                  <c:v>44214</c:v>
                </c:pt>
                <c:pt idx="384">
                  <c:v>44215</c:v>
                </c:pt>
                <c:pt idx="385">
                  <c:v>44216</c:v>
                </c:pt>
                <c:pt idx="386">
                  <c:v>44217</c:v>
                </c:pt>
                <c:pt idx="387">
                  <c:v>44218</c:v>
                </c:pt>
                <c:pt idx="388">
                  <c:v>44219</c:v>
                </c:pt>
                <c:pt idx="389">
                  <c:v>44220</c:v>
                </c:pt>
                <c:pt idx="390">
                  <c:v>44221</c:v>
                </c:pt>
                <c:pt idx="391">
                  <c:v>44222</c:v>
                </c:pt>
                <c:pt idx="392">
                  <c:v>44223</c:v>
                </c:pt>
                <c:pt idx="393">
                  <c:v>44224</c:v>
                </c:pt>
                <c:pt idx="394">
                  <c:v>44225</c:v>
                </c:pt>
                <c:pt idx="395">
                  <c:v>44226</c:v>
                </c:pt>
                <c:pt idx="396">
                  <c:v>44227</c:v>
                </c:pt>
                <c:pt idx="397">
                  <c:v>44228</c:v>
                </c:pt>
                <c:pt idx="398">
                  <c:v>44229</c:v>
                </c:pt>
                <c:pt idx="399">
                  <c:v>44230</c:v>
                </c:pt>
                <c:pt idx="400">
                  <c:v>44231</c:v>
                </c:pt>
                <c:pt idx="401">
                  <c:v>44232</c:v>
                </c:pt>
                <c:pt idx="402">
                  <c:v>44233</c:v>
                </c:pt>
                <c:pt idx="403">
                  <c:v>44234</c:v>
                </c:pt>
                <c:pt idx="404">
                  <c:v>44235</c:v>
                </c:pt>
                <c:pt idx="405">
                  <c:v>44236</c:v>
                </c:pt>
                <c:pt idx="406">
                  <c:v>44237</c:v>
                </c:pt>
                <c:pt idx="407">
                  <c:v>44238</c:v>
                </c:pt>
                <c:pt idx="408">
                  <c:v>44239</c:v>
                </c:pt>
                <c:pt idx="409">
                  <c:v>44240</c:v>
                </c:pt>
                <c:pt idx="410">
                  <c:v>44241</c:v>
                </c:pt>
                <c:pt idx="411">
                  <c:v>44242</c:v>
                </c:pt>
                <c:pt idx="412">
                  <c:v>44243</c:v>
                </c:pt>
                <c:pt idx="413">
                  <c:v>44244</c:v>
                </c:pt>
                <c:pt idx="414">
                  <c:v>44245</c:v>
                </c:pt>
                <c:pt idx="415">
                  <c:v>44246</c:v>
                </c:pt>
                <c:pt idx="416">
                  <c:v>44247</c:v>
                </c:pt>
                <c:pt idx="417">
                  <c:v>44248</c:v>
                </c:pt>
                <c:pt idx="418">
                  <c:v>44249</c:v>
                </c:pt>
                <c:pt idx="419">
                  <c:v>44250</c:v>
                </c:pt>
                <c:pt idx="420">
                  <c:v>44251</c:v>
                </c:pt>
                <c:pt idx="421">
                  <c:v>44252</c:v>
                </c:pt>
                <c:pt idx="422">
                  <c:v>44253</c:v>
                </c:pt>
                <c:pt idx="423">
                  <c:v>44254</c:v>
                </c:pt>
                <c:pt idx="424">
                  <c:v>44255</c:v>
                </c:pt>
                <c:pt idx="425">
                  <c:v>44256</c:v>
                </c:pt>
                <c:pt idx="426">
                  <c:v>44257</c:v>
                </c:pt>
                <c:pt idx="427">
                  <c:v>44258</c:v>
                </c:pt>
                <c:pt idx="428">
                  <c:v>44259</c:v>
                </c:pt>
                <c:pt idx="429">
                  <c:v>44260</c:v>
                </c:pt>
                <c:pt idx="430">
                  <c:v>44261</c:v>
                </c:pt>
                <c:pt idx="431">
                  <c:v>44262</c:v>
                </c:pt>
                <c:pt idx="432">
                  <c:v>44263</c:v>
                </c:pt>
                <c:pt idx="433">
                  <c:v>44264</c:v>
                </c:pt>
                <c:pt idx="434">
                  <c:v>44265</c:v>
                </c:pt>
                <c:pt idx="435">
                  <c:v>44266</c:v>
                </c:pt>
                <c:pt idx="436">
                  <c:v>44267</c:v>
                </c:pt>
                <c:pt idx="437">
                  <c:v>44268</c:v>
                </c:pt>
                <c:pt idx="438">
                  <c:v>44269</c:v>
                </c:pt>
                <c:pt idx="439">
                  <c:v>44270</c:v>
                </c:pt>
                <c:pt idx="440">
                  <c:v>44271</c:v>
                </c:pt>
                <c:pt idx="441">
                  <c:v>44272</c:v>
                </c:pt>
                <c:pt idx="442">
                  <c:v>44273</c:v>
                </c:pt>
                <c:pt idx="443">
                  <c:v>44274</c:v>
                </c:pt>
                <c:pt idx="444">
                  <c:v>44275</c:v>
                </c:pt>
                <c:pt idx="445">
                  <c:v>44276</c:v>
                </c:pt>
                <c:pt idx="446">
                  <c:v>44277</c:v>
                </c:pt>
                <c:pt idx="447">
                  <c:v>44278</c:v>
                </c:pt>
                <c:pt idx="448">
                  <c:v>44279</c:v>
                </c:pt>
                <c:pt idx="449">
                  <c:v>44280</c:v>
                </c:pt>
                <c:pt idx="450">
                  <c:v>44281</c:v>
                </c:pt>
                <c:pt idx="451">
                  <c:v>44282</c:v>
                </c:pt>
                <c:pt idx="452">
                  <c:v>44283</c:v>
                </c:pt>
                <c:pt idx="453">
                  <c:v>44284</c:v>
                </c:pt>
                <c:pt idx="454">
                  <c:v>44285</c:v>
                </c:pt>
                <c:pt idx="455">
                  <c:v>44286</c:v>
                </c:pt>
                <c:pt idx="456">
                  <c:v>44287</c:v>
                </c:pt>
                <c:pt idx="457">
                  <c:v>44288</c:v>
                </c:pt>
                <c:pt idx="458">
                  <c:v>44289</c:v>
                </c:pt>
                <c:pt idx="459">
                  <c:v>44290</c:v>
                </c:pt>
                <c:pt idx="460">
                  <c:v>44291</c:v>
                </c:pt>
                <c:pt idx="461">
                  <c:v>44292</c:v>
                </c:pt>
                <c:pt idx="462">
                  <c:v>44293</c:v>
                </c:pt>
                <c:pt idx="463">
                  <c:v>44294</c:v>
                </c:pt>
                <c:pt idx="464">
                  <c:v>44295</c:v>
                </c:pt>
                <c:pt idx="465">
                  <c:v>44296</c:v>
                </c:pt>
                <c:pt idx="466">
                  <c:v>44297</c:v>
                </c:pt>
                <c:pt idx="467">
                  <c:v>44298</c:v>
                </c:pt>
                <c:pt idx="468">
                  <c:v>44299</c:v>
                </c:pt>
                <c:pt idx="469">
                  <c:v>44300</c:v>
                </c:pt>
                <c:pt idx="470">
                  <c:v>44301</c:v>
                </c:pt>
                <c:pt idx="471">
                  <c:v>44302</c:v>
                </c:pt>
                <c:pt idx="472">
                  <c:v>44303</c:v>
                </c:pt>
                <c:pt idx="473">
                  <c:v>44304</c:v>
                </c:pt>
                <c:pt idx="474">
                  <c:v>44305</c:v>
                </c:pt>
                <c:pt idx="475">
                  <c:v>44306</c:v>
                </c:pt>
                <c:pt idx="476">
                  <c:v>44307</c:v>
                </c:pt>
                <c:pt idx="477">
                  <c:v>44308</c:v>
                </c:pt>
                <c:pt idx="478">
                  <c:v>44309</c:v>
                </c:pt>
                <c:pt idx="479">
                  <c:v>44310</c:v>
                </c:pt>
                <c:pt idx="480">
                  <c:v>44311</c:v>
                </c:pt>
                <c:pt idx="481">
                  <c:v>44312</c:v>
                </c:pt>
                <c:pt idx="482">
                  <c:v>44313</c:v>
                </c:pt>
                <c:pt idx="483">
                  <c:v>44314</c:v>
                </c:pt>
                <c:pt idx="484">
                  <c:v>44315</c:v>
                </c:pt>
                <c:pt idx="485">
                  <c:v>44316</c:v>
                </c:pt>
                <c:pt idx="486">
                  <c:v>44317</c:v>
                </c:pt>
                <c:pt idx="487">
                  <c:v>44318</c:v>
                </c:pt>
                <c:pt idx="488">
                  <c:v>44319</c:v>
                </c:pt>
                <c:pt idx="489">
                  <c:v>44320</c:v>
                </c:pt>
                <c:pt idx="490">
                  <c:v>44321</c:v>
                </c:pt>
                <c:pt idx="491">
                  <c:v>44322</c:v>
                </c:pt>
                <c:pt idx="492">
                  <c:v>44323</c:v>
                </c:pt>
                <c:pt idx="493">
                  <c:v>44324</c:v>
                </c:pt>
                <c:pt idx="494">
                  <c:v>44325</c:v>
                </c:pt>
                <c:pt idx="495">
                  <c:v>44326</c:v>
                </c:pt>
                <c:pt idx="496">
                  <c:v>44327</c:v>
                </c:pt>
                <c:pt idx="497">
                  <c:v>44328</c:v>
                </c:pt>
                <c:pt idx="498">
                  <c:v>44329</c:v>
                </c:pt>
                <c:pt idx="499">
                  <c:v>44330</c:v>
                </c:pt>
                <c:pt idx="500">
                  <c:v>44331</c:v>
                </c:pt>
                <c:pt idx="501">
                  <c:v>44332</c:v>
                </c:pt>
                <c:pt idx="502">
                  <c:v>44333</c:v>
                </c:pt>
                <c:pt idx="503">
                  <c:v>44334</c:v>
                </c:pt>
                <c:pt idx="504">
                  <c:v>44335</c:v>
                </c:pt>
                <c:pt idx="505">
                  <c:v>44336</c:v>
                </c:pt>
                <c:pt idx="506">
                  <c:v>44337</c:v>
                </c:pt>
                <c:pt idx="507">
                  <c:v>44338</c:v>
                </c:pt>
                <c:pt idx="508">
                  <c:v>44339</c:v>
                </c:pt>
                <c:pt idx="509">
                  <c:v>44340</c:v>
                </c:pt>
                <c:pt idx="510">
                  <c:v>44341</c:v>
                </c:pt>
                <c:pt idx="511">
                  <c:v>44342</c:v>
                </c:pt>
                <c:pt idx="512">
                  <c:v>44343</c:v>
                </c:pt>
                <c:pt idx="513">
                  <c:v>44344</c:v>
                </c:pt>
                <c:pt idx="514">
                  <c:v>44345</c:v>
                </c:pt>
                <c:pt idx="515">
                  <c:v>44346</c:v>
                </c:pt>
                <c:pt idx="516">
                  <c:v>44347</c:v>
                </c:pt>
                <c:pt idx="517">
                  <c:v>44348</c:v>
                </c:pt>
                <c:pt idx="518">
                  <c:v>44349</c:v>
                </c:pt>
                <c:pt idx="519">
                  <c:v>44350</c:v>
                </c:pt>
                <c:pt idx="520">
                  <c:v>44351</c:v>
                </c:pt>
                <c:pt idx="521">
                  <c:v>44352</c:v>
                </c:pt>
                <c:pt idx="522">
                  <c:v>44353</c:v>
                </c:pt>
                <c:pt idx="523">
                  <c:v>44354</c:v>
                </c:pt>
                <c:pt idx="524">
                  <c:v>44355</c:v>
                </c:pt>
                <c:pt idx="525">
                  <c:v>44356</c:v>
                </c:pt>
                <c:pt idx="526">
                  <c:v>44357</c:v>
                </c:pt>
                <c:pt idx="527">
                  <c:v>44358</c:v>
                </c:pt>
                <c:pt idx="528">
                  <c:v>44359</c:v>
                </c:pt>
                <c:pt idx="529">
                  <c:v>44360</c:v>
                </c:pt>
                <c:pt idx="530">
                  <c:v>44361</c:v>
                </c:pt>
                <c:pt idx="531">
                  <c:v>44362</c:v>
                </c:pt>
                <c:pt idx="532">
                  <c:v>44363</c:v>
                </c:pt>
                <c:pt idx="533">
                  <c:v>44364</c:v>
                </c:pt>
                <c:pt idx="534">
                  <c:v>44365</c:v>
                </c:pt>
                <c:pt idx="535">
                  <c:v>44366</c:v>
                </c:pt>
                <c:pt idx="536">
                  <c:v>44367</c:v>
                </c:pt>
                <c:pt idx="537">
                  <c:v>44368</c:v>
                </c:pt>
                <c:pt idx="538">
                  <c:v>44369</c:v>
                </c:pt>
                <c:pt idx="539">
                  <c:v>44370</c:v>
                </c:pt>
                <c:pt idx="540">
                  <c:v>44371</c:v>
                </c:pt>
                <c:pt idx="541">
                  <c:v>44372</c:v>
                </c:pt>
                <c:pt idx="542">
                  <c:v>44373</c:v>
                </c:pt>
                <c:pt idx="543">
                  <c:v>44374</c:v>
                </c:pt>
                <c:pt idx="544">
                  <c:v>44375</c:v>
                </c:pt>
                <c:pt idx="545">
                  <c:v>44376</c:v>
                </c:pt>
              </c:numCache>
            </c:numRef>
          </c:cat>
          <c:val>
            <c:numRef>
              <c:f>Sheet3!$CW$3:$CW$548</c:f>
              <c:numCache>
                <c:formatCode>General</c:formatCode>
                <c:ptCount val="546"/>
                <c:pt idx="420">
                  <c:v>1200</c:v>
                </c:pt>
                <c:pt idx="421">
                  <c:v>1200</c:v>
                </c:pt>
                <c:pt idx="422">
                  <c:v>1200</c:v>
                </c:pt>
                <c:pt idx="423">
                  <c:v>1200</c:v>
                </c:pt>
                <c:pt idx="424">
                  <c:v>1200</c:v>
                </c:pt>
                <c:pt idx="425">
                  <c:v>1200</c:v>
                </c:pt>
                <c:pt idx="426">
                  <c:v>1200</c:v>
                </c:pt>
                <c:pt idx="427">
                  <c:v>1200</c:v>
                </c:pt>
                <c:pt idx="428">
                  <c:v>1200</c:v>
                </c:pt>
                <c:pt idx="429">
                  <c:v>1200</c:v>
                </c:pt>
                <c:pt idx="430">
                  <c:v>1200</c:v>
                </c:pt>
                <c:pt idx="431">
                  <c:v>1200</c:v>
                </c:pt>
                <c:pt idx="432">
                  <c:v>1200</c:v>
                </c:pt>
                <c:pt idx="433">
                  <c:v>1200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63-9CC8-4140-B968-02DA341257F4}"/>
            </c:ext>
          </c:extLst>
        </c:ser>
        <c:ser>
          <c:idx val="100"/>
          <c:order val="100"/>
          <c:tx>
            <c:strRef>
              <c:f>Sheet3!$CX$2</c:f>
              <c:strCache>
                <c:ptCount val="1"/>
                <c:pt idx="0">
                  <c:v>元素创升记</c:v>
                </c:pt>
              </c:strCache>
            </c:strRef>
          </c:tx>
          <c:spPr>
            <a:ln w="28575" cap="rnd">
              <a:solidFill>
                <a:schemeClr val="accent5">
                  <a:lumMod val="7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Sheet3!$A$3:$A$548</c:f>
              <c:numCache>
                <c:formatCode>m/d/yyyy</c:formatCode>
                <c:ptCount val="546"/>
                <c:pt idx="0">
                  <c:v>43831</c:v>
                </c:pt>
                <c:pt idx="1">
                  <c:v>43832</c:v>
                </c:pt>
                <c:pt idx="2">
                  <c:v>43833</c:v>
                </c:pt>
                <c:pt idx="3">
                  <c:v>43834</c:v>
                </c:pt>
                <c:pt idx="4">
                  <c:v>43835</c:v>
                </c:pt>
                <c:pt idx="5">
                  <c:v>43836</c:v>
                </c:pt>
                <c:pt idx="6">
                  <c:v>43837</c:v>
                </c:pt>
                <c:pt idx="7">
                  <c:v>43838</c:v>
                </c:pt>
                <c:pt idx="8">
                  <c:v>43839</c:v>
                </c:pt>
                <c:pt idx="9">
                  <c:v>43840</c:v>
                </c:pt>
                <c:pt idx="10">
                  <c:v>43841</c:v>
                </c:pt>
                <c:pt idx="11">
                  <c:v>43842</c:v>
                </c:pt>
                <c:pt idx="12">
                  <c:v>43843</c:v>
                </c:pt>
                <c:pt idx="13">
                  <c:v>43844</c:v>
                </c:pt>
                <c:pt idx="14">
                  <c:v>43845</c:v>
                </c:pt>
                <c:pt idx="15">
                  <c:v>43846</c:v>
                </c:pt>
                <c:pt idx="16">
                  <c:v>43847</c:v>
                </c:pt>
                <c:pt idx="17">
                  <c:v>43848</c:v>
                </c:pt>
                <c:pt idx="18">
                  <c:v>43849</c:v>
                </c:pt>
                <c:pt idx="19">
                  <c:v>43850</c:v>
                </c:pt>
                <c:pt idx="20">
                  <c:v>43851</c:v>
                </c:pt>
                <c:pt idx="21">
                  <c:v>43852</c:v>
                </c:pt>
                <c:pt idx="22">
                  <c:v>43853</c:v>
                </c:pt>
                <c:pt idx="23">
                  <c:v>43854</c:v>
                </c:pt>
                <c:pt idx="24">
                  <c:v>43855</c:v>
                </c:pt>
                <c:pt idx="25">
                  <c:v>43856</c:v>
                </c:pt>
                <c:pt idx="26">
                  <c:v>43857</c:v>
                </c:pt>
                <c:pt idx="27">
                  <c:v>43858</c:v>
                </c:pt>
                <c:pt idx="28">
                  <c:v>43859</c:v>
                </c:pt>
                <c:pt idx="29">
                  <c:v>43860</c:v>
                </c:pt>
                <c:pt idx="30">
                  <c:v>43861</c:v>
                </c:pt>
                <c:pt idx="31">
                  <c:v>43862</c:v>
                </c:pt>
                <c:pt idx="32">
                  <c:v>43863</c:v>
                </c:pt>
                <c:pt idx="33">
                  <c:v>43864</c:v>
                </c:pt>
                <c:pt idx="34">
                  <c:v>43865</c:v>
                </c:pt>
                <c:pt idx="35">
                  <c:v>43866</c:v>
                </c:pt>
                <c:pt idx="36">
                  <c:v>43867</c:v>
                </c:pt>
                <c:pt idx="37">
                  <c:v>43868</c:v>
                </c:pt>
                <c:pt idx="38">
                  <c:v>43869</c:v>
                </c:pt>
                <c:pt idx="39">
                  <c:v>43870</c:v>
                </c:pt>
                <c:pt idx="40">
                  <c:v>43871</c:v>
                </c:pt>
                <c:pt idx="41">
                  <c:v>43872</c:v>
                </c:pt>
                <c:pt idx="42">
                  <c:v>43873</c:v>
                </c:pt>
                <c:pt idx="43">
                  <c:v>43874</c:v>
                </c:pt>
                <c:pt idx="44">
                  <c:v>43875</c:v>
                </c:pt>
                <c:pt idx="45">
                  <c:v>43876</c:v>
                </c:pt>
                <c:pt idx="46">
                  <c:v>43877</c:v>
                </c:pt>
                <c:pt idx="47">
                  <c:v>43878</c:v>
                </c:pt>
                <c:pt idx="48">
                  <c:v>43879</c:v>
                </c:pt>
                <c:pt idx="49">
                  <c:v>43880</c:v>
                </c:pt>
                <c:pt idx="50">
                  <c:v>43881</c:v>
                </c:pt>
                <c:pt idx="51">
                  <c:v>43882</c:v>
                </c:pt>
                <c:pt idx="52">
                  <c:v>43883</c:v>
                </c:pt>
                <c:pt idx="53">
                  <c:v>43884</c:v>
                </c:pt>
                <c:pt idx="54">
                  <c:v>43885</c:v>
                </c:pt>
                <c:pt idx="55">
                  <c:v>43886</c:v>
                </c:pt>
                <c:pt idx="56">
                  <c:v>43887</c:v>
                </c:pt>
                <c:pt idx="57">
                  <c:v>43888</c:v>
                </c:pt>
                <c:pt idx="58">
                  <c:v>43889</c:v>
                </c:pt>
                <c:pt idx="59">
                  <c:v>43890</c:v>
                </c:pt>
                <c:pt idx="60">
                  <c:v>43891</c:v>
                </c:pt>
                <c:pt idx="61">
                  <c:v>43892</c:v>
                </c:pt>
                <c:pt idx="62">
                  <c:v>43893</c:v>
                </c:pt>
                <c:pt idx="63">
                  <c:v>43894</c:v>
                </c:pt>
                <c:pt idx="64">
                  <c:v>43895</c:v>
                </c:pt>
                <c:pt idx="65">
                  <c:v>43896</c:v>
                </c:pt>
                <c:pt idx="66">
                  <c:v>43897</c:v>
                </c:pt>
                <c:pt idx="67">
                  <c:v>43898</c:v>
                </c:pt>
                <c:pt idx="68">
                  <c:v>43899</c:v>
                </c:pt>
                <c:pt idx="69">
                  <c:v>43900</c:v>
                </c:pt>
                <c:pt idx="70">
                  <c:v>43901</c:v>
                </c:pt>
                <c:pt idx="71">
                  <c:v>43902</c:v>
                </c:pt>
                <c:pt idx="72">
                  <c:v>43903</c:v>
                </c:pt>
                <c:pt idx="73">
                  <c:v>43904</c:v>
                </c:pt>
                <c:pt idx="74">
                  <c:v>43905</c:v>
                </c:pt>
                <c:pt idx="75">
                  <c:v>43906</c:v>
                </c:pt>
                <c:pt idx="76">
                  <c:v>43907</c:v>
                </c:pt>
                <c:pt idx="77">
                  <c:v>43908</c:v>
                </c:pt>
                <c:pt idx="78">
                  <c:v>43909</c:v>
                </c:pt>
                <c:pt idx="79">
                  <c:v>43910</c:v>
                </c:pt>
                <c:pt idx="80">
                  <c:v>43911</c:v>
                </c:pt>
                <c:pt idx="81">
                  <c:v>43912</c:v>
                </c:pt>
                <c:pt idx="82">
                  <c:v>43913</c:v>
                </c:pt>
                <c:pt idx="83">
                  <c:v>43914</c:v>
                </c:pt>
                <c:pt idx="84">
                  <c:v>43915</c:v>
                </c:pt>
                <c:pt idx="85">
                  <c:v>43916</c:v>
                </c:pt>
                <c:pt idx="86">
                  <c:v>43917</c:v>
                </c:pt>
                <c:pt idx="87">
                  <c:v>43918</c:v>
                </c:pt>
                <c:pt idx="88">
                  <c:v>43919</c:v>
                </c:pt>
                <c:pt idx="89">
                  <c:v>43920</c:v>
                </c:pt>
                <c:pt idx="90">
                  <c:v>43921</c:v>
                </c:pt>
                <c:pt idx="91">
                  <c:v>43922</c:v>
                </c:pt>
                <c:pt idx="92">
                  <c:v>43923</c:v>
                </c:pt>
                <c:pt idx="93">
                  <c:v>43924</c:v>
                </c:pt>
                <c:pt idx="94">
                  <c:v>43925</c:v>
                </c:pt>
                <c:pt idx="95">
                  <c:v>43926</c:v>
                </c:pt>
                <c:pt idx="96">
                  <c:v>43927</c:v>
                </c:pt>
                <c:pt idx="97">
                  <c:v>43928</c:v>
                </c:pt>
                <c:pt idx="98">
                  <c:v>43929</c:v>
                </c:pt>
                <c:pt idx="99">
                  <c:v>43930</c:v>
                </c:pt>
                <c:pt idx="100">
                  <c:v>43931</c:v>
                </c:pt>
                <c:pt idx="101">
                  <c:v>43932</c:v>
                </c:pt>
                <c:pt idx="102">
                  <c:v>43933</c:v>
                </c:pt>
                <c:pt idx="103">
                  <c:v>43934</c:v>
                </c:pt>
                <c:pt idx="104">
                  <c:v>43935</c:v>
                </c:pt>
                <c:pt idx="105">
                  <c:v>43936</c:v>
                </c:pt>
                <c:pt idx="106">
                  <c:v>43937</c:v>
                </c:pt>
                <c:pt idx="107">
                  <c:v>43938</c:v>
                </c:pt>
                <c:pt idx="108">
                  <c:v>43939</c:v>
                </c:pt>
                <c:pt idx="109">
                  <c:v>43940</c:v>
                </c:pt>
                <c:pt idx="110">
                  <c:v>43941</c:v>
                </c:pt>
                <c:pt idx="111">
                  <c:v>43942</c:v>
                </c:pt>
                <c:pt idx="112">
                  <c:v>43943</c:v>
                </c:pt>
                <c:pt idx="113">
                  <c:v>43944</c:v>
                </c:pt>
                <c:pt idx="114">
                  <c:v>43945</c:v>
                </c:pt>
                <c:pt idx="115">
                  <c:v>43946</c:v>
                </c:pt>
                <c:pt idx="116">
                  <c:v>43947</c:v>
                </c:pt>
                <c:pt idx="117">
                  <c:v>43948</c:v>
                </c:pt>
                <c:pt idx="118">
                  <c:v>43949</c:v>
                </c:pt>
                <c:pt idx="119">
                  <c:v>43950</c:v>
                </c:pt>
                <c:pt idx="120">
                  <c:v>43951</c:v>
                </c:pt>
                <c:pt idx="121">
                  <c:v>43952</c:v>
                </c:pt>
                <c:pt idx="122">
                  <c:v>43953</c:v>
                </c:pt>
                <c:pt idx="123">
                  <c:v>43954</c:v>
                </c:pt>
                <c:pt idx="124">
                  <c:v>43955</c:v>
                </c:pt>
                <c:pt idx="125">
                  <c:v>43956</c:v>
                </c:pt>
                <c:pt idx="126">
                  <c:v>43957</c:v>
                </c:pt>
                <c:pt idx="127">
                  <c:v>43958</c:v>
                </c:pt>
                <c:pt idx="128">
                  <c:v>43959</c:v>
                </c:pt>
                <c:pt idx="129">
                  <c:v>43960</c:v>
                </c:pt>
                <c:pt idx="130">
                  <c:v>43961</c:v>
                </c:pt>
                <c:pt idx="131">
                  <c:v>43962</c:v>
                </c:pt>
                <c:pt idx="132">
                  <c:v>43963</c:v>
                </c:pt>
                <c:pt idx="133">
                  <c:v>43964</c:v>
                </c:pt>
                <c:pt idx="134">
                  <c:v>43965</c:v>
                </c:pt>
                <c:pt idx="135">
                  <c:v>43966</c:v>
                </c:pt>
                <c:pt idx="136">
                  <c:v>43967</c:v>
                </c:pt>
                <c:pt idx="137">
                  <c:v>43968</c:v>
                </c:pt>
                <c:pt idx="138">
                  <c:v>43969</c:v>
                </c:pt>
                <c:pt idx="139">
                  <c:v>43970</c:v>
                </c:pt>
                <c:pt idx="140">
                  <c:v>43971</c:v>
                </c:pt>
                <c:pt idx="141">
                  <c:v>43972</c:v>
                </c:pt>
                <c:pt idx="142">
                  <c:v>43973</c:v>
                </c:pt>
                <c:pt idx="143">
                  <c:v>43974</c:v>
                </c:pt>
                <c:pt idx="144">
                  <c:v>43975</c:v>
                </c:pt>
                <c:pt idx="145">
                  <c:v>43976</c:v>
                </c:pt>
                <c:pt idx="146">
                  <c:v>43977</c:v>
                </c:pt>
                <c:pt idx="147">
                  <c:v>43978</c:v>
                </c:pt>
                <c:pt idx="148">
                  <c:v>43979</c:v>
                </c:pt>
                <c:pt idx="149">
                  <c:v>43980</c:v>
                </c:pt>
                <c:pt idx="150">
                  <c:v>43981</c:v>
                </c:pt>
                <c:pt idx="151">
                  <c:v>43982</c:v>
                </c:pt>
                <c:pt idx="152">
                  <c:v>43983</c:v>
                </c:pt>
                <c:pt idx="153">
                  <c:v>43984</c:v>
                </c:pt>
                <c:pt idx="154">
                  <c:v>43985</c:v>
                </c:pt>
                <c:pt idx="155">
                  <c:v>43986</c:v>
                </c:pt>
                <c:pt idx="156">
                  <c:v>43987</c:v>
                </c:pt>
                <c:pt idx="157">
                  <c:v>43988</c:v>
                </c:pt>
                <c:pt idx="158">
                  <c:v>43989</c:v>
                </c:pt>
                <c:pt idx="159">
                  <c:v>43990</c:v>
                </c:pt>
                <c:pt idx="160">
                  <c:v>43991</c:v>
                </c:pt>
                <c:pt idx="161">
                  <c:v>43992</c:v>
                </c:pt>
                <c:pt idx="162">
                  <c:v>43993</c:v>
                </c:pt>
                <c:pt idx="163">
                  <c:v>43994</c:v>
                </c:pt>
                <c:pt idx="164">
                  <c:v>43995</c:v>
                </c:pt>
                <c:pt idx="165">
                  <c:v>43996</c:v>
                </c:pt>
                <c:pt idx="166">
                  <c:v>43997</c:v>
                </c:pt>
                <c:pt idx="167">
                  <c:v>43998</c:v>
                </c:pt>
                <c:pt idx="168">
                  <c:v>43999</c:v>
                </c:pt>
                <c:pt idx="169">
                  <c:v>44000</c:v>
                </c:pt>
                <c:pt idx="170">
                  <c:v>44001</c:v>
                </c:pt>
                <c:pt idx="171">
                  <c:v>44002</c:v>
                </c:pt>
                <c:pt idx="172">
                  <c:v>44003</c:v>
                </c:pt>
                <c:pt idx="173">
                  <c:v>44004</c:v>
                </c:pt>
                <c:pt idx="174">
                  <c:v>44005</c:v>
                </c:pt>
                <c:pt idx="175">
                  <c:v>44006</c:v>
                </c:pt>
                <c:pt idx="176">
                  <c:v>44007</c:v>
                </c:pt>
                <c:pt idx="177">
                  <c:v>44008</c:v>
                </c:pt>
                <c:pt idx="178">
                  <c:v>44009</c:v>
                </c:pt>
                <c:pt idx="179">
                  <c:v>44010</c:v>
                </c:pt>
                <c:pt idx="180">
                  <c:v>44011</c:v>
                </c:pt>
                <c:pt idx="181">
                  <c:v>44012</c:v>
                </c:pt>
                <c:pt idx="182">
                  <c:v>44013</c:v>
                </c:pt>
                <c:pt idx="183">
                  <c:v>44014</c:v>
                </c:pt>
                <c:pt idx="184">
                  <c:v>44015</c:v>
                </c:pt>
                <c:pt idx="185">
                  <c:v>44016</c:v>
                </c:pt>
                <c:pt idx="186">
                  <c:v>44017</c:v>
                </c:pt>
                <c:pt idx="187">
                  <c:v>44018</c:v>
                </c:pt>
                <c:pt idx="188">
                  <c:v>44019</c:v>
                </c:pt>
                <c:pt idx="189">
                  <c:v>44020</c:v>
                </c:pt>
                <c:pt idx="190">
                  <c:v>44021</c:v>
                </c:pt>
                <c:pt idx="191">
                  <c:v>44022</c:v>
                </c:pt>
                <c:pt idx="192">
                  <c:v>44023</c:v>
                </c:pt>
                <c:pt idx="193">
                  <c:v>44024</c:v>
                </c:pt>
                <c:pt idx="194">
                  <c:v>44025</c:v>
                </c:pt>
                <c:pt idx="195">
                  <c:v>44026</c:v>
                </c:pt>
                <c:pt idx="196">
                  <c:v>44027</c:v>
                </c:pt>
                <c:pt idx="197">
                  <c:v>44028</c:v>
                </c:pt>
                <c:pt idx="198">
                  <c:v>44029</c:v>
                </c:pt>
                <c:pt idx="199">
                  <c:v>44030</c:v>
                </c:pt>
                <c:pt idx="200">
                  <c:v>44031</c:v>
                </c:pt>
                <c:pt idx="201">
                  <c:v>44032</c:v>
                </c:pt>
                <c:pt idx="202">
                  <c:v>44033</c:v>
                </c:pt>
                <c:pt idx="203">
                  <c:v>44034</c:v>
                </c:pt>
                <c:pt idx="204">
                  <c:v>44035</c:v>
                </c:pt>
                <c:pt idx="205">
                  <c:v>44036</c:v>
                </c:pt>
                <c:pt idx="206">
                  <c:v>44037</c:v>
                </c:pt>
                <c:pt idx="207">
                  <c:v>44038</c:v>
                </c:pt>
                <c:pt idx="208">
                  <c:v>44039</c:v>
                </c:pt>
                <c:pt idx="209">
                  <c:v>44040</c:v>
                </c:pt>
                <c:pt idx="210">
                  <c:v>44041</c:v>
                </c:pt>
                <c:pt idx="211">
                  <c:v>44042</c:v>
                </c:pt>
                <c:pt idx="212">
                  <c:v>44043</c:v>
                </c:pt>
                <c:pt idx="213">
                  <c:v>44044</c:v>
                </c:pt>
                <c:pt idx="214">
                  <c:v>44045</c:v>
                </c:pt>
                <c:pt idx="215">
                  <c:v>44046</c:v>
                </c:pt>
                <c:pt idx="216">
                  <c:v>44047</c:v>
                </c:pt>
                <c:pt idx="217">
                  <c:v>44048</c:v>
                </c:pt>
                <c:pt idx="218">
                  <c:v>44049</c:v>
                </c:pt>
                <c:pt idx="219">
                  <c:v>44050</c:v>
                </c:pt>
                <c:pt idx="220">
                  <c:v>44051</c:v>
                </c:pt>
                <c:pt idx="221">
                  <c:v>44052</c:v>
                </c:pt>
                <c:pt idx="222">
                  <c:v>44053</c:v>
                </c:pt>
                <c:pt idx="223">
                  <c:v>44054</c:v>
                </c:pt>
                <c:pt idx="224">
                  <c:v>44055</c:v>
                </c:pt>
                <c:pt idx="225">
                  <c:v>44056</c:v>
                </c:pt>
                <c:pt idx="226">
                  <c:v>44057</c:v>
                </c:pt>
                <c:pt idx="227">
                  <c:v>44058</c:v>
                </c:pt>
                <c:pt idx="228">
                  <c:v>44059</c:v>
                </c:pt>
                <c:pt idx="229">
                  <c:v>44060</c:v>
                </c:pt>
                <c:pt idx="230">
                  <c:v>44061</c:v>
                </c:pt>
                <c:pt idx="231">
                  <c:v>44062</c:v>
                </c:pt>
                <c:pt idx="232">
                  <c:v>44063</c:v>
                </c:pt>
                <c:pt idx="233">
                  <c:v>44064</c:v>
                </c:pt>
                <c:pt idx="234">
                  <c:v>44065</c:v>
                </c:pt>
                <c:pt idx="235">
                  <c:v>44066</c:v>
                </c:pt>
                <c:pt idx="236">
                  <c:v>44067</c:v>
                </c:pt>
                <c:pt idx="237">
                  <c:v>44068</c:v>
                </c:pt>
                <c:pt idx="238">
                  <c:v>44069</c:v>
                </c:pt>
                <c:pt idx="239">
                  <c:v>44070</c:v>
                </c:pt>
                <c:pt idx="240">
                  <c:v>44071</c:v>
                </c:pt>
                <c:pt idx="241">
                  <c:v>44072</c:v>
                </c:pt>
                <c:pt idx="242">
                  <c:v>44073</c:v>
                </c:pt>
                <c:pt idx="243">
                  <c:v>44074</c:v>
                </c:pt>
                <c:pt idx="244">
                  <c:v>44075</c:v>
                </c:pt>
                <c:pt idx="245">
                  <c:v>44076</c:v>
                </c:pt>
                <c:pt idx="246">
                  <c:v>44077</c:v>
                </c:pt>
                <c:pt idx="247">
                  <c:v>44078</c:v>
                </c:pt>
                <c:pt idx="248">
                  <c:v>44079</c:v>
                </c:pt>
                <c:pt idx="249">
                  <c:v>44080</c:v>
                </c:pt>
                <c:pt idx="250">
                  <c:v>44081</c:v>
                </c:pt>
                <c:pt idx="251">
                  <c:v>44082</c:v>
                </c:pt>
                <c:pt idx="252">
                  <c:v>44083</c:v>
                </c:pt>
                <c:pt idx="253">
                  <c:v>44084</c:v>
                </c:pt>
                <c:pt idx="254">
                  <c:v>44085</c:v>
                </c:pt>
                <c:pt idx="255">
                  <c:v>44086</c:v>
                </c:pt>
                <c:pt idx="256">
                  <c:v>44087</c:v>
                </c:pt>
                <c:pt idx="257">
                  <c:v>44088</c:v>
                </c:pt>
                <c:pt idx="258">
                  <c:v>44089</c:v>
                </c:pt>
                <c:pt idx="259">
                  <c:v>44090</c:v>
                </c:pt>
                <c:pt idx="260">
                  <c:v>44091</c:v>
                </c:pt>
                <c:pt idx="261">
                  <c:v>44092</c:v>
                </c:pt>
                <c:pt idx="262">
                  <c:v>44093</c:v>
                </c:pt>
                <c:pt idx="263">
                  <c:v>44094</c:v>
                </c:pt>
                <c:pt idx="264">
                  <c:v>44095</c:v>
                </c:pt>
                <c:pt idx="265">
                  <c:v>44096</c:v>
                </c:pt>
                <c:pt idx="266">
                  <c:v>44097</c:v>
                </c:pt>
                <c:pt idx="267">
                  <c:v>44098</c:v>
                </c:pt>
                <c:pt idx="268">
                  <c:v>44099</c:v>
                </c:pt>
                <c:pt idx="269">
                  <c:v>44100</c:v>
                </c:pt>
                <c:pt idx="270">
                  <c:v>44101</c:v>
                </c:pt>
                <c:pt idx="271">
                  <c:v>44102</c:v>
                </c:pt>
                <c:pt idx="272">
                  <c:v>44103</c:v>
                </c:pt>
                <c:pt idx="273">
                  <c:v>44104</c:v>
                </c:pt>
                <c:pt idx="274">
                  <c:v>44105</c:v>
                </c:pt>
                <c:pt idx="275">
                  <c:v>44106</c:v>
                </c:pt>
                <c:pt idx="276">
                  <c:v>44107</c:v>
                </c:pt>
                <c:pt idx="277">
                  <c:v>44108</c:v>
                </c:pt>
                <c:pt idx="278">
                  <c:v>44109</c:v>
                </c:pt>
                <c:pt idx="279">
                  <c:v>44110</c:v>
                </c:pt>
                <c:pt idx="280">
                  <c:v>44111</c:v>
                </c:pt>
                <c:pt idx="281">
                  <c:v>44112</c:v>
                </c:pt>
                <c:pt idx="282">
                  <c:v>44113</c:v>
                </c:pt>
                <c:pt idx="283">
                  <c:v>44114</c:v>
                </c:pt>
                <c:pt idx="284">
                  <c:v>44115</c:v>
                </c:pt>
                <c:pt idx="285">
                  <c:v>44116</c:v>
                </c:pt>
                <c:pt idx="286">
                  <c:v>44117</c:v>
                </c:pt>
                <c:pt idx="287">
                  <c:v>44118</c:v>
                </c:pt>
                <c:pt idx="288">
                  <c:v>44119</c:v>
                </c:pt>
                <c:pt idx="289">
                  <c:v>44120</c:v>
                </c:pt>
                <c:pt idx="290">
                  <c:v>44121</c:v>
                </c:pt>
                <c:pt idx="291">
                  <c:v>44122</c:v>
                </c:pt>
                <c:pt idx="292">
                  <c:v>44123</c:v>
                </c:pt>
                <c:pt idx="293">
                  <c:v>44124</c:v>
                </c:pt>
                <c:pt idx="294">
                  <c:v>44125</c:v>
                </c:pt>
                <c:pt idx="295">
                  <c:v>44126</c:v>
                </c:pt>
                <c:pt idx="296">
                  <c:v>44127</c:v>
                </c:pt>
                <c:pt idx="297">
                  <c:v>44128</c:v>
                </c:pt>
                <c:pt idx="298">
                  <c:v>44129</c:v>
                </c:pt>
                <c:pt idx="299">
                  <c:v>44130</c:v>
                </c:pt>
                <c:pt idx="300">
                  <c:v>44131</c:v>
                </c:pt>
                <c:pt idx="301">
                  <c:v>44132</c:v>
                </c:pt>
                <c:pt idx="302">
                  <c:v>44133</c:v>
                </c:pt>
                <c:pt idx="303">
                  <c:v>44134</c:v>
                </c:pt>
                <c:pt idx="304">
                  <c:v>44135</c:v>
                </c:pt>
                <c:pt idx="305">
                  <c:v>44136</c:v>
                </c:pt>
                <c:pt idx="306">
                  <c:v>44137</c:v>
                </c:pt>
                <c:pt idx="307">
                  <c:v>44138</c:v>
                </c:pt>
                <c:pt idx="308">
                  <c:v>44139</c:v>
                </c:pt>
                <c:pt idx="309">
                  <c:v>44140</c:v>
                </c:pt>
                <c:pt idx="310">
                  <c:v>44141</c:v>
                </c:pt>
                <c:pt idx="311">
                  <c:v>44142</c:v>
                </c:pt>
                <c:pt idx="312">
                  <c:v>44143</c:v>
                </c:pt>
                <c:pt idx="313">
                  <c:v>44144</c:v>
                </c:pt>
                <c:pt idx="314">
                  <c:v>44145</c:v>
                </c:pt>
                <c:pt idx="315">
                  <c:v>44146</c:v>
                </c:pt>
                <c:pt idx="316">
                  <c:v>44147</c:v>
                </c:pt>
                <c:pt idx="317">
                  <c:v>44148</c:v>
                </c:pt>
                <c:pt idx="318">
                  <c:v>44149</c:v>
                </c:pt>
                <c:pt idx="319">
                  <c:v>44150</c:v>
                </c:pt>
                <c:pt idx="320">
                  <c:v>44151</c:v>
                </c:pt>
                <c:pt idx="321">
                  <c:v>44152</c:v>
                </c:pt>
                <c:pt idx="322">
                  <c:v>44153</c:v>
                </c:pt>
                <c:pt idx="323">
                  <c:v>44154</c:v>
                </c:pt>
                <c:pt idx="324">
                  <c:v>44155</c:v>
                </c:pt>
                <c:pt idx="325">
                  <c:v>44156</c:v>
                </c:pt>
                <c:pt idx="326">
                  <c:v>44157</c:v>
                </c:pt>
                <c:pt idx="327">
                  <c:v>44158</c:v>
                </c:pt>
                <c:pt idx="328">
                  <c:v>44159</c:v>
                </c:pt>
                <c:pt idx="329">
                  <c:v>44160</c:v>
                </c:pt>
                <c:pt idx="330">
                  <c:v>44161</c:v>
                </c:pt>
                <c:pt idx="331">
                  <c:v>44162</c:v>
                </c:pt>
                <c:pt idx="332">
                  <c:v>44163</c:v>
                </c:pt>
                <c:pt idx="333">
                  <c:v>44164</c:v>
                </c:pt>
                <c:pt idx="334">
                  <c:v>44165</c:v>
                </c:pt>
                <c:pt idx="335">
                  <c:v>44166</c:v>
                </c:pt>
                <c:pt idx="336">
                  <c:v>44167</c:v>
                </c:pt>
                <c:pt idx="337">
                  <c:v>44168</c:v>
                </c:pt>
                <c:pt idx="338">
                  <c:v>44169</c:v>
                </c:pt>
                <c:pt idx="339">
                  <c:v>44170</c:v>
                </c:pt>
                <c:pt idx="340">
                  <c:v>44171</c:v>
                </c:pt>
                <c:pt idx="341">
                  <c:v>44172</c:v>
                </c:pt>
                <c:pt idx="342">
                  <c:v>44173</c:v>
                </c:pt>
                <c:pt idx="343">
                  <c:v>44174</c:v>
                </c:pt>
                <c:pt idx="344">
                  <c:v>44175</c:v>
                </c:pt>
                <c:pt idx="345">
                  <c:v>44176</c:v>
                </c:pt>
                <c:pt idx="346">
                  <c:v>44177</c:v>
                </c:pt>
                <c:pt idx="347">
                  <c:v>44178</c:v>
                </c:pt>
                <c:pt idx="348">
                  <c:v>44179</c:v>
                </c:pt>
                <c:pt idx="349">
                  <c:v>44180</c:v>
                </c:pt>
                <c:pt idx="350">
                  <c:v>44181</c:v>
                </c:pt>
                <c:pt idx="351">
                  <c:v>44182</c:v>
                </c:pt>
                <c:pt idx="352">
                  <c:v>44183</c:v>
                </c:pt>
                <c:pt idx="353">
                  <c:v>44184</c:v>
                </c:pt>
                <c:pt idx="354">
                  <c:v>44185</c:v>
                </c:pt>
                <c:pt idx="355">
                  <c:v>44186</c:v>
                </c:pt>
                <c:pt idx="356">
                  <c:v>44187</c:v>
                </c:pt>
                <c:pt idx="357">
                  <c:v>44188</c:v>
                </c:pt>
                <c:pt idx="358">
                  <c:v>44189</c:v>
                </c:pt>
                <c:pt idx="359">
                  <c:v>44190</c:v>
                </c:pt>
                <c:pt idx="360">
                  <c:v>44191</c:v>
                </c:pt>
                <c:pt idx="361">
                  <c:v>44192</c:v>
                </c:pt>
                <c:pt idx="362">
                  <c:v>44193</c:v>
                </c:pt>
                <c:pt idx="363">
                  <c:v>44194</c:v>
                </c:pt>
                <c:pt idx="364">
                  <c:v>44195</c:v>
                </c:pt>
                <c:pt idx="365">
                  <c:v>44196</c:v>
                </c:pt>
                <c:pt idx="366">
                  <c:v>44197</c:v>
                </c:pt>
                <c:pt idx="367">
                  <c:v>44198</c:v>
                </c:pt>
                <c:pt idx="368">
                  <c:v>44199</c:v>
                </c:pt>
                <c:pt idx="369">
                  <c:v>44200</c:v>
                </c:pt>
                <c:pt idx="370">
                  <c:v>44201</c:v>
                </c:pt>
                <c:pt idx="371">
                  <c:v>44202</c:v>
                </c:pt>
                <c:pt idx="372">
                  <c:v>44203</c:v>
                </c:pt>
                <c:pt idx="373">
                  <c:v>44204</c:v>
                </c:pt>
                <c:pt idx="374">
                  <c:v>44205</c:v>
                </c:pt>
                <c:pt idx="375">
                  <c:v>44206</c:v>
                </c:pt>
                <c:pt idx="376">
                  <c:v>44207</c:v>
                </c:pt>
                <c:pt idx="377">
                  <c:v>44208</c:v>
                </c:pt>
                <c:pt idx="378">
                  <c:v>44209</c:v>
                </c:pt>
                <c:pt idx="379">
                  <c:v>44210</c:v>
                </c:pt>
                <c:pt idx="380">
                  <c:v>44211</c:v>
                </c:pt>
                <c:pt idx="381">
                  <c:v>44212</c:v>
                </c:pt>
                <c:pt idx="382">
                  <c:v>44213</c:v>
                </c:pt>
                <c:pt idx="383">
                  <c:v>44214</c:v>
                </c:pt>
                <c:pt idx="384">
                  <c:v>44215</c:v>
                </c:pt>
                <c:pt idx="385">
                  <c:v>44216</c:v>
                </c:pt>
                <c:pt idx="386">
                  <c:v>44217</c:v>
                </c:pt>
                <c:pt idx="387">
                  <c:v>44218</c:v>
                </c:pt>
                <c:pt idx="388">
                  <c:v>44219</c:v>
                </c:pt>
                <c:pt idx="389">
                  <c:v>44220</c:v>
                </c:pt>
                <c:pt idx="390">
                  <c:v>44221</c:v>
                </c:pt>
                <c:pt idx="391">
                  <c:v>44222</c:v>
                </c:pt>
                <c:pt idx="392">
                  <c:v>44223</c:v>
                </c:pt>
                <c:pt idx="393">
                  <c:v>44224</c:v>
                </c:pt>
                <c:pt idx="394">
                  <c:v>44225</c:v>
                </c:pt>
                <c:pt idx="395">
                  <c:v>44226</c:v>
                </c:pt>
                <c:pt idx="396">
                  <c:v>44227</c:v>
                </c:pt>
                <c:pt idx="397">
                  <c:v>44228</c:v>
                </c:pt>
                <c:pt idx="398">
                  <c:v>44229</c:v>
                </c:pt>
                <c:pt idx="399">
                  <c:v>44230</c:v>
                </c:pt>
                <c:pt idx="400">
                  <c:v>44231</c:v>
                </c:pt>
                <c:pt idx="401">
                  <c:v>44232</c:v>
                </c:pt>
                <c:pt idx="402">
                  <c:v>44233</c:v>
                </c:pt>
                <c:pt idx="403">
                  <c:v>44234</c:v>
                </c:pt>
                <c:pt idx="404">
                  <c:v>44235</c:v>
                </c:pt>
                <c:pt idx="405">
                  <c:v>44236</c:v>
                </c:pt>
                <c:pt idx="406">
                  <c:v>44237</c:v>
                </c:pt>
                <c:pt idx="407">
                  <c:v>44238</c:v>
                </c:pt>
                <c:pt idx="408">
                  <c:v>44239</c:v>
                </c:pt>
                <c:pt idx="409">
                  <c:v>44240</c:v>
                </c:pt>
                <c:pt idx="410">
                  <c:v>44241</c:v>
                </c:pt>
                <c:pt idx="411">
                  <c:v>44242</c:v>
                </c:pt>
                <c:pt idx="412">
                  <c:v>44243</c:v>
                </c:pt>
                <c:pt idx="413">
                  <c:v>44244</c:v>
                </c:pt>
                <c:pt idx="414">
                  <c:v>44245</c:v>
                </c:pt>
                <c:pt idx="415">
                  <c:v>44246</c:v>
                </c:pt>
                <c:pt idx="416">
                  <c:v>44247</c:v>
                </c:pt>
                <c:pt idx="417">
                  <c:v>44248</c:v>
                </c:pt>
                <c:pt idx="418">
                  <c:v>44249</c:v>
                </c:pt>
                <c:pt idx="419">
                  <c:v>44250</c:v>
                </c:pt>
                <c:pt idx="420">
                  <c:v>44251</c:v>
                </c:pt>
                <c:pt idx="421">
                  <c:v>44252</c:v>
                </c:pt>
                <c:pt idx="422">
                  <c:v>44253</c:v>
                </c:pt>
                <c:pt idx="423">
                  <c:v>44254</c:v>
                </c:pt>
                <c:pt idx="424">
                  <c:v>44255</c:v>
                </c:pt>
                <c:pt idx="425">
                  <c:v>44256</c:v>
                </c:pt>
                <c:pt idx="426">
                  <c:v>44257</c:v>
                </c:pt>
                <c:pt idx="427">
                  <c:v>44258</c:v>
                </c:pt>
                <c:pt idx="428">
                  <c:v>44259</c:v>
                </c:pt>
                <c:pt idx="429">
                  <c:v>44260</c:v>
                </c:pt>
                <c:pt idx="430">
                  <c:v>44261</c:v>
                </c:pt>
                <c:pt idx="431">
                  <c:v>44262</c:v>
                </c:pt>
                <c:pt idx="432">
                  <c:v>44263</c:v>
                </c:pt>
                <c:pt idx="433">
                  <c:v>44264</c:v>
                </c:pt>
                <c:pt idx="434">
                  <c:v>44265</c:v>
                </c:pt>
                <c:pt idx="435">
                  <c:v>44266</c:v>
                </c:pt>
                <c:pt idx="436">
                  <c:v>44267</c:v>
                </c:pt>
                <c:pt idx="437">
                  <c:v>44268</c:v>
                </c:pt>
                <c:pt idx="438">
                  <c:v>44269</c:v>
                </c:pt>
                <c:pt idx="439">
                  <c:v>44270</c:v>
                </c:pt>
                <c:pt idx="440">
                  <c:v>44271</c:v>
                </c:pt>
                <c:pt idx="441">
                  <c:v>44272</c:v>
                </c:pt>
                <c:pt idx="442">
                  <c:v>44273</c:v>
                </c:pt>
                <c:pt idx="443">
                  <c:v>44274</c:v>
                </c:pt>
                <c:pt idx="444">
                  <c:v>44275</c:v>
                </c:pt>
                <c:pt idx="445">
                  <c:v>44276</c:v>
                </c:pt>
                <c:pt idx="446">
                  <c:v>44277</c:v>
                </c:pt>
                <c:pt idx="447">
                  <c:v>44278</c:v>
                </c:pt>
                <c:pt idx="448">
                  <c:v>44279</c:v>
                </c:pt>
                <c:pt idx="449">
                  <c:v>44280</c:v>
                </c:pt>
                <c:pt idx="450">
                  <c:v>44281</c:v>
                </c:pt>
                <c:pt idx="451">
                  <c:v>44282</c:v>
                </c:pt>
                <c:pt idx="452">
                  <c:v>44283</c:v>
                </c:pt>
                <c:pt idx="453">
                  <c:v>44284</c:v>
                </c:pt>
                <c:pt idx="454">
                  <c:v>44285</c:v>
                </c:pt>
                <c:pt idx="455">
                  <c:v>44286</c:v>
                </c:pt>
                <c:pt idx="456">
                  <c:v>44287</c:v>
                </c:pt>
                <c:pt idx="457">
                  <c:v>44288</c:v>
                </c:pt>
                <c:pt idx="458">
                  <c:v>44289</c:v>
                </c:pt>
                <c:pt idx="459">
                  <c:v>44290</c:v>
                </c:pt>
                <c:pt idx="460">
                  <c:v>44291</c:v>
                </c:pt>
                <c:pt idx="461">
                  <c:v>44292</c:v>
                </c:pt>
                <c:pt idx="462">
                  <c:v>44293</c:v>
                </c:pt>
                <c:pt idx="463">
                  <c:v>44294</c:v>
                </c:pt>
                <c:pt idx="464">
                  <c:v>44295</c:v>
                </c:pt>
                <c:pt idx="465">
                  <c:v>44296</c:v>
                </c:pt>
                <c:pt idx="466">
                  <c:v>44297</c:v>
                </c:pt>
                <c:pt idx="467">
                  <c:v>44298</c:v>
                </c:pt>
                <c:pt idx="468">
                  <c:v>44299</c:v>
                </c:pt>
                <c:pt idx="469">
                  <c:v>44300</c:v>
                </c:pt>
                <c:pt idx="470">
                  <c:v>44301</c:v>
                </c:pt>
                <c:pt idx="471">
                  <c:v>44302</c:v>
                </c:pt>
                <c:pt idx="472">
                  <c:v>44303</c:v>
                </c:pt>
                <c:pt idx="473">
                  <c:v>44304</c:v>
                </c:pt>
                <c:pt idx="474">
                  <c:v>44305</c:v>
                </c:pt>
                <c:pt idx="475">
                  <c:v>44306</c:v>
                </c:pt>
                <c:pt idx="476">
                  <c:v>44307</c:v>
                </c:pt>
                <c:pt idx="477">
                  <c:v>44308</c:v>
                </c:pt>
                <c:pt idx="478">
                  <c:v>44309</c:v>
                </c:pt>
                <c:pt idx="479">
                  <c:v>44310</c:v>
                </c:pt>
                <c:pt idx="480">
                  <c:v>44311</c:v>
                </c:pt>
                <c:pt idx="481">
                  <c:v>44312</c:v>
                </c:pt>
                <c:pt idx="482">
                  <c:v>44313</c:v>
                </c:pt>
                <c:pt idx="483">
                  <c:v>44314</c:v>
                </c:pt>
                <c:pt idx="484">
                  <c:v>44315</c:v>
                </c:pt>
                <c:pt idx="485">
                  <c:v>44316</c:v>
                </c:pt>
                <c:pt idx="486">
                  <c:v>44317</c:v>
                </c:pt>
                <c:pt idx="487">
                  <c:v>44318</c:v>
                </c:pt>
                <c:pt idx="488">
                  <c:v>44319</c:v>
                </c:pt>
                <c:pt idx="489">
                  <c:v>44320</c:v>
                </c:pt>
                <c:pt idx="490">
                  <c:v>44321</c:v>
                </c:pt>
                <c:pt idx="491">
                  <c:v>44322</c:v>
                </c:pt>
                <c:pt idx="492">
                  <c:v>44323</c:v>
                </c:pt>
                <c:pt idx="493">
                  <c:v>44324</c:v>
                </c:pt>
                <c:pt idx="494">
                  <c:v>44325</c:v>
                </c:pt>
                <c:pt idx="495">
                  <c:v>44326</c:v>
                </c:pt>
                <c:pt idx="496">
                  <c:v>44327</c:v>
                </c:pt>
                <c:pt idx="497">
                  <c:v>44328</c:v>
                </c:pt>
                <c:pt idx="498">
                  <c:v>44329</c:v>
                </c:pt>
                <c:pt idx="499">
                  <c:v>44330</c:v>
                </c:pt>
                <c:pt idx="500">
                  <c:v>44331</c:v>
                </c:pt>
                <c:pt idx="501">
                  <c:v>44332</c:v>
                </c:pt>
                <c:pt idx="502">
                  <c:v>44333</c:v>
                </c:pt>
                <c:pt idx="503">
                  <c:v>44334</c:v>
                </c:pt>
                <c:pt idx="504">
                  <c:v>44335</c:v>
                </c:pt>
                <c:pt idx="505">
                  <c:v>44336</c:v>
                </c:pt>
                <c:pt idx="506">
                  <c:v>44337</c:v>
                </c:pt>
                <c:pt idx="507">
                  <c:v>44338</c:v>
                </c:pt>
                <c:pt idx="508">
                  <c:v>44339</c:v>
                </c:pt>
                <c:pt idx="509">
                  <c:v>44340</c:v>
                </c:pt>
                <c:pt idx="510">
                  <c:v>44341</c:v>
                </c:pt>
                <c:pt idx="511">
                  <c:v>44342</c:v>
                </c:pt>
                <c:pt idx="512">
                  <c:v>44343</c:v>
                </c:pt>
                <c:pt idx="513">
                  <c:v>44344</c:v>
                </c:pt>
                <c:pt idx="514">
                  <c:v>44345</c:v>
                </c:pt>
                <c:pt idx="515">
                  <c:v>44346</c:v>
                </c:pt>
                <c:pt idx="516">
                  <c:v>44347</c:v>
                </c:pt>
                <c:pt idx="517">
                  <c:v>44348</c:v>
                </c:pt>
                <c:pt idx="518">
                  <c:v>44349</c:v>
                </c:pt>
                <c:pt idx="519">
                  <c:v>44350</c:v>
                </c:pt>
                <c:pt idx="520">
                  <c:v>44351</c:v>
                </c:pt>
                <c:pt idx="521">
                  <c:v>44352</c:v>
                </c:pt>
                <c:pt idx="522">
                  <c:v>44353</c:v>
                </c:pt>
                <c:pt idx="523">
                  <c:v>44354</c:v>
                </c:pt>
                <c:pt idx="524">
                  <c:v>44355</c:v>
                </c:pt>
                <c:pt idx="525">
                  <c:v>44356</c:v>
                </c:pt>
                <c:pt idx="526">
                  <c:v>44357</c:v>
                </c:pt>
                <c:pt idx="527">
                  <c:v>44358</c:v>
                </c:pt>
                <c:pt idx="528">
                  <c:v>44359</c:v>
                </c:pt>
                <c:pt idx="529">
                  <c:v>44360</c:v>
                </c:pt>
                <c:pt idx="530">
                  <c:v>44361</c:v>
                </c:pt>
                <c:pt idx="531">
                  <c:v>44362</c:v>
                </c:pt>
                <c:pt idx="532">
                  <c:v>44363</c:v>
                </c:pt>
                <c:pt idx="533">
                  <c:v>44364</c:v>
                </c:pt>
                <c:pt idx="534">
                  <c:v>44365</c:v>
                </c:pt>
                <c:pt idx="535">
                  <c:v>44366</c:v>
                </c:pt>
                <c:pt idx="536">
                  <c:v>44367</c:v>
                </c:pt>
                <c:pt idx="537">
                  <c:v>44368</c:v>
                </c:pt>
                <c:pt idx="538">
                  <c:v>44369</c:v>
                </c:pt>
                <c:pt idx="539">
                  <c:v>44370</c:v>
                </c:pt>
                <c:pt idx="540">
                  <c:v>44371</c:v>
                </c:pt>
                <c:pt idx="541">
                  <c:v>44372</c:v>
                </c:pt>
                <c:pt idx="542">
                  <c:v>44373</c:v>
                </c:pt>
                <c:pt idx="543">
                  <c:v>44374</c:v>
                </c:pt>
                <c:pt idx="544">
                  <c:v>44375</c:v>
                </c:pt>
                <c:pt idx="545">
                  <c:v>44376</c:v>
                </c:pt>
              </c:numCache>
            </c:numRef>
          </c:cat>
          <c:val>
            <c:numRef>
              <c:f>Sheet3!$CX$3:$CX$548</c:f>
              <c:numCache>
                <c:formatCode>General</c:formatCode>
                <c:ptCount val="546"/>
                <c:pt idx="425">
                  <c:v>100</c:v>
                </c:pt>
                <c:pt idx="426">
                  <c:v>100</c:v>
                </c:pt>
                <c:pt idx="427">
                  <c:v>100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64-9CC8-4140-B968-02DA341257F4}"/>
            </c:ext>
          </c:extLst>
        </c:ser>
        <c:ser>
          <c:idx val="101"/>
          <c:order val="101"/>
          <c:tx>
            <c:strRef>
              <c:f>Sheet3!$CY$2</c:f>
              <c:strCache>
                <c:ptCount val="1"/>
                <c:pt idx="0">
                  <c:v>《元素连结地》新机台送道具活动</c:v>
                </c:pt>
              </c:strCache>
            </c:strRef>
          </c:tx>
          <c:spPr>
            <a:ln w="28575" cap="rnd">
              <a:solidFill>
                <a:schemeClr val="accent6">
                  <a:lumMod val="7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Sheet3!$A$3:$A$548</c:f>
              <c:numCache>
                <c:formatCode>m/d/yyyy</c:formatCode>
                <c:ptCount val="546"/>
                <c:pt idx="0">
                  <c:v>43831</c:v>
                </c:pt>
                <c:pt idx="1">
                  <c:v>43832</c:v>
                </c:pt>
                <c:pt idx="2">
                  <c:v>43833</c:v>
                </c:pt>
                <c:pt idx="3">
                  <c:v>43834</c:v>
                </c:pt>
                <c:pt idx="4">
                  <c:v>43835</c:v>
                </c:pt>
                <c:pt idx="5">
                  <c:v>43836</c:v>
                </c:pt>
                <c:pt idx="6">
                  <c:v>43837</c:v>
                </c:pt>
                <c:pt idx="7">
                  <c:v>43838</c:v>
                </c:pt>
                <c:pt idx="8">
                  <c:v>43839</c:v>
                </c:pt>
                <c:pt idx="9">
                  <c:v>43840</c:v>
                </c:pt>
                <c:pt idx="10">
                  <c:v>43841</c:v>
                </c:pt>
                <c:pt idx="11">
                  <c:v>43842</c:v>
                </c:pt>
                <c:pt idx="12">
                  <c:v>43843</c:v>
                </c:pt>
                <c:pt idx="13">
                  <c:v>43844</c:v>
                </c:pt>
                <c:pt idx="14">
                  <c:v>43845</c:v>
                </c:pt>
                <c:pt idx="15">
                  <c:v>43846</c:v>
                </c:pt>
                <c:pt idx="16">
                  <c:v>43847</c:v>
                </c:pt>
                <c:pt idx="17">
                  <c:v>43848</c:v>
                </c:pt>
                <c:pt idx="18">
                  <c:v>43849</c:v>
                </c:pt>
                <c:pt idx="19">
                  <c:v>43850</c:v>
                </c:pt>
                <c:pt idx="20">
                  <c:v>43851</c:v>
                </c:pt>
                <c:pt idx="21">
                  <c:v>43852</c:v>
                </c:pt>
                <c:pt idx="22">
                  <c:v>43853</c:v>
                </c:pt>
                <c:pt idx="23">
                  <c:v>43854</c:v>
                </c:pt>
                <c:pt idx="24">
                  <c:v>43855</c:v>
                </c:pt>
                <c:pt idx="25">
                  <c:v>43856</c:v>
                </c:pt>
                <c:pt idx="26">
                  <c:v>43857</c:v>
                </c:pt>
                <c:pt idx="27">
                  <c:v>43858</c:v>
                </c:pt>
                <c:pt idx="28">
                  <c:v>43859</c:v>
                </c:pt>
                <c:pt idx="29">
                  <c:v>43860</c:v>
                </c:pt>
                <c:pt idx="30">
                  <c:v>43861</c:v>
                </c:pt>
                <c:pt idx="31">
                  <c:v>43862</c:v>
                </c:pt>
                <c:pt idx="32">
                  <c:v>43863</c:v>
                </c:pt>
                <c:pt idx="33">
                  <c:v>43864</c:v>
                </c:pt>
                <c:pt idx="34">
                  <c:v>43865</c:v>
                </c:pt>
                <c:pt idx="35">
                  <c:v>43866</c:v>
                </c:pt>
                <c:pt idx="36">
                  <c:v>43867</c:v>
                </c:pt>
                <c:pt idx="37">
                  <c:v>43868</c:v>
                </c:pt>
                <c:pt idx="38">
                  <c:v>43869</c:v>
                </c:pt>
                <c:pt idx="39">
                  <c:v>43870</c:v>
                </c:pt>
                <c:pt idx="40">
                  <c:v>43871</c:v>
                </c:pt>
                <c:pt idx="41">
                  <c:v>43872</c:v>
                </c:pt>
                <c:pt idx="42">
                  <c:v>43873</c:v>
                </c:pt>
                <c:pt idx="43">
                  <c:v>43874</c:v>
                </c:pt>
                <c:pt idx="44">
                  <c:v>43875</c:v>
                </c:pt>
                <c:pt idx="45">
                  <c:v>43876</c:v>
                </c:pt>
                <c:pt idx="46">
                  <c:v>43877</c:v>
                </c:pt>
                <c:pt idx="47">
                  <c:v>43878</c:v>
                </c:pt>
                <c:pt idx="48">
                  <c:v>43879</c:v>
                </c:pt>
                <c:pt idx="49">
                  <c:v>43880</c:v>
                </c:pt>
                <c:pt idx="50">
                  <c:v>43881</c:v>
                </c:pt>
                <c:pt idx="51">
                  <c:v>43882</c:v>
                </c:pt>
                <c:pt idx="52">
                  <c:v>43883</c:v>
                </c:pt>
                <c:pt idx="53">
                  <c:v>43884</c:v>
                </c:pt>
                <c:pt idx="54">
                  <c:v>43885</c:v>
                </c:pt>
                <c:pt idx="55">
                  <c:v>43886</c:v>
                </c:pt>
                <c:pt idx="56">
                  <c:v>43887</c:v>
                </c:pt>
                <c:pt idx="57">
                  <c:v>43888</c:v>
                </c:pt>
                <c:pt idx="58">
                  <c:v>43889</c:v>
                </c:pt>
                <c:pt idx="59">
                  <c:v>43890</c:v>
                </c:pt>
                <c:pt idx="60">
                  <c:v>43891</c:v>
                </c:pt>
                <c:pt idx="61">
                  <c:v>43892</c:v>
                </c:pt>
                <c:pt idx="62">
                  <c:v>43893</c:v>
                </c:pt>
                <c:pt idx="63">
                  <c:v>43894</c:v>
                </c:pt>
                <c:pt idx="64">
                  <c:v>43895</c:v>
                </c:pt>
                <c:pt idx="65">
                  <c:v>43896</c:v>
                </c:pt>
                <c:pt idx="66">
                  <c:v>43897</c:v>
                </c:pt>
                <c:pt idx="67">
                  <c:v>43898</c:v>
                </c:pt>
                <c:pt idx="68">
                  <c:v>43899</c:v>
                </c:pt>
                <c:pt idx="69">
                  <c:v>43900</c:v>
                </c:pt>
                <c:pt idx="70">
                  <c:v>43901</c:v>
                </c:pt>
                <c:pt idx="71">
                  <c:v>43902</c:v>
                </c:pt>
                <c:pt idx="72">
                  <c:v>43903</c:v>
                </c:pt>
                <c:pt idx="73">
                  <c:v>43904</c:v>
                </c:pt>
                <c:pt idx="74">
                  <c:v>43905</c:v>
                </c:pt>
                <c:pt idx="75">
                  <c:v>43906</c:v>
                </c:pt>
                <c:pt idx="76">
                  <c:v>43907</c:v>
                </c:pt>
                <c:pt idx="77">
                  <c:v>43908</c:v>
                </c:pt>
                <c:pt idx="78">
                  <c:v>43909</c:v>
                </c:pt>
                <c:pt idx="79">
                  <c:v>43910</c:v>
                </c:pt>
                <c:pt idx="80">
                  <c:v>43911</c:v>
                </c:pt>
                <c:pt idx="81">
                  <c:v>43912</c:v>
                </c:pt>
                <c:pt idx="82">
                  <c:v>43913</c:v>
                </c:pt>
                <c:pt idx="83">
                  <c:v>43914</c:v>
                </c:pt>
                <c:pt idx="84">
                  <c:v>43915</c:v>
                </c:pt>
                <c:pt idx="85">
                  <c:v>43916</c:v>
                </c:pt>
                <c:pt idx="86">
                  <c:v>43917</c:v>
                </c:pt>
                <c:pt idx="87">
                  <c:v>43918</c:v>
                </c:pt>
                <c:pt idx="88">
                  <c:v>43919</c:v>
                </c:pt>
                <c:pt idx="89">
                  <c:v>43920</c:v>
                </c:pt>
                <c:pt idx="90">
                  <c:v>43921</c:v>
                </c:pt>
                <c:pt idx="91">
                  <c:v>43922</c:v>
                </c:pt>
                <c:pt idx="92">
                  <c:v>43923</c:v>
                </c:pt>
                <c:pt idx="93">
                  <c:v>43924</c:v>
                </c:pt>
                <c:pt idx="94">
                  <c:v>43925</c:v>
                </c:pt>
                <c:pt idx="95">
                  <c:v>43926</c:v>
                </c:pt>
                <c:pt idx="96">
                  <c:v>43927</c:v>
                </c:pt>
                <c:pt idx="97">
                  <c:v>43928</c:v>
                </c:pt>
                <c:pt idx="98">
                  <c:v>43929</c:v>
                </c:pt>
                <c:pt idx="99">
                  <c:v>43930</c:v>
                </c:pt>
                <c:pt idx="100">
                  <c:v>43931</c:v>
                </c:pt>
                <c:pt idx="101">
                  <c:v>43932</c:v>
                </c:pt>
                <c:pt idx="102">
                  <c:v>43933</c:v>
                </c:pt>
                <c:pt idx="103">
                  <c:v>43934</c:v>
                </c:pt>
                <c:pt idx="104">
                  <c:v>43935</c:v>
                </c:pt>
                <c:pt idx="105">
                  <c:v>43936</c:v>
                </c:pt>
                <c:pt idx="106">
                  <c:v>43937</c:v>
                </c:pt>
                <c:pt idx="107">
                  <c:v>43938</c:v>
                </c:pt>
                <c:pt idx="108">
                  <c:v>43939</c:v>
                </c:pt>
                <c:pt idx="109">
                  <c:v>43940</c:v>
                </c:pt>
                <c:pt idx="110">
                  <c:v>43941</c:v>
                </c:pt>
                <c:pt idx="111">
                  <c:v>43942</c:v>
                </c:pt>
                <c:pt idx="112">
                  <c:v>43943</c:v>
                </c:pt>
                <c:pt idx="113">
                  <c:v>43944</c:v>
                </c:pt>
                <c:pt idx="114">
                  <c:v>43945</c:v>
                </c:pt>
                <c:pt idx="115">
                  <c:v>43946</c:v>
                </c:pt>
                <c:pt idx="116">
                  <c:v>43947</c:v>
                </c:pt>
                <c:pt idx="117">
                  <c:v>43948</c:v>
                </c:pt>
                <c:pt idx="118">
                  <c:v>43949</c:v>
                </c:pt>
                <c:pt idx="119">
                  <c:v>43950</c:v>
                </c:pt>
                <c:pt idx="120">
                  <c:v>43951</c:v>
                </c:pt>
                <c:pt idx="121">
                  <c:v>43952</c:v>
                </c:pt>
                <c:pt idx="122">
                  <c:v>43953</c:v>
                </c:pt>
                <c:pt idx="123">
                  <c:v>43954</c:v>
                </c:pt>
                <c:pt idx="124">
                  <c:v>43955</c:v>
                </c:pt>
                <c:pt idx="125">
                  <c:v>43956</c:v>
                </c:pt>
                <c:pt idx="126">
                  <c:v>43957</c:v>
                </c:pt>
                <c:pt idx="127">
                  <c:v>43958</c:v>
                </c:pt>
                <c:pt idx="128">
                  <c:v>43959</c:v>
                </c:pt>
                <c:pt idx="129">
                  <c:v>43960</c:v>
                </c:pt>
                <c:pt idx="130">
                  <c:v>43961</c:v>
                </c:pt>
                <c:pt idx="131">
                  <c:v>43962</c:v>
                </c:pt>
                <c:pt idx="132">
                  <c:v>43963</c:v>
                </c:pt>
                <c:pt idx="133">
                  <c:v>43964</c:v>
                </c:pt>
                <c:pt idx="134">
                  <c:v>43965</c:v>
                </c:pt>
                <c:pt idx="135">
                  <c:v>43966</c:v>
                </c:pt>
                <c:pt idx="136">
                  <c:v>43967</c:v>
                </c:pt>
                <c:pt idx="137">
                  <c:v>43968</c:v>
                </c:pt>
                <c:pt idx="138">
                  <c:v>43969</c:v>
                </c:pt>
                <c:pt idx="139">
                  <c:v>43970</c:v>
                </c:pt>
                <c:pt idx="140">
                  <c:v>43971</c:v>
                </c:pt>
                <c:pt idx="141">
                  <c:v>43972</c:v>
                </c:pt>
                <c:pt idx="142">
                  <c:v>43973</c:v>
                </c:pt>
                <c:pt idx="143">
                  <c:v>43974</c:v>
                </c:pt>
                <c:pt idx="144">
                  <c:v>43975</c:v>
                </c:pt>
                <c:pt idx="145">
                  <c:v>43976</c:v>
                </c:pt>
                <c:pt idx="146">
                  <c:v>43977</c:v>
                </c:pt>
                <c:pt idx="147">
                  <c:v>43978</c:v>
                </c:pt>
                <c:pt idx="148">
                  <c:v>43979</c:v>
                </c:pt>
                <c:pt idx="149">
                  <c:v>43980</c:v>
                </c:pt>
                <c:pt idx="150">
                  <c:v>43981</c:v>
                </c:pt>
                <c:pt idx="151">
                  <c:v>43982</c:v>
                </c:pt>
                <c:pt idx="152">
                  <c:v>43983</c:v>
                </c:pt>
                <c:pt idx="153">
                  <c:v>43984</c:v>
                </c:pt>
                <c:pt idx="154">
                  <c:v>43985</c:v>
                </c:pt>
                <c:pt idx="155">
                  <c:v>43986</c:v>
                </c:pt>
                <c:pt idx="156">
                  <c:v>43987</c:v>
                </c:pt>
                <c:pt idx="157">
                  <c:v>43988</c:v>
                </c:pt>
                <c:pt idx="158">
                  <c:v>43989</c:v>
                </c:pt>
                <c:pt idx="159">
                  <c:v>43990</c:v>
                </c:pt>
                <c:pt idx="160">
                  <c:v>43991</c:v>
                </c:pt>
                <c:pt idx="161">
                  <c:v>43992</c:v>
                </c:pt>
                <c:pt idx="162">
                  <c:v>43993</c:v>
                </c:pt>
                <c:pt idx="163">
                  <c:v>43994</c:v>
                </c:pt>
                <c:pt idx="164">
                  <c:v>43995</c:v>
                </c:pt>
                <c:pt idx="165">
                  <c:v>43996</c:v>
                </c:pt>
                <c:pt idx="166">
                  <c:v>43997</c:v>
                </c:pt>
                <c:pt idx="167">
                  <c:v>43998</c:v>
                </c:pt>
                <c:pt idx="168">
                  <c:v>43999</c:v>
                </c:pt>
                <c:pt idx="169">
                  <c:v>44000</c:v>
                </c:pt>
                <c:pt idx="170">
                  <c:v>44001</c:v>
                </c:pt>
                <c:pt idx="171">
                  <c:v>44002</c:v>
                </c:pt>
                <c:pt idx="172">
                  <c:v>44003</c:v>
                </c:pt>
                <c:pt idx="173">
                  <c:v>44004</c:v>
                </c:pt>
                <c:pt idx="174">
                  <c:v>44005</c:v>
                </c:pt>
                <c:pt idx="175">
                  <c:v>44006</c:v>
                </c:pt>
                <c:pt idx="176">
                  <c:v>44007</c:v>
                </c:pt>
                <c:pt idx="177">
                  <c:v>44008</c:v>
                </c:pt>
                <c:pt idx="178">
                  <c:v>44009</c:v>
                </c:pt>
                <c:pt idx="179">
                  <c:v>44010</c:v>
                </c:pt>
                <c:pt idx="180">
                  <c:v>44011</c:v>
                </c:pt>
                <c:pt idx="181">
                  <c:v>44012</c:v>
                </c:pt>
                <c:pt idx="182">
                  <c:v>44013</c:v>
                </c:pt>
                <c:pt idx="183">
                  <c:v>44014</c:v>
                </c:pt>
                <c:pt idx="184">
                  <c:v>44015</c:v>
                </c:pt>
                <c:pt idx="185">
                  <c:v>44016</c:v>
                </c:pt>
                <c:pt idx="186">
                  <c:v>44017</c:v>
                </c:pt>
                <c:pt idx="187">
                  <c:v>44018</c:v>
                </c:pt>
                <c:pt idx="188">
                  <c:v>44019</c:v>
                </c:pt>
                <c:pt idx="189">
                  <c:v>44020</c:v>
                </c:pt>
                <c:pt idx="190">
                  <c:v>44021</c:v>
                </c:pt>
                <c:pt idx="191">
                  <c:v>44022</c:v>
                </c:pt>
                <c:pt idx="192">
                  <c:v>44023</c:v>
                </c:pt>
                <c:pt idx="193">
                  <c:v>44024</c:v>
                </c:pt>
                <c:pt idx="194">
                  <c:v>44025</c:v>
                </c:pt>
                <c:pt idx="195">
                  <c:v>44026</c:v>
                </c:pt>
                <c:pt idx="196">
                  <c:v>44027</c:v>
                </c:pt>
                <c:pt idx="197">
                  <c:v>44028</c:v>
                </c:pt>
                <c:pt idx="198">
                  <c:v>44029</c:v>
                </c:pt>
                <c:pt idx="199">
                  <c:v>44030</c:v>
                </c:pt>
                <c:pt idx="200">
                  <c:v>44031</c:v>
                </c:pt>
                <c:pt idx="201">
                  <c:v>44032</c:v>
                </c:pt>
                <c:pt idx="202">
                  <c:v>44033</c:v>
                </c:pt>
                <c:pt idx="203">
                  <c:v>44034</c:v>
                </c:pt>
                <c:pt idx="204">
                  <c:v>44035</c:v>
                </c:pt>
                <c:pt idx="205">
                  <c:v>44036</c:v>
                </c:pt>
                <c:pt idx="206">
                  <c:v>44037</c:v>
                </c:pt>
                <c:pt idx="207">
                  <c:v>44038</c:v>
                </c:pt>
                <c:pt idx="208">
                  <c:v>44039</c:v>
                </c:pt>
                <c:pt idx="209">
                  <c:v>44040</c:v>
                </c:pt>
                <c:pt idx="210">
                  <c:v>44041</c:v>
                </c:pt>
                <c:pt idx="211">
                  <c:v>44042</c:v>
                </c:pt>
                <c:pt idx="212">
                  <c:v>44043</c:v>
                </c:pt>
                <c:pt idx="213">
                  <c:v>44044</c:v>
                </c:pt>
                <c:pt idx="214">
                  <c:v>44045</c:v>
                </c:pt>
                <c:pt idx="215">
                  <c:v>44046</c:v>
                </c:pt>
                <c:pt idx="216">
                  <c:v>44047</c:v>
                </c:pt>
                <c:pt idx="217">
                  <c:v>44048</c:v>
                </c:pt>
                <c:pt idx="218">
                  <c:v>44049</c:v>
                </c:pt>
                <c:pt idx="219">
                  <c:v>44050</c:v>
                </c:pt>
                <c:pt idx="220">
                  <c:v>44051</c:v>
                </c:pt>
                <c:pt idx="221">
                  <c:v>44052</c:v>
                </c:pt>
                <c:pt idx="222">
                  <c:v>44053</c:v>
                </c:pt>
                <c:pt idx="223">
                  <c:v>44054</c:v>
                </c:pt>
                <c:pt idx="224">
                  <c:v>44055</c:v>
                </c:pt>
                <c:pt idx="225">
                  <c:v>44056</c:v>
                </c:pt>
                <c:pt idx="226">
                  <c:v>44057</c:v>
                </c:pt>
                <c:pt idx="227">
                  <c:v>44058</c:v>
                </c:pt>
                <c:pt idx="228">
                  <c:v>44059</c:v>
                </c:pt>
                <c:pt idx="229">
                  <c:v>44060</c:v>
                </c:pt>
                <c:pt idx="230">
                  <c:v>44061</c:v>
                </c:pt>
                <c:pt idx="231">
                  <c:v>44062</c:v>
                </c:pt>
                <c:pt idx="232">
                  <c:v>44063</c:v>
                </c:pt>
                <c:pt idx="233">
                  <c:v>44064</c:v>
                </c:pt>
                <c:pt idx="234">
                  <c:v>44065</c:v>
                </c:pt>
                <c:pt idx="235">
                  <c:v>44066</c:v>
                </c:pt>
                <c:pt idx="236">
                  <c:v>44067</c:v>
                </c:pt>
                <c:pt idx="237">
                  <c:v>44068</c:v>
                </c:pt>
                <c:pt idx="238">
                  <c:v>44069</c:v>
                </c:pt>
                <c:pt idx="239">
                  <c:v>44070</c:v>
                </c:pt>
                <c:pt idx="240">
                  <c:v>44071</c:v>
                </c:pt>
                <c:pt idx="241">
                  <c:v>44072</c:v>
                </c:pt>
                <c:pt idx="242">
                  <c:v>44073</c:v>
                </c:pt>
                <c:pt idx="243">
                  <c:v>44074</c:v>
                </c:pt>
                <c:pt idx="244">
                  <c:v>44075</c:v>
                </c:pt>
                <c:pt idx="245">
                  <c:v>44076</c:v>
                </c:pt>
                <c:pt idx="246">
                  <c:v>44077</c:v>
                </c:pt>
                <c:pt idx="247">
                  <c:v>44078</c:v>
                </c:pt>
                <c:pt idx="248">
                  <c:v>44079</c:v>
                </c:pt>
                <c:pt idx="249">
                  <c:v>44080</c:v>
                </c:pt>
                <c:pt idx="250">
                  <c:v>44081</c:v>
                </c:pt>
                <c:pt idx="251">
                  <c:v>44082</c:v>
                </c:pt>
                <c:pt idx="252">
                  <c:v>44083</c:v>
                </c:pt>
                <c:pt idx="253">
                  <c:v>44084</c:v>
                </c:pt>
                <c:pt idx="254">
                  <c:v>44085</c:v>
                </c:pt>
                <c:pt idx="255">
                  <c:v>44086</c:v>
                </c:pt>
                <c:pt idx="256">
                  <c:v>44087</c:v>
                </c:pt>
                <c:pt idx="257">
                  <c:v>44088</c:v>
                </c:pt>
                <c:pt idx="258">
                  <c:v>44089</c:v>
                </c:pt>
                <c:pt idx="259">
                  <c:v>44090</c:v>
                </c:pt>
                <c:pt idx="260">
                  <c:v>44091</c:v>
                </c:pt>
                <c:pt idx="261">
                  <c:v>44092</c:v>
                </c:pt>
                <c:pt idx="262">
                  <c:v>44093</c:v>
                </c:pt>
                <c:pt idx="263">
                  <c:v>44094</c:v>
                </c:pt>
                <c:pt idx="264">
                  <c:v>44095</c:v>
                </c:pt>
                <c:pt idx="265">
                  <c:v>44096</c:v>
                </c:pt>
                <c:pt idx="266">
                  <c:v>44097</c:v>
                </c:pt>
                <c:pt idx="267">
                  <c:v>44098</c:v>
                </c:pt>
                <c:pt idx="268">
                  <c:v>44099</c:v>
                </c:pt>
                <c:pt idx="269">
                  <c:v>44100</c:v>
                </c:pt>
                <c:pt idx="270">
                  <c:v>44101</c:v>
                </c:pt>
                <c:pt idx="271">
                  <c:v>44102</c:v>
                </c:pt>
                <c:pt idx="272">
                  <c:v>44103</c:v>
                </c:pt>
                <c:pt idx="273">
                  <c:v>44104</c:v>
                </c:pt>
                <c:pt idx="274">
                  <c:v>44105</c:v>
                </c:pt>
                <c:pt idx="275">
                  <c:v>44106</c:v>
                </c:pt>
                <c:pt idx="276">
                  <c:v>44107</c:v>
                </c:pt>
                <c:pt idx="277">
                  <c:v>44108</c:v>
                </c:pt>
                <c:pt idx="278">
                  <c:v>44109</c:v>
                </c:pt>
                <c:pt idx="279">
                  <c:v>44110</c:v>
                </c:pt>
                <c:pt idx="280">
                  <c:v>44111</c:v>
                </c:pt>
                <c:pt idx="281">
                  <c:v>44112</c:v>
                </c:pt>
                <c:pt idx="282">
                  <c:v>44113</c:v>
                </c:pt>
                <c:pt idx="283">
                  <c:v>44114</c:v>
                </c:pt>
                <c:pt idx="284">
                  <c:v>44115</c:v>
                </c:pt>
                <c:pt idx="285">
                  <c:v>44116</c:v>
                </c:pt>
                <c:pt idx="286">
                  <c:v>44117</c:v>
                </c:pt>
                <c:pt idx="287">
                  <c:v>44118</c:v>
                </c:pt>
                <c:pt idx="288">
                  <c:v>44119</c:v>
                </c:pt>
                <c:pt idx="289">
                  <c:v>44120</c:v>
                </c:pt>
                <c:pt idx="290">
                  <c:v>44121</c:v>
                </c:pt>
                <c:pt idx="291">
                  <c:v>44122</c:v>
                </c:pt>
                <c:pt idx="292">
                  <c:v>44123</c:v>
                </c:pt>
                <c:pt idx="293">
                  <c:v>44124</c:v>
                </c:pt>
                <c:pt idx="294">
                  <c:v>44125</c:v>
                </c:pt>
                <c:pt idx="295">
                  <c:v>44126</c:v>
                </c:pt>
                <c:pt idx="296">
                  <c:v>44127</c:v>
                </c:pt>
                <c:pt idx="297">
                  <c:v>44128</c:v>
                </c:pt>
                <c:pt idx="298">
                  <c:v>44129</c:v>
                </c:pt>
                <c:pt idx="299">
                  <c:v>44130</c:v>
                </c:pt>
                <c:pt idx="300">
                  <c:v>44131</c:v>
                </c:pt>
                <c:pt idx="301">
                  <c:v>44132</c:v>
                </c:pt>
                <c:pt idx="302">
                  <c:v>44133</c:v>
                </c:pt>
                <c:pt idx="303">
                  <c:v>44134</c:v>
                </c:pt>
                <c:pt idx="304">
                  <c:v>44135</c:v>
                </c:pt>
                <c:pt idx="305">
                  <c:v>44136</c:v>
                </c:pt>
                <c:pt idx="306">
                  <c:v>44137</c:v>
                </c:pt>
                <c:pt idx="307">
                  <c:v>44138</c:v>
                </c:pt>
                <c:pt idx="308">
                  <c:v>44139</c:v>
                </c:pt>
                <c:pt idx="309">
                  <c:v>44140</c:v>
                </c:pt>
                <c:pt idx="310">
                  <c:v>44141</c:v>
                </c:pt>
                <c:pt idx="311">
                  <c:v>44142</c:v>
                </c:pt>
                <c:pt idx="312">
                  <c:v>44143</c:v>
                </c:pt>
                <c:pt idx="313">
                  <c:v>44144</c:v>
                </c:pt>
                <c:pt idx="314">
                  <c:v>44145</c:v>
                </c:pt>
                <c:pt idx="315">
                  <c:v>44146</c:v>
                </c:pt>
                <c:pt idx="316">
                  <c:v>44147</c:v>
                </c:pt>
                <c:pt idx="317">
                  <c:v>44148</c:v>
                </c:pt>
                <c:pt idx="318">
                  <c:v>44149</c:v>
                </c:pt>
                <c:pt idx="319">
                  <c:v>44150</c:v>
                </c:pt>
                <c:pt idx="320">
                  <c:v>44151</c:v>
                </c:pt>
                <c:pt idx="321">
                  <c:v>44152</c:v>
                </c:pt>
                <c:pt idx="322">
                  <c:v>44153</c:v>
                </c:pt>
                <c:pt idx="323">
                  <c:v>44154</c:v>
                </c:pt>
                <c:pt idx="324">
                  <c:v>44155</c:v>
                </c:pt>
                <c:pt idx="325">
                  <c:v>44156</c:v>
                </c:pt>
                <c:pt idx="326">
                  <c:v>44157</c:v>
                </c:pt>
                <c:pt idx="327">
                  <c:v>44158</c:v>
                </c:pt>
                <c:pt idx="328">
                  <c:v>44159</c:v>
                </c:pt>
                <c:pt idx="329">
                  <c:v>44160</c:v>
                </c:pt>
                <c:pt idx="330">
                  <c:v>44161</c:v>
                </c:pt>
                <c:pt idx="331">
                  <c:v>44162</c:v>
                </c:pt>
                <c:pt idx="332">
                  <c:v>44163</c:v>
                </c:pt>
                <c:pt idx="333">
                  <c:v>44164</c:v>
                </c:pt>
                <c:pt idx="334">
                  <c:v>44165</c:v>
                </c:pt>
                <c:pt idx="335">
                  <c:v>44166</c:v>
                </c:pt>
                <c:pt idx="336">
                  <c:v>44167</c:v>
                </c:pt>
                <c:pt idx="337">
                  <c:v>44168</c:v>
                </c:pt>
                <c:pt idx="338">
                  <c:v>44169</c:v>
                </c:pt>
                <c:pt idx="339">
                  <c:v>44170</c:v>
                </c:pt>
                <c:pt idx="340">
                  <c:v>44171</c:v>
                </c:pt>
                <c:pt idx="341">
                  <c:v>44172</c:v>
                </c:pt>
                <c:pt idx="342">
                  <c:v>44173</c:v>
                </c:pt>
                <c:pt idx="343">
                  <c:v>44174</c:v>
                </c:pt>
                <c:pt idx="344">
                  <c:v>44175</c:v>
                </c:pt>
                <c:pt idx="345">
                  <c:v>44176</c:v>
                </c:pt>
                <c:pt idx="346">
                  <c:v>44177</c:v>
                </c:pt>
                <c:pt idx="347">
                  <c:v>44178</c:v>
                </c:pt>
                <c:pt idx="348">
                  <c:v>44179</c:v>
                </c:pt>
                <c:pt idx="349">
                  <c:v>44180</c:v>
                </c:pt>
                <c:pt idx="350">
                  <c:v>44181</c:v>
                </c:pt>
                <c:pt idx="351">
                  <c:v>44182</c:v>
                </c:pt>
                <c:pt idx="352">
                  <c:v>44183</c:v>
                </c:pt>
                <c:pt idx="353">
                  <c:v>44184</c:v>
                </c:pt>
                <c:pt idx="354">
                  <c:v>44185</c:v>
                </c:pt>
                <c:pt idx="355">
                  <c:v>44186</c:v>
                </c:pt>
                <c:pt idx="356">
                  <c:v>44187</c:v>
                </c:pt>
                <c:pt idx="357">
                  <c:v>44188</c:v>
                </c:pt>
                <c:pt idx="358">
                  <c:v>44189</c:v>
                </c:pt>
                <c:pt idx="359">
                  <c:v>44190</c:v>
                </c:pt>
                <c:pt idx="360">
                  <c:v>44191</c:v>
                </c:pt>
                <c:pt idx="361">
                  <c:v>44192</c:v>
                </c:pt>
                <c:pt idx="362">
                  <c:v>44193</c:v>
                </c:pt>
                <c:pt idx="363">
                  <c:v>44194</c:v>
                </c:pt>
                <c:pt idx="364">
                  <c:v>44195</c:v>
                </c:pt>
                <c:pt idx="365">
                  <c:v>44196</c:v>
                </c:pt>
                <c:pt idx="366">
                  <c:v>44197</c:v>
                </c:pt>
                <c:pt idx="367">
                  <c:v>44198</c:v>
                </c:pt>
                <c:pt idx="368">
                  <c:v>44199</c:v>
                </c:pt>
                <c:pt idx="369">
                  <c:v>44200</c:v>
                </c:pt>
                <c:pt idx="370">
                  <c:v>44201</c:v>
                </c:pt>
                <c:pt idx="371">
                  <c:v>44202</c:v>
                </c:pt>
                <c:pt idx="372">
                  <c:v>44203</c:v>
                </c:pt>
                <c:pt idx="373">
                  <c:v>44204</c:v>
                </c:pt>
                <c:pt idx="374">
                  <c:v>44205</c:v>
                </c:pt>
                <c:pt idx="375">
                  <c:v>44206</c:v>
                </c:pt>
                <c:pt idx="376">
                  <c:v>44207</c:v>
                </c:pt>
                <c:pt idx="377">
                  <c:v>44208</c:v>
                </c:pt>
                <c:pt idx="378">
                  <c:v>44209</c:v>
                </c:pt>
                <c:pt idx="379">
                  <c:v>44210</c:v>
                </c:pt>
                <c:pt idx="380">
                  <c:v>44211</c:v>
                </c:pt>
                <c:pt idx="381">
                  <c:v>44212</c:v>
                </c:pt>
                <c:pt idx="382">
                  <c:v>44213</c:v>
                </c:pt>
                <c:pt idx="383">
                  <c:v>44214</c:v>
                </c:pt>
                <c:pt idx="384">
                  <c:v>44215</c:v>
                </c:pt>
                <c:pt idx="385">
                  <c:v>44216</c:v>
                </c:pt>
                <c:pt idx="386">
                  <c:v>44217</c:v>
                </c:pt>
                <c:pt idx="387">
                  <c:v>44218</c:v>
                </c:pt>
                <c:pt idx="388">
                  <c:v>44219</c:v>
                </c:pt>
                <c:pt idx="389">
                  <c:v>44220</c:v>
                </c:pt>
                <c:pt idx="390">
                  <c:v>44221</c:v>
                </c:pt>
                <c:pt idx="391">
                  <c:v>44222</c:v>
                </c:pt>
                <c:pt idx="392">
                  <c:v>44223</c:v>
                </c:pt>
                <c:pt idx="393">
                  <c:v>44224</c:v>
                </c:pt>
                <c:pt idx="394">
                  <c:v>44225</c:v>
                </c:pt>
                <c:pt idx="395">
                  <c:v>44226</c:v>
                </c:pt>
                <c:pt idx="396">
                  <c:v>44227</c:v>
                </c:pt>
                <c:pt idx="397">
                  <c:v>44228</c:v>
                </c:pt>
                <c:pt idx="398">
                  <c:v>44229</c:v>
                </c:pt>
                <c:pt idx="399">
                  <c:v>44230</c:v>
                </c:pt>
                <c:pt idx="400">
                  <c:v>44231</c:v>
                </c:pt>
                <c:pt idx="401">
                  <c:v>44232</c:v>
                </c:pt>
                <c:pt idx="402">
                  <c:v>44233</c:v>
                </c:pt>
                <c:pt idx="403">
                  <c:v>44234</c:v>
                </c:pt>
                <c:pt idx="404">
                  <c:v>44235</c:v>
                </c:pt>
                <c:pt idx="405">
                  <c:v>44236</c:v>
                </c:pt>
                <c:pt idx="406">
                  <c:v>44237</c:v>
                </c:pt>
                <c:pt idx="407">
                  <c:v>44238</c:v>
                </c:pt>
                <c:pt idx="408">
                  <c:v>44239</c:v>
                </c:pt>
                <c:pt idx="409">
                  <c:v>44240</c:v>
                </c:pt>
                <c:pt idx="410">
                  <c:v>44241</c:v>
                </c:pt>
                <c:pt idx="411">
                  <c:v>44242</c:v>
                </c:pt>
                <c:pt idx="412">
                  <c:v>44243</c:v>
                </c:pt>
                <c:pt idx="413">
                  <c:v>44244</c:v>
                </c:pt>
                <c:pt idx="414">
                  <c:v>44245</c:v>
                </c:pt>
                <c:pt idx="415">
                  <c:v>44246</c:v>
                </c:pt>
                <c:pt idx="416">
                  <c:v>44247</c:v>
                </c:pt>
                <c:pt idx="417">
                  <c:v>44248</c:v>
                </c:pt>
                <c:pt idx="418">
                  <c:v>44249</c:v>
                </c:pt>
                <c:pt idx="419">
                  <c:v>44250</c:v>
                </c:pt>
                <c:pt idx="420">
                  <c:v>44251</c:v>
                </c:pt>
                <c:pt idx="421">
                  <c:v>44252</c:v>
                </c:pt>
                <c:pt idx="422">
                  <c:v>44253</c:v>
                </c:pt>
                <c:pt idx="423">
                  <c:v>44254</c:v>
                </c:pt>
                <c:pt idx="424">
                  <c:v>44255</c:v>
                </c:pt>
                <c:pt idx="425">
                  <c:v>44256</c:v>
                </c:pt>
                <c:pt idx="426">
                  <c:v>44257</c:v>
                </c:pt>
                <c:pt idx="427">
                  <c:v>44258</c:v>
                </c:pt>
                <c:pt idx="428">
                  <c:v>44259</c:v>
                </c:pt>
                <c:pt idx="429">
                  <c:v>44260</c:v>
                </c:pt>
                <c:pt idx="430">
                  <c:v>44261</c:v>
                </c:pt>
                <c:pt idx="431">
                  <c:v>44262</c:v>
                </c:pt>
                <c:pt idx="432">
                  <c:v>44263</c:v>
                </c:pt>
                <c:pt idx="433">
                  <c:v>44264</c:v>
                </c:pt>
                <c:pt idx="434">
                  <c:v>44265</c:v>
                </c:pt>
                <c:pt idx="435">
                  <c:v>44266</c:v>
                </c:pt>
                <c:pt idx="436">
                  <c:v>44267</c:v>
                </c:pt>
                <c:pt idx="437">
                  <c:v>44268</c:v>
                </c:pt>
                <c:pt idx="438">
                  <c:v>44269</c:v>
                </c:pt>
                <c:pt idx="439">
                  <c:v>44270</c:v>
                </c:pt>
                <c:pt idx="440">
                  <c:v>44271</c:v>
                </c:pt>
                <c:pt idx="441">
                  <c:v>44272</c:v>
                </c:pt>
                <c:pt idx="442">
                  <c:v>44273</c:v>
                </c:pt>
                <c:pt idx="443">
                  <c:v>44274</c:v>
                </c:pt>
                <c:pt idx="444">
                  <c:v>44275</c:v>
                </c:pt>
                <c:pt idx="445">
                  <c:v>44276</c:v>
                </c:pt>
                <c:pt idx="446">
                  <c:v>44277</c:v>
                </c:pt>
                <c:pt idx="447">
                  <c:v>44278</c:v>
                </c:pt>
                <c:pt idx="448">
                  <c:v>44279</c:v>
                </c:pt>
                <c:pt idx="449">
                  <c:v>44280</c:v>
                </c:pt>
                <c:pt idx="450">
                  <c:v>44281</c:v>
                </c:pt>
                <c:pt idx="451">
                  <c:v>44282</c:v>
                </c:pt>
                <c:pt idx="452">
                  <c:v>44283</c:v>
                </c:pt>
                <c:pt idx="453">
                  <c:v>44284</c:v>
                </c:pt>
                <c:pt idx="454">
                  <c:v>44285</c:v>
                </c:pt>
                <c:pt idx="455">
                  <c:v>44286</c:v>
                </c:pt>
                <c:pt idx="456">
                  <c:v>44287</c:v>
                </c:pt>
                <c:pt idx="457">
                  <c:v>44288</c:v>
                </c:pt>
                <c:pt idx="458">
                  <c:v>44289</c:v>
                </c:pt>
                <c:pt idx="459">
                  <c:v>44290</c:v>
                </c:pt>
                <c:pt idx="460">
                  <c:v>44291</c:v>
                </c:pt>
                <c:pt idx="461">
                  <c:v>44292</c:v>
                </c:pt>
                <c:pt idx="462">
                  <c:v>44293</c:v>
                </c:pt>
                <c:pt idx="463">
                  <c:v>44294</c:v>
                </c:pt>
                <c:pt idx="464">
                  <c:v>44295</c:v>
                </c:pt>
                <c:pt idx="465">
                  <c:v>44296</c:v>
                </c:pt>
                <c:pt idx="466">
                  <c:v>44297</c:v>
                </c:pt>
                <c:pt idx="467">
                  <c:v>44298</c:v>
                </c:pt>
                <c:pt idx="468">
                  <c:v>44299</c:v>
                </c:pt>
                <c:pt idx="469">
                  <c:v>44300</c:v>
                </c:pt>
                <c:pt idx="470">
                  <c:v>44301</c:v>
                </c:pt>
                <c:pt idx="471">
                  <c:v>44302</c:v>
                </c:pt>
                <c:pt idx="472">
                  <c:v>44303</c:v>
                </c:pt>
                <c:pt idx="473">
                  <c:v>44304</c:v>
                </c:pt>
                <c:pt idx="474">
                  <c:v>44305</c:v>
                </c:pt>
                <c:pt idx="475">
                  <c:v>44306</c:v>
                </c:pt>
                <c:pt idx="476">
                  <c:v>44307</c:v>
                </c:pt>
                <c:pt idx="477">
                  <c:v>44308</c:v>
                </c:pt>
                <c:pt idx="478">
                  <c:v>44309</c:v>
                </c:pt>
                <c:pt idx="479">
                  <c:v>44310</c:v>
                </c:pt>
                <c:pt idx="480">
                  <c:v>44311</c:v>
                </c:pt>
                <c:pt idx="481">
                  <c:v>44312</c:v>
                </c:pt>
                <c:pt idx="482">
                  <c:v>44313</c:v>
                </c:pt>
                <c:pt idx="483">
                  <c:v>44314</c:v>
                </c:pt>
                <c:pt idx="484">
                  <c:v>44315</c:v>
                </c:pt>
                <c:pt idx="485">
                  <c:v>44316</c:v>
                </c:pt>
                <c:pt idx="486">
                  <c:v>44317</c:v>
                </c:pt>
                <c:pt idx="487">
                  <c:v>44318</c:v>
                </c:pt>
                <c:pt idx="488">
                  <c:v>44319</c:v>
                </c:pt>
                <c:pt idx="489">
                  <c:v>44320</c:v>
                </c:pt>
                <c:pt idx="490">
                  <c:v>44321</c:v>
                </c:pt>
                <c:pt idx="491">
                  <c:v>44322</c:v>
                </c:pt>
                <c:pt idx="492">
                  <c:v>44323</c:v>
                </c:pt>
                <c:pt idx="493">
                  <c:v>44324</c:v>
                </c:pt>
                <c:pt idx="494">
                  <c:v>44325</c:v>
                </c:pt>
                <c:pt idx="495">
                  <c:v>44326</c:v>
                </c:pt>
                <c:pt idx="496">
                  <c:v>44327</c:v>
                </c:pt>
                <c:pt idx="497">
                  <c:v>44328</c:v>
                </c:pt>
                <c:pt idx="498">
                  <c:v>44329</c:v>
                </c:pt>
                <c:pt idx="499">
                  <c:v>44330</c:v>
                </c:pt>
                <c:pt idx="500">
                  <c:v>44331</c:v>
                </c:pt>
                <c:pt idx="501">
                  <c:v>44332</c:v>
                </c:pt>
                <c:pt idx="502">
                  <c:v>44333</c:v>
                </c:pt>
                <c:pt idx="503">
                  <c:v>44334</c:v>
                </c:pt>
                <c:pt idx="504">
                  <c:v>44335</c:v>
                </c:pt>
                <c:pt idx="505">
                  <c:v>44336</c:v>
                </c:pt>
                <c:pt idx="506">
                  <c:v>44337</c:v>
                </c:pt>
                <c:pt idx="507">
                  <c:v>44338</c:v>
                </c:pt>
                <c:pt idx="508">
                  <c:v>44339</c:v>
                </c:pt>
                <c:pt idx="509">
                  <c:v>44340</c:v>
                </c:pt>
                <c:pt idx="510">
                  <c:v>44341</c:v>
                </c:pt>
                <c:pt idx="511">
                  <c:v>44342</c:v>
                </c:pt>
                <c:pt idx="512">
                  <c:v>44343</c:v>
                </c:pt>
                <c:pt idx="513">
                  <c:v>44344</c:v>
                </c:pt>
                <c:pt idx="514">
                  <c:v>44345</c:v>
                </c:pt>
                <c:pt idx="515">
                  <c:v>44346</c:v>
                </c:pt>
                <c:pt idx="516">
                  <c:v>44347</c:v>
                </c:pt>
                <c:pt idx="517">
                  <c:v>44348</c:v>
                </c:pt>
                <c:pt idx="518">
                  <c:v>44349</c:v>
                </c:pt>
                <c:pt idx="519">
                  <c:v>44350</c:v>
                </c:pt>
                <c:pt idx="520">
                  <c:v>44351</c:v>
                </c:pt>
                <c:pt idx="521">
                  <c:v>44352</c:v>
                </c:pt>
                <c:pt idx="522">
                  <c:v>44353</c:v>
                </c:pt>
                <c:pt idx="523">
                  <c:v>44354</c:v>
                </c:pt>
                <c:pt idx="524">
                  <c:v>44355</c:v>
                </c:pt>
                <c:pt idx="525">
                  <c:v>44356</c:v>
                </c:pt>
                <c:pt idx="526">
                  <c:v>44357</c:v>
                </c:pt>
                <c:pt idx="527">
                  <c:v>44358</c:v>
                </c:pt>
                <c:pt idx="528">
                  <c:v>44359</c:v>
                </c:pt>
                <c:pt idx="529">
                  <c:v>44360</c:v>
                </c:pt>
                <c:pt idx="530">
                  <c:v>44361</c:v>
                </c:pt>
                <c:pt idx="531">
                  <c:v>44362</c:v>
                </c:pt>
                <c:pt idx="532">
                  <c:v>44363</c:v>
                </c:pt>
                <c:pt idx="533">
                  <c:v>44364</c:v>
                </c:pt>
                <c:pt idx="534">
                  <c:v>44365</c:v>
                </c:pt>
                <c:pt idx="535">
                  <c:v>44366</c:v>
                </c:pt>
                <c:pt idx="536">
                  <c:v>44367</c:v>
                </c:pt>
                <c:pt idx="537">
                  <c:v>44368</c:v>
                </c:pt>
                <c:pt idx="538">
                  <c:v>44369</c:v>
                </c:pt>
                <c:pt idx="539">
                  <c:v>44370</c:v>
                </c:pt>
                <c:pt idx="540">
                  <c:v>44371</c:v>
                </c:pt>
                <c:pt idx="541">
                  <c:v>44372</c:v>
                </c:pt>
                <c:pt idx="542">
                  <c:v>44373</c:v>
                </c:pt>
                <c:pt idx="543">
                  <c:v>44374</c:v>
                </c:pt>
                <c:pt idx="544">
                  <c:v>44375</c:v>
                </c:pt>
                <c:pt idx="545">
                  <c:v>44376</c:v>
                </c:pt>
              </c:numCache>
            </c:numRef>
          </c:cat>
          <c:val>
            <c:numRef>
              <c:f>Sheet3!$CY$3:$CY$548</c:f>
              <c:numCache>
                <c:formatCode>General</c:formatCode>
                <c:ptCount val="546"/>
                <c:pt idx="428">
                  <c:v>200</c:v>
                </c:pt>
                <c:pt idx="429">
                  <c:v>200</c:v>
                </c:pt>
                <c:pt idx="430">
                  <c:v>200</c:v>
                </c:pt>
                <c:pt idx="431">
                  <c:v>200</c:v>
                </c:pt>
                <c:pt idx="432">
                  <c:v>200</c:v>
                </c:pt>
                <c:pt idx="433">
                  <c:v>200</c:v>
                </c:pt>
                <c:pt idx="434">
                  <c:v>200</c:v>
                </c:pt>
                <c:pt idx="435">
                  <c:v>200</c:v>
                </c:pt>
                <c:pt idx="436">
                  <c:v>200</c:v>
                </c:pt>
                <c:pt idx="437">
                  <c:v>200</c:v>
                </c:pt>
                <c:pt idx="438">
                  <c:v>200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65-9CC8-4140-B968-02DA341257F4}"/>
            </c:ext>
          </c:extLst>
        </c:ser>
        <c:ser>
          <c:idx val="102"/>
          <c:order val="102"/>
          <c:tx>
            <c:strRef>
              <c:f>Sheet3!$CZ$2</c:f>
              <c:strCache>
                <c:ptCount val="1"/>
                <c:pt idx="0">
                  <c:v>欢庆三八女神节</c:v>
                </c:pt>
              </c:strCache>
            </c:strRef>
          </c:tx>
          <c:spPr>
            <a:ln w="28575" cap="rnd">
              <a:solidFill>
                <a:schemeClr val="accent1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Sheet3!$A$3:$A$548</c:f>
              <c:numCache>
                <c:formatCode>m/d/yyyy</c:formatCode>
                <c:ptCount val="546"/>
                <c:pt idx="0">
                  <c:v>43831</c:v>
                </c:pt>
                <c:pt idx="1">
                  <c:v>43832</c:v>
                </c:pt>
                <c:pt idx="2">
                  <c:v>43833</c:v>
                </c:pt>
                <c:pt idx="3">
                  <c:v>43834</c:v>
                </c:pt>
                <c:pt idx="4">
                  <c:v>43835</c:v>
                </c:pt>
                <c:pt idx="5">
                  <c:v>43836</c:v>
                </c:pt>
                <c:pt idx="6">
                  <c:v>43837</c:v>
                </c:pt>
                <c:pt idx="7">
                  <c:v>43838</c:v>
                </c:pt>
                <c:pt idx="8">
                  <c:v>43839</c:v>
                </c:pt>
                <c:pt idx="9">
                  <c:v>43840</c:v>
                </c:pt>
                <c:pt idx="10">
                  <c:v>43841</c:v>
                </c:pt>
                <c:pt idx="11">
                  <c:v>43842</c:v>
                </c:pt>
                <c:pt idx="12">
                  <c:v>43843</c:v>
                </c:pt>
                <c:pt idx="13">
                  <c:v>43844</c:v>
                </c:pt>
                <c:pt idx="14">
                  <c:v>43845</c:v>
                </c:pt>
                <c:pt idx="15">
                  <c:v>43846</c:v>
                </c:pt>
                <c:pt idx="16">
                  <c:v>43847</c:v>
                </c:pt>
                <c:pt idx="17">
                  <c:v>43848</c:v>
                </c:pt>
                <c:pt idx="18">
                  <c:v>43849</c:v>
                </c:pt>
                <c:pt idx="19">
                  <c:v>43850</c:v>
                </c:pt>
                <c:pt idx="20">
                  <c:v>43851</c:v>
                </c:pt>
                <c:pt idx="21">
                  <c:v>43852</c:v>
                </c:pt>
                <c:pt idx="22">
                  <c:v>43853</c:v>
                </c:pt>
                <c:pt idx="23">
                  <c:v>43854</c:v>
                </c:pt>
                <c:pt idx="24">
                  <c:v>43855</c:v>
                </c:pt>
                <c:pt idx="25">
                  <c:v>43856</c:v>
                </c:pt>
                <c:pt idx="26">
                  <c:v>43857</c:v>
                </c:pt>
                <c:pt idx="27">
                  <c:v>43858</c:v>
                </c:pt>
                <c:pt idx="28">
                  <c:v>43859</c:v>
                </c:pt>
                <c:pt idx="29">
                  <c:v>43860</c:v>
                </c:pt>
                <c:pt idx="30">
                  <c:v>43861</c:v>
                </c:pt>
                <c:pt idx="31">
                  <c:v>43862</c:v>
                </c:pt>
                <c:pt idx="32">
                  <c:v>43863</c:v>
                </c:pt>
                <c:pt idx="33">
                  <c:v>43864</c:v>
                </c:pt>
                <c:pt idx="34">
                  <c:v>43865</c:v>
                </c:pt>
                <c:pt idx="35">
                  <c:v>43866</c:v>
                </c:pt>
                <c:pt idx="36">
                  <c:v>43867</c:v>
                </c:pt>
                <c:pt idx="37">
                  <c:v>43868</c:v>
                </c:pt>
                <c:pt idx="38">
                  <c:v>43869</c:v>
                </c:pt>
                <c:pt idx="39">
                  <c:v>43870</c:v>
                </c:pt>
                <c:pt idx="40">
                  <c:v>43871</c:v>
                </c:pt>
                <c:pt idx="41">
                  <c:v>43872</c:v>
                </c:pt>
                <c:pt idx="42">
                  <c:v>43873</c:v>
                </c:pt>
                <c:pt idx="43">
                  <c:v>43874</c:v>
                </c:pt>
                <c:pt idx="44">
                  <c:v>43875</c:v>
                </c:pt>
                <c:pt idx="45">
                  <c:v>43876</c:v>
                </c:pt>
                <c:pt idx="46">
                  <c:v>43877</c:v>
                </c:pt>
                <c:pt idx="47">
                  <c:v>43878</c:v>
                </c:pt>
                <c:pt idx="48">
                  <c:v>43879</c:v>
                </c:pt>
                <c:pt idx="49">
                  <c:v>43880</c:v>
                </c:pt>
                <c:pt idx="50">
                  <c:v>43881</c:v>
                </c:pt>
                <c:pt idx="51">
                  <c:v>43882</c:v>
                </c:pt>
                <c:pt idx="52">
                  <c:v>43883</c:v>
                </c:pt>
                <c:pt idx="53">
                  <c:v>43884</c:v>
                </c:pt>
                <c:pt idx="54">
                  <c:v>43885</c:v>
                </c:pt>
                <c:pt idx="55">
                  <c:v>43886</c:v>
                </c:pt>
                <c:pt idx="56">
                  <c:v>43887</c:v>
                </c:pt>
                <c:pt idx="57">
                  <c:v>43888</c:v>
                </c:pt>
                <c:pt idx="58">
                  <c:v>43889</c:v>
                </c:pt>
                <c:pt idx="59">
                  <c:v>43890</c:v>
                </c:pt>
                <c:pt idx="60">
                  <c:v>43891</c:v>
                </c:pt>
                <c:pt idx="61">
                  <c:v>43892</c:v>
                </c:pt>
                <c:pt idx="62">
                  <c:v>43893</c:v>
                </c:pt>
                <c:pt idx="63">
                  <c:v>43894</c:v>
                </c:pt>
                <c:pt idx="64">
                  <c:v>43895</c:v>
                </c:pt>
                <c:pt idx="65">
                  <c:v>43896</c:v>
                </c:pt>
                <c:pt idx="66">
                  <c:v>43897</c:v>
                </c:pt>
                <c:pt idx="67">
                  <c:v>43898</c:v>
                </c:pt>
                <c:pt idx="68">
                  <c:v>43899</c:v>
                </c:pt>
                <c:pt idx="69">
                  <c:v>43900</c:v>
                </c:pt>
                <c:pt idx="70">
                  <c:v>43901</c:v>
                </c:pt>
                <c:pt idx="71">
                  <c:v>43902</c:v>
                </c:pt>
                <c:pt idx="72">
                  <c:v>43903</c:v>
                </c:pt>
                <c:pt idx="73">
                  <c:v>43904</c:v>
                </c:pt>
                <c:pt idx="74">
                  <c:v>43905</c:v>
                </c:pt>
                <c:pt idx="75">
                  <c:v>43906</c:v>
                </c:pt>
                <c:pt idx="76">
                  <c:v>43907</c:v>
                </c:pt>
                <c:pt idx="77">
                  <c:v>43908</c:v>
                </c:pt>
                <c:pt idx="78">
                  <c:v>43909</c:v>
                </c:pt>
                <c:pt idx="79">
                  <c:v>43910</c:v>
                </c:pt>
                <c:pt idx="80">
                  <c:v>43911</c:v>
                </c:pt>
                <c:pt idx="81">
                  <c:v>43912</c:v>
                </c:pt>
                <c:pt idx="82">
                  <c:v>43913</c:v>
                </c:pt>
                <c:pt idx="83">
                  <c:v>43914</c:v>
                </c:pt>
                <c:pt idx="84">
                  <c:v>43915</c:v>
                </c:pt>
                <c:pt idx="85">
                  <c:v>43916</c:v>
                </c:pt>
                <c:pt idx="86">
                  <c:v>43917</c:v>
                </c:pt>
                <c:pt idx="87">
                  <c:v>43918</c:v>
                </c:pt>
                <c:pt idx="88">
                  <c:v>43919</c:v>
                </c:pt>
                <c:pt idx="89">
                  <c:v>43920</c:v>
                </c:pt>
                <c:pt idx="90">
                  <c:v>43921</c:v>
                </c:pt>
                <c:pt idx="91">
                  <c:v>43922</c:v>
                </c:pt>
                <c:pt idx="92">
                  <c:v>43923</c:v>
                </c:pt>
                <c:pt idx="93">
                  <c:v>43924</c:v>
                </c:pt>
                <c:pt idx="94">
                  <c:v>43925</c:v>
                </c:pt>
                <c:pt idx="95">
                  <c:v>43926</c:v>
                </c:pt>
                <c:pt idx="96">
                  <c:v>43927</c:v>
                </c:pt>
                <c:pt idx="97">
                  <c:v>43928</c:v>
                </c:pt>
                <c:pt idx="98">
                  <c:v>43929</c:v>
                </c:pt>
                <c:pt idx="99">
                  <c:v>43930</c:v>
                </c:pt>
                <c:pt idx="100">
                  <c:v>43931</c:v>
                </c:pt>
                <c:pt idx="101">
                  <c:v>43932</c:v>
                </c:pt>
                <c:pt idx="102">
                  <c:v>43933</c:v>
                </c:pt>
                <c:pt idx="103">
                  <c:v>43934</c:v>
                </c:pt>
                <c:pt idx="104">
                  <c:v>43935</c:v>
                </c:pt>
                <c:pt idx="105">
                  <c:v>43936</c:v>
                </c:pt>
                <c:pt idx="106">
                  <c:v>43937</c:v>
                </c:pt>
                <c:pt idx="107">
                  <c:v>43938</c:v>
                </c:pt>
                <c:pt idx="108">
                  <c:v>43939</c:v>
                </c:pt>
                <c:pt idx="109">
                  <c:v>43940</c:v>
                </c:pt>
                <c:pt idx="110">
                  <c:v>43941</c:v>
                </c:pt>
                <c:pt idx="111">
                  <c:v>43942</c:v>
                </c:pt>
                <c:pt idx="112">
                  <c:v>43943</c:v>
                </c:pt>
                <c:pt idx="113">
                  <c:v>43944</c:v>
                </c:pt>
                <c:pt idx="114">
                  <c:v>43945</c:v>
                </c:pt>
                <c:pt idx="115">
                  <c:v>43946</c:v>
                </c:pt>
                <c:pt idx="116">
                  <c:v>43947</c:v>
                </c:pt>
                <c:pt idx="117">
                  <c:v>43948</c:v>
                </c:pt>
                <c:pt idx="118">
                  <c:v>43949</c:v>
                </c:pt>
                <c:pt idx="119">
                  <c:v>43950</c:v>
                </c:pt>
                <c:pt idx="120">
                  <c:v>43951</c:v>
                </c:pt>
                <c:pt idx="121">
                  <c:v>43952</c:v>
                </c:pt>
                <c:pt idx="122">
                  <c:v>43953</c:v>
                </c:pt>
                <c:pt idx="123">
                  <c:v>43954</c:v>
                </c:pt>
                <c:pt idx="124">
                  <c:v>43955</c:v>
                </c:pt>
                <c:pt idx="125">
                  <c:v>43956</c:v>
                </c:pt>
                <c:pt idx="126">
                  <c:v>43957</c:v>
                </c:pt>
                <c:pt idx="127">
                  <c:v>43958</c:v>
                </c:pt>
                <c:pt idx="128">
                  <c:v>43959</c:v>
                </c:pt>
                <c:pt idx="129">
                  <c:v>43960</c:v>
                </c:pt>
                <c:pt idx="130">
                  <c:v>43961</c:v>
                </c:pt>
                <c:pt idx="131">
                  <c:v>43962</c:v>
                </c:pt>
                <c:pt idx="132">
                  <c:v>43963</c:v>
                </c:pt>
                <c:pt idx="133">
                  <c:v>43964</c:v>
                </c:pt>
                <c:pt idx="134">
                  <c:v>43965</c:v>
                </c:pt>
                <c:pt idx="135">
                  <c:v>43966</c:v>
                </c:pt>
                <c:pt idx="136">
                  <c:v>43967</c:v>
                </c:pt>
                <c:pt idx="137">
                  <c:v>43968</c:v>
                </c:pt>
                <c:pt idx="138">
                  <c:v>43969</c:v>
                </c:pt>
                <c:pt idx="139">
                  <c:v>43970</c:v>
                </c:pt>
                <c:pt idx="140">
                  <c:v>43971</c:v>
                </c:pt>
                <c:pt idx="141">
                  <c:v>43972</c:v>
                </c:pt>
                <c:pt idx="142">
                  <c:v>43973</c:v>
                </c:pt>
                <c:pt idx="143">
                  <c:v>43974</c:v>
                </c:pt>
                <c:pt idx="144">
                  <c:v>43975</c:v>
                </c:pt>
                <c:pt idx="145">
                  <c:v>43976</c:v>
                </c:pt>
                <c:pt idx="146">
                  <c:v>43977</c:v>
                </c:pt>
                <c:pt idx="147">
                  <c:v>43978</c:v>
                </c:pt>
                <c:pt idx="148">
                  <c:v>43979</c:v>
                </c:pt>
                <c:pt idx="149">
                  <c:v>43980</c:v>
                </c:pt>
                <c:pt idx="150">
                  <c:v>43981</c:v>
                </c:pt>
                <c:pt idx="151">
                  <c:v>43982</c:v>
                </c:pt>
                <c:pt idx="152">
                  <c:v>43983</c:v>
                </c:pt>
                <c:pt idx="153">
                  <c:v>43984</c:v>
                </c:pt>
                <c:pt idx="154">
                  <c:v>43985</c:v>
                </c:pt>
                <c:pt idx="155">
                  <c:v>43986</c:v>
                </c:pt>
                <c:pt idx="156">
                  <c:v>43987</c:v>
                </c:pt>
                <c:pt idx="157">
                  <c:v>43988</c:v>
                </c:pt>
                <c:pt idx="158">
                  <c:v>43989</c:v>
                </c:pt>
                <c:pt idx="159">
                  <c:v>43990</c:v>
                </c:pt>
                <c:pt idx="160">
                  <c:v>43991</c:v>
                </c:pt>
                <c:pt idx="161">
                  <c:v>43992</c:v>
                </c:pt>
                <c:pt idx="162">
                  <c:v>43993</c:v>
                </c:pt>
                <c:pt idx="163">
                  <c:v>43994</c:v>
                </c:pt>
                <c:pt idx="164">
                  <c:v>43995</c:v>
                </c:pt>
                <c:pt idx="165">
                  <c:v>43996</c:v>
                </c:pt>
                <c:pt idx="166">
                  <c:v>43997</c:v>
                </c:pt>
                <c:pt idx="167">
                  <c:v>43998</c:v>
                </c:pt>
                <c:pt idx="168">
                  <c:v>43999</c:v>
                </c:pt>
                <c:pt idx="169">
                  <c:v>44000</c:v>
                </c:pt>
                <c:pt idx="170">
                  <c:v>44001</c:v>
                </c:pt>
                <c:pt idx="171">
                  <c:v>44002</c:v>
                </c:pt>
                <c:pt idx="172">
                  <c:v>44003</c:v>
                </c:pt>
                <c:pt idx="173">
                  <c:v>44004</c:v>
                </c:pt>
                <c:pt idx="174">
                  <c:v>44005</c:v>
                </c:pt>
                <c:pt idx="175">
                  <c:v>44006</c:v>
                </c:pt>
                <c:pt idx="176">
                  <c:v>44007</c:v>
                </c:pt>
                <c:pt idx="177">
                  <c:v>44008</c:v>
                </c:pt>
                <c:pt idx="178">
                  <c:v>44009</c:v>
                </c:pt>
                <c:pt idx="179">
                  <c:v>44010</c:v>
                </c:pt>
                <c:pt idx="180">
                  <c:v>44011</c:v>
                </c:pt>
                <c:pt idx="181">
                  <c:v>44012</c:v>
                </c:pt>
                <c:pt idx="182">
                  <c:v>44013</c:v>
                </c:pt>
                <c:pt idx="183">
                  <c:v>44014</c:v>
                </c:pt>
                <c:pt idx="184">
                  <c:v>44015</c:v>
                </c:pt>
                <c:pt idx="185">
                  <c:v>44016</c:v>
                </c:pt>
                <c:pt idx="186">
                  <c:v>44017</c:v>
                </c:pt>
                <c:pt idx="187">
                  <c:v>44018</c:v>
                </c:pt>
                <c:pt idx="188">
                  <c:v>44019</c:v>
                </c:pt>
                <c:pt idx="189">
                  <c:v>44020</c:v>
                </c:pt>
                <c:pt idx="190">
                  <c:v>44021</c:v>
                </c:pt>
                <c:pt idx="191">
                  <c:v>44022</c:v>
                </c:pt>
                <c:pt idx="192">
                  <c:v>44023</c:v>
                </c:pt>
                <c:pt idx="193">
                  <c:v>44024</c:v>
                </c:pt>
                <c:pt idx="194">
                  <c:v>44025</c:v>
                </c:pt>
                <c:pt idx="195">
                  <c:v>44026</c:v>
                </c:pt>
                <c:pt idx="196">
                  <c:v>44027</c:v>
                </c:pt>
                <c:pt idx="197">
                  <c:v>44028</c:v>
                </c:pt>
                <c:pt idx="198">
                  <c:v>44029</c:v>
                </c:pt>
                <c:pt idx="199">
                  <c:v>44030</c:v>
                </c:pt>
                <c:pt idx="200">
                  <c:v>44031</c:v>
                </c:pt>
                <c:pt idx="201">
                  <c:v>44032</c:v>
                </c:pt>
                <c:pt idx="202">
                  <c:v>44033</c:v>
                </c:pt>
                <c:pt idx="203">
                  <c:v>44034</c:v>
                </c:pt>
                <c:pt idx="204">
                  <c:v>44035</c:v>
                </c:pt>
                <c:pt idx="205">
                  <c:v>44036</c:v>
                </c:pt>
                <c:pt idx="206">
                  <c:v>44037</c:v>
                </c:pt>
                <c:pt idx="207">
                  <c:v>44038</c:v>
                </c:pt>
                <c:pt idx="208">
                  <c:v>44039</c:v>
                </c:pt>
                <c:pt idx="209">
                  <c:v>44040</c:v>
                </c:pt>
                <c:pt idx="210">
                  <c:v>44041</c:v>
                </c:pt>
                <c:pt idx="211">
                  <c:v>44042</c:v>
                </c:pt>
                <c:pt idx="212">
                  <c:v>44043</c:v>
                </c:pt>
                <c:pt idx="213">
                  <c:v>44044</c:v>
                </c:pt>
                <c:pt idx="214">
                  <c:v>44045</c:v>
                </c:pt>
                <c:pt idx="215">
                  <c:v>44046</c:v>
                </c:pt>
                <c:pt idx="216">
                  <c:v>44047</c:v>
                </c:pt>
                <c:pt idx="217">
                  <c:v>44048</c:v>
                </c:pt>
                <c:pt idx="218">
                  <c:v>44049</c:v>
                </c:pt>
                <c:pt idx="219">
                  <c:v>44050</c:v>
                </c:pt>
                <c:pt idx="220">
                  <c:v>44051</c:v>
                </c:pt>
                <c:pt idx="221">
                  <c:v>44052</c:v>
                </c:pt>
                <c:pt idx="222">
                  <c:v>44053</c:v>
                </c:pt>
                <c:pt idx="223">
                  <c:v>44054</c:v>
                </c:pt>
                <c:pt idx="224">
                  <c:v>44055</c:v>
                </c:pt>
                <c:pt idx="225">
                  <c:v>44056</c:v>
                </c:pt>
                <c:pt idx="226">
                  <c:v>44057</c:v>
                </c:pt>
                <c:pt idx="227">
                  <c:v>44058</c:v>
                </c:pt>
                <c:pt idx="228">
                  <c:v>44059</c:v>
                </c:pt>
                <c:pt idx="229">
                  <c:v>44060</c:v>
                </c:pt>
                <c:pt idx="230">
                  <c:v>44061</c:v>
                </c:pt>
                <c:pt idx="231">
                  <c:v>44062</c:v>
                </c:pt>
                <c:pt idx="232">
                  <c:v>44063</c:v>
                </c:pt>
                <c:pt idx="233">
                  <c:v>44064</c:v>
                </c:pt>
                <c:pt idx="234">
                  <c:v>44065</c:v>
                </c:pt>
                <c:pt idx="235">
                  <c:v>44066</c:v>
                </c:pt>
                <c:pt idx="236">
                  <c:v>44067</c:v>
                </c:pt>
                <c:pt idx="237">
                  <c:v>44068</c:v>
                </c:pt>
                <c:pt idx="238">
                  <c:v>44069</c:v>
                </c:pt>
                <c:pt idx="239">
                  <c:v>44070</c:v>
                </c:pt>
                <c:pt idx="240">
                  <c:v>44071</c:v>
                </c:pt>
                <c:pt idx="241">
                  <c:v>44072</c:v>
                </c:pt>
                <c:pt idx="242">
                  <c:v>44073</c:v>
                </c:pt>
                <c:pt idx="243">
                  <c:v>44074</c:v>
                </c:pt>
                <c:pt idx="244">
                  <c:v>44075</c:v>
                </c:pt>
                <c:pt idx="245">
                  <c:v>44076</c:v>
                </c:pt>
                <c:pt idx="246">
                  <c:v>44077</c:v>
                </c:pt>
                <c:pt idx="247">
                  <c:v>44078</c:v>
                </c:pt>
                <c:pt idx="248">
                  <c:v>44079</c:v>
                </c:pt>
                <c:pt idx="249">
                  <c:v>44080</c:v>
                </c:pt>
                <c:pt idx="250">
                  <c:v>44081</c:v>
                </c:pt>
                <c:pt idx="251">
                  <c:v>44082</c:v>
                </c:pt>
                <c:pt idx="252">
                  <c:v>44083</c:v>
                </c:pt>
                <c:pt idx="253">
                  <c:v>44084</c:v>
                </c:pt>
                <c:pt idx="254">
                  <c:v>44085</c:v>
                </c:pt>
                <c:pt idx="255">
                  <c:v>44086</c:v>
                </c:pt>
                <c:pt idx="256">
                  <c:v>44087</c:v>
                </c:pt>
                <c:pt idx="257">
                  <c:v>44088</c:v>
                </c:pt>
                <c:pt idx="258">
                  <c:v>44089</c:v>
                </c:pt>
                <c:pt idx="259">
                  <c:v>44090</c:v>
                </c:pt>
                <c:pt idx="260">
                  <c:v>44091</c:v>
                </c:pt>
                <c:pt idx="261">
                  <c:v>44092</c:v>
                </c:pt>
                <c:pt idx="262">
                  <c:v>44093</c:v>
                </c:pt>
                <c:pt idx="263">
                  <c:v>44094</c:v>
                </c:pt>
                <c:pt idx="264">
                  <c:v>44095</c:v>
                </c:pt>
                <c:pt idx="265">
                  <c:v>44096</c:v>
                </c:pt>
                <c:pt idx="266">
                  <c:v>44097</c:v>
                </c:pt>
                <c:pt idx="267">
                  <c:v>44098</c:v>
                </c:pt>
                <c:pt idx="268">
                  <c:v>44099</c:v>
                </c:pt>
                <c:pt idx="269">
                  <c:v>44100</c:v>
                </c:pt>
                <c:pt idx="270">
                  <c:v>44101</c:v>
                </c:pt>
                <c:pt idx="271">
                  <c:v>44102</c:v>
                </c:pt>
                <c:pt idx="272">
                  <c:v>44103</c:v>
                </c:pt>
                <c:pt idx="273">
                  <c:v>44104</c:v>
                </c:pt>
                <c:pt idx="274">
                  <c:v>44105</c:v>
                </c:pt>
                <c:pt idx="275">
                  <c:v>44106</c:v>
                </c:pt>
                <c:pt idx="276">
                  <c:v>44107</c:v>
                </c:pt>
                <c:pt idx="277">
                  <c:v>44108</c:v>
                </c:pt>
                <c:pt idx="278">
                  <c:v>44109</c:v>
                </c:pt>
                <c:pt idx="279">
                  <c:v>44110</c:v>
                </c:pt>
                <c:pt idx="280">
                  <c:v>44111</c:v>
                </c:pt>
                <c:pt idx="281">
                  <c:v>44112</c:v>
                </c:pt>
                <c:pt idx="282">
                  <c:v>44113</c:v>
                </c:pt>
                <c:pt idx="283">
                  <c:v>44114</c:v>
                </c:pt>
                <c:pt idx="284">
                  <c:v>44115</c:v>
                </c:pt>
                <c:pt idx="285">
                  <c:v>44116</c:v>
                </c:pt>
                <c:pt idx="286">
                  <c:v>44117</c:v>
                </c:pt>
                <c:pt idx="287">
                  <c:v>44118</c:v>
                </c:pt>
                <c:pt idx="288">
                  <c:v>44119</c:v>
                </c:pt>
                <c:pt idx="289">
                  <c:v>44120</c:v>
                </c:pt>
                <c:pt idx="290">
                  <c:v>44121</c:v>
                </c:pt>
                <c:pt idx="291">
                  <c:v>44122</c:v>
                </c:pt>
                <c:pt idx="292">
                  <c:v>44123</c:v>
                </c:pt>
                <c:pt idx="293">
                  <c:v>44124</c:v>
                </c:pt>
                <c:pt idx="294">
                  <c:v>44125</c:v>
                </c:pt>
                <c:pt idx="295">
                  <c:v>44126</c:v>
                </c:pt>
                <c:pt idx="296">
                  <c:v>44127</c:v>
                </c:pt>
                <c:pt idx="297">
                  <c:v>44128</c:v>
                </c:pt>
                <c:pt idx="298">
                  <c:v>44129</c:v>
                </c:pt>
                <c:pt idx="299">
                  <c:v>44130</c:v>
                </c:pt>
                <c:pt idx="300">
                  <c:v>44131</c:v>
                </c:pt>
                <c:pt idx="301">
                  <c:v>44132</c:v>
                </c:pt>
                <c:pt idx="302">
                  <c:v>44133</c:v>
                </c:pt>
                <c:pt idx="303">
                  <c:v>44134</c:v>
                </c:pt>
                <c:pt idx="304">
                  <c:v>44135</c:v>
                </c:pt>
                <c:pt idx="305">
                  <c:v>44136</c:v>
                </c:pt>
                <c:pt idx="306">
                  <c:v>44137</c:v>
                </c:pt>
                <c:pt idx="307">
                  <c:v>44138</c:v>
                </c:pt>
                <c:pt idx="308">
                  <c:v>44139</c:v>
                </c:pt>
                <c:pt idx="309">
                  <c:v>44140</c:v>
                </c:pt>
                <c:pt idx="310">
                  <c:v>44141</c:v>
                </c:pt>
                <c:pt idx="311">
                  <c:v>44142</c:v>
                </c:pt>
                <c:pt idx="312">
                  <c:v>44143</c:v>
                </c:pt>
                <c:pt idx="313">
                  <c:v>44144</c:v>
                </c:pt>
                <c:pt idx="314">
                  <c:v>44145</c:v>
                </c:pt>
                <c:pt idx="315">
                  <c:v>44146</c:v>
                </c:pt>
                <c:pt idx="316">
                  <c:v>44147</c:v>
                </c:pt>
                <c:pt idx="317">
                  <c:v>44148</c:v>
                </c:pt>
                <c:pt idx="318">
                  <c:v>44149</c:v>
                </c:pt>
                <c:pt idx="319">
                  <c:v>44150</c:v>
                </c:pt>
                <c:pt idx="320">
                  <c:v>44151</c:v>
                </c:pt>
                <c:pt idx="321">
                  <c:v>44152</c:v>
                </c:pt>
                <c:pt idx="322">
                  <c:v>44153</c:v>
                </c:pt>
                <c:pt idx="323">
                  <c:v>44154</c:v>
                </c:pt>
                <c:pt idx="324">
                  <c:v>44155</c:v>
                </c:pt>
                <c:pt idx="325">
                  <c:v>44156</c:v>
                </c:pt>
                <c:pt idx="326">
                  <c:v>44157</c:v>
                </c:pt>
                <c:pt idx="327">
                  <c:v>44158</c:v>
                </c:pt>
                <c:pt idx="328">
                  <c:v>44159</c:v>
                </c:pt>
                <c:pt idx="329">
                  <c:v>44160</c:v>
                </c:pt>
                <c:pt idx="330">
                  <c:v>44161</c:v>
                </c:pt>
                <c:pt idx="331">
                  <c:v>44162</c:v>
                </c:pt>
                <c:pt idx="332">
                  <c:v>44163</c:v>
                </c:pt>
                <c:pt idx="333">
                  <c:v>44164</c:v>
                </c:pt>
                <c:pt idx="334">
                  <c:v>44165</c:v>
                </c:pt>
                <c:pt idx="335">
                  <c:v>44166</c:v>
                </c:pt>
                <c:pt idx="336">
                  <c:v>44167</c:v>
                </c:pt>
                <c:pt idx="337">
                  <c:v>44168</c:v>
                </c:pt>
                <c:pt idx="338">
                  <c:v>44169</c:v>
                </c:pt>
                <c:pt idx="339">
                  <c:v>44170</c:v>
                </c:pt>
                <c:pt idx="340">
                  <c:v>44171</c:v>
                </c:pt>
                <c:pt idx="341">
                  <c:v>44172</c:v>
                </c:pt>
                <c:pt idx="342">
                  <c:v>44173</c:v>
                </c:pt>
                <c:pt idx="343">
                  <c:v>44174</c:v>
                </c:pt>
                <c:pt idx="344">
                  <c:v>44175</c:v>
                </c:pt>
                <c:pt idx="345">
                  <c:v>44176</c:v>
                </c:pt>
                <c:pt idx="346">
                  <c:v>44177</c:v>
                </c:pt>
                <c:pt idx="347">
                  <c:v>44178</c:v>
                </c:pt>
                <c:pt idx="348">
                  <c:v>44179</c:v>
                </c:pt>
                <c:pt idx="349">
                  <c:v>44180</c:v>
                </c:pt>
                <c:pt idx="350">
                  <c:v>44181</c:v>
                </c:pt>
                <c:pt idx="351">
                  <c:v>44182</c:v>
                </c:pt>
                <c:pt idx="352">
                  <c:v>44183</c:v>
                </c:pt>
                <c:pt idx="353">
                  <c:v>44184</c:v>
                </c:pt>
                <c:pt idx="354">
                  <c:v>44185</c:v>
                </c:pt>
                <c:pt idx="355">
                  <c:v>44186</c:v>
                </c:pt>
                <c:pt idx="356">
                  <c:v>44187</c:v>
                </c:pt>
                <c:pt idx="357">
                  <c:v>44188</c:v>
                </c:pt>
                <c:pt idx="358">
                  <c:v>44189</c:v>
                </c:pt>
                <c:pt idx="359">
                  <c:v>44190</c:v>
                </c:pt>
                <c:pt idx="360">
                  <c:v>44191</c:v>
                </c:pt>
                <c:pt idx="361">
                  <c:v>44192</c:v>
                </c:pt>
                <c:pt idx="362">
                  <c:v>44193</c:v>
                </c:pt>
                <c:pt idx="363">
                  <c:v>44194</c:v>
                </c:pt>
                <c:pt idx="364">
                  <c:v>44195</c:v>
                </c:pt>
                <c:pt idx="365">
                  <c:v>44196</c:v>
                </c:pt>
                <c:pt idx="366">
                  <c:v>44197</c:v>
                </c:pt>
                <c:pt idx="367">
                  <c:v>44198</c:v>
                </c:pt>
                <c:pt idx="368">
                  <c:v>44199</c:v>
                </c:pt>
                <c:pt idx="369">
                  <c:v>44200</c:v>
                </c:pt>
                <c:pt idx="370">
                  <c:v>44201</c:v>
                </c:pt>
                <c:pt idx="371">
                  <c:v>44202</c:v>
                </c:pt>
                <c:pt idx="372">
                  <c:v>44203</c:v>
                </c:pt>
                <c:pt idx="373">
                  <c:v>44204</c:v>
                </c:pt>
                <c:pt idx="374">
                  <c:v>44205</c:v>
                </c:pt>
                <c:pt idx="375">
                  <c:v>44206</c:v>
                </c:pt>
                <c:pt idx="376">
                  <c:v>44207</c:v>
                </c:pt>
                <c:pt idx="377">
                  <c:v>44208</c:v>
                </c:pt>
                <c:pt idx="378">
                  <c:v>44209</c:v>
                </c:pt>
                <c:pt idx="379">
                  <c:v>44210</c:v>
                </c:pt>
                <c:pt idx="380">
                  <c:v>44211</c:v>
                </c:pt>
                <c:pt idx="381">
                  <c:v>44212</c:v>
                </c:pt>
                <c:pt idx="382">
                  <c:v>44213</c:v>
                </c:pt>
                <c:pt idx="383">
                  <c:v>44214</c:v>
                </c:pt>
                <c:pt idx="384">
                  <c:v>44215</c:v>
                </c:pt>
                <c:pt idx="385">
                  <c:v>44216</c:v>
                </c:pt>
                <c:pt idx="386">
                  <c:v>44217</c:v>
                </c:pt>
                <c:pt idx="387">
                  <c:v>44218</c:v>
                </c:pt>
                <c:pt idx="388">
                  <c:v>44219</c:v>
                </c:pt>
                <c:pt idx="389">
                  <c:v>44220</c:v>
                </c:pt>
                <c:pt idx="390">
                  <c:v>44221</c:v>
                </c:pt>
                <c:pt idx="391">
                  <c:v>44222</c:v>
                </c:pt>
                <c:pt idx="392">
                  <c:v>44223</c:v>
                </c:pt>
                <c:pt idx="393">
                  <c:v>44224</c:v>
                </c:pt>
                <c:pt idx="394">
                  <c:v>44225</c:v>
                </c:pt>
                <c:pt idx="395">
                  <c:v>44226</c:v>
                </c:pt>
                <c:pt idx="396">
                  <c:v>44227</c:v>
                </c:pt>
                <c:pt idx="397">
                  <c:v>44228</c:v>
                </c:pt>
                <c:pt idx="398">
                  <c:v>44229</c:v>
                </c:pt>
                <c:pt idx="399">
                  <c:v>44230</c:v>
                </c:pt>
                <c:pt idx="400">
                  <c:v>44231</c:v>
                </c:pt>
                <c:pt idx="401">
                  <c:v>44232</c:v>
                </c:pt>
                <c:pt idx="402">
                  <c:v>44233</c:v>
                </c:pt>
                <c:pt idx="403">
                  <c:v>44234</c:v>
                </c:pt>
                <c:pt idx="404">
                  <c:v>44235</c:v>
                </c:pt>
                <c:pt idx="405">
                  <c:v>44236</c:v>
                </c:pt>
                <c:pt idx="406">
                  <c:v>44237</c:v>
                </c:pt>
                <c:pt idx="407">
                  <c:v>44238</c:v>
                </c:pt>
                <c:pt idx="408">
                  <c:v>44239</c:v>
                </c:pt>
                <c:pt idx="409">
                  <c:v>44240</c:v>
                </c:pt>
                <c:pt idx="410">
                  <c:v>44241</c:v>
                </c:pt>
                <c:pt idx="411">
                  <c:v>44242</c:v>
                </c:pt>
                <c:pt idx="412">
                  <c:v>44243</c:v>
                </c:pt>
                <c:pt idx="413">
                  <c:v>44244</c:v>
                </c:pt>
                <c:pt idx="414">
                  <c:v>44245</c:v>
                </c:pt>
                <c:pt idx="415">
                  <c:v>44246</c:v>
                </c:pt>
                <c:pt idx="416">
                  <c:v>44247</c:v>
                </c:pt>
                <c:pt idx="417">
                  <c:v>44248</c:v>
                </c:pt>
                <c:pt idx="418">
                  <c:v>44249</c:v>
                </c:pt>
                <c:pt idx="419">
                  <c:v>44250</c:v>
                </c:pt>
                <c:pt idx="420">
                  <c:v>44251</c:v>
                </c:pt>
                <c:pt idx="421">
                  <c:v>44252</c:v>
                </c:pt>
                <c:pt idx="422">
                  <c:v>44253</c:v>
                </c:pt>
                <c:pt idx="423">
                  <c:v>44254</c:v>
                </c:pt>
                <c:pt idx="424">
                  <c:v>44255</c:v>
                </c:pt>
                <c:pt idx="425">
                  <c:v>44256</c:v>
                </c:pt>
                <c:pt idx="426">
                  <c:v>44257</c:v>
                </c:pt>
                <c:pt idx="427">
                  <c:v>44258</c:v>
                </c:pt>
                <c:pt idx="428">
                  <c:v>44259</c:v>
                </c:pt>
                <c:pt idx="429">
                  <c:v>44260</c:v>
                </c:pt>
                <c:pt idx="430">
                  <c:v>44261</c:v>
                </c:pt>
                <c:pt idx="431">
                  <c:v>44262</c:v>
                </c:pt>
                <c:pt idx="432">
                  <c:v>44263</c:v>
                </c:pt>
                <c:pt idx="433">
                  <c:v>44264</c:v>
                </c:pt>
                <c:pt idx="434">
                  <c:v>44265</c:v>
                </c:pt>
                <c:pt idx="435">
                  <c:v>44266</c:v>
                </c:pt>
                <c:pt idx="436">
                  <c:v>44267</c:v>
                </c:pt>
                <c:pt idx="437">
                  <c:v>44268</c:v>
                </c:pt>
                <c:pt idx="438">
                  <c:v>44269</c:v>
                </c:pt>
                <c:pt idx="439">
                  <c:v>44270</c:v>
                </c:pt>
                <c:pt idx="440">
                  <c:v>44271</c:v>
                </c:pt>
                <c:pt idx="441">
                  <c:v>44272</c:v>
                </c:pt>
                <c:pt idx="442">
                  <c:v>44273</c:v>
                </c:pt>
                <c:pt idx="443">
                  <c:v>44274</c:v>
                </c:pt>
                <c:pt idx="444">
                  <c:v>44275</c:v>
                </c:pt>
                <c:pt idx="445">
                  <c:v>44276</c:v>
                </c:pt>
                <c:pt idx="446">
                  <c:v>44277</c:v>
                </c:pt>
                <c:pt idx="447">
                  <c:v>44278</c:v>
                </c:pt>
                <c:pt idx="448">
                  <c:v>44279</c:v>
                </c:pt>
                <c:pt idx="449">
                  <c:v>44280</c:v>
                </c:pt>
                <c:pt idx="450">
                  <c:v>44281</c:v>
                </c:pt>
                <c:pt idx="451">
                  <c:v>44282</c:v>
                </c:pt>
                <c:pt idx="452">
                  <c:v>44283</c:v>
                </c:pt>
                <c:pt idx="453">
                  <c:v>44284</c:v>
                </c:pt>
                <c:pt idx="454">
                  <c:v>44285</c:v>
                </c:pt>
                <c:pt idx="455">
                  <c:v>44286</c:v>
                </c:pt>
                <c:pt idx="456">
                  <c:v>44287</c:v>
                </c:pt>
                <c:pt idx="457">
                  <c:v>44288</c:v>
                </c:pt>
                <c:pt idx="458">
                  <c:v>44289</c:v>
                </c:pt>
                <c:pt idx="459">
                  <c:v>44290</c:v>
                </c:pt>
                <c:pt idx="460">
                  <c:v>44291</c:v>
                </c:pt>
                <c:pt idx="461">
                  <c:v>44292</c:v>
                </c:pt>
                <c:pt idx="462">
                  <c:v>44293</c:v>
                </c:pt>
                <c:pt idx="463">
                  <c:v>44294</c:v>
                </c:pt>
                <c:pt idx="464">
                  <c:v>44295</c:v>
                </c:pt>
                <c:pt idx="465">
                  <c:v>44296</c:v>
                </c:pt>
                <c:pt idx="466">
                  <c:v>44297</c:v>
                </c:pt>
                <c:pt idx="467">
                  <c:v>44298</c:v>
                </c:pt>
                <c:pt idx="468">
                  <c:v>44299</c:v>
                </c:pt>
                <c:pt idx="469">
                  <c:v>44300</c:v>
                </c:pt>
                <c:pt idx="470">
                  <c:v>44301</c:v>
                </c:pt>
                <c:pt idx="471">
                  <c:v>44302</c:v>
                </c:pt>
                <c:pt idx="472">
                  <c:v>44303</c:v>
                </c:pt>
                <c:pt idx="473">
                  <c:v>44304</c:v>
                </c:pt>
                <c:pt idx="474">
                  <c:v>44305</c:v>
                </c:pt>
                <c:pt idx="475">
                  <c:v>44306</c:v>
                </c:pt>
                <c:pt idx="476">
                  <c:v>44307</c:v>
                </c:pt>
                <c:pt idx="477">
                  <c:v>44308</c:v>
                </c:pt>
                <c:pt idx="478">
                  <c:v>44309</c:v>
                </c:pt>
                <c:pt idx="479">
                  <c:v>44310</c:v>
                </c:pt>
                <c:pt idx="480">
                  <c:v>44311</c:v>
                </c:pt>
                <c:pt idx="481">
                  <c:v>44312</c:v>
                </c:pt>
                <c:pt idx="482">
                  <c:v>44313</c:v>
                </c:pt>
                <c:pt idx="483">
                  <c:v>44314</c:v>
                </c:pt>
                <c:pt idx="484">
                  <c:v>44315</c:v>
                </c:pt>
                <c:pt idx="485">
                  <c:v>44316</c:v>
                </c:pt>
                <c:pt idx="486">
                  <c:v>44317</c:v>
                </c:pt>
                <c:pt idx="487">
                  <c:v>44318</c:v>
                </c:pt>
                <c:pt idx="488">
                  <c:v>44319</c:v>
                </c:pt>
                <c:pt idx="489">
                  <c:v>44320</c:v>
                </c:pt>
                <c:pt idx="490">
                  <c:v>44321</c:v>
                </c:pt>
                <c:pt idx="491">
                  <c:v>44322</c:v>
                </c:pt>
                <c:pt idx="492">
                  <c:v>44323</c:v>
                </c:pt>
                <c:pt idx="493">
                  <c:v>44324</c:v>
                </c:pt>
                <c:pt idx="494">
                  <c:v>44325</c:v>
                </c:pt>
                <c:pt idx="495">
                  <c:v>44326</c:v>
                </c:pt>
                <c:pt idx="496">
                  <c:v>44327</c:v>
                </c:pt>
                <c:pt idx="497">
                  <c:v>44328</c:v>
                </c:pt>
                <c:pt idx="498">
                  <c:v>44329</c:v>
                </c:pt>
                <c:pt idx="499">
                  <c:v>44330</c:v>
                </c:pt>
                <c:pt idx="500">
                  <c:v>44331</c:v>
                </c:pt>
                <c:pt idx="501">
                  <c:v>44332</c:v>
                </c:pt>
                <c:pt idx="502">
                  <c:v>44333</c:v>
                </c:pt>
                <c:pt idx="503">
                  <c:v>44334</c:v>
                </c:pt>
                <c:pt idx="504">
                  <c:v>44335</c:v>
                </c:pt>
                <c:pt idx="505">
                  <c:v>44336</c:v>
                </c:pt>
                <c:pt idx="506">
                  <c:v>44337</c:v>
                </c:pt>
                <c:pt idx="507">
                  <c:v>44338</c:v>
                </c:pt>
                <c:pt idx="508">
                  <c:v>44339</c:v>
                </c:pt>
                <c:pt idx="509">
                  <c:v>44340</c:v>
                </c:pt>
                <c:pt idx="510">
                  <c:v>44341</c:v>
                </c:pt>
                <c:pt idx="511">
                  <c:v>44342</c:v>
                </c:pt>
                <c:pt idx="512">
                  <c:v>44343</c:v>
                </c:pt>
                <c:pt idx="513">
                  <c:v>44344</c:v>
                </c:pt>
                <c:pt idx="514">
                  <c:v>44345</c:v>
                </c:pt>
                <c:pt idx="515">
                  <c:v>44346</c:v>
                </c:pt>
                <c:pt idx="516">
                  <c:v>44347</c:v>
                </c:pt>
                <c:pt idx="517">
                  <c:v>44348</c:v>
                </c:pt>
                <c:pt idx="518">
                  <c:v>44349</c:v>
                </c:pt>
                <c:pt idx="519">
                  <c:v>44350</c:v>
                </c:pt>
                <c:pt idx="520">
                  <c:v>44351</c:v>
                </c:pt>
                <c:pt idx="521">
                  <c:v>44352</c:v>
                </c:pt>
                <c:pt idx="522">
                  <c:v>44353</c:v>
                </c:pt>
                <c:pt idx="523">
                  <c:v>44354</c:v>
                </c:pt>
                <c:pt idx="524">
                  <c:v>44355</c:v>
                </c:pt>
                <c:pt idx="525">
                  <c:v>44356</c:v>
                </c:pt>
                <c:pt idx="526">
                  <c:v>44357</c:v>
                </c:pt>
                <c:pt idx="527">
                  <c:v>44358</c:v>
                </c:pt>
                <c:pt idx="528">
                  <c:v>44359</c:v>
                </c:pt>
                <c:pt idx="529">
                  <c:v>44360</c:v>
                </c:pt>
                <c:pt idx="530">
                  <c:v>44361</c:v>
                </c:pt>
                <c:pt idx="531">
                  <c:v>44362</c:v>
                </c:pt>
                <c:pt idx="532">
                  <c:v>44363</c:v>
                </c:pt>
                <c:pt idx="533">
                  <c:v>44364</c:v>
                </c:pt>
                <c:pt idx="534">
                  <c:v>44365</c:v>
                </c:pt>
                <c:pt idx="535">
                  <c:v>44366</c:v>
                </c:pt>
                <c:pt idx="536">
                  <c:v>44367</c:v>
                </c:pt>
                <c:pt idx="537">
                  <c:v>44368</c:v>
                </c:pt>
                <c:pt idx="538">
                  <c:v>44369</c:v>
                </c:pt>
                <c:pt idx="539">
                  <c:v>44370</c:v>
                </c:pt>
                <c:pt idx="540">
                  <c:v>44371</c:v>
                </c:pt>
                <c:pt idx="541">
                  <c:v>44372</c:v>
                </c:pt>
                <c:pt idx="542">
                  <c:v>44373</c:v>
                </c:pt>
                <c:pt idx="543">
                  <c:v>44374</c:v>
                </c:pt>
                <c:pt idx="544">
                  <c:v>44375</c:v>
                </c:pt>
                <c:pt idx="545">
                  <c:v>44376</c:v>
                </c:pt>
              </c:numCache>
            </c:numRef>
          </c:cat>
          <c:val>
            <c:numRef>
              <c:f>Sheet3!$CZ$3:$CZ$548</c:f>
              <c:numCache>
                <c:formatCode>General</c:formatCode>
                <c:ptCount val="546"/>
                <c:pt idx="432">
                  <c:v>300</c:v>
                </c:pt>
                <c:pt idx="433">
                  <c:v>300</c:v>
                </c:pt>
                <c:pt idx="434">
                  <c:v>300</c:v>
                </c:pt>
                <c:pt idx="435">
                  <c:v>300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66-9CC8-4140-B968-02DA341257F4}"/>
            </c:ext>
          </c:extLst>
        </c:ser>
        <c:ser>
          <c:idx val="103"/>
          <c:order val="103"/>
          <c:tx>
            <c:strRef>
              <c:f>Sheet3!$DA$2</c:f>
              <c:strCache>
                <c:ptCount val="1"/>
                <c:pt idx="0">
                  <c:v>宝石缤纷乐</c:v>
                </c:pt>
              </c:strCache>
            </c:strRef>
          </c:tx>
          <c:spPr>
            <a:ln w="28575" cap="rnd">
              <a:solidFill>
                <a:schemeClr val="accent2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Sheet3!$A$3:$A$548</c:f>
              <c:numCache>
                <c:formatCode>m/d/yyyy</c:formatCode>
                <c:ptCount val="546"/>
                <c:pt idx="0">
                  <c:v>43831</c:v>
                </c:pt>
                <c:pt idx="1">
                  <c:v>43832</c:v>
                </c:pt>
                <c:pt idx="2">
                  <c:v>43833</c:v>
                </c:pt>
                <c:pt idx="3">
                  <c:v>43834</c:v>
                </c:pt>
                <c:pt idx="4">
                  <c:v>43835</c:v>
                </c:pt>
                <c:pt idx="5">
                  <c:v>43836</c:v>
                </c:pt>
                <c:pt idx="6">
                  <c:v>43837</c:v>
                </c:pt>
                <c:pt idx="7">
                  <c:v>43838</c:v>
                </c:pt>
                <c:pt idx="8">
                  <c:v>43839</c:v>
                </c:pt>
                <c:pt idx="9">
                  <c:v>43840</c:v>
                </c:pt>
                <c:pt idx="10">
                  <c:v>43841</c:v>
                </c:pt>
                <c:pt idx="11">
                  <c:v>43842</c:v>
                </c:pt>
                <c:pt idx="12">
                  <c:v>43843</c:v>
                </c:pt>
                <c:pt idx="13">
                  <c:v>43844</c:v>
                </c:pt>
                <c:pt idx="14">
                  <c:v>43845</c:v>
                </c:pt>
                <c:pt idx="15">
                  <c:v>43846</c:v>
                </c:pt>
                <c:pt idx="16">
                  <c:v>43847</c:v>
                </c:pt>
                <c:pt idx="17">
                  <c:v>43848</c:v>
                </c:pt>
                <c:pt idx="18">
                  <c:v>43849</c:v>
                </c:pt>
                <c:pt idx="19">
                  <c:v>43850</c:v>
                </c:pt>
                <c:pt idx="20">
                  <c:v>43851</c:v>
                </c:pt>
                <c:pt idx="21">
                  <c:v>43852</c:v>
                </c:pt>
                <c:pt idx="22">
                  <c:v>43853</c:v>
                </c:pt>
                <c:pt idx="23">
                  <c:v>43854</c:v>
                </c:pt>
                <c:pt idx="24">
                  <c:v>43855</c:v>
                </c:pt>
                <c:pt idx="25">
                  <c:v>43856</c:v>
                </c:pt>
                <c:pt idx="26">
                  <c:v>43857</c:v>
                </c:pt>
                <c:pt idx="27">
                  <c:v>43858</c:v>
                </c:pt>
                <c:pt idx="28">
                  <c:v>43859</c:v>
                </c:pt>
                <c:pt idx="29">
                  <c:v>43860</c:v>
                </c:pt>
                <c:pt idx="30">
                  <c:v>43861</c:v>
                </c:pt>
                <c:pt idx="31">
                  <c:v>43862</c:v>
                </c:pt>
                <c:pt idx="32">
                  <c:v>43863</c:v>
                </c:pt>
                <c:pt idx="33">
                  <c:v>43864</c:v>
                </c:pt>
                <c:pt idx="34">
                  <c:v>43865</c:v>
                </c:pt>
                <c:pt idx="35">
                  <c:v>43866</c:v>
                </c:pt>
                <c:pt idx="36">
                  <c:v>43867</c:v>
                </c:pt>
                <c:pt idx="37">
                  <c:v>43868</c:v>
                </c:pt>
                <c:pt idx="38">
                  <c:v>43869</c:v>
                </c:pt>
                <c:pt idx="39">
                  <c:v>43870</c:v>
                </c:pt>
                <c:pt idx="40">
                  <c:v>43871</c:v>
                </c:pt>
                <c:pt idx="41">
                  <c:v>43872</c:v>
                </c:pt>
                <c:pt idx="42">
                  <c:v>43873</c:v>
                </c:pt>
                <c:pt idx="43">
                  <c:v>43874</c:v>
                </c:pt>
                <c:pt idx="44">
                  <c:v>43875</c:v>
                </c:pt>
                <c:pt idx="45">
                  <c:v>43876</c:v>
                </c:pt>
                <c:pt idx="46">
                  <c:v>43877</c:v>
                </c:pt>
                <c:pt idx="47">
                  <c:v>43878</c:v>
                </c:pt>
                <c:pt idx="48">
                  <c:v>43879</c:v>
                </c:pt>
                <c:pt idx="49">
                  <c:v>43880</c:v>
                </c:pt>
                <c:pt idx="50">
                  <c:v>43881</c:v>
                </c:pt>
                <c:pt idx="51">
                  <c:v>43882</c:v>
                </c:pt>
                <c:pt idx="52">
                  <c:v>43883</c:v>
                </c:pt>
                <c:pt idx="53">
                  <c:v>43884</c:v>
                </c:pt>
                <c:pt idx="54">
                  <c:v>43885</c:v>
                </c:pt>
                <c:pt idx="55">
                  <c:v>43886</c:v>
                </c:pt>
                <c:pt idx="56">
                  <c:v>43887</c:v>
                </c:pt>
                <c:pt idx="57">
                  <c:v>43888</c:v>
                </c:pt>
                <c:pt idx="58">
                  <c:v>43889</c:v>
                </c:pt>
                <c:pt idx="59">
                  <c:v>43890</c:v>
                </c:pt>
                <c:pt idx="60">
                  <c:v>43891</c:v>
                </c:pt>
                <c:pt idx="61">
                  <c:v>43892</c:v>
                </c:pt>
                <c:pt idx="62">
                  <c:v>43893</c:v>
                </c:pt>
                <c:pt idx="63">
                  <c:v>43894</c:v>
                </c:pt>
                <c:pt idx="64">
                  <c:v>43895</c:v>
                </c:pt>
                <c:pt idx="65">
                  <c:v>43896</c:v>
                </c:pt>
                <c:pt idx="66">
                  <c:v>43897</c:v>
                </c:pt>
                <c:pt idx="67">
                  <c:v>43898</c:v>
                </c:pt>
                <c:pt idx="68">
                  <c:v>43899</c:v>
                </c:pt>
                <c:pt idx="69">
                  <c:v>43900</c:v>
                </c:pt>
                <c:pt idx="70">
                  <c:v>43901</c:v>
                </c:pt>
                <c:pt idx="71">
                  <c:v>43902</c:v>
                </c:pt>
                <c:pt idx="72">
                  <c:v>43903</c:v>
                </c:pt>
                <c:pt idx="73">
                  <c:v>43904</c:v>
                </c:pt>
                <c:pt idx="74">
                  <c:v>43905</c:v>
                </c:pt>
                <c:pt idx="75">
                  <c:v>43906</c:v>
                </c:pt>
                <c:pt idx="76">
                  <c:v>43907</c:v>
                </c:pt>
                <c:pt idx="77">
                  <c:v>43908</c:v>
                </c:pt>
                <c:pt idx="78">
                  <c:v>43909</c:v>
                </c:pt>
                <c:pt idx="79">
                  <c:v>43910</c:v>
                </c:pt>
                <c:pt idx="80">
                  <c:v>43911</c:v>
                </c:pt>
                <c:pt idx="81">
                  <c:v>43912</c:v>
                </c:pt>
                <c:pt idx="82">
                  <c:v>43913</c:v>
                </c:pt>
                <c:pt idx="83">
                  <c:v>43914</c:v>
                </c:pt>
                <c:pt idx="84">
                  <c:v>43915</c:v>
                </c:pt>
                <c:pt idx="85">
                  <c:v>43916</c:v>
                </c:pt>
                <c:pt idx="86">
                  <c:v>43917</c:v>
                </c:pt>
                <c:pt idx="87">
                  <c:v>43918</c:v>
                </c:pt>
                <c:pt idx="88">
                  <c:v>43919</c:v>
                </c:pt>
                <c:pt idx="89">
                  <c:v>43920</c:v>
                </c:pt>
                <c:pt idx="90">
                  <c:v>43921</c:v>
                </c:pt>
                <c:pt idx="91">
                  <c:v>43922</c:v>
                </c:pt>
                <c:pt idx="92">
                  <c:v>43923</c:v>
                </c:pt>
                <c:pt idx="93">
                  <c:v>43924</c:v>
                </c:pt>
                <c:pt idx="94">
                  <c:v>43925</c:v>
                </c:pt>
                <c:pt idx="95">
                  <c:v>43926</c:v>
                </c:pt>
                <c:pt idx="96">
                  <c:v>43927</c:v>
                </c:pt>
                <c:pt idx="97">
                  <c:v>43928</c:v>
                </c:pt>
                <c:pt idx="98">
                  <c:v>43929</c:v>
                </c:pt>
                <c:pt idx="99">
                  <c:v>43930</c:v>
                </c:pt>
                <c:pt idx="100">
                  <c:v>43931</c:v>
                </c:pt>
                <c:pt idx="101">
                  <c:v>43932</c:v>
                </c:pt>
                <c:pt idx="102">
                  <c:v>43933</c:v>
                </c:pt>
                <c:pt idx="103">
                  <c:v>43934</c:v>
                </c:pt>
                <c:pt idx="104">
                  <c:v>43935</c:v>
                </c:pt>
                <c:pt idx="105">
                  <c:v>43936</c:v>
                </c:pt>
                <c:pt idx="106">
                  <c:v>43937</c:v>
                </c:pt>
                <c:pt idx="107">
                  <c:v>43938</c:v>
                </c:pt>
                <c:pt idx="108">
                  <c:v>43939</c:v>
                </c:pt>
                <c:pt idx="109">
                  <c:v>43940</c:v>
                </c:pt>
                <c:pt idx="110">
                  <c:v>43941</c:v>
                </c:pt>
                <c:pt idx="111">
                  <c:v>43942</c:v>
                </c:pt>
                <c:pt idx="112">
                  <c:v>43943</c:v>
                </c:pt>
                <c:pt idx="113">
                  <c:v>43944</c:v>
                </c:pt>
                <c:pt idx="114">
                  <c:v>43945</c:v>
                </c:pt>
                <c:pt idx="115">
                  <c:v>43946</c:v>
                </c:pt>
                <c:pt idx="116">
                  <c:v>43947</c:v>
                </c:pt>
                <c:pt idx="117">
                  <c:v>43948</c:v>
                </c:pt>
                <c:pt idx="118">
                  <c:v>43949</c:v>
                </c:pt>
                <c:pt idx="119">
                  <c:v>43950</c:v>
                </c:pt>
                <c:pt idx="120">
                  <c:v>43951</c:v>
                </c:pt>
                <c:pt idx="121">
                  <c:v>43952</c:v>
                </c:pt>
                <c:pt idx="122">
                  <c:v>43953</c:v>
                </c:pt>
                <c:pt idx="123">
                  <c:v>43954</c:v>
                </c:pt>
                <c:pt idx="124">
                  <c:v>43955</c:v>
                </c:pt>
                <c:pt idx="125">
                  <c:v>43956</c:v>
                </c:pt>
                <c:pt idx="126">
                  <c:v>43957</c:v>
                </c:pt>
                <c:pt idx="127">
                  <c:v>43958</c:v>
                </c:pt>
                <c:pt idx="128">
                  <c:v>43959</c:v>
                </c:pt>
                <c:pt idx="129">
                  <c:v>43960</c:v>
                </c:pt>
                <c:pt idx="130">
                  <c:v>43961</c:v>
                </c:pt>
                <c:pt idx="131">
                  <c:v>43962</c:v>
                </c:pt>
                <c:pt idx="132">
                  <c:v>43963</c:v>
                </c:pt>
                <c:pt idx="133">
                  <c:v>43964</c:v>
                </c:pt>
                <c:pt idx="134">
                  <c:v>43965</c:v>
                </c:pt>
                <c:pt idx="135">
                  <c:v>43966</c:v>
                </c:pt>
                <c:pt idx="136">
                  <c:v>43967</c:v>
                </c:pt>
                <c:pt idx="137">
                  <c:v>43968</c:v>
                </c:pt>
                <c:pt idx="138">
                  <c:v>43969</c:v>
                </c:pt>
                <c:pt idx="139">
                  <c:v>43970</c:v>
                </c:pt>
                <c:pt idx="140">
                  <c:v>43971</c:v>
                </c:pt>
                <c:pt idx="141">
                  <c:v>43972</c:v>
                </c:pt>
                <c:pt idx="142">
                  <c:v>43973</c:v>
                </c:pt>
                <c:pt idx="143">
                  <c:v>43974</c:v>
                </c:pt>
                <c:pt idx="144">
                  <c:v>43975</c:v>
                </c:pt>
                <c:pt idx="145">
                  <c:v>43976</c:v>
                </c:pt>
                <c:pt idx="146">
                  <c:v>43977</c:v>
                </c:pt>
                <c:pt idx="147">
                  <c:v>43978</c:v>
                </c:pt>
                <c:pt idx="148">
                  <c:v>43979</c:v>
                </c:pt>
                <c:pt idx="149">
                  <c:v>43980</c:v>
                </c:pt>
                <c:pt idx="150">
                  <c:v>43981</c:v>
                </c:pt>
                <c:pt idx="151">
                  <c:v>43982</c:v>
                </c:pt>
                <c:pt idx="152">
                  <c:v>43983</c:v>
                </c:pt>
                <c:pt idx="153">
                  <c:v>43984</c:v>
                </c:pt>
                <c:pt idx="154">
                  <c:v>43985</c:v>
                </c:pt>
                <c:pt idx="155">
                  <c:v>43986</c:v>
                </c:pt>
                <c:pt idx="156">
                  <c:v>43987</c:v>
                </c:pt>
                <c:pt idx="157">
                  <c:v>43988</c:v>
                </c:pt>
                <c:pt idx="158">
                  <c:v>43989</c:v>
                </c:pt>
                <c:pt idx="159">
                  <c:v>43990</c:v>
                </c:pt>
                <c:pt idx="160">
                  <c:v>43991</c:v>
                </c:pt>
                <c:pt idx="161">
                  <c:v>43992</c:v>
                </c:pt>
                <c:pt idx="162">
                  <c:v>43993</c:v>
                </c:pt>
                <c:pt idx="163">
                  <c:v>43994</c:v>
                </c:pt>
                <c:pt idx="164">
                  <c:v>43995</c:v>
                </c:pt>
                <c:pt idx="165">
                  <c:v>43996</c:v>
                </c:pt>
                <c:pt idx="166">
                  <c:v>43997</c:v>
                </c:pt>
                <c:pt idx="167">
                  <c:v>43998</c:v>
                </c:pt>
                <c:pt idx="168">
                  <c:v>43999</c:v>
                </c:pt>
                <c:pt idx="169">
                  <c:v>44000</c:v>
                </c:pt>
                <c:pt idx="170">
                  <c:v>44001</c:v>
                </c:pt>
                <c:pt idx="171">
                  <c:v>44002</c:v>
                </c:pt>
                <c:pt idx="172">
                  <c:v>44003</c:v>
                </c:pt>
                <c:pt idx="173">
                  <c:v>44004</c:v>
                </c:pt>
                <c:pt idx="174">
                  <c:v>44005</c:v>
                </c:pt>
                <c:pt idx="175">
                  <c:v>44006</c:v>
                </c:pt>
                <c:pt idx="176">
                  <c:v>44007</c:v>
                </c:pt>
                <c:pt idx="177">
                  <c:v>44008</c:v>
                </c:pt>
                <c:pt idx="178">
                  <c:v>44009</c:v>
                </c:pt>
                <c:pt idx="179">
                  <c:v>44010</c:v>
                </c:pt>
                <c:pt idx="180">
                  <c:v>44011</c:v>
                </c:pt>
                <c:pt idx="181">
                  <c:v>44012</c:v>
                </c:pt>
                <c:pt idx="182">
                  <c:v>44013</c:v>
                </c:pt>
                <c:pt idx="183">
                  <c:v>44014</c:v>
                </c:pt>
                <c:pt idx="184">
                  <c:v>44015</c:v>
                </c:pt>
                <c:pt idx="185">
                  <c:v>44016</c:v>
                </c:pt>
                <c:pt idx="186">
                  <c:v>44017</c:v>
                </c:pt>
                <c:pt idx="187">
                  <c:v>44018</c:v>
                </c:pt>
                <c:pt idx="188">
                  <c:v>44019</c:v>
                </c:pt>
                <c:pt idx="189">
                  <c:v>44020</c:v>
                </c:pt>
                <c:pt idx="190">
                  <c:v>44021</c:v>
                </c:pt>
                <c:pt idx="191">
                  <c:v>44022</c:v>
                </c:pt>
                <c:pt idx="192">
                  <c:v>44023</c:v>
                </c:pt>
                <c:pt idx="193">
                  <c:v>44024</c:v>
                </c:pt>
                <c:pt idx="194">
                  <c:v>44025</c:v>
                </c:pt>
                <c:pt idx="195">
                  <c:v>44026</c:v>
                </c:pt>
                <c:pt idx="196">
                  <c:v>44027</c:v>
                </c:pt>
                <c:pt idx="197">
                  <c:v>44028</c:v>
                </c:pt>
                <c:pt idx="198">
                  <c:v>44029</c:v>
                </c:pt>
                <c:pt idx="199">
                  <c:v>44030</c:v>
                </c:pt>
                <c:pt idx="200">
                  <c:v>44031</c:v>
                </c:pt>
                <c:pt idx="201">
                  <c:v>44032</c:v>
                </c:pt>
                <c:pt idx="202">
                  <c:v>44033</c:v>
                </c:pt>
                <c:pt idx="203">
                  <c:v>44034</c:v>
                </c:pt>
                <c:pt idx="204">
                  <c:v>44035</c:v>
                </c:pt>
                <c:pt idx="205">
                  <c:v>44036</c:v>
                </c:pt>
                <c:pt idx="206">
                  <c:v>44037</c:v>
                </c:pt>
                <c:pt idx="207">
                  <c:v>44038</c:v>
                </c:pt>
                <c:pt idx="208">
                  <c:v>44039</c:v>
                </c:pt>
                <c:pt idx="209">
                  <c:v>44040</c:v>
                </c:pt>
                <c:pt idx="210">
                  <c:v>44041</c:v>
                </c:pt>
                <c:pt idx="211">
                  <c:v>44042</c:v>
                </c:pt>
                <c:pt idx="212">
                  <c:v>44043</c:v>
                </c:pt>
                <c:pt idx="213">
                  <c:v>44044</c:v>
                </c:pt>
                <c:pt idx="214">
                  <c:v>44045</c:v>
                </c:pt>
                <c:pt idx="215">
                  <c:v>44046</c:v>
                </c:pt>
                <c:pt idx="216">
                  <c:v>44047</c:v>
                </c:pt>
                <c:pt idx="217">
                  <c:v>44048</c:v>
                </c:pt>
                <c:pt idx="218">
                  <c:v>44049</c:v>
                </c:pt>
                <c:pt idx="219">
                  <c:v>44050</c:v>
                </c:pt>
                <c:pt idx="220">
                  <c:v>44051</c:v>
                </c:pt>
                <c:pt idx="221">
                  <c:v>44052</c:v>
                </c:pt>
                <c:pt idx="222">
                  <c:v>44053</c:v>
                </c:pt>
                <c:pt idx="223">
                  <c:v>44054</c:v>
                </c:pt>
                <c:pt idx="224">
                  <c:v>44055</c:v>
                </c:pt>
                <c:pt idx="225">
                  <c:v>44056</c:v>
                </c:pt>
                <c:pt idx="226">
                  <c:v>44057</c:v>
                </c:pt>
                <c:pt idx="227">
                  <c:v>44058</c:v>
                </c:pt>
                <c:pt idx="228">
                  <c:v>44059</c:v>
                </c:pt>
                <c:pt idx="229">
                  <c:v>44060</c:v>
                </c:pt>
                <c:pt idx="230">
                  <c:v>44061</c:v>
                </c:pt>
                <c:pt idx="231">
                  <c:v>44062</c:v>
                </c:pt>
                <c:pt idx="232">
                  <c:v>44063</c:v>
                </c:pt>
                <c:pt idx="233">
                  <c:v>44064</c:v>
                </c:pt>
                <c:pt idx="234">
                  <c:v>44065</c:v>
                </c:pt>
                <c:pt idx="235">
                  <c:v>44066</c:v>
                </c:pt>
                <c:pt idx="236">
                  <c:v>44067</c:v>
                </c:pt>
                <c:pt idx="237">
                  <c:v>44068</c:v>
                </c:pt>
                <c:pt idx="238">
                  <c:v>44069</c:v>
                </c:pt>
                <c:pt idx="239">
                  <c:v>44070</c:v>
                </c:pt>
                <c:pt idx="240">
                  <c:v>44071</c:v>
                </c:pt>
                <c:pt idx="241">
                  <c:v>44072</c:v>
                </c:pt>
                <c:pt idx="242">
                  <c:v>44073</c:v>
                </c:pt>
                <c:pt idx="243">
                  <c:v>44074</c:v>
                </c:pt>
                <c:pt idx="244">
                  <c:v>44075</c:v>
                </c:pt>
                <c:pt idx="245">
                  <c:v>44076</c:v>
                </c:pt>
                <c:pt idx="246">
                  <c:v>44077</c:v>
                </c:pt>
                <c:pt idx="247">
                  <c:v>44078</c:v>
                </c:pt>
                <c:pt idx="248">
                  <c:v>44079</c:v>
                </c:pt>
                <c:pt idx="249">
                  <c:v>44080</c:v>
                </c:pt>
                <c:pt idx="250">
                  <c:v>44081</c:v>
                </c:pt>
                <c:pt idx="251">
                  <c:v>44082</c:v>
                </c:pt>
                <c:pt idx="252">
                  <c:v>44083</c:v>
                </c:pt>
                <c:pt idx="253">
                  <c:v>44084</c:v>
                </c:pt>
                <c:pt idx="254">
                  <c:v>44085</c:v>
                </c:pt>
                <c:pt idx="255">
                  <c:v>44086</c:v>
                </c:pt>
                <c:pt idx="256">
                  <c:v>44087</c:v>
                </c:pt>
                <c:pt idx="257">
                  <c:v>44088</c:v>
                </c:pt>
                <c:pt idx="258">
                  <c:v>44089</c:v>
                </c:pt>
                <c:pt idx="259">
                  <c:v>44090</c:v>
                </c:pt>
                <c:pt idx="260">
                  <c:v>44091</c:v>
                </c:pt>
                <c:pt idx="261">
                  <c:v>44092</c:v>
                </c:pt>
                <c:pt idx="262">
                  <c:v>44093</c:v>
                </c:pt>
                <c:pt idx="263">
                  <c:v>44094</c:v>
                </c:pt>
                <c:pt idx="264">
                  <c:v>44095</c:v>
                </c:pt>
                <c:pt idx="265">
                  <c:v>44096</c:v>
                </c:pt>
                <c:pt idx="266">
                  <c:v>44097</c:v>
                </c:pt>
                <c:pt idx="267">
                  <c:v>44098</c:v>
                </c:pt>
                <c:pt idx="268">
                  <c:v>44099</c:v>
                </c:pt>
                <c:pt idx="269">
                  <c:v>44100</c:v>
                </c:pt>
                <c:pt idx="270">
                  <c:v>44101</c:v>
                </c:pt>
                <c:pt idx="271">
                  <c:v>44102</c:v>
                </c:pt>
                <c:pt idx="272">
                  <c:v>44103</c:v>
                </c:pt>
                <c:pt idx="273">
                  <c:v>44104</c:v>
                </c:pt>
                <c:pt idx="274">
                  <c:v>44105</c:v>
                </c:pt>
                <c:pt idx="275">
                  <c:v>44106</c:v>
                </c:pt>
                <c:pt idx="276">
                  <c:v>44107</c:v>
                </c:pt>
                <c:pt idx="277">
                  <c:v>44108</c:v>
                </c:pt>
                <c:pt idx="278">
                  <c:v>44109</c:v>
                </c:pt>
                <c:pt idx="279">
                  <c:v>44110</c:v>
                </c:pt>
                <c:pt idx="280">
                  <c:v>44111</c:v>
                </c:pt>
                <c:pt idx="281">
                  <c:v>44112</c:v>
                </c:pt>
                <c:pt idx="282">
                  <c:v>44113</c:v>
                </c:pt>
                <c:pt idx="283">
                  <c:v>44114</c:v>
                </c:pt>
                <c:pt idx="284">
                  <c:v>44115</c:v>
                </c:pt>
                <c:pt idx="285">
                  <c:v>44116</c:v>
                </c:pt>
                <c:pt idx="286">
                  <c:v>44117</c:v>
                </c:pt>
                <c:pt idx="287">
                  <c:v>44118</c:v>
                </c:pt>
                <c:pt idx="288">
                  <c:v>44119</c:v>
                </c:pt>
                <c:pt idx="289">
                  <c:v>44120</c:v>
                </c:pt>
                <c:pt idx="290">
                  <c:v>44121</c:v>
                </c:pt>
                <c:pt idx="291">
                  <c:v>44122</c:v>
                </c:pt>
                <c:pt idx="292">
                  <c:v>44123</c:v>
                </c:pt>
                <c:pt idx="293">
                  <c:v>44124</c:v>
                </c:pt>
                <c:pt idx="294">
                  <c:v>44125</c:v>
                </c:pt>
                <c:pt idx="295">
                  <c:v>44126</c:v>
                </c:pt>
                <c:pt idx="296">
                  <c:v>44127</c:v>
                </c:pt>
                <c:pt idx="297">
                  <c:v>44128</c:v>
                </c:pt>
                <c:pt idx="298">
                  <c:v>44129</c:v>
                </c:pt>
                <c:pt idx="299">
                  <c:v>44130</c:v>
                </c:pt>
                <c:pt idx="300">
                  <c:v>44131</c:v>
                </c:pt>
                <c:pt idx="301">
                  <c:v>44132</c:v>
                </c:pt>
                <c:pt idx="302">
                  <c:v>44133</c:v>
                </c:pt>
                <c:pt idx="303">
                  <c:v>44134</c:v>
                </c:pt>
                <c:pt idx="304">
                  <c:v>44135</c:v>
                </c:pt>
                <c:pt idx="305">
                  <c:v>44136</c:v>
                </c:pt>
                <c:pt idx="306">
                  <c:v>44137</c:v>
                </c:pt>
                <c:pt idx="307">
                  <c:v>44138</c:v>
                </c:pt>
                <c:pt idx="308">
                  <c:v>44139</c:v>
                </c:pt>
                <c:pt idx="309">
                  <c:v>44140</c:v>
                </c:pt>
                <c:pt idx="310">
                  <c:v>44141</c:v>
                </c:pt>
                <c:pt idx="311">
                  <c:v>44142</c:v>
                </c:pt>
                <c:pt idx="312">
                  <c:v>44143</c:v>
                </c:pt>
                <c:pt idx="313">
                  <c:v>44144</c:v>
                </c:pt>
                <c:pt idx="314">
                  <c:v>44145</c:v>
                </c:pt>
                <c:pt idx="315">
                  <c:v>44146</c:v>
                </c:pt>
                <c:pt idx="316">
                  <c:v>44147</c:v>
                </c:pt>
                <c:pt idx="317">
                  <c:v>44148</c:v>
                </c:pt>
                <c:pt idx="318">
                  <c:v>44149</c:v>
                </c:pt>
                <c:pt idx="319">
                  <c:v>44150</c:v>
                </c:pt>
                <c:pt idx="320">
                  <c:v>44151</c:v>
                </c:pt>
                <c:pt idx="321">
                  <c:v>44152</c:v>
                </c:pt>
                <c:pt idx="322">
                  <c:v>44153</c:v>
                </c:pt>
                <c:pt idx="323">
                  <c:v>44154</c:v>
                </c:pt>
                <c:pt idx="324">
                  <c:v>44155</c:v>
                </c:pt>
                <c:pt idx="325">
                  <c:v>44156</c:v>
                </c:pt>
                <c:pt idx="326">
                  <c:v>44157</c:v>
                </c:pt>
                <c:pt idx="327">
                  <c:v>44158</c:v>
                </c:pt>
                <c:pt idx="328">
                  <c:v>44159</c:v>
                </c:pt>
                <c:pt idx="329">
                  <c:v>44160</c:v>
                </c:pt>
                <c:pt idx="330">
                  <c:v>44161</c:v>
                </c:pt>
                <c:pt idx="331">
                  <c:v>44162</c:v>
                </c:pt>
                <c:pt idx="332">
                  <c:v>44163</c:v>
                </c:pt>
                <c:pt idx="333">
                  <c:v>44164</c:v>
                </c:pt>
                <c:pt idx="334">
                  <c:v>44165</c:v>
                </c:pt>
                <c:pt idx="335">
                  <c:v>44166</c:v>
                </c:pt>
                <c:pt idx="336">
                  <c:v>44167</c:v>
                </c:pt>
                <c:pt idx="337">
                  <c:v>44168</c:v>
                </c:pt>
                <c:pt idx="338">
                  <c:v>44169</c:v>
                </c:pt>
                <c:pt idx="339">
                  <c:v>44170</c:v>
                </c:pt>
                <c:pt idx="340">
                  <c:v>44171</c:v>
                </c:pt>
                <c:pt idx="341">
                  <c:v>44172</c:v>
                </c:pt>
                <c:pt idx="342">
                  <c:v>44173</c:v>
                </c:pt>
                <c:pt idx="343">
                  <c:v>44174</c:v>
                </c:pt>
                <c:pt idx="344">
                  <c:v>44175</c:v>
                </c:pt>
                <c:pt idx="345">
                  <c:v>44176</c:v>
                </c:pt>
                <c:pt idx="346">
                  <c:v>44177</c:v>
                </c:pt>
                <c:pt idx="347">
                  <c:v>44178</c:v>
                </c:pt>
                <c:pt idx="348">
                  <c:v>44179</c:v>
                </c:pt>
                <c:pt idx="349">
                  <c:v>44180</c:v>
                </c:pt>
                <c:pt idx="350">
                  <c:v>44181</c:v>
                </c:pt>
                <c:pt idx="351">
                  <c:v>44182</c:v>
                </c:pt>
                <c:pt idx="352">
                  <c:v>44183</c:v>
                </c:pt>
                <c:pt idx="353">
                  <c:v>44184</c:v>
                </c:pt>
                <c:pt idx="354">
                  <c:v>44185</c:v>
                </c:pt>
                <c:pt idx="355">
                  <c:v>44186</c:v>
                </c:pt>
                <c:pt idx="356">
                  <c:v>44187</c:v>
                </c:pt>
                <c:pt idx="357">
                  <c:v>44188</c:v>
                </c:pt>
                <c:pt idx="358">
                  <c:v>44189</c:v>
                </c:pt>
                <c:pt idx="359">
                  <c:v>44190</c:v>
                </c:pt>
                <c:pt idx="360">
                  <c:v>44191</c:v>
                </c:pt>
                <c:pt idx="361">
                  <c:v>44192</c:v>
                </c:pt>
                <c:pt idx="362">
                  <c:v>44193</c:v>
                </c:pt>
                <c:pt idx="363">
                  <c:v>44194</c:v>
                </c:pt>
                <c:pt idx="364">
                  <c:v>44195</c:v>
                </c:pt>
                <c:pt idx="365">
                  <c:v>44196</c:v>
                </c:pt>
                <c:pt idx="366">
                  <c:v>44197</c:v>
                </c:pt>
                <c:pt idx="367">
                  <c:v>44198</c:v>
                </c:pt>
                <c:pt idx="368">
                  <c:v>44199</c:v>
                </c:pt>
                <c:pt idx="369">
                  <c:v>44200</c:v>
                </c:pt>
                <c:pt idx="370">
                  <c:v>44201</c:v>
                </c:pt>
                <c:pt idx="371">
                  <c:v>44202</c:v>
                </c:pt>
                <c:pt idx="372">
                  <c:v>44203</c:v>
                </c:pt>
                <c:pt idx="373">
                  <c:v>44204</c:v>
                </c:pt>
                <c:pt idx="374">
                  <c:v>44205</c:v>
                </c:pt>
                <c:pt idx="375">
                  <c:v>44206</c:v>
                </c:pt>
                <c:pt idx="376">
                  <c:v>44207</c:v>
                </c:pt>
                <c:pt idx="377">
                  <c:v>44208</c:v>
                </c:pt>
                <c:pt idx="378">
                  <c:v>44209</c:v>
                </c:pt>
                <c:pt idx="379">
                  <c:v>44210</c:v>
                </c:pt>
                <c:pt idx="380">
                  <c:v>44211</c:v>
                </c:pt>
                <c:pt idx="381">
                  <c:v>44212</c:v>
                </c:pt>
                <c:pt idx="382">
                  <c:v>44213</c:v>
                </c:pt>
                <c:pt idx="383">
                  <c:v>44214</c:v>
                </c:pt>
                <c:pt idx="384">
                  <c:v>44215</c:v>
                </c:pt>
                <c:pt idx="385">
                  <c:v>44216</c:v>
                </c:pt>
                <c:pt idx="386">
                  <c:v>44217</c:v>
                </c:pt>
                <c:pt idx="387">
                  <c:v>44218</c:v>
                </c:pt>
                <c:pt idx="388">
                  <c:v>44219</c:v>
                </c:pt>
                <c:pt idx="389">
                  <c:v>44220</c:v>
                </c:pt>
                <c:pt idx="390">
                  <c:v>44221</c:v>
                </c:pt>
                <c:pt idx="391">
                  <c:v>44222</c:v>
                </c:pt>
                <c:pt idx="392">
                  <c:v>44223</c:v>
                </c:pt>
                <c:pt idx="393">
                  <c:v>44224</c:v>
                </c:pt>
                <c:pt idx="394">
                  <c:v>44225</c:v>
                </c:pt>
                <c:pt idx="395">
                  <c:v>44226</c:v>
                </c:pt>
                <c:pt idx="396">
                  <c:v>44227</c:v>
                </c:pt>
                <c:pt idx="397">
                  <c:v>44228</c:v>
                </c:pt>
                <c:pt idx="398">
                  <c:v>44229</c:v>
                </c:pt>
                <c:pt idx="399">
                  <c:v>44230</c:v>
                </c:pt>
                <c:pt idx="400">
                  <c:v>44231</c:v>
                </c:pt>
                <c:pt idx="401">
                  <c:v>44232</c:v>
                </c:pt>
                <c:pt idx="402">
                  <c:v>44233</c:v>
                </c:pt>
                <c:pt idx="403">
                  <c:v>44234</c:v>
                </c:pt>
                <c:pt idx="404">
                  <c:v>44235</c:v>
                </c:pt>
                <c:pt idx="405">
                  <c:v>44236</c:v>
                </c:pt>
                <c:pt idx="406">
                  <c:v>44237</c:v>
                </c:pt>
                <c:pt idx="407">
                  <c:v>44238</c:v>
                </c:pt>
                <c:pt idx="408">
                  <c:v>44239</c:v>
                </c:pt>
                <c:pt idx="409">
                  <c:v>44240</c:v>
                </c:pt>
                <c:pt idx="410">
                  <c:v>44241</c:v>
                </c:pt>
                <c:pt idx="411">
                  <c:v>44242</c:v>
                </c:pt>
                <c:pt idx="412">
                  <c:v>44243</c:v>
                </c:pt>
                <c:pt idx="413">
                  <c:v>44244</c:v>
                </c:pt>
                <c:pt idx="414">
                  <c:v>44245</c:v>
                </c:pt>
                <c:pt idx="415">
                  <c:v>44246</c:v>
                </c:pt>
                <c:pt idx="416">
                  <c:v>44247</c:v>
                </c:pt>
                <c:pt idx="417">
                  <c:v>44248</c:v>
                </c:pt>
                <c:pt idx="418">
                  <c:v>44249</c:v>
                </c:pt>
                <c:pt idx="419">
                  <c:v>44250</c:v>
                </c:pt>
                <c:pt idx="420">
                  <c:v>44251</c:v>
                </c:pt>
                <c:pt idx="421">
                  <c:v>44252</c:v>
                </c:pt>
                <c:pt idx="422">
                  <c:v>44253</c:v>
                </c:pt>
                <c:pt idx="423">
                  <c:v>44254</c:v>
                </c:pt>
                <c:pt idx="424">
                  <c:v>44255</c:v>
                </c:pt>
                <c:pt idx="425">
                  <c:v>44256</c:v>
                </c:pt>
                <c:pt idx="426">
                  <c:v>44257</c:v>
                </c:pt>
                <c:pt idx="427">
                  <c:v>44258</c:v>
                </c:pt>
                <c:pt idx="428">
                  <c:v>44259</c:v>
                </c:pt>
                <c:pt idx="429">
                  <c:v>44260</c:v>
                </c:pt>
                <c:pt idx="430">
                  <c:v>44261</c:v>
                </c:pt>
                <c:pt idx="431">
                  <c:v>44262</c:v>
                </c:pt>
                <c:pt idx="432">
                  <c:v>44263</c:v>
                </c:pt>
                <c:pt idx="433">
                  <c:v>44264</c:v>
                </c:pt>
                <c:pt idx="434">
                  <c:v>44265</c:v>
                </c:pt>
                <c:pt idx="435">
                  <c:v>44266</c:v>
                </c:pt>
                <c:pt idx="436">
                  <c:v>44267</c:v>
                </c:pt>
                <c:pt idx="437">
                  <c:v>44268</c:v>
                </c:pt>
                <c:pt idx="438">
                  <c:v>44269</c:v>
                </c:pt>
                <c:pt idx="439">
                  <c:v>44270</c:v>
                </c:pt>
                <c:pt idx="440">
                  <c:v>44271</c:v>
                </c:pt>
                <c:pt idx="441">
                  <c:v>44272</c:v>
                </c:pt>
                <c:pt idx="442">
                  <c:v>44273</c:v>
                </c:pt>
                <c:pt idx="443">
                  <c:v>44274</c:v>
                </c:pt>
                <c:pt idx="444">
                  <c:v>44275</c:v>
                </c:pt>
                <c:pt idx="445">
                  <c:v>44276</c:v>
                </c:pt>
                <c:pt idx="446">
                  <c:v>44277</c:v>
                </c:pt>
                <c:pt idx="447">
                  <c:v>44278</c:v>
                </c:pt>
                <c:pt idx="448">
                  <c:v>44279</c:v>
                </c:pt>
                <c:pt idx="449">
                  <c:v>44280</c:v>
                </c:pt>
                <c:pt idx="450">
                  <c:v>44281</c:v>
                </c:pt>
                <c:pt idx="451">
                  <c:v>44282</c:v>
                </c:pt>
                <c:pt idx="452">
                  <c:v>44283</c:v>
                </c:pt>
                <c:pt idx="453">
                  <c:v>44284</c:v>
                </c:pt>
                <c:pt idx="454">
                  <c:v>44285</c:v>
                </c:pt>
                <c:pt idx="455">
                  <c:v>44286</c:v>
                </c:pt>
                <c:pt idx="456">
                  <c:v>44287</c:v>
                </c:pt>
                <c:pt idx="457">
                  <c:v>44288</c:v>
                </c:pt>
                <c:pt idx="458">
                  <c:v>44289</c:v>
                </c:pt>
                <c:pt idx="459">
                  <c:v>44290</c:v>
                </c:pt>
                <c:pt idx="460">
                  <c:v>44291</c:v>
                </c:pt>
                <c:pt idx="461">
                  <c:v>44292</c:v>
                </c:pt>
                <c:pt idx="462">
                  <c:v>44293</c:v>
                </c:pt>
                <c:pt idx="463">
                  <c:v>44294</c:v>
                </c:pt>
                <c:pt idx="464">
                  <c:v>44295</c:v>
                </c:pt>
                <c:pt idx="465">
                  <c:v>44296</c:v>
                </c:pt>
                <c:pt idx="466">
                  <c:v>44297</c:v>
                </c:pt>
                <c:pt idx="467">
                  <c:v>44298</c:v>
                </c:pt>
                <c:pt idx="468">
                  <c:v>44299</c:v>
                </c:pt>
                <c:pt idx="469">
                  <c:v>44300</c:v>
                </c:pt>
                <c:pt idx="470">
                  <c:v>44301</c:v>
                </c:pt>
                <c:pt idx="471">
                  <c:v>44302</c:v>
                </c:pt>
                <c:pt idx="472">
                  <c:v>44303</c:v>
                </c:pt>
                <c:pt idx="473">
                  <c:v>44304</c:v>
                </c:pt>
                <c:pt idx="474">
                  <c:v>44305</c:v>
                </c:pt>
                <c:pt idx="475">
                  <c:v>44306</c:v>
                </c:pt>
                <c:pt idx="476">
                  <c:v>44307</c:v>
                </c:pt>
                <c:pt idx="477">
                  <c:v>44308</c:v>
                </c:pt>
                <c:pt idx="478">
                  <c:v>44309</c:v>
                </c:pt>
                <c:pt idx="479">
                  <c:v>44310</c:v>
                </c:pt>
                <c:pt idx="480">
                  <c:v>44311</c:v>
                </c:pt>
                <c:pt idx="481">
                  <c:v>44312</c:v>
                </c:pt>
                <c:pt idx="482">
                  <c:v>44313</c:v>
                </c:pt>
                <c:pt idx="483">
                  <c:v>44314</c:v>
                </c:pt>
                <c:pt idx="484">
                  <c:v>44315</c:v>
                </c:pt>
                <c:pt idx="485">
                  <c:v>44316</c:v>
                </c:pt>
                <c:pt idx="486">
                  <c:v>44317</c:v>
                </c:pt>
                <c:pt idx="487">
                  <c:v>44318</c:v>
                </c:pt>
                <c:pt idx="488">
                  <c:v>44319</c:v>
                </c:pt>
                <c:pt idx="489">
                  <c:v>44320</c:v>
                </c:pt>
                <c:pt idx="490">
                  <c:v>44321</c:v>
                </c:pt>
                <c:pt idx="491">
                  <c:v>44322</c:v>
                </c:pt>
                <c:pt idx="492">
                  <c:v>44323</c:v>
                </c:pt>
                <c:pt idx="493">
                  <c:v>44324</c:v>
                </c:pt>
                <c:pt idx="494">
                  <c:v>44325</c:v>
                </c:pt>
                <c:pt idx="495">
                  <c:v>44326</c:v>
                </c:pt>
                <c:pt idx="496">
                  <c:v>44327</c:v>
                </c:pt>
                <c:pt idx="497">
                  <c:v>44328</c:v>
                </c:pt>
                <c:pt idx="498">
                  <c:v>44329</c:v>
                </c:pt>
                <c:pt idx="499">
                  <c:v>44330</c:v>
                </c:pt>
                <c:pt idx="500">
                  <c:v>44331</c:v>
                </c:pt>
                <c:pt idx="501">
                  <c:v>44332</c:v>
                </c:pt>
                <c:pt idx="502">
                  <c:v>44333</c:v>
                </c:pt>
                <c:pt idx="503">
                  <c:v>44334</c:v>
                </c:pt>
                <c:pt idx="504">
                  <c:v>44335</c:v>
                </c:pt>
                <c:pt idx="505">
                  <c:v>44336</c:v>
                </c:pt>
                <c:pt idx="506">
                  <c:v>44337</c:v>
                </c:pt>
                <c:pt idx="507">
                  <c:v>44338</c:v>
                </c:pt>
                <c:pt idx="508">
                  <c:v>44339</c:v>
                </c:pt>
                <c:pt idx="509">
                  <c:v>44340</c:v>
                </c:pt>
                <c:pt idx="510">
                  <c:v>44341</c:v>
                </c:pt>
                <c:pt idx="511">
                  <c:v>44342</c:v>
                </c:pt>
                <c:pt idx="512">
                  <c:v>44343</c:v>
                </c:pt>
                <c:pt idx="513">
                  <c:v>44344</c:v>
                </c:pt>
                <c:pt idx="514">
                  <c:v>44345</c:v>
                </c:pt>
                <c:pt idx="515">
                  <c:v>44346</c:v>
                </c:pt>
                <c:pt idx="516">
                  <c:v>44347</c:v>
                </c:pt>
                <c:pt idx="517">
                  <c:v>44348</c:v>
                </c:pt>
                <c:pt idx="518">
                  <c:v>44349</c:v>
                </c:pt>
                <c:pt idx="519">
                  <c:v>44350</c:v>
                </c:pt>
                <c:pt idx="520">
                  <c:v>44351</c:v>
                </c:pt>
                <c:pt idx="521">
                  <c:v>44352</c:v>
                </c:pt>
                <c:pt idx="522">
                  <c:v>44353</c:v>
                </c:pt>
                <c:pt idx="523">
                  <c:v>44354</c:v>
                </c:pt>
                <c:pt idx="524">
                  <c:v>44355</c:v>
                </c:pt>
                <c:pt idx="525">
                  <c:v>44356</c:v>
                </c:pt>
                <c:pt idx="526">
                  <c:v>44357</c:v>
                </c:pt>
                <c:pt idx="527">
                  <c:v>44358</c:v>
                </c:pt>
                <c:pt idx="528">
                  <c:v>44359</c:v>
                </c:pt>
                <c:pt idx="529">
                  <c:v>44360</c:v>
                </c:pt>
                <c:pt idx="530">
                  <c:v>44361</c:v>
                </c:pt>
                <c:pt idx="531">
                  <c:v>44362</c:v>
                </c:pt>
                <c:pt idx="532">
                  <c:v>44363</c:v>
                </c:pt>
                <c:pt idx="533">
                  <c:v>44364</c:v>
                </c:pt>
                <c:pt idx="534">
                  <c:v>44365</c:v>
                </c:pt>
                <c:pt idx="535">
                  <c:v>44366</c:v>
                </c:pt>
                <c:pt idx="536">
                  <c:v>44367</c:v>
                </c:pt>
                <c:pt idx="537">
                  <c:v>44368</c:v>
                </c:pt>
                <c:pt idx="538">
                  <c:v>44369</c:v>
                </c:pt>
                <c:pt idx="539">
                  <c:v>44370</c:v>
                </c:pt>
                <c:pt idx="540">
                  <c:v>44371</c:v>
                </c:pt>
                <c:pt idx="541">
                  <c:v>44372</c:v>
                </c:pt>
                <c:pt idx="542">
                  <c:v>44373</c:v>
                </c:pt>
                <c:pt idx="543">
                  <c:v>44374</c:v>
                </c:pt>
                <c:pt idx="544">
                  <c:v>44375</c:v>
                </c:pt>
                <c:pt idx="545">
                  <c:v>44376</c:v>
                </c:pt>
              </c:numCache>
            </c:numRef>
          </c:cat>
          <c:val>
            <c:numRef>
              <c:f>Sheet3!$DA$3:$DA$548</c:f>
              <c:numCache>
                <c:formatCode>General</c:formatCode>
                <c:ptCount val="546"/>
                <c:pt idx="439">
                  <c:v>400</c:v>
                </c:pt>
                <c:pt idx="440">
                  <c:v>400</c:v>
                </c:pt>
                <c:pt idx="441">
                  <c:v>400</c:v>
                </c:pt>
                <c:pt idx="442">
                  <c:v>400</c:v>
                </c:pt>
                <c:pt idx="443">
                  <c:v>400</c:v>
                </c:pt>
                <c:pt idx="444">
                  <c:v>400</c:v>
                </c:pt>
                <c:pt idx="445">
                  <c:v>400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67-9CC8-4140-B968-02DA341257F4}"/>
            </c:ext>
          </c:extLst>
        </c:ser>
        <c:ser>
          <c:idx val="104"/>
          <c:order val="104"/>
          <c:tx>
            <c:strRef>
              <c:f>Sheet3!$DB$2</c:f>
              <c:strCache>
                <c:ptCount val="1"/>
                <c:pt idx="0">
                  <c:v>深海秘宝探险队</c:v>
                </c:pt>
              </c:strCache>
            </c:strRef>
          </c:tx>
          <c:spPr>
            <a:ln w="28575" cap="rnd">
              <a:solidFill>
                <a:schemeClr val="accent3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Sheet3!$A$3:$A$548</c:f>
              <c:numCache>
                <c:formatCode>m/d/yyyy</c:formatCode>
                <c:ptCount val="546"/>
                <c:pt idx="0">
                  <c:v>43831</c:v>
                </c:pt>
                <c:pt idx="1">
                  <c:v>43832</c:v>
                </c:pt>
                <c:pt idx="2">
                  <c:v>43833</c:v>
                </c:pt>
                <c:pt idx="3">
                  <c:v>43834</c:v>
                </c:pt>
                <c:pt idx="4">
                  <c:v>43835</c:v>
                </c:pt>
                <c:pt idx="5">
                  <c:v>43836</c:v>
                </c:pt>
                <c:pt idx="6">
                  <c:v>43837</c:v>
                </c:pt>
                <c:pt idx="7">
                  <c:v>43838</c:v>
                </c:pt>
                <c:pt idx="8">
                  <c:v>43839</c:v>
                </c:pt>
                <c:pt idx="9">
                  <c:v>43840</c:v>
                </c:pt>
                <c:pt idx="10">
                  <c:v>43841</c:v>
                </c:pt>
                <c:pt idx="11">
                  <c:v>43842</c:v>
                </c:pt>
                <c:pt idx="12">
                  <c:v>43843</c:v>
                </c:pt>
                <c:pt idx="13">
                  <c:v>43844</c:v>
                </c:pt>
                <c:pt idx="14">
                  <c:v>43845</c:v>
                </c:pt>
                <c:pt idx="15">
                  <c:v>43846</c:v>
                </c:pt>
                <c:pt idx="16">
                  <c:v>43847</c:v>
                </c:pt>
                <c:pt idx="17">
                  <c:v>43848</c:v>
                </c:pt>
                <c:pt idx="18">
                  <c:v>43849</c:v>
                </c:pt>
                <c:pt idx="19">
                  <c:v>43850</c:v>
                </c:pt>
                <c:pt idx="20">
                  <c:v>43851</c:v>
                </c:pt>
                <c:pt idx="21">
                  <c:v>43852</c:v>
                </c:pt>
                <c:pt idx="22">
                  <c:v>43853</c:v>
                </c:pt>
                <c:pt idx="23">
                  <c:v>43854</c:v>
                </c:pt>
                <c:pt idx="24">
                  <c:v>43855</c:v>
                </c:pt>
                <c:pt idx="25">
                  <c:v>43856</c:v>
                </c:pt>
                <c:pt idx="26">
                  <c:v>43857</c:v>
                </c:pt>
                <c:pt idx="27">
                  <c:v>43858</c:v>
                </c:pt>
                <c:pt idx="28">
                  <c:v>43859</c:v>
                </c:pt>
                <c:pt idx="29">
                  <c:v>43860</c:v>
                </c:pt>
                <c:pt idx="30">
                  <c:v>43861</c:v>
                </c:pt>
                <c:pt idx="31">
                  <c:v>43862</c:v>
                </c:pt>
                <c:pt idx="32">
                  <c:v>43863</c:v>
                </c:pt>
                <c:pt idx="33">
                  <c:v>43864</c:v>
                </c:pt>
                <c:pt idx="34">
                  <c:v>43865</c:v>
                </c:pt>
                <c:pt idx="35">
                  <c:v>43866</c:v>
                </c:pt>
                <c:pt idx="36">
                  <c:v>43867</c:v>
                </c:pt>
                <c:pt idx="37">
                  <c:v>43868</c:v>
                </c:pt>
                <c:pt idx="38">
                  <c:v>43869</c:v>
                </c:pt>
                <c:pt idx="39">
                  <c:v>43870</c:v>
                </c:pt>
                <c:pt idx="40">
                  <c:v>43871</c:v>
                </c:pt>
                <c:pt idx="41">
                  <c:v>43872</c:v>
                </c:pt>
                <c:pt idx="42">
                  <c:v>43873</c:v>
                </c:pt>
                <c:pt idx="43">
                  <c:v>43874</c:v>
                </c:pt>
                <c:pt idx="44">
                  <c:v>43875</c:v>
                </c:pt>
                <c:pt idx="45">
                  <c:v>43876</c:v>
                </c:pt>
                <c:pt idx="46">
                  <c:v>43877</c:v>
                </c:pt>
                <c:pt idx="47">
                  <c:v>43878</c:v>
                </c:pt>
                <c:pt idx="48">
                  <c:v>43879</c:v>
                </c:pt>
                <c:pt idx="49">
                  <c:v>43880</c:v>
                </c:pt>
                <c:pt idx="50">
                  <c:v>43881</c:v>
                </c:pt>
                <c:pt idx="51">
                  <c:v>43882</c:v>
                </c:pt>
                <c:pt idx="52">
                  <c:v>43883</c:v>
                </c:pt>
                <c:pt idx="53">
                  <c:v>43884</c:v>
                </c:pt>
                <c:pt idx="54">
                  <c:v>43885</c:v>
                </c:pt>
                <c:pt idx="55">
                  <c:v>43886</c:v>
                </c:pt>
                <c:pt idx="56">
                  <c:v>43887</c:v>
                </c:pt>
                <c:pt idx="57">
                  <c:v>43888</c:v>
                </c:pt>
                <c:pt idx="58">
                  <c:v>43889</c:v>
                </c:pt>
                <c:pt idx="59">
                  <c:v>43890</c:v>
                </c:pt>
                <c:pt idx="60">
                  <c:v>43891</c:v>
                </c:pt>
                <c:pt idx="61">
                  <c:v>43892</c:v>
                </c:pt>
                <c:pt idx="62">
                  <c:v>43893</c:v>
                </c:pt>
                <c:pt idx="63">
                  <c:v>43894</c:v>
                </c:pt>
                <c:pt idx="64">
                  <c:v>43895</c:v>
                </c:pt>
                <c:pt idx="65">
                  <c:v>43896</c:v>
                </c:pt>
                <c:pt idx="66">
                  <c:v>43897</c:v>
                </c:pt>
                <c:pt idx="67">
                  <c:v>43898</c:v>
                </c:pt>
                <c:pt idx="68">
                  <c:v>43899</c:v>
                </c:pt>
                <c:pt idx="69">
                  <c:v>43900</c:v>
                </c:pt>
                <c:pt idx="70">
                  <c:v>43901</c:v>
                </c:pt>
                <c:pt idx="71">
                  <c:v>43902</c:v>
                </c:pt>
                <c:pt idx="72">
                  <c:v>43903</c:v>
                </c:pt>
                <c:pt idx="73">
                  <c:v>43904</c:v>
                </c:pt>
                <c:pt idx="74">
                  <c:v>43905</c:v>
                </c:pt>
                <c:pt idx="75">
                  <c:v>43906</c:v>
                </c:pt>
                <c:pt idx="76">
                  <c:v>43907</c:v>
                </c:pt>
                <c:pt idx="77">
                  <c:v>43908</c:v>
                </c:pt>
                <c:pt idx="78">
                  <c:v>43909</c:v>
                </c:pt>
                <c:pt idx="79">
                  <c:v>43910</c:v>
                </c:pt>
                <c:pt idx="80">
                  <c:v>43911</c:v>
                </c:pt>
                <c:pt idx="81">
                  <c:v>43912</c:v>
                </c:pt>
                <c:pt idx="82">
                  <c:v>43913</c:v>
                </c:pt>
                <c:pt idx="83">
                  <c:v>43914</c:v>
                </c:pt>
                <c:pt idx="84">
                  <c:v>43915</c:v>
                </c:pt>
                <c:pt idx="85">
                  <c:v>43916</c:v>
                </c:pt>
                <c:pt idx="86">
                  <c:v>43917</c:v>
                </c:pt>
                <c:pt idx="87">
                  <c:v>43918</c:v>
                </c:pt>
                <c:pt idx="88">
                  <c:v>43919</c:v>
                </c:pt>
                <c:pt idx="89">
                  <c:v>43920</c:v>
                </c:pt>
                <c:pt idx="90">
                  <c:v>43921</c:v>
                </c:pt>
                <c:pt idx="91">
                  <c:v>43922</c:v>
                </c:pt>
                <c:pt idx="92">
                  <c:v>43923</c:v>
                </c:pt>
                <c:pt idx="93">
                  <c:v>43924</c:v>
                </c:pt>
                <c:pt idx="94">
                  <c:v>43925</c:v>
                </c:pt>
                <c:pt idx="95">
                  <c:v>43926</c:v>
                </c:pt>
                <c:pt idx="96">
                  <c:v>43927</c:v>
                </c:pt>
                <c:pt idx="97">
                  <c:v>43928</c:v>
                </c:pt>
                <c:pt idx="98">
                  <c:v>43929</c:v>
                </c:pt>
                <c:pt idx="99">
                  <c:v>43930</c:v>
                </c:pt>
                <c:pt idx="100">
                  <c:v>43931</c:v>
                </c:pt>
                <c:pt idx="101">
                  <c:v>43932</c:v>
                </c:pt>
                <c:pt idx="102">
                  <c:v>43933</c:v>
                </c:pt>
                <c:pt idx="103">
                  <c:v>43934</c:v>
                </c:pt>
                <c:pt idx="104">
                  <c:v>43935</c:v>
                </c:pt>
                <c:pt idx="105">
                  <c:v>43936</c:v>
                </c:pt>
                <c:pt idx="106">
                  <c:v>43937</c:v>
                </c:pt>
                <c:pt idx="107">
                  <c:v>43938</c:v>
                </c:pt>
                <c:pt idx="108">
                  <c:v>43939</c:v>
                </c:pt>
                <c:pt idx="109">
                  <c:v>43940</c:v>
                </c:pt>
                <c:pt idx="110">
                  <c:v>43941</c:v>
                </c:pt>
                <c:pt idx="111">
                  <c:v>43942</c:v>
                </c:pt>
                <c:pt idx="112">
                  <c:v>43943</c:v>
                </c:pt>
                <c:pt idx="113">
                  <c:v>43944</c:v>
                </c:pt>
                <c:pt idx="114">
                  <c:v>43945</c:v>
                </c:pt>
                <c:pt idx="115">
                  <c:v>43946</c:v>
                </c:pt>
                <c:pt idx="116">
                  <c:v>43947</c:v>
                </c:pt>
                <c:pt idx="117">
                  <c:v>43948</c:v>
                </c:pt>
                <c:pt idx="118">
                  <c:v>43949</c:v>
                </c:pt>
                <c:pt idx="119">
                  <c:v>43950</c:v>
                </c:pt>
                <c:pt idx="120">
                  <c:v>43951</c:v>
                </c:pt>
                <c:pt idx="121">
                  <c:v>43952</c:v>
                </c:pt>
                <c:pt idx="122">
                  <c:v>43953</c:v>
                </c:pt>
                <c:pt idx="123">
                  <c:v>43954</c:v>
                </c:pt>
                <c:pt idx="124">
                  <c:v>43955</c:v>
                </c:pt>
                <c:pt idx="125">
                  <c:v>43956</c:v>
                </c:pt>
                <c:pt idx="126">
                  <c:v>43957</c:v>
                </c:pt>
                <c:pt idx="127">
                  <c:v>43958</c:v>
                </c:pt>
                <c:pt idx="128">
                  <c:v>43959</c:v>
                </c:pt>
                <c:pt idx="129">
                  <c:v>43960</c:v>
                </c:pt>
                <c:pt idx="130">
                  <c:v>43961</c:v>
                </c:pt>
                <c:pt idx="131">
                  <c:v>43962</c:v>
                </c:pt>
                <c:pt idx="132">
                  <c:v>43963</c:v>
                </c:pt>
                <c:pt idx="133">
                  <c:v>43964</c:v>
                </c:pt>
                <c:pt idx="134">
                  <c:v>43965</c:v>
                </c:pt>
                <c:pt idx="135">
                  <c:v>43966</c:v>
                </c:pt>
                <c:pt idx="136">
                  <c:v>43967</c:v>
                </c:pt>
                <c:pt idx="137">
                  <c:v>43968</c:v>
                </c:pt>
                <c:pt idx="138">
                  <c:v>43969</c:v>
                </c:pt>
                <c:pt idx="139">
                  <c:v>43970</c:v>
                </c:pt>
                <c:pt idx="140">
                  <c:v>43971</c:v>
                </c:pt>
                <c:pt idx="141">
                  <c:v>43972</c:v>
                </c:pt>
                <c:pt idx="142">
                  <c:v>43973</c:v>
                </c:pt>
                <c:pt idx="143">
                  <c:v>43974</c:v>
                </c:pt>
                <c:pt idx="144">
                  <c:v>43975</c:v>
                </c:pt>
                <c:pt idx="145">
                  <c:v>43976</c:v>
                </c:pt>
                <c:pt idx="146">
                  <c:v>43977</c:v>
                </c:pt>
                <c:pt idx="147">
                  <c:v>43978</c:v>
                </c:pt>
                <c:pt idx="148">
                  <c:v>43979</c:v>
                </c:pt>
                <c:pt idx="149">
                  <c:v>43980</c:v>
                </c:pt>
                <c:pt idx="150">
                  <c:v>43981</c:v>
                </c:pt>
                <c:pt idx="151">
                  <c:v>43982</c:v>
                </c:pt>
                <c:pt idx="152">
                  <c:v>43983</c:v>
                </c:pt>
                <c:pt idx="153">
                  <c:v>43984</c:v>
                </c:pt>
                <c:pt idx="154">
                  <c:v>43985</c:v>
                </c:pt>
                <c:pt idx="155">
                  <c:v>43986</c:v>
                </c:pt>
                <c:pt idx="156">
                  <c:v>43987</c:v>
                </c:pt>
                <c:pt idx="157">
                  <c:v>43988</c:v>
                </c:pt>
                <c:pt idx="158">
                  <c:v>43989</c:v>
                </c:pt>
                <c:pt idx="159">
                  <c:v>43990</c:v>
                </c:pt>
                <c:pt idx="160">
                  <c:v>43991</c:v>
                </c:pt>
                <c:pt idx="161">
                  <c:v>43992</c:v>
                </c:pt>
                <c:pt idx="162">
                  <c:v>43993</c:v>
                </c:pt>
                <c:pt idx="163">
                  <c:v>43994</c:v>
                </c:pt>
                <c:pt idx="164">
                  <c:v>43995</c:v>
                </c:pt>
                <c:pt idx="165">
                  <c:v>43996</c:v>
                </c:pt>
                <c:pt idx="166">
                  <c:v>43997</c:v>
                </c:pt>
                <c:pt idx="167">
                  <c:v>43998</c:v>
                </c:pt>
                <c:pt idx="168">
                  <c:v>43999</c:v>
                </c:pt>
                <c:pt idx="169">
                  <c:v>44000</c:v>
                </c:pt>
                <c:pt idx="170">
                  <c:v>44001</c:v>
                </c:pt>
                <c:pt idx="171">
                  <c:v>44002</c:v>
                </c:pt>
                <c:pt idx="172">
                  <c:v>44003</c:v>
                </c:pt>
                <c:pt idx="173">
                  <c:v>44004</c:v>
                </c:pt>
                <c:pt idx="174">
                  <c:v>44005</c:v>
                </c:pt>
                <c:pt idx="175">
                  <c:v>44006</c:v>
                </c:pt>
                <c:pt idx="176">
                  <c:v>44007</c:v>
                </c:pt>
                <c:pt idx="177">
                  <c:v>44008</c:v>
                </c:pt>
                <c:pt idx="178">
                  <c:v>44009</c:v>
                </c:pt>
                <c:pt idx="179">
                  <c:v>44010</c:v>
                </c:pt>
                <c:pt idx="180">
                  <c:v>44011</c:v>
                </c:pt>
                <c:pt idx="181">
                  <c:v>44012</c:v>
                </c:pt>
                <c:pt idx="182">
                  <c:v>44013</c:v>
                </c:pt>
                <c:pt idx="183">
                  <c:v>44014</c:v>
                </c:pt>
                <c:pt idx="184">
                  <c:v>44015</c:v>
                </c:pt>
                <c:pt idx="185">
                  <c:v>44016</c:v>
                </c:pt>
                <c:pt idx="186">
                  <c:v>44017</c:v>
                </c:pt>
                <c:pt idx="187">
                  <c:v>44018</c:v>
                </c:pt>
                <c:pt idx="188">
                  <c:v>44019</c:v>
                </c:pt>
                <c:pt idx="189">
                  <c:v>44020</c:v>
                </c:pt>
                <c:pt idx="190">
                  <c:v>44021</c:v>
                </c:pt>
                <c:pt idx="191">
                  <c:v>44022</c:v>
                </c:pt>
                <c:pt idx="192">
                  <c:v>44023</c:v>
                </c:pt>
                <c:pt idx="193">
                  <c:v>44024</c:v>
                </c:pt>
                <c:pt idx="194">
                  <c:v>44025</c:v>
                </c:pt>
                <c:pt idx="195">
                  <c:v>44026</c:v>
                </c:pt>
                <c:pt idx="196">
                  <c:v>44027</c:v>
                </c:pt>
                <c:pt idx="197">
                  <c:v>44028</c:v>
                </c:pt>
                <c:pt idx="198">
                  <c:v>44029</c:v>
                </c:pt>
                <c:pt idx="199">
                  <c:v>44030</c:v>
                </c:pt>
                <c:pt idx="200">
                  <c:v>44031</c:v>
                </c:pt>
                <c:pt idx="201">
                  <c:v>44032</c:v>
                </c:pt>
                <c:pt idx="202">
                  <c:v>44033</c:v>
                </c:pt>
                <c:pt idx="203">
                  <c:v>44034</c:v>
                </c:pt>
                <c:pt idx="204">
                  <c:v>44035</c:v>
                </c:pt>
                <c:pt idx="205">
                  <c:v>44036</c:v>
                </c:pt>
                <c:pt idx="206">
                  <c:v>44037</c:v>
                </c:pt>
                <c:pt idx="207">
                  <c:v>44038</c:v>
                </c:pt>
                <c:pt idx="208">
                  <c:v>44039</c:v>
                </c:pt>
                <c:pt idx="209">
                  <c:v>44040</c:v>
                </c:pt>
                <c:pt idx="210">
                  <c:v>44041</c:v>
                </c:pt>
                <c:pt idx="211">
                  <c:v>44042</c:v>
                </c:pt>
                <c:pt idx="212">
                  <c:v>44043</c:v>
                </c:pt>
                <c:pt idx="213">
                  <c:v>44044</c:v>
                </c:pt>
                <c:pt idx="214">
                  <c:v>44045</c:v>
                </c:pt>
                <c:pt idx="215">
                  <c:v>44046</c:v>
                </c:pt>
                <c:pt idx="216">
                  <c:v>44047</c:v>
                </c:pt>
                <c:pt idx="217">
                  <c:v>44048</c:v>
                </c:pt>
                <c:pt idx="218">
                  <c:v>44049</c:v>
                </c:pt>
                <c:pt idx="219">
                  <c:v>44050</c:v>
                </c:pt>
                <c:pt idx="220">
                  <c:v>44051</c:v>
                </c:pt>
                <c:pt idx="221">
                  <c:v>44052</c:v>
                </c:pt>
                <c:pt idx="222">
                  <c:v>44053</c:v>
                </c:pt>
                <c:pt idx="223">
                  <c:v>44054</c:v>
                </c:pt>
                <c:pt idx="224">
                  <c:v>44055</c:v>
                </c:pt>
                <c:pt idx="225">
                  <c:v>44056</c:v>
                </c:pt>
                <c:pt idx="226">
                  <c:v>44057</c:v>
                </c:pt>
                <c:pt idx="227">
                  <c:v>44058</c:v>
                </c:pt>
                <c:pt idx="228">
                  <c:v>44059</c:v>
                </c:pt>
                <c:pt idx="229">
                  <c:v>44060</c:v>
                </c:pt>
                <c:pt idx="230">
                  <c:v>44061</c:v>
                </c:pt>
                <c:pt idx="231">
                  <c:v>44062</c:v>
                </c:pt>
                <c:pt idx="232">
                  <c:v>44063</c:v>
                </c:pt>
                <c:pt idx="233">
                  <c:v>44064</c:v>
                </c:pt>
                <c:pt idx="234">
                  <c:v>44065</c:v>
                </c:pt>
                <c:pt idx="235">
                  <c:v>44066</c:v>
                </c:pt>
                <c:pt idx="236">
                  <c:v>44067</c:v>
                </c:pt>
                <c:pt idx="237">
                  <c:v>44068</c:v>
                </c:pt>
                <c:pt idx="238">
                  <c:v>44069</c:v>
                </c:pt>
                <c:pt idx="239">
                  <c:v>44070</c:v>
                </c:pt>
                <c:pt idx="240">
                  <c:v>44071</c:v>
                </c:pt>
                <c:pt idx="241">
                  <c:v>44072</c:v>
                </c:pt>
                <c:pt idx="242">
                  <c:v>44073</c:v>
                </c:pt>
                <c:pt idx="243">
                  <c:v>44074</c:v>
                </c:pt>
                <c:pt idx="244">
                  <c:v>44075</c:v>
                </c:pt>
                <c:pt idx="245">
                  <c:v>44076</c:v>
                </c:pt>
                <c:pt idx="246">
                  <c:v>44077</c:v>
                </c:pt>
                <c:pt idx="247">
                  <c:v>44078</c:v>
                </c:pt>
                <c:pt idx="248">
                  <c:v>44079</c:v>
                </c:pt>
                <c:pt idx="249">
                  <c:v>44080</c:v>
                </c:pt>
                <c:pt idx="250">
                  <c:v>44081</c:v>
                </c:pt>
                <c:pt idx="251">
                  <c:v>44082</c:v>
                </c:pt>
                <c:pt idx="252">
                  <c:v>44083</c:v>
                </c:pt>
                <c:pt idx="253">
                  <c:v>44084</c:v>
                </c:pt>
                <c:pt idx="254">
                  <c:v>44085</c:v>
                </c:pt>
                <c:pt idx="255">
                  <c:v>44086</c:v>
                </c:pt>
                <c:pt idx="256">
                  <c:v>44087</c:v>
                </c:pt>
                <c:pt idx="257">
                  <c:v>44088</c:v>
                </c:pt>
                <c:pt idx="258">
                  <c:v>44089</c:v>
                </c:pt>
                <c:pt idx="259">
                  <c:v>44090</c:v>
                </c:pt>
                <c:pt idx="260">
                  <c:v>44091</c:v>
                </c:pt>
                <c:pt idx="261">
                  <c:v>44092</c:v>
                </c:pt>
                <c:pt idx="262">
                  <c:v>44093</c:v>
                </c:pt>
                <c:pt idx="263">
                  <c:v>44094</c:v>
                </c:pt>
                <c:pt idx="264">
                  <c:v>44095</c:v>
                </c:pt>
                <c:pt idx="265">
                  <c:v>44096</c:v>
                </c:pt>
                <c:pt idx="266">
                  <c:v>44097</c:v>
                </c:pt>
                <c:pt idx="267">
                  <c:v>44098</c:v>
                </c:pt>
                <c:pt idx="268">
                  <c:v>44099</c:v>
                </c:pt>
                <c:pt idx="269">
                  <c:v>44100</c:v>
                </c:pt>
                <c:pt idx="270">
                  <c:v>44101</c:v>
                </c:pt>
                <c:pt idx="271">
                  <c:v>44102</c:v>
                </c:pt>
                <c:pt idx="272">
                  <c:v>44103</c:v>
                </c:pt>
                <c:pt idx="273">
                  <c:v>44104</c:v>
                </c:pt>
                <c:pt idx="274">
                  <c:v>44105</c:v>
                </c:pt>
                <c:pt idx="275">
                  <c:v>44106</c:v>
                </c:pt>
                <c:pt idx="276">
                  <c:v>44107</c:v>
                </c:pt>
                <c:pt idx="277">
                  <c:v>44108</c:v>
                </c:pt>
                <c:pt idx="278">
                  <c:v>44109</c:v>
                </c:pt>
                <c:pt idx="279">
                  <c:v>44110</c:v>
                </c:pt>
                <c:pt idx="280">
                  <c:v>44111</c:v>
                </c:pt>
                <c:pt idx="281">
                  <c:v>44112</c:v>
                </c:pt>
                <c:pt idx="282">
                  <c:v>44113</c:v>
                </c:pt>
                <c:pt idx="283">
                  <c:v>44114</c:v>
                </c:pt>
                <c:pt idx="284">
                  <c:v>44115</c:v>
                </c:pt>
                <c:pt idx="285">
                  <c:v>44116</c:v>
                </c:pt>
                <c:pt idx="286">
                  <c:v>44117</c:v>
                </c:pt>
                <c:pt idx="287">
                  <c:v>44118</c:v>
                </c:pt>
                <c:pt idx="288">
                  <c:v>44119</c:v>
                </c:pt>
                <c:pt idx="289">
                  <c:v>44120</c:v>
                </c:pt>
                <c:pt idx="290">
                  <c:v>44121</c:v>
                </c:pt>
                <c:pt idx="291">
                  <c:v>44122</c:v>
                </c:pt>
                <c:pt idx="292">
                  <c:v>44123</c:v>
                </c:pt>
                <c:pt idx="293">
                  <c:v>44124</c:v>
                </c:pt>
                <c:pt idx="294">
                  <c:v>44125</c:v>
                </c:pt>
                <c:pt idx="295">
                  <c:v>44126</c:v>
                </c:pt>
                <c:pt idx="296">
                  <c:v>44127</c:v>
                </c:pt>
                <c:pt idx="297">
                  <c:v>44128</c:v>
                </c:pt>
                <c:pt idx="298">
                  <c:v>44129</c:v>
                </c:pt>
                <c:pt idx="299">
                  <c:v>44130</c:v>
                </c:pt>
                <c:pt idx="300">
                  <c:v>44131</c:v>
                </c:pt>
                <c:pt idx="301">
                  <c:v>44132</c:v>
                </c:pt>
                <c:pt idx="302">
                  <c:v>44133</c:v>
                </c:pt>
                <c:pt idx="303">
                  <c:v>44134</c:v>
                </c:pt>
                <c:pt idx="304">
                  <c:v>44135</c:v>
                </c:pt>
                <c:pt idx="305">
                  <c:v>44136</c:v>
                </c:pt>
                <c:pt idx="306">
                  <c:v>44137</c:v>
                </c:pt>
                <c:pt idx="307">
                  <c:v>44138</c:v>
                </c:pt>
                <c:pt idx="308">
                  <c:v>44139</c:v>
                </c:pt>
                <c:pt idx="309">
                  <c:v>44140</c:v>
                </c:pt>
                <c:pt idx="310">
                  <c:v>44141</c:v>
                </c:pt>
                <c:pt idx="311">
                  <c:v>44142</c:v>
                </c:pt>
                <c:pt idx="312">
                  <c:v>44143</c:v>
                </c:pt>
                <c:pt idx="313">
                  <c:v>44144</c:v>
                </c:pt>
                <c:pt idx="314">
                  <c:v>44145</c:v>
                </c:pt>
                <c:pt idx="315">
                  <c:v>44146</c:v>
                </c:pt>
                <c:pt idx="316">
                  <c:v>44147</c:v>
                </c:pt>
                <c:pt idx="317">
                  <c:v>44148</c:v>
                </c:pt>
                <c:pt idx="318">
                  <c:v>44149</c:v>
                </c:pt>
                <c:pt idx="319">
                  <c:v>44150</c:v>
                </c:pt>
                <c:pt idx="320">
                  <c:v>44151</c:v>
                </c:pt>
                <c:pt idx="321">
                  <c:v>44152</c:v>
                </c:pt>
                <c:pt idx="322">
                  <c:v>44153</c:v>
                </c:pt>
                <c:pt idx="323">
                  <c:v>44154</c:v>
                </c:pt>
                <c:pt idx="324">
                  <c:v>44155</c:v>
                </c:pt>
                <c:pt idx="325">
                  <c:v>44156</c:v>
                </c:pt>
                <c:pt idx="326">
                  <c:v>44157</c:v>
                </c:pt>
                <c:pt idx="327">
                  <c:v>44158</c:v>
                </c:pt>
                <c:pt idx="328">
                  <c:v>44159</c:v>
                </c:pt>
                <c:pt idx="329">
                  <c:v>44160</c:v>
                </c:pt>
                <c:pt idx="330">
                  <c:v>44161</c:v>
                </c:pt>
                <c:pt idx="331">
                  <c:v>44162</c:v>
                </c:pt>
                <c:pt idx="332">
                  <c:v>44163</c:v>
                </c:pt>
                <c:pt idx="333">
                  <c:v>44164</c:v>
                </c:pt>
                <c:pt idx="334">
                  <c:v>44165</c:v>
                </c:pt>
                <c:pt idx="335">
                  <c:v>44166</c:v>
                </c:pt>
                <c:pt idx="336">
                  <c:v>44167</c:v>
                </c:pt>
                <c:pt idx="337">
                  <c:v>44168</c:v>
                </c:pt>
                <c:pt idx="338">
                  <c:v>44169</c:v>
                </c:pt>
                <c:pt idx="339">
                  <c:v>44170</c:v>
                </c:pt>
                <c:pt idx="340">
                  <c:v>44171</c:v>
                </c:pt>
                <c:pt idx="341">
                  <c:v>44172</c:v>
                </c:pt>
                <c:pt idx="342">
                  <c:v>44173</c:v>
                </c:pt>
                <c:pt idx="343">
                  <c:v>44174</c:v>
                </c:pt>
                <c:pt idx="344">
                  <c:v>44175</c:v>
                </c:pt>
                <c:pt idx="345">
                  <c:v>44176</c:v>
                </c:pt>
                <c:pt idx="346">
                  <c:v>44177</c:v>
                </c:pt>
                <c:pt idx="347">
                  <c:v>44178</c:v>
                </c:pt>
                <c:pt idx="348">
                  <c:v>44179</c:v>
                </c:pt>
                <c:pt idx="349">
                  <c:v>44180</c:v>
                </c:pt>
                <c:pt idx="350">
                  <c:v>44181</c:v>
                </c:pt>
                <c:pt idx="351">
                  <c:v>44182</c:v>
                </c:pt>
                <c:pt idx="352">
                  <c:v>44183</c:v>
                </c:pt>
                <c:pt idx="353">
                  <c:v>44184</c:v>
                </c:pt>
                <c:pt idx="354">
                  <c:v>44185</c:v>
                </c:pt>
                <c:pt idx="355">
                  <c:v>44186</c:v>
                </c:pt>
                <c:pt idx="356">
                  <c:v>44187</c:v>
                </c:pt>
                <c:pt idx="357">
                  <c:v>44188</c:v>
                </c:pt>
                <c:pt idx="358">
                  <c:v>44189</c:v>
                </c:pt>
                <c:pt idx="359">
                  <c:v>44190</c:v>
                </c:pt>
                <c:pt idx="360">
                  <c:v>44191</c:v>
                </c:pt>
                <c:pt idx="361">
                  <c:v>44192</c:v>
                </c:pt>
                <c:pt idx="362">
                  <c:v>44193</c:v>
                </c:pt>
                <c:pt idx="363">
                  <c:v>44194</c:v>
                </c:pt>
                <c:pt idx="364">
                  <c:v>44195</c:v>
                </c:pt>
                <c:pt idx="365">
                  <c:v>44196</c:v>
                </c:pt>
                <c:pt idx="366">
                  <c:v>44197</c:v>
                </c:pt>
                <c:pt idx="367">
                  <c:v>44198</c:v>
                </c:pt>
                <c:pt idx="368">
                  <c:v>44199</c:v>
                </c:pt>
                <c:pt idx="369">
                  <c:v>44200</c:v>
                </c:pt>
                <c:pt idx="370">
                  <c:v>44201</c:v>
                </c:pt>
                <c:pt idx="371">
                  <c:v>44202</c:v>
                </c:pt>
                <c:pt idx="372">
                  <c:v>44203</c:v>
                </c:pt>
                <c:pt idx="373">
                  <c:v>44204</c:v>
                </c:pt>
                <c:pt idx="374">
                  <c:v>44205</c:v>
                </c:pt>
                <c:pt idx="375">
                  <c:v>44206</c:v>
                </c:pt>
                <c:pt idx="376">
                  <c:v>44207</c:v>
                </c:pt>
                <c:pt idx="377">
                  <c:v>44208</c:v>
                </c:pt>
                <c:pt idx="378">
                  <c:v>44209</c:v>
                </c:pt>
                <c:pt idx="379">
                  <c:v>44210</c:v>
                </c:pt>
                <c:pt idx="380">
                  <c:v>44211</c:v>
                </c:pt>
                <c:pt idx="381">
                  <c:v>44212</c:v>
                </c:pt>
                <c:pt idx="382">
                  <c:v>44213</c:v>
                </c:pt>
                <c:pt idx="383">
                  <c:v>44214</c:v>
                </c:pt>
                <c:pt idx="384">
                  <c:v>44215</c:v>
                </c:pt>
                <c:pt idx="385">
                  <c:v>44216</c:v>
                </c:pt>
                <c:pt idx="386">
                  <c:v>44217</c:v>
                </c:pt>
                <c:pt idx="387">
                  <c:v>44218</c:v>
                </c:pt>
                <c:pt idx="388">
                  <c:v>44219</c:v>
                </c:pt>
                <c:pt idx="389">
                  <c:v>44220</c:v>
                </c:pt>
                <c:pt idx="390">
                  <c:v>44221</c:v>
                </c:pt>
                <c:pt idx="391">
                  <c:v>44222</c:v>
                </c:pt>
                <c:pt idx="392">
                  <c:v>44223</c:v>
                </c:pt>
                <c:pt idx="393">
                  <c:v>44224</c:v>
                </c:pt>
                <c:pt idx="394">
                  <c:v>44225</c:v>
                </c:pt>
                <c:pt idx="395">
                  <c:v>44226</c:v>
                </c:pt>
                <c:pt idx="396">
                  <c:v>44227</c:v>
                </c:pt>
                <c:pt idx="397">
                  <c:v>44228</c:v>
                </c:pt>
                <c:pt idx="398">
                  <c:v>44229</c:v>
                </c:pt>
                <c:pt idx="399">
                  <c:v>44230</c:v>
                </c:pt>
                <c:pt idx="400">
                  <c:v>44231</c:v>
                </c:pt>
                <c:pt idx="401">
                  <c:v>44232</c:v>
                </c:pt>
                <c:pt idx="402">
                  <c:v>44233</c:v>
                </c:pt>
                <c:pt idx="403">
                  <c:v>44234</c:v>
                </c:pt>
                <c:pt idx="404">
                  <c:v>44235</c:v>
                </c:pt>
                <c:pt idx="405">
                  <c:v>44236</c:v>
                </c:pt>
                <c:pt idx="406">
                  <c:v>44237</c:v>
                </c:pt>
                <c:pt idx="407">
                  <c:v>44238</c:v>
                </c:pt>
                <c:pt idx="408">
                  <c:v>44239</c:v>
                </c:pt>
                <c:pt idx="409">
                  <c:v>44240</c:v>
                </c:pt>
                <c:pt idx="410">
                  <c:v>44241</c:v>
                </c:pt>
                <c:pt idx="411">
                  <c:v>44242</c:v>
                </c:pt>
                <c:pt idx="412">
                  <c:v>44243</c:v>
                </c:pt>
                <c:pt idx="413">
                  <c:v>44244</c:v>
                </c:pt>
                <c:pt idx="414">
                  <c:v>44245</c:v>
                </c:pt>
                <c:pt idx="415">
                  <c:v>44246</c:v>
                </c:pt>
                <c:pt idx="416">
                  <c:v>44247</c:v>
                </c:pt>
                <c:pt idx="417">
                  <c:v>44248</c:v>
                </c:pt>
                <c:pt idx="418">
                  <c:v>44249</c:v>
                </c:pt>
                <c:pt idx="419">
                  <c:v>44250</c:v>
                </c:pt>
                <c:pt idx="420">
                  <c:v>44251</c:v>
                </c:pt>
                <c:pt idx="421">
                  <c:v>44252</c:v>
                </c:pt>
                <c:pt idx="422">
                  <c:v>44253</c:v>
                </c:pt>
                <c:pt idx="423">
                  <c:v>44254</c:v>
                </c:pt>
                <c:pt idx="424">
                  <c:v>44255</c:v>
                </c:pt>
                <c:pt idx="425">
                  <c:v>44256</c:v>
                </c:pt>
                <c:pt idx="426">
                  <c:v>44257</c:v>
                </c:pt>
                <c:pt idx="427">
                  <c:v>44258</c:v>
                </c:pt>
                <c:pt idx="428">
                  <c:v>44259</c:v>
                </c:pt>
                <c:pt idx="429">
                  <c:v>44260</c:v>
                </c:pt>
                <c:pt idx="430">
                  <c:v>44261</c:v>
                </c:pt>
                <c:pt idx="431">
                  <c:v>44262</c:v>
                </c:pt>
                <c:pt idx="432">
                  <c:v>44263</c:v>
                </c:pt>
                <c:pt idx="433">
                  <c:v>44264</c:v>
                </c:pt>
                <c:pt idx="434">
                  <c:v>44265</c:v>
                </c:pt>
                <c:pt idx="435">
                  <c:v>44266</c:v>
                </c:pt>
                <c:pt idx="436">
                  <c:v>44267</c:v>
                </c:pt>
                <c:pt idx="437">
                  <c:v>44268</c:v>
                </c:pt>
                <c:pt idx="438">
                  <c:v>44269</c:v>
                </c:pt>
                <c:pt idx="439">
                  <c:v>44270</c:v>
                </c:pt>
                <c:pt idx="440">
                  <c:v>44271</c:v>
                </c:pt>
                <c:pt idx="441">
                  <c:v>44272</c:v>
                </c:pt>
                <c:pt idx="442">
                  <c:v>44273</c:v>
                </c:pt>
                <c:pt idx="443">
                  <c:v>44274</c:v>
                </c:pt>
                <c:pt idx="444">
                  <c:v>44275</c:v>
                </c:pt>
                <c:pt idx="445">
                  <c:v>44276</c:v>
                </c:pt>
                <c:pt idx="446">
                  <c:v>44277</c:v>
                </c:pt>
                <c:pt idx="447">
                  <c:v>44278</c:v>
                </c:pt>
                <c:pt idx="448">
                  <c:v>44279</c:v>
                </c:pt>
                <c:pt idx="449">
                  <c:v>44280</c:v>
                </c:pt>
                <c:pt idx="450">
                  <c:v>44281</c:v>
                </c:pt>
                <c:pt idx="451">
                  <c:v>44282</c:v>
                </c:pt>
                <c:pt idx="452">
                  <c:v>44283</c:v>
                </c:pt>
                <c:pt idx="453">
                  <c:v>44284</c:v>
                </c:pt>
                <c:pt idx="454">
                  <c:v>44285</c:v>
                </c:pt>
                <c:pt idx="455">
                  <c:v>44286</c:v>
                </c:pt>
                <c:pt idx="456">
                  <c:v>44287</c:v>
                </c:pt>
                <c:pt idx="457">
                  <c:v>44288</c:v>
                </c:pt>
                <c:pt idx="458">
                  <c:v>44289</c:v>
                </c:pt>
                <c:pt idx="459">
                  <c:v>44290</c:v>
                </c:pt>
                <c:pt idx="460">
                  <c:v>44291</c:v>
                </c:pt>
                <c:pt idx="461">
                  <c:v>44292</c:v>
                </c:pt>
                <c:pt idx="462">
                  <c:v>44293</c:v>
                </c:pt>
                <c:pt idx="463">
                  <c:v>44294</c:v>
                </c:pt>
                <c:pt idx="464">
                  <c:v>44295</c:v>
                </c:pt>
                <c:pt idx="465">
                  <c:v>44296</c:v>
                </c:pt>
                <c:pt idx="466">
                  <c:v>44297</c:v>
                </c:pt>
                <c:pt idx="467">
                  <c:v>44298</c:v>
                </c:pt>
                <c:pt idx="468">
                  <c:v>44299</c:v>
                </c:pt>
                <c:pt idx="469">
                  <c:v>44300</c:v>
                </c:pt>
                <c:pt idx="470">
                  <c:v>44301</c:v>
                </c:pt>
                <c:pt idx="471">
                  <c:v>44302</c:v>
                </c:pt>
                <c:pt idx="472">
                  <c:v>44303</c:v>
                </c:pt>
                <c:pt idx="473">
                  <c:v>44304</c:v>
                </c:pt>
                <c:pt idx="474">
                  <c:v>44305</c:v>
                </c:pt>
                <c:pt idx="475">
                  <c:v>44306</c:v>
                </c:pt>
                <c:pt idx="476">
                  <c:v>44307</c:v>
                </c:pt>
                <c:pt idx="477">
                  <c:v>44308</c:v>
                </c:pt>
                <c:pt idx="478">
                  <c:v>44309</c:v>
                </c:pt>
                <c:pt idx="479">
                  <c:v>44310</c:v>
                </c:pt>
                <c:pt idx="480">
                  <c:v>44311</c:v>
                </c:pt>
                <c:pt idx="481">
                  <c:v>44312</c:v>
                </c:pt>
                <c:pt idx="482">
                  <c:v>44313</c:v>
                </c:pt>
                <c:pt idx="483">
                  <c:v>44314</c:v>
                </c:pt>
                <c:pt idx="484">
                  <c:v>44315</c:v>
                </c:pt>
                <c:pt idx="485">
                  <c:v>44316</c:v>
                </c:pt>
                <c:pt idx="486">
                  <c:v>44317</c:v>
                </c:pt>
                <c:pt idx="487">
                  <c:v>44318</c:v>
                </c:pt>
                <c:pt idx="488">
                  <c:v>44319</c:v>
                </c:pt>
                <c:pt idx="489">
                  <c:v>44320</c:v>
                </c:pt>
                <c:pt idx="490">
                  <c:v>44321</c:v>
                </c:pt>
                <c:pt idx="491">
                  <c:v>44322</c:v>
                </c:pt>
                <c:pt idx="492">
                  <c:v>44323</c:v>
                </c:pt>
                <c:pt idx="493">
                  <c:v>44324</c:v>
                </c:pt>
                <c:pt idx="494">
                  <c:v>44325</c:v>
                </c:pt>
                <c:pt idx="495">
                  <c:v>44326</c:v>
                </c:pt>
                <c:pt idx="496">
                  <c:v>44327</c:v>
                </c:pt>
                <c:pt idx="497">
                  <c:v>44328</c:v>
                </c:pt>
                <c:pt idx="498">
                  <c:v>44329</c:v>
                </c:pt>
                <c:pt idx="499">
                  <c:v>44330</c:v>
                </c:pt>
                <c:pt idx="500">
                  <c:v>44331</c:v>
                </c:pt>
                <c:pt idx="501">
                  <c:v>44332</c:v>
                </c:pt>
                <c:pt idx="502">
                  <c:v>44333</c:v>
                </c:pt>
                <c:pt idx="503">
                  <c:v>44334</c:v>
                </c:pt>
                <c:pt idx="504">
                  <c:v>44335</c:v>
                </c:pt>
                <c:pt idx="505">
                  <c:v>44336</c:v>
                </c:pt>
                <c:pt idx="506">
                  <c:v>44337</c:v>
                </c:pt>
                <c:pt idx="507">
                  <c:v>44338</c:v>
                </c:pt>
                <c:pt idx="508">
                  <c:v>44339</c:v>
                </c:pt>
                <c:pt idx="509">
                  <c:v>44340</c:v>
                </c:pt>
                <c:pt idx="510">
                  <c:v>44341</c:v>
                </c:pt>
                <c:pt idx="511">
                  <c:v>44342</c:v>
                </c:pt>
                <c:pt idx="512">
                  <c:v>44343</c:v>
                </c:pt>
                <c:pt idx="513">
                  <c:v>44344</c:v>
                </c:pt>
                <c:pt idx="514">
                  <c:v>44345</c:v>
                </c:pt>
                <c:pt idx="515">
                  <c:v>44346</c:v>
                </c:pt>
                <c:pt idx="516">
                  <c:v>44347</c:v>
                </c:pt>
                <c:pt idx="517">
                  <c:v>44348</c:v>
                </c:pt>
                <c:pt idx="518">
                  <c:v>44349</c:v>
                </c:pt>
                <c:pt idx="519">
                  <c:v>44350</c:v>
                </c:pt>
                <c:pt idx="520">
                  <c:v>44351</c:v>
                </c:pt>
                <c:pt idx="521">
                  <c:v>44352</c:v>
                </c:pt>
                <c:pt idx="522">
                  <c:v>44353</c:v>
                </c:pt>
                <c:pt idx="523">
                  <c:v>44354</c:v>
                </c:pt>
                <c:pt idx="524">
                  <c:v>44355</c:v>
                </c:pt>
                <c:pt idx="525">
                  <c:v>44356</c:v>
                </c:pt>
                <c:pt idx="526">
                  <c:v>44357</c:v>
                </c:pt>
                <c:pt idx="527">
                  <c:v>44358</c:v>
                </c:pt>
                <c:pt idx="528">
                  <c:v>44359</c:v>
                </c:pt>
                <c:pt idx="529">
                  <c:v>44360</c:v>
                </c:pt>
                <c:pt idx="530">
                  <c:v>44361</c:v>
                </c:pt>
                <c:pt idx="531">
                  <c:v>44362</c:v>
                </c:pt>
                <c:pt idx="532">
                  <c:v>44363</c:v>
                </c:pt>
                <c:pt idx="533">
                  <c:v>44364</c:v>
                </c:pt>
                <c:pt idx="534">
                  <c:v>44365</c:v>
                </c:pt>
                <c:pt idx="535">
                  <c:v>44366</c:v>
                </c:pt>
                <c:pt idx="536">
                  <c:v>44367</c:v>
                </c:pt>
                <c:pt idx="537">
                  <c:v>44368</c:v>
                </c:pt>
                <c:pt idx="538">
                  <c:v>44369</c:v>
                </c:pt>
                <c:pt idx="539">
                  <c:v>44370</c:v>
                </c:pt>
                <c:pt idx="540">
                  <c:v>44371</c:v>
                </c:pt>
                <c:pt idx="541">
                  <c:v>44372</c:v>
                </c:pt>
                <c:pt idx="542">
                  <c:v>44373</c:v>
                </c:pt>
                <c:pt idx="543">
                  <c:v>44374</c:v>
                </c:pt>
                <c:pt idx="544">
                  <c:v>44375</c:v>
                </c:pt>
                <c:pt idx="545">
                  <c:v>44376</c:v>
                </c:pt>
              </c:numCache>
            </c:numRef>
          </c:cat>
          <c:val>
            <c:numRef>
              <c:f>Sheet3!$DB$3:$DB$548</c:f>
              <c:numCache>
                <c:formatCode>General</c:formatCode>
                <c:ptCount val="546"/>
                <c:pt idx="439">
                  <c:v>500</c:v>
                </c:pt>
                <c:pt idx="440">
                  <c:v>500</c:v>
                </c:pt>
                <c:pt idx="441">
                  <c:v>500</c:v>
                </c:pt>
                <c:pt idx="442">
                  <c:v>500</c:v>
                </c:pt>
                <c:pt idx="443">
                  <c:v>500</c:v>
                </c:pt>
                <c:pt idx="444">
                  <c:v>500</c:v>
                </c:pt>
                <c:pt idx="445">
                  <c:v>500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68-9CC8-4140-B968-02DA341257F4}"/>
            </c:ext>
          </c:extLst>
        </c:ser>
        <c:ser>
          <c:idx val="105"/>
          <c:order val="105"/>
          <c:tx>
            <c:strRef>
              <c:f>Sheet3!$DC$2</c:f>
              <c:strCache>
                <c:ptCount val="1"/>
                <c:pt idx="0">
                  <c:v>掉宝限时</c:v>
                </c:pt>
              </c:strCache>
            </c:strRef>
          </c:tx>
          <c:spPr>
            <a:ln w="28575" cap="rnd">
              <a:solidFill>
                <a:schemeClr val="accent4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Sheet3!$A$3:$A$548</c:f>
              <c:numCache>
                <c:formatCode>m/d/yyyy</c:formatCode>
                <c:ptCount val="546"/>
                <c:pt idx="0">
                  <c:v>43831</c:v>
                </c:pt>
                <c:pt idx="1">
                  <c:v>43832</c:v>
                </c:pt>
                <c:pt idx="2">
                  <c:v>43833</c:v>
                </c:pt>
                <c:pt idx="3">
                  <c:v>43834</c:v>
                </c:pt>
                <c:pt idx="4">
                  <c:v>43835</c:v>
                </c:pt>
                <c:pt idx="5">
                  <c:v>43836</c:v>
                </c:pt>
                <c:pt idx="6">
                  <c:v>43837</c:v>
                </c:pt>
                <c:pt idx="7">
                  <c:v>43838</c:v>
                </c:pt>
                <c:pt idx="8">
                  <c:v>43839</c:v>
                </c:pt>
                <c:pt idx="9">
                  <c:v>43840</c:v>
                </c:pt>
                <c:pt idx="10">
                  <c:v>43841</c:v>
                </c:pt>
                <c:pt idx="11">
                  <c:v>43842</c:v>
                </c:pt>
                <c:pt idx="12">
                  <c:v>43843</c:v>
                </c:pt>
                <c:pt idx="13">
                  <c:v>43844</c:v>
                </c:pt>
                <c:pt idx="14">
                  <c:v>43845</c:v>
                </c:pt>
                <c:pt idx="15">
                  <c:v>43846</c:v>
                </c:pt>
                <c:pt idx="16">
                  <c:v>43847</c:v>
                </c:pt>
                <c:pt idx="17">
                  <c:v>43848</c:v>
                </c:pt>
                <c:pt idx="18">
                  <c:v>43849</c:v>
                </c:pt>
                <c:pt idx="19">
                  <c:v>43850</c:v>
                </c:pt>
                <c:pt idx="20">
                  <c:v>43851</c:v>
                </c:pt>
                <c:pt idx="21">
                  <c:v>43852</c:v>
                </c:pt>
                <c:pt idx="22">
                  <c:v>43853</c:v>
                </c:pt>
                <c:pt idx="23">
                  <c:v>43854</c:v>
                </c:pt>
                <c:pt idx="24">
                  <c:v>43855</c:v>
                </c:pt>
                <c:pt idx="25">
                  <c:v>43856</c:v>
                </c:pt>
                <c:pt idx="26">
                  <c:v>43857</c:v>
                </c:pt>
                <c:pt idx="27">
                  <c:v>43858</c:v>
                </c:pt>
                <c:pt idx="28">
                  <c:v>43859</c:v>
                </c:pt>
                <c:pt idx="29">
                  <c:v>43860</c:v>
                </c:pt>
                <c:pt idx="30">
                  <c:v>43861</c:v>
                </c:pt>
                <c:pt idx="31">
                  <c:v>43862</c:v>
                </c:pt>
                <c:pt idx="32">
                  <c:v>43863</c:v>
                </c:pt>
                <c:pt idx="33">
                  <c:v>43864</c:v>
                </c:pt>
                <c:pt idx="34">
                  <c:v>43865</c:v>
                </c:pt>
                <c:pt idx="35">
                  <c:v>43866</c:v>
                </c:pt>
                <c:pt idx="36">
                  <c:v>43867</c:v>
                </c:pt>
                <c:pt idx="37">
                  <c:v>43868</c:v>
                </c:pt>
                <c:pt idx="38">
                  <c:v>43869</c:v>
                </c:pt>
                <c:pt idx="39">
                  <c:v>43870</c:v>
                </c:pt>
                <c:pt idx="40">
                  <c:v>43871</c:v>
                </c:pt>
                <c:pt idx="41">
                  <c:v>43872</c:v>
                </c:pt>
                <c:pt idx="42">
                  <c:v>43873</c:v>
                </c:pt>
                <c:pt idx="43">
                  <c:v>43874</c:v>
                </c:pt>
                <c:pt idx="44">
                  <c:v>43875</c:v>
                </c:pt>
                <c:pt idx="45">
                  <c:v>43876</c:v>
                </c:pt>
                <c:pt idx="46">
                  <c:v>43877</c:v>
                </c:pt>
                <c:pt idx="47">
                  <c:v>43878</c:v>
                </c:pt>
                <c:pt idx="48">
                  <c:v>43879</c:v>
                </c:pt>
                <c:pt idx="49">
                  <c:v>43880</c:v>
                </c:pt>
                <c:pt idx="50">
                  <c:v>43881</c:v>
                </c:pt>
                <c:pt idx="51">
                  <c:v>43882</c:v>
                </c:pt>
                <c:pt idx="52">
                  <c:v>43883</c:v>
                </c:pt>
                <c:pt idx="53">
                  <c:v>43884</c:v>
                </c:pt>
                <c:pt idx="54">
                  <c:v>43885</c:v>
                </c:pt>
                <c:pt idx="55">
                  <c:v>43886</c:v>
                </c:pt>
                <c:pt idx="56">
                  <c:v>43887</c:v>
                </c:pt>
                <c:pt idx="57">
                  <c:v>43888</c:v>
                </c:pt>
                <c:pt idx="58">
                  <c:v>43889</c:v>
                </c:pt>
                <c:pt idx="59">
                  <c:v>43890</c:v>
                </c:pt>
                <c:pt idx="60">
                  <c:v>43891</c:v>
                </c:pt>
                <c:pt idx="61">
                  <c:v>43892</c:v>
                </c:pt>
                <c:pt idx="62">
                  <c:v>43893</c:v>
                </c:pt>
                <c:pt idx="63">
                  <c:v>43894</c:v>
                </c:pt>
                <c:pt idx="64">
                  <c:v>43895</c:v>
                </c:pt>
                <c:pt idx="65">
                  <c:v>43896</c:v>
                </c:pt>
                <c:pt idx="66">
                  <c:v>43897</c:v>
                </c:pt>
                <c:pt idx="67">
                  <c:v>43898</c:v>
                </c:pt>
                <c:pt idx="68">
                  <c:v>43899</c:v>
                </c:pt>
                <c:pt idx="69">
                  <c:v>43900</c:v>
                </c:pt>
                <c:pt idx="70">
                  <c:v>43901</c:v>
                </c:pt>
                <c:pt idx="71">
                  <c:v>43902</c:v>
                </c:pt>
                <c:pt idx="72">
                  <c:v>43903</c:v>
                </c:pt>
                <c:pt idx="73">
                  <c:v>43904</c:v>
                </c:pt>
                <c:pt idx="74">
                  <c:v>43905</c:v>
                </c:pt>
                <c:pt idx="75">
                  <c:v>43906</c:v>
                </c:pt>
                <c:pt idx="76">
                  <c:v>43907</c:v>
                </c:pt>
                <c:pt idx="77">
                  <c:v>43908</c:v>
                </c:pt>
                <c:pt idx="78">
                  <c:v>43909</c:v>
                </c:pt>
                <c:pt idx="79">
                  <c:v>43910</c:v>
                </c:pt>
                <c:pt idx="80">
                  <c:v>43911</c:v>
                </c:pt>
                <c:pt idx="81">
                  <c:v>43912</c:v>
                </c:pt>
                <c:pt idx="82">
                  <c:v>43913</c:v>
                </c:pt>
                <c:pt idx="83">
                  <c:v>43914</c:v>
                </c:pt>
                <c:pt idx="84">
                  <c:v>43915</c:v>
                </c:pt>
                <c:pt idx="85">
                  <c:v>43916</c:v>
                </c:pt>
                <c:pt idx="86">
                  <c:v>43917</c:v>
                </c:pt>
                <c:pt idx="87">
                  <c:v>43918</c:v>
                </c:pt>
                <c:pt idx="88">
                  <c:v>43919</c:v>
                </c:pt>
                <c:pt idx="89">
                  <c:v>43920</c:v>
                </c:pt>
                <c:pt idx="90">
                  <c:v>43921</c:v>
                </c:pt>
                <c:pt idx="91">
                  <c:v>43922</c:v>
                </c:pt>
                <c:pt idx="92">
                  <c:v>43923</c:v>
                </c:pt>
                <c:pt idx="93">
                  <c:v>43924</c:v>
                </c:pt>
                <c:pt idx="94">
                  <c:v>43925</c:v>
                </c:pt>
                <c:pt idx="95">
                  <c:v>43926</c:v>
                </c:pt>
                <c:pt idx="96">
                  <c:v>43927</c:v>
                </c:pt>
                <c:pt idx="97">
                  <c:v>43928</c:v>
                </c:pt>
                <c:pt idx="98">
                  <c:v>43929</c:v>
                </c:pt>
                <c:pt idx="99">
                  <c:v>43930</c:v>
                </c:pt>
                <c:pt idx="100">
                  <c:v>43931</c:v>
                </c:pt>
                <c:pt idx="101">
                  <c:v>43932</c:v>
                </c:pt>
                <c:pt idx="102">
                  <c:v>43933</c:v>
                </c:pt>
                <c:pt idx="103">
                  <c:v>43934</c:v>
                </c:pt>
                <c:pt idx="104">
                  <c:v>43935</c:v>
                </c:pt>
                <c:pt idx="105">
                  <c:v>43936</c:v>
                </c:pt>
                <c:pt idx="106">
                  <c:v>43937</c:v>
                </c:pt>
                <c:pt idx="107">
                  <c:v>43938</c:v>
                </c:pt>
                <c:pt idx="108">
                  <c:v>43939</c:v>
                </c:pt>
                <c:pt idx="109">
                  <c:v>43940</c:v>
                </c:pt>
                <c:pt idx="110">
                  <c:v>43941</c:v>
                </c:pt>
                <c:pt idx="111">
                  <c:v>43942</c:v>
                </c:pt>
                <c:pt idx="112">
                  <c:v>43943</c:v>
                </c:pt>
                <c:pt idx="113">
                  <c:v>43944</c:v>
                </c:pt>
                <c:pt idx="114">
                  <c:v>43945</c:v>
                </c:pt>
                <c:pt idx="115">
                  <c:v>43946</c:v>
                </c:pt>
                <c:pt idx="116">
                  <c:v>43947</c:v>
                </c:pt>
                <c:pt idx="117">
                  <c:v>43948</c:v>
                </c:pt>
                <c:pt idx="118">
                  <c:v>43949</c:v>
                </c:pt>
                <c:pt idx="119">
                  <c:v>43950</c:v>
                </c:pt>
                <c:pt idx="120">
                  <c:v>43951</c:v>
                </c:pt>
                <c:pt idx="121">
                  <c:v>43952</c:v>
                </c:pt>
                <c:pt idx="122">
                  <c:v>43953</c:v>
                </c:pt>
                <c:pt idx="123">
                  <c:v>43954</c:v>
                </c:pt>
                <c:pt idx="124">
                  <c:v>43955</c:v>
                </c:pt>
                <c:pt idx="125">
                  <c:v>43956</c:v>
                </c:pt>
                <c:pt idx="126">
                  <c:v>43957</c:v>
                </c:pt>
                <c:pt idx="127">
                  <c:v>43958</c:v>
                </c:pt>
                <c:pt idx="128">
                  <c:v>43959</c:v>
                </c:pt>
                <c:pt idx="129">
                  <c:v>43960</c:v>
                </c:pt>
                <c:pt idx="130">
                  <c:v>43961</c:v>
                </c:pt>
                <c:pt idx="131">
                  <c:v>43962</c:v>
                </c:pt>
                <c:pt idx="132">
                  <c:v>43963</c:v>
                </c:pt>
                <c:pt idx="133">
                  <c:v>43964</c:v>
                </c:pt>
                <c:pt idx="134">
                  <c:v>43965</c:v>
                </c:pt>
                <c:pt idx="135">
                  <c:v>43966</c:v>
                </c:pt>
                <c:pt idx="136">
                  <c:v>43967</c:v>
                </c:pt>
                <c:pt idx="137">
                  <c:v>43968</c:v>
                </c:pt>
                <c:pt idx="138">
                  <c:v>43969</c:v>
                </c:pt>
                <c:pt idx="139">
                  <c:v>43970</c:v>
                </c:pt>
                <c:pt idx="140">
                  <c:v>43971</c:v>
                </c:pt>
                <c:pt idx="141">
                  <c:v>43972</c:v>
                </c:pt>
                <c:pt idx="142">
                  <c:v>43973</c:v>
                </c:pt>
                <c:pt idx="143">
                  <c:v>43974</c:v>
                </c:pt>
                <c:pt idx="144">
                  <c:v>43975</c:v>
                </c:pt>
                <c:pt idx="145">
                  <c:v>43976</c:v>
                </c:pt>
                <c:pt idx="146">
                  <c:v>43977</c:v>
                </c:pt>
                <c:pt idx="147">
                  <c:v>43978</c:v>
                </c:pt>
                <c:pt idx="148">
                  <c:v>43979</c:v>
                </c:pt>
                <c:pt idx="149">
                  <c:v>43980</c:v>
                </c:pt>
                <c:pt idx="150">
                  <c:v>43981</c:v>
                </c:pt>
                <c:pt idx="151">
                  <c:v>43982</c:v>
                </c:pt>
                <c:pt idx="152">
                  <c:v>43983</c:v>
                </c:pt>
                <c:pt idx="153">
                  <c:v>43984</c:v>
                </c:pt>
                <c:pt idx="154">
                  <c:v>43985</c:v>
                </c:pt>
                <c:pt idx="155">
                  <c:v>43986</c:v>
                </c:pt>
                <c:pt idx="156">
                  <c:v>43987</c:v>
                </c:pt>
                <c:pt idx="157">
                  <c:v>43988</c:v>
                </c:pt>
                <c:pt idx="158">
                  <c:v>43989</c:v>
                </c:pt>
                <c:pt idx="159">
                  <c:v>43990</c:v>
                </c:pt>
                <c:pt idx="160">
                  <c:v>43991</c:v>
                </c:pt>
                <c:pt idx="161">
                  <c:v>43992</c:v>
                </c:pt>
                <c:pt idx="162">
                  <c:v>43993</c:v>
                </c:pt>
                <c:pt idx="163">
                  <c:v>43994</c:v>
                </c:pt>
                <c:pt idx="164">
                  <c:v>43995</c:v>
                </c:pt>
                <c:pt idx="165">
                  <c:v>43996</c:v>
                </c:pt>
                <c:pt idx="166">
                  <c:v>43997</c:v>
                </c:pt>
                <c:pt idx="167">
                  <c:v>43998</c:v>
                </c:pt>
                <c:pt idx="168">
                  <c:v>43999</c:v>
                </c:pt>
                <c:pt idx="169">
                  <c:v>44000</c:v>
                </c:pt>
                <c:pt idx="170">
                  <c:v>44001</c:v>
                </c:pt>
                <c:pt idx="171">
                  <c:v>44002</c:v>
                </c:pt>
                <c:pt idx="172">
                  <c:v>44003</c:v>
                </c:pt>
                <c:pt idx="173">
                  <c:v>44004</c:v>
                </c:pt>
                <c:pt idx="174">
                  <c:v>44005</c:v>
                </c:pt>
                <c:pt idx="175">
                  <c:v>44006</c:v>
                </c:pt>
                <c:pt idx="176">
                  <c:v>44007</c:v>
                </c:pt>
                <c:pt idx="177">
                  <c:v>44008</c:v>
                </c:pt>
                <c:pt idx="178">
                  <c:v>44009</c:v>
                </c:pt>
                <c:pt idx="179">
                  <c:v>44010</c:v>
                </c:pt>
                <c:pt idx="180">
                  <c:v>44011</c:v>
                </c:pt>
                <c:pt idx="181">
                  <c:v>44012</c:v>
                </c:pt>
                <c:pt idx="182">
                  <c:v>44013</c:v>
                </c:pt>
                <c:pt idx="183">
                  <c:v>44014</c:v>
                </c:pt>
                <c:pt idx="184">
                  <c:v>44015</c:v>
                </c:pt>
                <c:pt idx="185">
                  <c:v>44016</c:v>
                </c:pt>
                <c:pt idx="186">
                  <c:v>44017</c:v>
                </c:pt>
                <c:pt idx="187">
                  <c:v>44018</c:v>
                </c:pt>
                <c:pt idx="188">
                  <c:v>44019</c:v>
                </c:pt>
                <c:pt idx="189">
                  <c:v>44020</c:v>
                </c:pt>
                <c:pt idx="190">
                  <c:v>44021</c:v>
                </c:pt>
                <c:pt idx="191">
                  <c:v>44022</c:v>
                </c:pt>
                <c:pt idx="192">
                  <c:v>44023</c:v>
                </c:pt>
                <c:pt idx="193">
                  <c:v>44024</c:v>
                </c:pt>
                <c:pt idx="194">
                  <c:v>44025</c:v>
                </c:pt>
                <c:pt idx="195">
                  <c:v>44026</c:v>
                </c:pt>
                <c:pt idx="196">
                  <c:v>44027</c:v>
                </c:pt>
                <c:pt idx="197">
                  <c:v>44028</c:v>
                </c:pt>
                <c:pt idx="198">
                  <c:v>44029</c:v>
                </c:pt>
                <c:pt idx="199">
                  <c:v>44030</c:v>
                </c:pt>
                <c:pt idx="200">
                  <c:v>44031</c:v>
                </c:pt>
                <c:pt idx="201">
                  <c:v>44032</c:v>
                </c:pt>
                <c:pt idx="202">
                  <c:v>44033</c:v>
                </c:pt>
                <c:pt idx="203">
                  <c:v>44034</c:v>
                </c:pt>
                <c:pt idx="204">
                  <c:v>44035</c:v>
                </c:pt>
                <c:pt idx="205">
                  <c:v>44036</c:v>
                </c:pt>
                <c:pt idx="206">
                  <c:v>44037</c:v>
                </c:pt>
                <c:pt idx="207">
                  <c:v>44038</c:v>
                </c:pt>
                <c:pt idx="208">
                  <c:v>44039</c:v>
                </c:pt>
                <c:pt idx="209">
                  <c:v>44040</c:v>
                </c:pt>
                <c:pt idx="210">
                  <c:v>44041</c:v>
                </c:pt>
                <c:pt idx="211">
                  <c:v>44042</c:v>
                </c:pt>
                <c:pt idx="212">
                  <c:v>44043</c:v>
                </c:pt>
                <c:pt idx="213">
                  <c:v>44044</c:v>
                </c:pt>
                <c:pt idx="214">
                  <c:v>44045</c:v>
                </c:pt>
                <c:pt idx="215">
                  <c:v>44046</c:v>
                </c:pt>
                <c:pt idx="216">
                  <c:v>44047</c:v>
                </c:pt>
                <c:pt idx="217">
                  <c:v>44048</c:v>
                </c:pt>
                <c:pt idx="218">
                  <c:v>44049</c:v>
                </c:pt>
                <c:pt idx="219">
                  <c:v>44050</c:v>
                </c:pt>
                <c:pt idx="220">
                  <c:v>44051</c:v>
                </c:pt>
                <c:pt idx="221">
                  <c:v>44052</c:v>
                </c:pt>
                <c:pt idx="222">
                  <c:v>44053</c:v>
                </c:pt>
                <c:pt idx="223">
                  <c:v>44054</c:v>
                </c:pt>
                <c:pt idx="224">
                  <c:v>44055</c:v>
                </c:pt>
                <c:pt idx="225">
                  <c:v>44056</c:v>
                </c:pt>
                <c:pt idx="226">
                  <c:v>44057</c:v>
                </c:pt>
                <c:pt idx="227">
                  <c:v>44058</c:v>
                </c:pt>
                <c:pt idx="228">
                  <c:v>44059</c:v>
                </c:pt>
                <c:pt idx="229">
                  <c:v>44060</c:v>
                </c:pt>
                <c:pt idx="230">
                  <c:v>44061</c:v>
                </c:pt>
                <c:pt idx="231">
                  <c:v>44062</c:v>
                </c:pt>
                <c:pt idx="232">
                  <c:v>44063</c:v>
                </c:pt>
                <c:pt idx="233">
                  <c:v>44064</c:v>
                </c:pt>
                <c:pt idx="234">
                  <c:v>44065</c:v>
                </c:pt>
                <c:pt idx="235">
                  <c:v>44066</c:v>
                </c:pt>
                <c:pt idx="236">
                  <c:v>44067</c:v>
                </c:pt>
                <c:pt idx="237">
                  <c:v>44068</c:v>
                </c:pt>
                <c:pt idx="238">
                  <c:v>44069</c:v>
                </c:pt>
                <c:pt idx="239">
                  <c:v>44070</c:v>
                </c:pt>
                <c:pt idx="240">
                  <c:v>44071</c:v>
                </c:pt>
                <c:pt idx="241">
                  <c:v>44072</c:v>
                </c:pt>
                <c:pt idx="242">
                  <c:v>44073</c:v>
                </c:pt>
                <c:pt idx="243">
                  <c:v>44074</c:v>
                </c:pt>
                <c:pt idx="244">
                  <c:v>44075</c:v>
                </c:pt>
                <c:pt idx="245">
                  <c:v>44076</c:v>
                </c:pt>
                <c:pt idx="246">
                  <c:v>44077</c:v>
                </c:pt>
                <c:pt idx="247">
                  <c:v>44078</c:v>
                </c:pt>
                <c:pt idx="248">
                  <c:v>44079</c:v>
                </c:pt>
                <c:pt idx="249">
                  <c:v>44080</c:v>
                </c:pt>
                <c:pt idx="250">
                  <c:v>44081</c:v>
                </c:pt>
                <c:pt idx="251">
                  <c:v>44082</c:v>
                </c:pt>
                <c:pt idx="252">
                  <c:v>44083</c:v>
                </c:pt>
                <c:pt idx="253">
                  <c:v>44084</c:v>
                </c:pt>
                <c:pt idx="254">
                  <c:v>44085</c:v>
                </c:pt>
                <c:pt idx="255">
                  <c:v>44086</c:v>
                </c:pt>
                <c:pt idx="256">
                  <c:v>44087</c:v>
                </c:pt>
                <c:pt idx="257">
                  <c:v>44088</c:v>
                </c:pt>
                <c:pt idx="258">
                  <c:v>44089</c:v>
                </c:pt>
                <c:pt idx="259">
                  <c:v>44090</c:v>
                </c:pt>
                <c:pt idx="260">
                  <c:v>44091</c:v>
                </c:pt>
                <c:pt idx="261">
                  <c:v>44092</c:v>
                </c:pt>
                <c:pt idx="262">
                  <c:v>44093</c:v>
                </c:pt>
                <c:pt idx="263">
                  <c:v>44094</c:v>
                </c:pt>
                <c:pt idx="264">
                  <c:v>44095</c:v>
                </c:pt>
                <c:pt idx="265">
                  <c:v>44096</c:v>
                </c:pt>
                <c:pt idx="266">
                  <c:v>44097</c:v>
                </c:pt>
                <c:pt idx="267">
                  <c:v>44098</c:v>
                </c:pt>
                <c:pt idx="268">
                  <c:v>44099</c:v>
                </c:pt>
                <c:pt idx="269">
                  <c:v>44100</c:v>
                </c:pt>
                <c:pt idx="270">
                  <c:v>44101</c:v>
                </c:pt>
                <c:pt idx="271">
                  <c:v>44102</c:v>
                </c:pt>
                <c:pt idx="272">
                  <c:v>44103</c:v>
                </c:pt>
                <c:pt idx="273">
                  <c:v>44104</c:v>
                </c:pt>
                <c:pt idx="274">
                  <c:v>44105</c:v>
                </c:pt>
                <c:pt idx="275">
                  <c:v>44106</c:v>
                </c:pt>
                <c:pt idx="276">
                  <c:v>44107</c:v>
                </c:pt>
                <c:pt idx="277">
                  <c:v>44108</c:v>
                </c:pt>
                <c:pt idx="278">
                  <c:v>44109</c:v>
                </c:pt>
                <c:pt idx="279">
                  <c:v>44110</c:v>
                </c:pt>
                <c:pt idx="280">
                  <c:v>44111</c:v>
                </c:pt>
                <c:pt idx="281">
                  <c:v>44112</c:v>
                </c:pt>
                <c:pt idx="282">
                  <c:v>44113</c:v>
                </c:pt>
                <c:pt idx="283">
                  <c:v>44114</c:v>
                </c:pt>
                <c:pt idx="284">
                  <c:v>44115</c:v>
                </c:pt>
                <c:pt idx="285">
                  <c:v>44116</c:v>
                </c:pt>
                <c:pt idx="286">
                  <c:v>44117</c:v>
                </c:pt>
                <c:pt idx="287">
                  <c:v>44118</c:v>
                </c:pt>
                <c:pt idx="288">
                  <c:v>44119</c:v>
                </c:pt>
                <c:pt idx="289">
                  <c:v>44120</c:v>
                </c:pt>
                <c:pt idx="290">
                  <c:v>44121</c:v>
                </c:pt>
                <c:pt idx="291">
                  <c:v>44122</c:v>
                </c:pt>
                <c:pt idx="292">
                  <c:v>44123</c:v>
                </c:pt>
                <c:pt idx="293">
                  <c:v>44124</c:v>
                </c:pt>
                <c:pt idx="294">
                  <c:v>44125</c:v>
                </c:pt>
                <c:pt idx="295">
                  <c:v>44126</c:v>
                </c:pt>
                <c:pt idx="296">
                  <c:v>44127</c:v>
                </c:pt>
                <c:pt idx="297">
                  <c:v>44128</c:v>
                </c:pt>
                <c:pt idx="298">
                  <c:v>44129</c:v>
                </c:pt>
                <c:pt idx="299">
                  <c:v>44130</c:v>
                </c:pt>
                <c:pt idx="300">
                  <c:v>44131</c:v>
                </c:pt>
                <c:pt idx="301">
                  <c:v>44132</c:v>
                </c:pt>
                <c:pt idx="302">
                  <c:v>44133</c:v>
                </c:pt>
                <c:pt idx="303">
                  <c:v>44134</c:v>
                </c:pt>
                <c:pt idx="304">
                  <c:v>44135</c:v>
                </c:pt>
                <c:pt idx="305">
                  <c:v>44136</c:v>
                </c:pt>
                <c:pt idx="306">
                  <c:v>44137</c:v>
                </c:pt>
                <c:pt idx="307">
                  <c:v>44138</c:v>
                </c:pt>
                <c:pt idx="308">
                  <c:v>44139</c:v>
                </c:pt>
                <c:pt idx="309">
                  <c:v>44140</c:v>
                </c:pt>
                <c:pt idx="310">
                  <c:v>44141</c:v>
                </c:pt>
                <c:pt idx="311">
                  <c:v>44142</c:v>
                </c:pt>
                <c:pt idx="312">
                  <c:v>44143</c:v>
                </c:pt>
                <c:pt idx="313">
                  <c:v>44144</c:v>
                </c:pt>
                <c:pt idx="314">
                  <c:v>44145</c:v>
                </c:pt>
                <c:pt idx="315">
                  <c:v>44146</c:v>
                </c:pt>
                <c:pt idx="316">
                  <c:v>44147</c:v>
                </c:pt>
                <c:pt idx="317">
                  <c:v>44148</c:v>
                </c:pt>
                <c:pt idx="318">
                  <c:v>44149</c:v>
                </c:pt>
                <c:pt idx="319">
                  <c:v>44150</c:v>
                </c:pt>
                <c:pt idx="320">
                  <c:v>44151</c:v>
                </c:pt>
                <c:pt idx="321">
                  <c:v>44152</c:v>
                </c:pt>
                <c:pt idx="322">
                  <c:v>44153</c:v>
                </c:pt>
                <c:pt idx="323">
                  <c:v>44154</c:v>
                </c:pt>
                <c:pt idx="324">
                  <c:v>44155</c:v>
                </c:pt>
                <c:pt idx="325">
                  <c:v>44156</c:v>
                </c:pt>
                <c:pt idx="326">
                  <c:v>44157</c:v>
                </c:pt>
                <c:pt idx="327">
                  <c:v>44158</c:v>
                </c:pt>
                <c:pt idx="328">
                  <c:v>44159</c:v>
                </c:pt>
                <c:pt idx="329">
                  <c:v>44160</c:v>
                </c:pt>
                <c:pt idx="330">
                  <c:v>44161</c:v>
                </c:pt>
                <c:pt idx="331">
                  <c:v>44162</c:v>
                </c:pt>
                <c:pt idx="332">
                  <c:v>44163</c:v>
                </c:pt>
                <c:pt idx="333">
                  <c:v>44164</c:v>
                </c:pt>
                <c:pt idx="334">
                  <c:v>44165</c:v>
                </c:pt>
                <c:pt idx="335">
                  <c:v>44166</c:v>
                </c:pt>
                <c:pt idx="336">
                  <c:v>44167</c:v>
                </c:pt>
                <c:pt idx="337">
                  <c:v>44168</c:v>
                </c:pt>
                <c:pt idx="338">
                  <c:v>44169</c:v>
                </c:pt>
                <c:pt idx="339">
                  <c:v>44170</c:v>
                </c:pt>
                <c:pt idx="340">
                  <c:v>44171</c:v>
                </c:pt>
                <c:pt idx="341">
                  <c:v>44172</c:v>
                </c:pt>
                <c:pt idx="342">
                  <c:v>44173</c:v>
                </c:pt>
                <c:pt idx="343">
                  <c:v>44174</c:v>
                </c:pt>
                <c:pt idx="344">
                  <c:v>44175</c:v>
                </c:pt>
                <c:pt idx="345">
                  <c:v>44176</c:v>
                </c:pt>
                <c:pt idx="346">
                  <c:v>44177</c:v>
                </c:pt>
                <c:pt idx="347">
                  <c:v>44178</c:v>
                </c:pt>
                <c:pt idx="348">
                  <c:v>44179</c:v>
                </c:pt>
                <c:pt idx="349">
                  <c:v>44180</c:v>
                </c:pt>
                <c:pt idx="350">
                  <c:v>44181</c:v>
                </c:pt>
                <c:pt idx="351">
                  <c:v>44182</c:v>
                </c:pt>
                <c:pt idx="352">
                  <c:v>44183</c:v>
                </c:pt>
                <c:pt idx="353">
                  <c:v>44184</c:v>
                </c:pt>
                <c:pt idx="354">
                  <c:v>44185</c:v>
                </c:pt>
                <c:pt idx="355">
                  <c:v>44186</c:v>
                </c:pt>
                <c:pt idx="356">
                  <c:v>44187</c:v>
                </c:pt>
                <c:pt idx="357">
                  <c:v>44188</c:v>
                </c:pt>
                <c:pt idx="358">
                  <c:v>44189</c:v>
                </c:pt>
                <c:pt idx="359">
                  <c:v>44190</c:v>
                </c:pt>
                <c:pt idx="360">
                  <c:v>44191</c:v>
                </c:pt>
                <c:pt idx="361">
                  <c:v>44192</c:v>
                </c:pt>
                <c:pt idx="362">
                  <c:v>44193</c:v>
                </c:pt>
                <c:pt idx="363">
                  <c:v>44194</c:v>
                </c:pt>
                <c:pt idx="364">
                  <c:v>44195</c:v>
                </c:pt>
                <c:pt idx="365">
                  <c:v>44196</c:v>
                </c:pt>
                <c:pt idx="366">
                  <c:v>44197</c:v>
                </c:pt>
                <c:pt idx="367">
                  <c:v>44198</c:v>
                </c:pt>
                <c:pt idx="368">
                  <c:v>44199</c:v>
                </c:pt>
                <c:pt idx="369">
                  <c:v>44200</c:v>
                </c:pt>
                <c:pt idx="370">
                  <c:v>44201</c:v>
                </c:pt>
                <c:pt idx="371">
                  <c:v>44202</c:v>
                </c:pt>
                <c:pt idx="372">
                  <c:v>44203</c:v>
                </c:pt>
                <c:pt idx="373">
                  <c:v>44204</c:v>
                </c:pt>
                <c:pt idx="374">
                  <c:v>44205</c:v>
                </c:pt>
                <c:pt idx="375">
                  <c:v>44206</c:v>
                </c:pt>
                <c:pt idx="376">
                  <c:v>44207</c:v>
                </c:pt>
                <c:pt idx="377">
                  <c:v>44208</c:v>
                </c:pt>
                <c:pt idx="378">
                  <c:v>44209</c:v>
                </c:pt>
                <c:pt idx="379">
                  <c:v>44210</c:v>
                </c:pt>
                <c:pt idx="380">
                  <c:v>44211</c:v>
                </c:pt>
                <c:pt idx="381">
                  <c:v>44212</c:v>
                </c:pt>
                <c:pt idx="382">
                  <c:v>44213</c:v>
                </c:pt>
                <c:pt idx="383">
                  <c:v>44214</c:v>
                </c:pt>
                <c:pt idx="384">
                  <c:v>44215</c:v>
                </c:pt>
                <c:pt idx="385">
                  <c:v>44216</c:v>
                </c:pt>
                <c:pt idx="386">
                  <c:v>44217</c:v>
                </c:pt>
                <c:pt idx="387">
                  <c:v>44218</c:v>
                </c:pt>
                <c:pt idx="388">
                  <c:v>44219</c:v>
                </c:pt>
                <c:pt idx="389">
                  <c:v>44220</c:v>
                </c:pt>
                <c:pt idx="390">
                  <c:v>44221</c:v>
                </c:pt>
                <c:pt idx="391">
                  <c:v>44222</c:v>
                </c:pt>
                <c:pt idx="392">
                  <c:v>44223</c:v>
                </c:pt>
                <c:pt idx="393">
                  <c:v>44224</c:v>
                </c:pt>
                <c:pt idx="394">
                  <c:v>44225</c:v>
                </c:pt>
                <c:pt idx="395">
                  <c:v>44226</c:v>
                </c:pt>
                <c:pt idx="396">
                  <c:v>44227</c:v>
                </c:pt>
                <c:pt idx="397">
                  <c:v>44228</c:v>
                </c:pt>
                <c:pt idx="398">
                  <c:v>44229</c:v>
                </c:pt>
                <c:pt idx="399">
                  <c:v>44230</c:v>
                </c:pt>
                <c:pt idx="400">
                  <c:v>44231</c:v>
                </c:pt>
                <c:pt idx="401">
                  <c:v>44232</c:v>
                </c:pt>
                <c:pt idx="402">
                  <c:v>44233</c:v>
                </c:pt>
                <c:pt idx="403">
                  <c:v>44234</c:v>
                </c:pt>
                <c:pt idx="404">
                  <c:v>44235</c:v>
                </c:pt>
                <c:pt idx="405">
                  <c:v>44236</c:v>
                </c:pt>
                <c:pt idx="406">
                  <c:v>44237</c:v>
                </c:pt>
                <c:pt idx="407">
                  <c:v>44238</c:v>
                </c:pt>
                <c:pt idx="408">
                  <c:v>44239</c:v>
                </c:pt>
                <c:pt idx="409">
                  <c:v>44240</c:v>
                </c:pt>
                <c:pt idx="410">
                  <c:v>44241</c:v>
                </c:pt>
                <c:pt idx="411">
                  <c:v>44242</c:v>
                </c:pt>
                <c:pt idx="412">
                  <c:v>44243</c:v>
                </c:pt>
                <c:pt idx="413">
                  <c:v>44244</c:v>
                </c:pt>
                <c:pt idx="414">
                  <c:v>44245</c:v>
                </c:pt>
                <c:pt idx="415">
                  <c:v>44246</c:v>
                </c:pt>
                <c:pt idx="416">
                  <c:v>44247</c:v>
                </c:pt>
                <c:pt idx="417">
                  <c:v>44248</c:v>
                </c:pt>
                <c:pt idx="418">
                  <c:v>44249</c:v>
                </c:pt>
                <c:pt idx="419">
                  <c:v>44250</c:v>
                </c:pt>
                <c:pt idx="420">
                  <c:v>44251</c:v>
                </c:pt>
                <c:pt idx="421">
                  <c:v>44252</c:v>
                </c:pt>
                <c:pt idx="422">
                  <c:v>44253</c:v>
                </c:pt>
                <c:pt idx="423">
                  <c:v>44254</c:v>
                </c:pt>
                <c:pt idx="424">
                  <c:v>44255</c:v>
                </c:pt>
                <c:pt idx="425">
                  <c:v>44256</c:v>
                </c:pt>
                <c:pt idx="426">
                  <c:v>44257</c:v>
                </c:pt>
                <c:pt idx="427">
                  <c:v>44258</c:v>
                </c:pt>
                <c:pt idx="428">
                  <c:v>44259</c:v>
                </c:pt>
                <c:pt idx="429">
                  <c:v>44260</c:v>
                </c:pt>
                <c:pt idx="430">
                  <c:v>44261</c:v>
                </c:pt>
                <c:pt idx="431">
                  <c:v>44262</c:v>
                </c:pt>
                <c:pt idx="432">
                  <c:v>44263</c:v>
                </c:pt>
                <c:pt idx="433">
                  <c:v>44264</c:v>
                </c:pt>
                <c:pt idx="434">
                  <c:v>44265</c:v>
                </c:pt>
                <c:pt idx="435">
                  <c:v>44266</c:v>
                </c:pt>
                <c:pt idx="436">
                  <c:v>44267</c:v>
                </c:pt>
                <c:pt idx="437">
                  <c:v>44268</c:v>
                </c:pt>
                <c:pt idx="438">
                  <c:v>44269</c:v>
                </c:pt>
                <c:pt idx="439">
                  <c:v>44270</c:v>
                </c:pt>
                <c:pt idx="440">
                  <c:v>44271</c:v>
                </c:pt>
                <c:pt idx="441">
                  <c:v>44272</c:v>
                </c:pt>
                <c:pt idx="442">
                  <c:v>44273</c:v>
                </c:pt>
                <c:pt idx="443">
                  <c:v>44274</c:v>
                </c:pt>
                <c:pt idx="444">
                  <c:v>44275</c:v>
                </c:pt>
                <c:pt idx="445">
                  <c:v>44276</c:v>
                </c:pt>
                <c:pt idx="446">
                  <c:v>44277</c:v>
                </c:pt>
                <c:pt idx="447">
                  <c:v>44278</c:v>
                </c:pt>
                <c:pt idx="448">
                  <c:v>44279</c:v>
                </c:pt>
                <c:pt idx="449">
                  <c:v>44280</c:v>
                </c:pt>
                <c:pt idx="450">
                  <c:v>44281</c:v>
                </c:pt>
                <c:pt idx="451">
                  <c:v>44282</c:v>
                </c:pt>
                <c:pt idx="452">
                  <c:v>44283</c:v>
                </c:pt>
                <c:pt idx="453">
                  <c:v>44284</c:v>
                </c:pt>
                <c:pt idx="454">
                  <c:v>44285</c:v>
                </c:pt>
                <c:pt idx="455">
                  <c:v>44286</c:v>
                </c:pt>
                <c:pt idx="456">
                  <c:v>44287</c:v>
                </c:pt>
                <c:pt idx="457">
                  <c:v>44288</c:v>
                </c:pt>
                <c:pt idx="458">
                  <c:v>44289</c:v>
                </c:pt>
                <c:pt idx="459">
                  <c:v>44290</c:v>
                </c:pt>
                <c:pt idx="460">
                  <c:v>44291</c:v>
                </c:pt>
                <c:pt idx="461">
                  <c:v>44292</c:v>
                </c:pt>
                <c:pt idx="462">
                  <c:v>44293</c:v>
                </c:pt>
                <c:pt idx="463">
                  <c:v>44294</c:v>
                </c:pt>
                <c:pt idx="464">
                  <c:v>44295</c:v>
                </c:pt>
                <c:pt idx="465">
                  <c:v>44296</c:v>
                </c:pt>
                <c:pt idx="466">
                  <c:v>44297</c:v>
                </c:pt>
                <c:pt idx="467">
                  <c:v>44298</c:v>
                </c:pt>
                <c:pt idx="468">
                  <c:v>44299</c:v>
                </c:pt>
                <c:pt idx="469">
                  <c:v>44300</c:v>
                </c:pt>
                <c:pt idx="470">
                  <c:v>44301</c:v>
                </c:pt>
                <c:pt idx="471">
                  <c:v>44302</c:v>
                </c:pt>
                <c:pt idx="472">
                  <c:v>44303</c:v>
                </c:pt>
                <c:pt idx="473">
                  <c:v>44304</c:v>
                </c:pt>
                <c:pt idx="474">
                  <c:v>44305</c:v>
                </c:pt>
                <c:pt idx="475">
                  <c:v>44306</c:v>
                </c:pt>
                <c:pt idx="476">
                  <c:v>44307</c:v>
                </c:pt>
                <c:pt idx="477">
                  <c:v>44308</c:v>
                </c:pt>
                <c:pt idx="478">
                  <c:v>44309</c:v>
                </c:pt>
                <c:pt idx="479">
                  <c:v>44310</c:v>
                </c:pt>
                <c:pt idx="480">
                  <c:v>44311</c:v>
                </c:pt>
                <c:pt idx="481">
                  <c:v>44312</c:v>
                </c:pt>
                <c:pt idx="482">
                  <c:v>44313</c:v>
                </c:pt>
                <c:pt idx="483">
                  <c:v>44314</c:v>
                </c:pt>
                <c:pt idx="484">
                  <c:v>44315</c:v>
                </c:pt>
                <c:pt idx="485">
                  <c:v>44316</c:v>
                </c:pt>
                <c:pt idx="486">
                  <c:v>44317</c:v>
                </c:pt>
                <c:pt idx="487">
                  <c:v>44318</c:v>
                </c:pt>
                <c:pt idx="488">
                  <c:v>44319</c:v>
                </c:pt>
                <c:pt idx="489">
                  <c:v>44320</c:v>
                </c:pt>
                <c:pt idx="490">
                  <c:v>44321</c:v>
                </c:pt>
                <c:pt idx="491">
                  <c:v>44322</c:v>
                </c:pt>
                <c:pt idx="492">
                  <c:v>44323</c:v>
                </c:pt>
                <c:pt idx="493">
                  <c:v>44324</c:v>
                </c:pt>
                <c:pt idx="494">
                  <c:v>44325</c:v>
                </c:pt>
                <c:pt idx="495">
                  <c:v>44326</c:v>
                </c:pt>
                <c:pt idx="496">
                  <c:v>44327</c:v>
                </c:pt>
                <c:pt idx="497">
                  <c:v>44328</c:v>
                </c:pt>
                <c:pt idx="498">
                  <c:v>44329</c:v>
                </c:pt>
                <c:pt idx="499">
                  <c:v>44330</c:v>
                </c:pt>
                <c:pt idx="500">
                  <c:v>44331</c:v>
                </c:pt>
                <c:pt idx="501">
                  <c:v>44332</c:v>
                </c:pt>
                <c:pt idx="502">
                  <c:v>44333</c:v>
                </c:pt>
                <c:pt idx="503">
                  <c:v>44334</c:v>
                </c:pt>
                <c:pt idx="504">
                  <c:v>44335</c:v>
                </c:pt>
                <c:pt idx="505">
                  <c:v>44336</c:v>
                </c:pt>
                <c:pt idx="506">
                  <c:v>44337</c:v>
                </c:pt>
                <c:pt idx="507">
                  <c:v>44338</c:v>
                </c:pt>
                <c:pt idx="508">
                  <c:v>44339</c:v>
                </c:pt>
                <c:pt idx="509">
                  <c:v>44340</c:v>
                </c:pt>
                <c:pt idx="510">
                  <c:v>44341</c:v>
                </c:pt>
                <c:pt idx="511">
                  <c:v>44342</c:v>
                </c:pt>
                <c:pt idx="512">
                  <c:v>44343</c:v>
                </c:pt>
                <c:pt idx="513">
                  <c:v>44344</c:v>
                </c:pt>
                <c:pt idx="514">
                  <c:v>44345</c:v>
                </c:pt>
                <c:pt idx="515">
                  <c:v>44346</c:v>
                </c:pt>
                <c:pt idx="516">
                  <c:v>44347</c:v>
                </c:pt>
                <c:pt idx="517">
                  <c:v>44348</c:v>
                </c:pt>
                <c:pt idx="518">
                  <c:v>44349</c:v>
                </c:pt>
                <c:pt idx="519">
                  <c:v>44350</c:v>
                </c:pt>
                <c:pt idx="520">
                  <c:v>44351</c:v>
                </c:pt>
                <c:pt idx="521">
                  <c:v>44352</c:v>
                </c:pt>
                <c:pt idx="522">
                  <c:v>44353</c:v>
                </c:pt>
                <c:pt idx="523">
                  <c:v>44354</c:v>
                </c:pt>
                <c:pt idx="524">
                  <c:v>44355</c:v>
                </c:pt>
                <c:pt idx="525">
                  <c:v>44356</c:v>
                </c:pt>
                <c:pt idx="526">
                  <c:v>44357</c:v>
                </c:pt>
                <c:pt idx="527">
                  <c:v>44358</c:v>
                </c:pt>
                <c:pt idx="528">
                  <c:v>44359</c:v>
                </c:pt>
                <c:pt idx="529">
                  <c:v>44360</c:v>
                </c:pt>
                <c:pt idx="530">
                  <c:v>44361</c:v>
                </c:pt>
                <c:pt idx="531">
                  <c:v>44362</c:v>
                </c:pt>
                <c:pt idx="532">
                  <c:v>44363</c:v>
                </c:pt>
                <c:pt idx="533">
                  <c:v>44364</c:v>
                </c:pt>
                <c:pt idx="534">
                  <c:v>44365</c:v>
                </c:pt>
                <c:pt idx="535">
                  <c:v>44366</c:v>
                </c:pt>
                <c:pt idx="536">
                  <c:v>44367</c:v>
                </c:pt>
                <c:pt idx="537">
                  <c:v>44368</c:v>
                </c:pt>
                <c:pt idx="538">
                  <c:v>44369</c:v>
                </c:pt>
                <c:pt idx="539">
                  <c:v>44370</c:v>
                </c:pt>
                <c:pt idx="540">
                  <c:v>44371</c:v>
                </c:pt>
                <c:pt idx="541">
                  <c:v>44372</c:v>
                </c:pt>
                <c:pt idx="542">
                  <c:v>44373</c:v>
                </c:pt>
                <c:pt idx="543">
                  <c:v>44374</c:v>
                </c:pt>
                <c:pt idx="544">
                  <c:v>44375</c:v>
                </c:pt>
                <c:pt idx="545">
                  <c:v>44376</c:v>
                </c:pt>
              </c:numCache>
            </c:numRef>
          </c:cat>
          <c:val>
            <c:numRef>
              <c:f>Sheet3!$DC$3:$DC$548</c:f>
              <c:numCache>
                <c:formatCode>General</c:formatCode>
                <c:ptCount val="546"/>
                <c:pt idx="446">
                  <c:v>600</c:v>
                </c:pt>
                <c:pt idx="447">
                  <c:v>600</c:v>
                </c:pt>
                <c:pt idx="448">
                  <c:v>600</c:v>
                </c:pt>
                <c:pt idx="449">
                  <c:v>600</c:v>
                </c:pt>
                <c:pt idx="450">
                  <c:v>600</c:v>
                </c:pt>
                <c:pt idx="451">
                  <c:v>600</c:v>
                </c:pt>
                <c:pt idx="452">
                  <c:v>600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69-9CC8-4140-B968-02DA341257F4}"/>
            </c:ext>
          </c:extLst>
        </c:ser>
        <c:ser>
          <c:idx val="106"/>
          <c:order val="106"/>
          <c:tx>
            <c:strRef>
              <c:f>Sheet3!$DD$2</c:f>
              <c:strCache>
                <c:ptCount val="1"/>
                <c:pt idx="0">
                  <c:v>宝箱攻城记</c:v>
                </c:pt>
              </c:strCache>
            </c:strRef>
          </c:tx>
          <c:spPr>
            <a:ln w="28575" cap="rnd">
              <a:solidFill>
                <a:schemeClr val="accent5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Sheet3!$A$3:$A$548</c:f>
              <c:numCache>
                <c:formatCode>m/d/yyyy</c:formatCode>
                <c:ptCount val="546"/>
                <c:pt idx="0">
                  <c:v>43831</c:v>
                </c:pt>
                <c:pt idx="1">
                  <c:v>43832</c:v>
                </c:pt>
                <c:pt idx="2">
                  <c:v>43833</c:v>
                </c:pt>
                <c:pt idx="3">
                  <c:v>43834</c:v>
                </c:pt>
                <c:pt idx="4">
                  <c:v>43835</c:v>
                </c:pt>
                <c:pt idx="5">
                  <c:v>43836</c:v>
                </c:pt>
                <c:pt idx="6">
                  <c:v>43837</c:v>
                </c:pt>
                <c:pt idx="7">
                  <c:v>43838</c:v>
                </c:pt>
                <c:pt idx="8">
                  <c:v>43839</c:v>
                </c:pt>
                <c:pt idx="9">
                  <c:v>43840</c:v>
                </c:pt>
                <c:pt idx="10">
                  <c:v>43841</c:v>
                </c:pt>
                <c:pt idx="11">
                  <c:v>43842</c:v>
                </c:pt>
                <c:pt idx="12">
                  <c:v>43843</c:v>
                </c:pt>
                <c:pt idx="13">
                  <c:v>43844</c:v>
                </c:pt>
                <c:pt idx="14">
                  <c:v>43845</c:v>
                </c:pt>
                <c:pt idx="15">
                  <c:v>43846</c:v>
                </c:pt>
                <c:pt idx="16">
                  <c:v>43847</c:v>
                </c:pt>
                <c:pt idx="17">
                  <c:v>43848</c:v>
                </c:pt>
                <c:pt idx="18">
                  <c:v>43849</c:v>
                </c:pt>
                <c:pt idx="19">
                  <c:v>43850</c:v>
                </c:pt>
                <c:pt idx="20">
                  <c:v>43851</c:v>
                </c:pt>
                <c:pt idx="21">
                  <c:v>43852</c:v>
                </c:pt>
                <c:pt idx="22">
                  <c:v>43853</c:v>
                </c:pt>
                <c:pt idx="23">
                  <c:v>43854</c:v>
                </c:pt>
                <c:pt idx="24">
                  <c:v>43855</c:v>
                </c:pt>
                <c:pt idx="25">
                  <c:v>43856</c:v>
                </c:pt>
                <c:pt idx="26">
                  <c:v>43857</c:v>
                </c:pt>
                <c:pt idx="27">
                  <c:v>43858</c:v>
                </c:pt>
                <c:pt idx="28">
                  <c:v>43859</c:v>
                </c:pt>
                <c:pt idx="29">
                  <c:v>43860</c:v>
                </c:pt>
                <c:pt idx="30">
                  <c:v>43861</c:v>
                </c:pt>
                <c:pt idx="31">
                  <c:v>43862</c:v>
                </c:pt>
                <c:pt idx="32">
                  <c:v>43863</c:v>
                </c:pt>
                <c:pt idx="33">
                  <c:v>43864</c:v>
                </c:pt>
                <c:pt idx="34">
                  <c:v>43865</c:v>
                </c:pt>
                <c:pt idx="35">
                  <c:v>43866</c:v>
                </c:pt>
                <c:pt idx="36">
                  <c:v>43867</c:v>
                </c:pt>
                <c:pt idx="37">
                  <c:v>43868</c:v>
                </c:pt>
                <c:pt idx="38">
                  <c:v>43869</c:v>
                </c:pt>
                <c:pt idx="39">
                  <c:v>43870</c:v>
                </c:pt>
                <c:pt idx="40">
                  <c:v>43871</c:v>
                </c:pt>
                <c:pt idx="41">
                  <c:v>43872</c:v>
                </c:pt>
                <c:pt idx="42">
                  <c:v>43873</c:v>
                </c:pt>
                <c:pt idx="43">
                  <c:v>43874</c:v>
                </c:pt>
                <c:pt idx="44">
                  <c:v>43875</c:v>
                </c:pt>
                <c:pt idx="45">
                  <c:v>43876</c:v>
                </c:pt>
                <c:pt idx="46">
                  <c:v>43877</c:v>
                </c:pt>
                <c:pt idx="47">
                  <c:v>43878</c:v>
                </c:pt>
                <c:pt idx="48">
                  <c:v>43879</c:v>
                </c:pt>
                <c:pt idx="49">
                  <c:v>43880</c:v>
                </c:pt>
                <c:pt idx="50">
                  <c:v>43881</c:v>
                </c:pt>
                <c:pt idx="51">
                  <c:v>43882</c:v>
                </c:pt>
                <c:pt idx="52">
                  <c:v>43883</c:v>
                </c:pt>
                <c:pt idx="53">
                  <c:v>43884</c:v>
                </c:pt>
                <c:pt idx="54">
                  <c:v>43885</c:v>
                </c:pt>
                <c:pt idx="55">
                  <c:v>43886</c:v>
                </c:pt>
                <c:pt idx="56">
                  <c:v>43887</c:v>
                </c:pt>
                <c:pt idx="57">
                  <c:v>43888</c:v>
                </c:pt>
                <c:pt idx="58">
                  <c:v>43889</c:v>
                </c:pt>
                <c:pt idx="59">
                  <c:v>43890</c:v>
                </c:pt>
                <c:pt idx="60">
                  <c:v>43891</c:v>
                </c:pt>
                <c:pt idx="61">
                  <c:v>43892</c:v>
                </c:pt>
                <c:pt idx="62">
                  <c:v>43893</c:v>
                </c:pt>
                <c:pt idx="63">
                  <c:v>43894</c:v>
                </c:pt>
                <c:pt idx="64">
                  <c:v>43895</c:v>
                </c:pt>
                <c:pt idx="65">
                  <c:v>43896</c:v>
                </c:pt>
                <c:pt idx="66">
                  <c:v>43897</c:v>
                </c:pt>
                <c:pt idx="67">
                  <c:v>43898</c:v>
                </c:pt>
                <c:pt idx="68">
                  <c:v>43899</c:v>
                </c:pt>
                <c:pt idx="69">
                  <c:v>43900</c:v>
                </c:pt>
                <c:pt idx="70">
                  <c:v>43901</c:v>
                </c:pt>
                <c:pt idx="71">
                  <c:v>43902</c:v>
                </c:pt>
                <c:pt idx="72">
                  <c:v>43903</c:v>
                </c:pt>
                <c:pt idx="73">
                  <c:v>43904</c:v>
                </c:pt>
                <c:pt idx="74">
                  <c:v>43905</c:v>
                </c:pt>
                <c:pt idx="75">
                  <c:v>43906</c:v>
                </c:pt>
                <c:pt idx="76">
                  <c:v>43907</c:v>
                </c:pt>
                <c:pt idx="77">
                  <c:v>43908</c:v>
                </c:pt>
                <c:pt idx="78">
                  <c:v>43909</c:v>
                </c:pt>
                <c:pt idx="79">
                  <c:v>43910</c:v>
                </c:pt>
                <c:pt idx="80">
                  <c:v>43911</c:v>
                </c:pt>
                <c:pt idx="81">
                  <c:v>43912</c:v>
                </c:pt>
                <c:pt idx="82">
                  <c:v>43913</c:v>
                </c:pt>
                <c:pt idx="83">
                  <c:v>43914</c:v>
                </c:pt>
                <c:pt idx="84">
                  <c:v>43915</c:v>
                </c:pt>
                <c:pt idx="85">
                  <c:v>43916</c:v>
                </c:pt>
                <c:pt idx="86">
                  <c:v>43917</c:v>
                </c:pt>
                <c:pt idx="87">
                  <c:v>43918</c:v>
                </c:pt>
                <c:pt idx="88">
                  <c:v>43919</c:v>
                </c:pt>
                <c:pt idx="89">
                  <c:v>43920</c:v>
                </c:pt>
                <c:pt idx="90">
                  <c:v>43921</c:v>
                </c:pt>
                <c:pt idx="91">
                  <c:v>43922</c:v>
                </c:pt>
                <c:pt idx="92">
                  <c:v>43923</c:v>
                </c:pt>
                <c:pt idx="93">
                  <c:v>43924</c:v>
                </c:pt>
                <c:pt idx="94">
                  <c:v>43925</c:v>
                </c:pt>
                <c:pt idx="95">
                  <c:v>43926</c:v>
                </c:pt>
                <c:pt idx="96">
                  <c:v>43927</c:v>
                </c:pt>
                <c:pt idx="97">
                  <c:v>43928</c:v>
                </c:pt>
                <c:pt idx="98">
                  <c:v>43929</c:v>
                </c:pt>
                <c:pt idx="99">
                  <c:v>43930</c:v>
                </c:pt>
                <c:pt idx="100">
                  <c:v>43931</c:v>
                </c:pt>
                <c:pt idx="101">
                  <c:v>43932</c:v>
                </c:pt>
                <c:pt idx="102">
                  <c:v>43933</c:v>
                </c:pt>
                <c:pt idx="103">
                  <c:v>43934</c:v>
                </c:pt>
                <c:pt idx="104">
                  <c:v>43935</c:v>
                </c:pt>
                <c:pt idx="105">
                  <c:v>43936</c:v>
                </c:pt>
                <c:pt idx="106">
                  <c:v>43937</c:v>
                </c:pt>
                <c:pt idx="107">
                  <c:v>43938</c:v>
                </c:pt>
                <c:pt idx="108">
                  <c:v>43939</c:v>
                </c:pt>
                <c:pt idx="109">
                  <c:v>43940</c:v>
                </c:pt>
                <c:pt idx="110">
                  <c:v>43941</c:v>
                </c:pt>
                <c:pt idx="111">
                  <c:v>43942</c:v>
                </c:pt>
                <c:pt idx="112">
                  <c:v>43943</c:v>
                </c:pt>
                <c:pt idx="113">
                  <c:v>43944</c:v>
                </c:pt>
                <c:pt idx="114">
                  <c:v>43945</c:v>
                </c:pt>
                <c:pt idx="115">
                  <c:v>43946</c:v>
                </c:pt>
                <c:pt idx="116">
                  <c:v>43947</c:v>
                </c:pt>
                <c:pt idx="117">
                  <c:v>43948</c:v>
                </c:pt>
                <c:pt idx="118">
                  <c:v>43949</c:v>
                </c:pt>
                <c:pt idx="119">
                  <c:v>43950</c:v>
                </c:pt>
                <c:pt idx="120">
                  <c:v>43951</c:v>
                </c:pt>
                <c:pt idx="121">
                  <c:v>43952</c:v>
                </c:pt>
                <c:pt idx="122">
                  <c:v>43953</c:v>
                </c:pt>
                <c:pt idx="123">
                  <c:v>43954</c:v>
                </c:pt>
                <c:pt idx="124">
                  <c:v>43955</c:v>
                </c:pt>
                <c:pt idx="125">
                  <c:v>43956</c:v>
                </c:pt>
                <c:pt idx="126">
                  <c:v>43957</c:v>
                </c:pt>
                <c:pt idx="127">
                  <c:v>43958</c:v>
                </c:pt>
                <c:pt idx="128">
                  <c:v>43959</c:v>
                </c:pt>
                <c:pt idx="129">
                  <c:v>43960</c:v>
                </c:pt>
                <c:pt idx="130">
                  <c:v>43961</c:v>
                </c:pt>
                <c:pt idx="131">
                  <c:v>43962</c:v>
                </c:pt>
                <c:pt idx="132">
                  <c:v>43963</c:v>
                </c:pt>
                <c:pt idx="133">
                  <c:v>43964</c:v>
                </c:pt>
                <c:pt idx="134">
                  <c:v>43965</c:v>
                </c:pt>
                <c:pt idx="135">
                  <c:v>43966</c:v>
                </c:pt>
                <c:pt idx="136">
                  <c:v>43967</c:v>
                </c:pt>
                <c:pt idx="137">
                  <c:v>43968</c:v>
                </c:pt>
                <c:pt idx="138">
                  <c:v>43969</c:v>
                </c:pt>
                <c:pt idx="139">
                  <c:v>43970</c:v>
                </c:pt>
                <c:pt idx="140">
                  <c:v>43971</c:v>
                </c:pt>
                <c:pt idx="141">
                  <c:v>43972</c:v>
                </c:pt>
                <c:pt idx="142">
                  <c:v>43973</c:v>
                </c:pt>
                <c:pt idx="143">
                  <c:v>43974</c:v>
                </c:pt>
                <c:pt idx="144">
                  <c:v>43975</c:v>
                </c:pt>
                <c:pt idx="145">
                  <c:v>43976</c:v>
                </c:pt>
                <c:pt idx="146">
                  <c:v>43977</c:v>
                </c:pt>
                <c:pt idx="147">
                  <c:v>43978</c:v>
                </c:pt>
                <c:pt idx="148">
                  <c:v>43979</c:v>
                </c:pt>
                <c:pt idx="149">
                  <c:v>43980</c:v>
                </c:pt>
                <c:pt idx="150">
                  <c:v>43981</c:v>
                </c:pt>
                <c:pt idx="151">
                  <c:v>43982</c:v>
                </c:pt>
                <c:pt idx="152">
                  <c:v>43983</c:v>
                </c:pt>
                <c:pt idx="153">
                  <c:v>43984</c:v>
                </c:pt>
                <c:pt idx="154">
                  <c:v>43985</c:v>
                </c:pt>
                <c:pt idx="155">
                  <c:v>43986</c:v>
                </c:pt>
                <c:pt idx="156">
                  <c:v>43987</c:v>
                </c:pt>
                <c:pt idx="157">
                  <c:v>43988</c:v>
                </c:pt>
                <c:pt idx="158">
                  <c:v>43989</c:v>
                </c:pt>
                <c:pt idx="159">
                  <c:v>43990</c:v>
                </c:pt>
                <c:pt idx="160">
                  <c:v>43991</c:v>
                </c:pt>
                <c:pt idx="161">
                  <c:v>43992</c:v>
                </c:pt>
                <c:pt idx="162">
                  <c:v>43993</c:v>
                </c:pt>
                <c:pt idx="163">
                  <c:v>43994</c:v>
                </c:pt>
                <c:pt idx="164">
                  <c:v>43995</c:v>
                </c:pt>
                <c:pt idx="165">
                  <c:v>43996</c:v>
                </c:pt>
                <c:pt idx="166">
                  <c:v>43997</c:v>
                </c:pt>
                <c:pt idx="167">
                  <c:v>43998</c:v>
                </c:pt>
                <c:pt idx="168">
                  <c:v>43999</c:v>
                </c:pt>
                <c:pt idx="169">
                  <c:v>44000</c:v>
                </c:pt>
                <c:pt idx="170">
                  <c:v>44001</c:v>
                </c:pt>
                <c:pt idx="171">
                  <c:v>44002</c:v>
                </c:pt>
                <c:pt idx="172">
                  <c:v>44003</c:v>
                </c:pt>
                <c:pt idx="173">
                  <c:v>44004</c:v>
                </c:pt>
                <c:pt idx="174">
                  <c:v>44005</c:v>
                </c:pt>
                <c:pt idx="175">
                  <c:v>44006</c:v>
                </c:pt>
                <c:pt idx="176">
                  <c:v>44007</c:v>
                </c:pt>
                <c:pt idx="177">
                  <c:v>44008</c:v>
                </c:pt>
                <c:pt idx="178">
                  <c:v>44009</c:v>
                </c:pt>
                <c:pt idx="179">
                  <c:v>44010</c:v>
                </c:pt>
                <c:pt idx="180">
                  <c:v>44011</c:v>
                </c:pt>
                <c:pt idx="181">
                  <c:v>44012</c:v>
                </c:pt>
                <c:pt idx="182">
                  <c:v>44013</c:v>
                </c:pt>
                <c:pt idx="183">
                  <c:v>44014</c:v>
                </c:pt>
                <c:pt idx="184">
                  <c:v>44015</c:v>
                </c:pt>
                <c:pt idx="185">
                  <c:v>44016</c:v>
                </c:pt>
                <c:pt idx="186">
                  <c:v>44017</c:v>
                </c:pt>
                <c:pt idx="187">
                  <c:v>44018</c:v>
                </c:pt>
                <c:pt idx="188">
                  <c:v>44019</c:v>
                </c:pt>
                <c:pt idx="189">
                  <c:v>44020</c:v>
                </c:pt>
                <c:pt idx="190">
                  <c:v>44021</c:v>
                </c:pt>
                <c:pt idx="191">
                  <c:v>44022</c:v>
                </c:pt>
                <c:pt idx="192">
                  <c:v>44023</c:v>
                </c:pt>
                <c:pt idx="193">
                  <c:v>44024</c:v>
                </c:pt>
                <c:pt idx="194">
                  <c:v>44025</c:v>
                </c:pt>
                <c:pt idx="195">
                  <c:v>44026</c:v>
                </c:pt>
                <c:pt idx="196">
                  <c:v>44027</c:v>
                </c:pt>
                <c:pt idx="197">
                  <c:v>44028</c:v>
                </c:pt>
                <c:pt idx="198">
                  <c:v>44029</c:v>
                </c:pt>
                <c:pt idx="199">
                  <c:v>44030</c:v>
                </c:pt>
                <c:pt idx="200">
                  <c:v>44031</c:v>
                </c:pt>
                <c:pt idx="201">
                  <c:v>44032</c:v>
                </c:pt>
                <c:pt idx="202">
                  <c:v>44033</c:v>
                </c:pt>
                <c:pt idx="203">
                  <c:v>44034</c:v>
                </c:pt>
                <c:pt idx="204">
                  <c:v>44035</c:v>
                </c:pt>
                <c:pt idx="205">
                  <c:v>44036</c:v>
                </c:pt>
                <c:pt idx="206">
                  <c:v>44037</c:v>
                </c:pt>
                <c:pt idx="207">
                  <c:v>44038</c:v>
                </c:pt>
                <c:pt idx="208">
                  <c:v>44039</c:v>
                </c:pt>
                <c:pt idx="209">
                  <c:v>44040</c:v>
                </c:pt>
                <c:pt idx="210">
                  <c:v>44041</c:v>
                </c:pt>
                <c:pt idx="211">
                  <c:v>44042</c:v>
                </c:pt>
                <c:pt idx="212">
                  <c:v>44043</c:v>
                </c:pt>
                <c:pt idx="213">
                  <c:v>44044</c:v>
                </c:pt>
                <c:pt idx="214">
                  <c:v>44045</c:v>
                </c:pt>
                <c:pt idx="215">
                  <c:v>44046</c:v>
                </c:pt>
                <c:pt idx="216">
                  <c:v>44047</c:v>
                </c:pt>
                <c:pt idx="217">
                  <c:v>44048</c:v>
                </c:pt>
                <c:pt idx="218">
                  <c:v>44049</c:v>
                </c:pt>
                <c:pt idx="219">
                  <c:v>44050</c:v>
                </c:pt>
                <c:pt idx="220">
                  <c:v>44051</c:v>
                </c:pt>
                <c:pt idx="221">
                  <c:v>44052</c:v>
                </c:pt>
                <c:pt idx="222">
                  <c:v>44053</c:v>
                </c:pt>
                <c:pt idx="223">
                  <c:v>44054</c:v>
                </c:pt>
                <c:pt idx="224">
                  <c:v>44055</c:v>
                </c:pt>
                <c:pt idx="225">
                  <c:v>44056</c:v>
                </c:pt>
                <c:pt idx="226">
                  <c:v>44057</c:v>
                </c:pt>
                <c:pt idx="227">
                  <c:v>44058</c:v>
                </c:pt>
                <c:pt idx="228">
                  <c:v>44059</c:v>
                </c:pt>
                <c:pt idx="229">
                  <c:v>44060</c:v>
                </c:pt>
                <c:pt idx="230">
                  <c:v>44061</c:v>
                </c:pt>
                <c:pt idx="231">
                  <c:v>44062</c:v>
                </c:pt>
                <c:pt idx="232">
                  <c:v>44063</c:v>
                </c:pt>
                <c:pt idx="233">
                  <c:v>44064</c:v>
                </c:pt>
                <c:pt idx="234">
                  <c:v>44065</c:v>
                </c:pt>
                <c:pt idx="235">
                  <c:v>44066</c:v>
                </c:pt>
                <c:pt idx="236">
                  <c:v>44067</c:v>
                </c:pt>
                <c:pt idx="237">
                  <c:v>44068</c:v>
                </c:pt>
                <c:pt idx="238">
                  <c:v>44069</c:v>
                </c:pt>
                <c:pt idx="239">
                  <c:v>44070</c:v>
                </c:pt>
                <c:pt idx="240">
                  <c:v>44071</c:v>
                </c:pt>
                <c:pt idx="241">
                  <c:v>44072</c:v>
                </c:pt>
                <c:pt idx="242">
                  <c:v>44073</c:v>
                </c:pt>
                <c:pt idx="243">
                  <c:v>44074</c:v>
                </c:pt>
                <c:pt idx="244">
                  <c:v>44075</c:v>
                </c:pt>
                <c:pt idx="245">
                  <c:v>44076</c:v>
                </c:pt>
                <c:pt idx="246">
                  <c:v>44077</c:v>
                </c:pt>
                <c:pt idx="247">
                  <c:v>44078</c:v>
                </c:pt>
                <c:pt idx="248">
                  <c:v>44079</c:v>
                </c:pt>
                <c:pt idx="249">
                  <c:v>44080</c:v>
                </c:pt>
                <c:pt idx="250">
                  <c:v>44081</c:v>
                </c:pt>
                <c:pt idx="251">
                  <c:v>44082</c:v>
                </c:pt>
                <c:pt idx="252">
                  <c:v>44083</c:v>
                </c:pt>
                <c:pt idx="253">
                  <c:v>44084</c:v>
                </c:pt>
                <c:pt idx="254">
                  <c:v>44085</c:v>
                </c:pt>
                <c:pt idx="255">
                  <c:v>44086</c:v>
                </c:pt>
                <c:pt idx="256">
                  <c:v>44087</c:v>
                </c:pt>
                <c:pt idx="257">
                  <c:v>44088</c:v>
                </c:pt>
                <c:pt idx="258">
                  <c:v>44089</c:v>
                </c:pt>
                <c:pt idx="259">
                  <c:v>44090</c:v>
                </c:pt>
                <c:pt idx="260">
                  <c:v>44091</c:v>
                </c:pt>
                <c:pt idx="261">
                  <c:v>44092</c:v>
                </c:pt>
                <c:pt idx="262">
                  <c:v>44093</c:v>
                </c:pt>
                <c:pt idx="263">
                  <c:v>44094</c:v>
                </c:pt>
                <c:pt idx="264">
                  <c:v>44095</c:v>
                </c:pt>
                <c:pt idx="265">
                  <c:v>44096</c:v>
                </c:pt>
                <c:pt idx="266">
                  <c:v>44097</c:v>
                </c:pt>
                <c:pt idx="267">
                  <c:v>44098</c:v>
                </c:pt>
                <c:pt idx="268">
                  <c:v>44099</c:v>
                </c:pt>
                <c:pt idx="269">
                  <c:v>44100</c:v>
                </c:pt>
                <c:pt idx="270">
                  <c:v>44101</c:v>
                </c:pt>
                <c:pt idx="271">
                  <c:v>44102</c:v>
                </c:pt>
                <c:pt idx="272">
                  <c:v>44103</c:v>
                </c:pt>
                <c:pt idx="273">
                  <c:v>44104</c:v>
                </c:pt>
                <c:pt idx="274">
                  <c:v>44105</c:v>
                </c:pt>
                <c:pt idx="275">
                  <c:v>44106</c:v>
                </c:pt>
                <c:pt idx="276">
                  <c:v>44107</c:v>
                </c:pt>
                <c:pt idx="277">
                  <c:v>44108</c:v>
                </c:pt>
                <c:pt idx="278">
                  <c:v>44109</c:v>
                </c:pt>
                <c:pt idx="279">
                  <c:v>44110</c:v>
                </c:pt>
                <c:pt idx="280">
                  <c:v>44111</c:v>
                </c:pt>
                <c:pt idx="281">
                  <c:v>44112</c:v>
                </c:pt>
                <c:pt idx="282">
                  <c:v>44113</c:v>
                </c:pt>
                <c:pt idx="283">
                  <c:v>44114</c:v>
                </c:pt>
                <c:pt idx="284">
                  <c:v>44115</c:v>
                </c:pt>
                <c:pt idx="285">
                  <c:v>44116</c:v>
                </c:pt>
                <c:pt idx="286">
                  <c:v>44117</c:v>
                </c:pt>
                <c:pt idx="287">
                  <c:v>44118</c:v>
                </c:pt>
                <c:pt idx="288">
                  <c:v>44119</c:v>
                </c:pt>
                <c:pt idx="289">
                  <c:v>44120</c:v>
                </c:pt>
                <c:pt idx="290">
                  <c:v>44121</c:v>
                </c:pt>
                <c:pt idx="291">
                  <c:v>44122</c:v>
                </c:pt>
                <c:pt idx="292">
                  <c:v>44123</c:v>
                </c:pt>
                <c:pt idx="293">
                  <c:v>44124</c:v>
                </c:pt>
                <c:pt idx="294">
                  <c:v>44125</c:v>
                </c:pt>
                <c:pt idx="295">
                  <c:v>44126</c:v>
                </c:pt>
                <c:pt idx="296">
                  <c:v>44127</c:v>
                </c:pt>
                <c:pt idx="297">
                  <c:v>44128</c:v>
                </c:pt>
                <c:pt idx="298">
                  <c:v>44129</c:v>
                </c:pt>
                <c:pt idx="299">
                  <c:v>44130</c:v>
                </c:pt>
                <c:pt idx="300">
                  <c:v>44131</c:v>
                </c:pt>
                <c:pt idx="301">
                  <c:v>44132</c:v>
                </c:pt>
                <c:pt idx="302">
                  <c:v>44133</c:v>
                </c:pt>
                <c:pt idx="303">
                  <c:v>44134</c:v>
                </c:pt>
                <c:pt idx="304">
                  <c:v>44135</c:v>
                </c:pt>
                <c:pt idx="305">
                  <c:v>44136</c:v>
                </c:pt>
                <c:pt idx="306">
                  <c:v>44137</c:v>
                </c:pt>
                <c:pt idx="307">
                  <c:v>44138</c:v>
                </c:pt>
                <c:pt idx="308">
                  <c:v>44139</c:v>
                </c:pt>
                <c:pt idx="309">
                  <c:v>44140</c:v>
                </c:pt>
                <c:pt idx="310">
                  <c:v>44141</c:v>
                </c:pt>
                <c:pt idx="311">
                  <c:v>44142</c:v>
                </c:pt>
                <c:pt idx="312">
                  <c:v>44143</c:v>
                </c:pt>
                <c:pt idx="313">
                  <c:v>44144</c:v>
                </c:pt>
                <c:pt idx="314">
                  <c:v>44145</c:v>
                </c:pt>
                <c:pt idx="315">
                  <c:v>44146</c:v>
                </c:pt>
                <c:pt idx="316">
                  <c:v>44147</c:v>
                </c:pt>
                <c:pt idx="317">
                  <c:v>44148</c:v>
                </c:pt>
                <c:pt idx="318">
                  <c:v>44149</c:v>
                </c:pt>
                <c:pt idx="319">
                  <c:v>44150</c:v>
                </c:pt>
                <c:pt idx="320">
                  <c:v>44151</c:v>
                </c:pt>
                <c:pt idx="321">
                  <c:v>44152</c:v>
                </c:pt>
                <c:pt idx="322">
                  <c:v>44153</c:v>
                </c:pt>
                <c:pt idx="323">
                  <c:v>44154</c:v>
                </c:pt>
                <c:pt idx="324">
                  <c:v>44155</c:v>
                </c:pt>
                <c:pt idx="325">
                  <c:v>44156</c:v>
                </c:pt>
                <c:pt idx="326">
                  <c:v>44157</c:v>
                </c:pt>
                <c:pt idx="327">
                  <c:v>44158</c:v>
                </c:pt>
                <c:pt idx="328">
                  <c:v>44159</c:v>
                </c:pt>
                <c:pt idx="329">
                  <c:v>44160</c:v>
                </c:pt>
                <c:pt idx="330">
                  <c:v>44161</c:v>
                </c:pt>
                <c:pt idx="331">
                  <c:v>44162</c:v>
                </c:pt>
                <c:pt idx="332">
                  <c:v>44163</c:v>
                </c:pt>
                <c:pt idx="333">
                  <c:v>44164</c:v>
                </c:pt>
                <c:pt idx="334">
                  <c:v>44165</c:v>
                </c:pt>
                <c:pt idx="335">
                  <c:v>44166</c:v>
                </c:pt>
                <c:pt idx="336">
                  <c:v>44167</c:v>
                </c:pt>
                <c:pt idx="337">
                  <c:v>44168</c:v>
                </c:pt>
                <c:pt idx="338">
                  <c:v>44169</c:v>
                </c:pt>
                <c:pt idx="339">
                  <c:v>44170</c:v>
                </c:pt>
                <c:pt idx="340">
                  <c:v>44171</c:v>
                </c:pt>
                <c:pt idx="341">
                  <c:v>44172</c:v>
                </c:pt>
                <c:pt idx="342">
                  <c:v>44173</c:v>
                </c:pt>
                <c:pt idx="343">
                  <c:v>44174</c:v>
                </c:pt>
                <c:pt idx="344">
                  <c:v>44175</c:v>
                </c:pt>
                <c:pt idx="345">
                  <c:v>44176</c:v>
                </c:pt>
                <c:pt idx="346">
                  <c:v>44177</c:v>
                </c:pt>
                <c:pt idx="347">
                  <c:v>44178</c:v>
                </c:pt>
                <c:pt idx="348">
                  <c:v>44179</c:v>
                </c:pt>
                <c:pt idx="349">
                  <c:v>44180</c:v>
                </c:pt>
                <c:pt idx="350">
                  <c:v>44181</c:v>
                </c:pt>
                <c:pt idx="351">
                  <c:v>44182</c:v>
                </c:pt>
                <c:pt idx="352">
                  <c:v>44183</c:v>
                </c:pt>
                <c:pt idx="353">
                  <c:v>44184</c:v>
                </c:pt>
                <c:pt idx="354">
                  <c:v>44185</c:v>
                </c:pt>
                <c:pt idx="355">
                  <c:v>44186</c:v>
                </c:pt>
                <c:pt idx="356">
                  <c:v>44187</c:v>
                </c:pt>
                <c:pt idx="357">
                  <c:v>44188</c:v>
                </c:pt>
                <c:pt idx="358">
                  <c:v>44189</c:v>
                </c:pt>
                <c:pt idx="359">
                  <c:v>44190</c:v>
                </c:pt>
                <c:pt idx="360">
                  <c:v>44191</c:v>
                </c:pt>
                <c:pt idx="361">
                  <c:v>44192</c:v>
                </c:pt>
                <c:pt idx="362">
                  <c:v>44193</c:v>
                </c:pt>
                <c:pt idx="363">
                  <c:v>44194</c:v>
                </c:pt>
                <c:pt idx="364">
                  <c:v>44195</c:v>
                </c:pt>
                <c:pt idx="365">
                  <c:v>44196</c:v>
                </c:pt>
                <c:pt idx="366">
                  <c:v>44197</c:v>
                </c:pt>
                <c:pt idx="367">
                  <c:v>44198</c:v>
                </c:pt>
                <c:pt idx="368">
                  <c:v>44199</c:v>
                </c:pt>
                <c:pt idx="369">
                  <c:v>44200</c:v>
                </c:pt>
                <c:pt idx="370">
                  <c:v>44201</c:v>
                </c:pt>
                <c:pt idx="371">
                  <c:v>44202</c:v>
                </c:pt>
                <c:pt idx="372">
                  <c:v>44203</c:v>
                </c:pt>
                <c:pt idx="373">
                  <c:v>44204</c:v>
                </c:pt>
                <c:pt idx="374">
                  <c:v>44205</c:v>
                </c:pt>
                <c:pt idx="375">
                  <c:v>44206</c:v>
                </c:pt>
                <c:pt idx="376">
                  <c:v>44207</c:v>
                </c:pt>
                <c:pt idx="377">
                  <c:v>44208</c:v>
                </c:pt>
                <c:pt idx="378">
                  <c:v>44209</c:v>
                </c:pt>
                <c:pt idx="379">
                  <c:v>44210</c:v>
                </c:pt>
                <c:pt idx="380">
                  <c:v>44211</c:v>
                </c:pt>
                <c:pt idx="381">
                  <c:v>44212</c:v>
                </c:pt>
                <c:pt idx="382">
                  <c:v>44213</c:v>
                </c:pt>
                <c:pt idx="383">
                  <c:v>44214</c:v>
                </c:pt>
                <c:pt idx="384">
                  <c:v>44215</c:v>
                </c:pt>
                <c:pt idx="385">
                  <c:v>44216</c:v>
                </c:pt>
                <c:pt idx="386">
                  <c:v>44217</c:v>
                </c:pt>
                <c:pt idx="387">
                  <c:v>44218</c:v>
                </c:pt>
                <c:pt idx="388">
                  <c:v>44219</c:v>
                </c:pt>
                <c:pt idx="389">
                  <c:v>44220</c:v>
                </c:pt>
                <c:pt idx="390">
                  <c:v>44221</c:v>
                </c:pt>
                <c:pt idx="391">
                  <c:v>44222</c:v>
                </c:pt>
                <c:pt idx="392">
                  <c:v>44223</c:v>
                </c:pt>
                <c:pt idx="393">
                  <c:v>44224</c:v>
                </c:pt>
                <c:pt idx="394">
                  <c:v>44225</c:v>
                </c:pt>
                <c:pt idx="395">
                  <c:v>44226</c:v>
                </c:pt>
                <c:pt idx="396">
                  <c:v>44227</c:v>
                </c:pt>
                <c:pt idx="397">
                  <c:v>44228</c:v>
                </c:pt>
                <c:pt idx="398">
                  <c:v>44229</c:v>
                </c:pt>
                <c:pt idx="399">
                  <c:v>44230</c:v>
                </c:pt>
                <c:pt idx="400">
                  <c:v>44231</c:v>
                </c:pt>
                <c:pt idx="401">
                  <c:v>44232</c:v>
                </c:pt>
                <c:pt idx="402">
                  <c:v>44233</c:v>
                </c:pt>
                <c:pt idx="403">
                  <c:v>44234</c:v>
                </c:pt>
                <c:pt idx="404">
                  <c:v>44235</c:v>
                </c:pt>
                <c:pt idx="405">
                  <c:v>44236</c:v>
                </c:pt>
                <c:pt idx="406">
                  <c:v>44237</c:v>
                </c:pt>
                <c:pt idx="407">
                  <c:v>44238</c:v>
                </c:pt>
                <c:pt idx="408">
                  <c:v>44239</c:v>
                </c:pt>
                <c:pt idx="409">
                  <c:v>44240</c:v>
                </c:pt>
                <c:pt idx="410">
                  <c:v>44241</c:v>
                </c:pt>
                <c:pt idx="411">
                  <c:v>44242</c:v>
                </c:pt>
                <c:pt idx="412">
                  <c:v>44243</c:v>
                </c:pt>
                <c:pt idx="413">
                  <c:v>44244</c:v>
                </c:pt>
                <c:pt idx="414">
                  <c:v>44245</c:v>
                </c:pt>
                <c:pt idx="415">
                  <c:v>44246</c:v>
                </c:pt>
                <c:pt idx="416">
                  <c:v>44247</c:v>
                </c:pt>
                <c:pt idx="417">
                  <c:v>44248</c:v>
                </c:pt>
                <c:pt idx="418">
                  <c:v>44249</c:v>
                </c:pt>
                <c:pt idx="419">
                  <c:v>44250</c:v>
                </c:pt>
                <c:pt idx="420">
                  <c:v>44251</c:v>
                </c:pt>
                <c:pt idx="421">
                  <c:v>44252</c:v>
                </c:pt>
                <c:pt idx="422">
                  <c:v>44253</c:v>
                </c:pt>
                <c:pt idx="423">
                  <c:v>44254</c:v>
                </c:pt>
                <c:pt idx="424">
                  <c:v>44255</c:v>
                </c:pt>
                <c:pt idx="425">
                  <c:v>44256</c:v>
                </c:pt>
                <c:pt idx="426">
                  <c:v>44257</c:v>
                </c:pt>
                <c:pt idx="427">
                  <c:v>44258</c:v>
                </c:pt>
                <c:pt idx="428">
                  <c:v>44259</c:v>
                </c:pt>
                <c:pt idx="429">
                  <c:v>44260</c:v>
                </c:pt>
                <c:pt idx="430">
                  <c:v>44261</c:v>
                </c:pt>
                <c:pt idx="431">
                  <c:v>44262</c:v>
                </c:pt>
                <c:pt idx="432">
                  <c:v>44263</c:v>
                </c:pt>
                <c:pt idx="433">
                  <c:v>44264</c:v>
                </c:pt>
                <c:pt idx="434">
                  <c:v>44265</c:v>
                </c:pt>
                <c:pt idx="435">
                  <c:v>44266</c:v>
                </c:pt>
                <c:pt idx="436">
                  <c:v>44267</c:v>
                </c:pt>
                <c:pt idx="437">
                  <c:v>44268</c:v>
                </c:pt>
                <c:pt idx="438">
                  <c:v>44269</c:v>
                </c:pt>
                <c:pt idx="439">
                  <c:v>44270</c:v>
                </c:pt>
                <c:pt idx="440">
                  <c:v>44271</c:v>
                </c:pt>
                <c:pt idx="441">
                  <c:v>44272</c:v>
                </c:pt>
                <c:pt idx="442">
                  <c:v>44273</c:v>
                </c:pt>
                <c:pt idx="443">
                  <c:v>44274</c:v>
                </c:pt>
                <c:pt idx="444">
                  <c:v>44275</c:v>
                </c:pt>
                <c:pt idx="445">
                  <c:v>44276</c:v>
                </c:pt>
                <c:pt idx="446">
                  <c:v>44277</c:v>
                </c:pt>
                <c:pt idx="447">
                  <c:v>44278</c:v>
                </c:pt>
                <c:pt idx="448">
                  <c:v>44279</c:v>
                </c:pt>
                <c:pt idx="449">
                  <c:v>44280</c:v>
                </c:pt>
                <c:pt idx="450">
                  <c:v>44281</c:v>
                </c:pt>
                <c:pt idx="451">
                  <c:v>44282</c:v>
                </c:pt>
                <c:pt idx="452">
                  <c:v>44283</c:v>
                </c:pt>
                <c:pt idx="453">
                  <c:v>44284</c:v>
                </c:pt>
                <c:pt idx="454">
                  <c:v>44285</c:v>
                </c:pt>
                <c:pt idx="455">
                  <c:v>44286</c:v>
                </c:pt>
                <c:pt idx="456">
                  <c:v>44287</c:v>
                </c:pt>
                <c:pt idx="457">
                  <c:v>44288</c:v>
                </c:pt>
                <c:pt idx="458">
                  <c:v>44289</c:v>
                </c:pt>
                <c:pt idx="459">
                  <c:v>44290</c:v>
                </c:pt>
                <c:pt idx="460">
                  <c:v>44291</c:v>
                </c:pt>
                <c:pt idx="461">
                  <c:v>44292</c:v>
                </c:pt>
                <c:pt idx="462">
                  <c:v>44293</c:v>
                </c:pt>
                <c:pt idx="463">
                  <c:v>44294</c:v>
                </c:pt>
                <c:pt idx="464">
                  <c:v>44295</c:v>
                </c:pt>
                <c:pt idx="465">
                  <c:v>44296</c:v>
                </c:pt>
                <c:pt idx="466">
                  <c:v>44297</c:v>
                </c:pt>
                <c:pt idx="467">
                  <c:v>44298</c:v>
                </c:pt>
                <c:pt idx="468">
                  <c:v>44299</c:v>
                </c:pt>
                <c:pt idx="469">
                  <c:v>44300</c:v>
                </c:pt>
                <c:pt idx="470">
                  <c:v>44301</c:v>
                </c:pt>
                <c:pt idx="471">
                  <c:v>44302</c:v>
                </c:pt>
                <c:pt idx="472">
                  <c:v>44303</c:v>
                </c:pt>
                <c:pt idx="473">
                  <c:v>44304</c:v>
                </c:pt>
                <c:pt idx="474">
                  <c:v>44305</c:v>
                </c:pt>
                <c:pt idx="475">
                  <c:v>44306</c:v>
                </c:pt>
                <c:pt idx="476">
                  <c:v>44307</c:v>
                </c:pt>
                <c:pt idx="477">
                  <c:v>44308</c:v>
                </c:pt>
                <c:pt idx="478">
                  <c:v>44309</c:v>
                </c:pt>
                <c:pt idx="479">
                  <c:v>44310</c:v>
                </c:pt>
                <c:pt idx="480">
                  <c:v>44311</c:v>
                </c:pt>
                <c:pt idx="481">
                  <c:v>44312</c:v>
                </c:pt>
                <c:pt idx="482">
                  <c:v>44313</c:v>
                </c:pt>
                <c:pt idx="483">
                  <c:v>44314</c:v>
                </c:pt>
                <c:pt idx="484">
                  <c:v>44315</c:v>
                </c:pt>
                <c:pt idx="485">
                  <c:v>44316</c:v>
                </c:pt>
                <c:pt idx="486">
                  <c:v>44317</c:v>
                </c:pt>
                <c:pt idx="487">
                  <c:v>44318</c:v>
                </c:pt>
                <c:pt idx="488">
                  <c:v>44319</c:v>
                </c:pt>
                <c:pt idx="489">
                  <c:v>44320</c:v>
                </c:pt>
                <c:pt idx="490">
                  <c:v>44321</c:v>
                </c:pt>
                <c:pt idx="491">
                  <c:v>44322</c:v>
                </c:pt>
                <c:pt idx="492">
                  <c:v>44323</c:v>
                </c:pt>
                <c:pt idx="493">
                  <c:v>44324</c:v>
                </c:pt>
                <c:pt idx="494">
                  <c:v>44325</c:v>
                </c:pt>
                <c:pt idx="495">
                  <c:v>44326</c:v>
                </c:pt>
                <c:pt idx="496">
                  <c:v>44327</c:v>
                </c:pt>
                <c:pt idx="497">
                  <c:v>44328</c:v>
                </c:pt>
                <c:pt idx="498">
                  <c:v>44329</c:v>
                </c:pt>
                <c:pt idx="499">
                  <c:v>44330</c:v>
                </c:pt>
                <c:pt idx="500">
                  <c:v>44331</c:v>
                </c:pt>
                <c:pt idx="501">
                  <c:v>44332</c:v>
                </c:pt>
                <c:pt idx="502">
                  <c:v>44333</c:v>
                </c:pt>
                <c:pt idx="503">
                  <c:v>44334</c:v>
                </c:pt>
                <c:pt idx="504">
                  <c:v>44335</c:v>
                </c:pt>
                <c:pt idx="505">
                  <c:v>44336</c:v>
                </c:pt>
                <c:pt idx="506">
                  <c:v>44337</c:v>
                </c:pt>
                <c:pt idx="507">
                  <c:v>44338</c:v>
                </c:pt>
                <c:pt idx="508">
                  <c:v>44339</c:v>
                </c:pt>
                <c:pt idx="509">
                  <c:v>44340</c:v>
                </c:pt>
                <c:pt idx="510">
                  <c:v>44341</c:v>
                </c:pt>
                <c:pt idx="511">
                  <c:v>44342</c:v>
                </c:pt>
                <c:pt idx="512">
                  <c:v>44343</c:v>
                </c:pt>
                <c:pt idx="513">
                  <c:v>44344</c:v>
                </c:pt>
                <c:pt idx="514">
                  <c:v>44345</c:v>
                </c:pt>
                <c:pt idx="515">
                  <c:v>44346</c:v>
                </c:pt>
                <c:pt idx="516">
                  <c:v>44347</c:v>
                </c:pt>
                <c:pt idx="517">
                  <c:v>44348</c:v>
                </c:pt>
                <c:pt idx="518">
                  <c:v>44349</c:v>
                </c:pt>
                <c:pt idx="519">
                  <c:v>44350</c:v>
                </c:pt>
                <c:pt idx="520">
                  <c:v>44351</c:v>
                </c:pt>
                <c:pt idx="521">
                  <c:v>44352</c:v>
                </c:pt>
                <c:pt idx="522">
                  <c:v>44353</c:v>
                </c:pt>
                <c:pt idx="523">
                  <c:v>44354</c:v>
                </c:pt>
                <c:pt idx="524">
                  <c:v>44355</c:v>
                </c:pt>
                <c:pt idx="525">
                  <c:v>44356</c:v>
                </c:pt>
                <c:pt idx="526">
                  <c:v>44357</c:v>
                </c:pt>
                <c:pt idx="527">
                  <c:v>44358</c:v>
                </c:pt>
                <c:pt idx="528">
                  <c:v>44359</c:v>
                </c:pt>
                <c:pt idx="529">
                  <c:v>44360</c:v>
                </c:pt>
                <c:pt idx="530">
                  <c:v>44361</c:v>
                </c:pt>
                <c:pt idx="531">
                  <c:v>44362</c:v>
                </c:pt>
                <c:pt idx="532">
                  <c:v>44363</c:v>
                </c:pt>
                <c:pt idx="533">
                  <c:v>44364</c:v>
                </c:pt>
                <c:pt idx="534">
                  <c:v>44365</c:v>
                </c:pt>
                <c:pt idx="535">
                  <c:v>44366</c:v>
                </c:pt>
                <c:pt idx="536">
                  <c:v>44367</c:v>
                </c:pt>
                <c:pt idx="537">
                  <c:v>44368</c:v>
                </c:pt>
                <c:pt idx="538">
                  <c:v>44369</c:v>
                </c:pt>
                <c:pt idx="539">
                  <c:v>44370</c:v>
                </c:pt>
                <c:pt idx="540">
                  <c:v>44371</c:v>
                </c:pt>
                <c:pt idx="541">
                  <c:v>44372</c:v>
                </c:pt>
                <c:pt idx="542">
                  <c:v>44373</c:v>
                </c:pt>
                <c:pt idx="543">
                  <c:v>44374</c:v>
                </c:pt>
                <c:pt idx="544">
                  <c:v>44375</c:v>
                </c:pt>
                <c:pt idx="545">
                  <c:v>44376</c:v>
                </c:pt>
              </c:numCache>
            </c:numRef>
          </c:cat>
          <c:val>
            <c:numRef>
              <c:f>Sheet3!$DD$3:$DD$548</c:f>
              <c:numCache>
                <c:formatCode>General</c:formatCode>
                <c:ptCount val="546"/>
                <c:pt idx="450">
                  <c:v>700</c:v>
                </c:pt>
                <c:pt idx="451">
                  <c:v>700</c:v>
                </c:pt>
                <c:pt idx="452">
                  <c:v>700</c:v>
                </c:pt>
                <c:pt idx="453">
                  <c:v>700</c:v>
                </c:pt>
                <c:pt idx="454">
                  <c:v>700</c:v>
                </c:pt>
                <c:pt idx="455">
                  <c:v>700</c:v>
                </c:pt>
                <c:pt idx="456">
                  <c:v>700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6A-9CC8-4140-B968-02DA341257F4}"/>
            </c:ext>
          </c:extLst>
        </c:ser>
        <c:ser>
          <c:idx val="107"/>
          <c:order val="107"/>
          <c:tx>
            <c:strRef>
              <c:f>Sheet3!$DE$2</c:f>
              <c:strCache>
                <c:ptCount val="1"/>
                <c:pt idx="0">
                  <c:v>刮卡加码大惊奇</c:v>
                </c:pt>
              </c:strCache>
            </c:strRef>
          </c:tx>
          <c:spPr>
            <a:ln w="28575" cap="rnd">
              <a:solidFill>
                <a:schemeClr val="accent6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Sheet3!$A$3:$A$548</c:f>
              <c:numCache>
                <c:formatCode>m/d/yyyy</c:formatCode>
                <c:ptCount val="546"/>
                <c:pt idx="0">
                  <c:v>43831</c:v>
                </c:pt>
                <c:pt idx="1">
                  <c:v>43832</c:v>
                </c:pt>
                <c:pt idx="2">
                  <c:v>43833</c:v>
                </c:pt>
                <c:pt idx="3">
                  <c:v>43834</c:v>
                </c:pt>
                <c:pt idx="4">
                  <c:v>43835</c:v>
                </c:pt>
                <c:pt idx="5">
                  <c:v>43836</c:v>
                </c:pt>
                <c:pt idx="6">
                  <c:v>43837</c:v>
                </c:pt>
                <c:pt idx="7">
                  <c:v>43838</c:v>
                </c:pt>
                <c:pt idx="8">
                  <c:v>43839</c:v>
                </c:pt>
                <c:pt idx="9">
                  <c:v>43840</c:v>
                </c:pt>
                <c:pt idx="10">
                  <c:v>43841</c:v>
                </c:pt>
                <c:pt idx="11">
                  <c:v>43842</c:v>
                </c:pt>
                <c:pt idx="12">
                  <c:v>43843</c:v>
                </c:pt>
                <c:pt idx="13">
                  <c:v>43844</c:v>
                </c:pt>
                <c:pt idx="14">
                  <c:v>43845</c:v>
                </c:pt>
                <c:pt idx="15">
                  <c:v>43846</c:v>
                </c:pt>
                <c:pt idx="16">
                  <c:v>43847</c:v>
                </c:pt>
                <c:pt idx="17">
                  <c:v>43848</c:v>
                </c:pt>
                <c:pt idx="18">
                  <c:v>43849</c:v>
                </c:pt>
                <c:pt idx="19">
                  <c:v>43850</c:v>
                </c:pt>
                <c:pt idx="20">
                  <c:v>43851</c:v>
                </c:pt>
                <c:pt idx="21">
                  <c:v>43852</c:v>
                </c:pt>
                <c:pt idx="22">
                  <c:v>43853</c:v>
                </c:pt>
                <c:pt idx="23">
                  <c:v>43854</c:v>
                </c:pt>
                <c:pt idx="24">
                  <c:v>43855</c:v>
                </c:pt>
                <c:pt idx="25">
                  <c:v>43856</c:v>
                </c:pt>
                <c:pt idx="26">
                  <c:v>43857</c:v>
                </c:pt>
                <c:pt idx="27">
                  <c:v>43858</c:v>
                </c:pt>
                <c:pt idx="28">
                  <c:v>43859</c:v>
                </c:pt>
                <c:pt idx="29">
                  <c:v>43860</c:v>
                </c:pt>
                <c:pt idx="30">
                  <c:v>43861</c:v>
                </c:pt>
                <c:pt idx="31">
                  <c:v>43862</c:v>
                </c:pt>
                <c:pt idx="32">
                  <c:v>43863</c:v>
                </c:pt>
                <c:pt idx="33">
                  <c:v>43864</c:v>
                </c:pt>
                <c:pt idx="34">
                  <c:v>43865</c:v>
                </c:pt>
                <c:pt idx="35">
                  <c:v>43866</c:v>
                </c:pt>
                <c:pt idx="36">
                  <c:v>43867</c:v>
                </c:pt>
                <c:pt idx="37">
                  <c:v>43868</c:v>
                </c:pt>
                <c:pt idx="38">
                  <c:v>43869</c:v>
                </c:pt>
                <c:pt idx="39">
                  <c:v>43870</c:v>
                </c:pt>
                <c:pt idx="40">
                  <c:v>43871</c:v>
                </c:pt>
                <c:pt idx="41">
                  <c:v>43872</c:v>
                </c:pt>
                <c:pt idx="42">
                  <c:v>43873</c:v>
                </c:pt>
                <c:pt idx="43">
                  <c:v>43874</c:v>
                </c:pt>
                <c:pt idx="44">
                  <c:v>43875</c:v>
                </c:pt>
                <c:pt idx="45">
                  <c:v>43876</c:v>
                </c:pt>
                <c:pt idx="46">
                  <c:v>43877</c:v>
                </c:pt>
                <c:pt idx="47">
                  <c:v>43878</c:v>
                </c:pt>
                <c:pt idx="48">
                  <c:v>43879</c:v>
                </c:pt>
                <c:pt idx="49">
                  <c:v>43880</c:v>
                </c:pt>
                <c:pt idx="50">
                  <c:v>43881</c:v>
                </c:pt>
                <c:pt idx="51">
                  <c:v>43882</c:v>
                </c:pt>
                <c:pt idx="52">
                  <c:v>43883</c:v>
                </c:pt>
                <c:pt idx="53">
                  <c:v>43884</c:v>
                </c:pt>
                <c:pt idx="54">
                  <c:v>43885</c:v>
                </c:pt>
                <c:pt idx="55">
                  <c:v>43886</c:v>
                </c:pt>
                <c:pt idx="56">
                  <c:v>43887</c:v>
                </c:pt>
                <c:pt idx="57">
                  <c:v>43888</c:v>
                </c:pt>
                <c:pt idx="58">
                  <c:v>43889</c:v>
                </c:pt>
                <c:pt idx="59">
                  <c:v>43890</c:v>
                </c:pt>
                <c:pt idx="60">
                  <c:v>43891</c:v>
                </c:pt>
                <c:pt idx="61">
                  <c:v>43892</c:v>
                </c:pt>
                <c:pt idx="62">
                  <c:v>43893</c:v>
                </c:pt>
                <c:pt idx="63">
                  <c:v>43894</c:v>
                </c:pt>
                <c:pt idx="64">
                  <c:v>43895</c:v>
                </c:pt>
                <c:pt idx="65">
                  <c:v>43896</c:v>
                </c:pt>
                <c:pt idx="66">
                  <c:v>43897</c:v>
                </c:pt>
                <c:pt idx="67">
                  <c:v>43898</c:v>
                </c:pt>
                <c:pt idx="68">
                  <c:v>43899</c:v>
                </c:pt>
                <c:pt idx="69">
                  <c:v>43900</c:v>
                </c:pt>
                <c:pt idx="70">
                  <c:v>43901</c:v>
                </c:pt>
                <c:pt idx="71">
                  <c:v>43902</c:v>
                </c:pt>
                <c:pt idx="72">
                  <c:v>43903</c:v>
                </c:pt>
                <c:pt idx="73">
                  <c:v>43904</c:v>
                </c:pt>
                <c:pt idx="74">
                  <c:v>43905</c:v>
                </c:pt>
                <c:pt idx="75">
                  <c:v>43906</c:v>
                </c:pt>
                <c:pt idx="76">
                  <c:v>43907</c:v>
                </c:pt>
                <c:pt idx="77">
                  <c:v>43908</c:v>
                </c:pt>
                <c:pt idx="78">
                  <c:v>43909</c:v>
                </c:pt>
                <c:pt idx="79">
                  <c:v>43910</c:v>
                </c:pt>
                <c:pt idx="80">
                  <c:v>43911</c:v>
                </c:pt>
                <c:pt idx="81">
                  <c:v>43912</c:v>
                </c:pt>
                <c:pt idx="82">
                  <c:v>43913</c:v>
                </c:pt>
                <c:pt idx="83">
                  <c:v>43914</c:v>
                </c:pt>
                <c:pt idx="84">
                  <c:v>43915</c:v>
                </c:pt>
                <c:pt idx="85">
                  <c:v>43916</c:v>
                </c:pt>
                <c:pt idx="86">
                  <c:v>43917</c:v>
                </c:pt>
                <c:pt idx="87">
                  <c:v>43918</c:v>
                </c:pt>
                <c:pt idx="88">
                  <c:v>43919</c:v>
                </c:pt>
                <c:pt idx="89">
                  <c:v>43920</c:v>
                </c:pt>
                <c:pt idx="90">
                  <c:v>43921</c:v>
                </c:pt>
                <c:pt idx="91">
                  <c:v>43922</c:v>
                </c:pt>
                <c:pt idx="92">
                  <c:v>43923</c:v>
                </c:pt>
                <c:pt idx="93">
                  <c:v>43924</c:v>
                </c:pt>
                <c:pt idx="94">
                  <c:v>43925</c:v>
                </c:pt>
                <c:pt idx="95">
                  <c:v>43926</c:v>
                </c:pt>
                <c:pt idx="96">
                  <c:v>43927</c:v>
                </c:pt>
                <c:pt idx="97">
                  <c:v>43928</c:v>
                </c:pt>
                <c:pt idx="98">
                  <c:v>43929</c:v>
                </c:pt>
                <c:pt idx="99">
                  <c:v>43930</c:v>
                </c:pt>
                <c:pt idx="100">
                  <c:v>43931</c:v>
                </c:pt>
                <c:pt idx="101">
                  <c:v>43932</c:v>
                </c:pt>
                <c:pt idx="102">
                  <c:v>43933</c:v>
                </c:pt>
                <c:pt idx="103">
                  <c:v>43934</c:v>
                </c:pt>
                <c:pt idx="104">
                  <c:v>43935</c:v>
                </c:pt>
                <c:pt idx="105">
                  <c:v>43936</c:v>
                </c:pt>
                <c:pt idx="106">
                  <c:v>43937</c:v>
                </c:pt>
                <c:pt idx="107">
                  <c:v>43938</c:v>
                </c:pt>
                <c:pt idx="108">
                  <c:v>43939</c:v>
                </c:pt>
                <c:pt idx="109">
                  <c:v>43940</c:v>
                </c:pt>
                <c:pt idx="110">
                  <c:v>43941</c:v>
                </c:pt>
                <c:pt idx="111">
                  <c:v>43942</c:v>
                </c:pt>
                <c:pt idx="112">
                  <c:v>43943</c:v>
                </c:pt>
                <c:pt idx="113">
                  <c:v>43944</c:v>
                </c:pt>
                <c:pt idx="114">
                  <c:v>43945</c:v>
                </c:pt>
                <c:pt idx="115">
                  <c:v>43946</c:v>
                </c:pt>
                <c:pt idx="116">
                  <c:v>43947</c:v>
                </c:pt>
                <c:pt idx="117">
                  <c:v>43948</c:v>
                </c:pt>
                <c:pt idx="118">
                  <c:v>43949</c:v>
                </c:pt>
                <c:pt idx="119">
                  <c:v>43950</c:v>
                </c:pt>
                <c:pt idx="120">
                  <c:v>43951</c:v>
                </c:pt>
                <c:pt idx="121">
                  <c:v>43952</c:v>
                </c:pt>
                <c:pt idx="122">
                  <c:v>43953</c:v>
                </c:pt>
                <c:pt idx="123">
                  <c:v>43954</c:v>
                </c:pt>
                <c:pt idx="124">
                  <c:v>43955</c:v>
                </c:pt>
                <c:pt idx="125">
                  <c:v>43956</c:v>
                </c:pt>
                <c:pt idx="126">
                  <c:v>43957</c:v>
                </c:pt>
                <c:pt idx="127">
                  <c:v>43958</c:v>
                </c:pt>
                <c:pt idx="128">
                  <c:v>43959</c:v>
                </c:pt>
                <c:pt idx="129">
                  <c:v>43960</c:v>
                </c:pt>
                <c:pt idx="130">
                  <c:v>43961</c:v>
                </c:pt>
                <c:pt idx="131">
                  <c:v>43962</c:v>
                </c:pt>
                <c:pt idx="132">
                  <c:v>43963</c:v>
                </c:pt>
                <c:pt idx="133">
                  <c:v>43964</c:v>
                </c:pt>
                <c:pt idx="134">
                  <c:v>43965</c:v>
                </c:pt>
                <c:pt idx="135">
                  <c:v>43966</c:v>
                </c:pt>
                <c:pt idx="136">
                  <c:v>43967</c:v>
                </c:pt>
                <c:pt idx="137">
                  <c:v>43968</c:v>
                </c:pt>
                <c:pt idx="138">
                  <c:v>43969</c:v>
                </c:pt>
                <c:pt idx="139">
                  <c:v>43970</c:v>
                </c:pt>
                <c:pt idx="140">
                  <c:v>43971</c:v>
                </c:pt>
                <c:pt idx="141">
                  <c:v>43972</c:v>
                </c:pt>
                <c:pt idx="142">
                  <c:v>43973</c:v>
                </c:pt>
                <c:pt idx="143">
                  <c:v>43974</c:v>
                </c:pt>
                <c:pt idx="144">
                  <c:v>43975</c:v>
                </c:pt>
                <c:pt idx="145">
                  <c:v>43976</c:v>
                </c:pt>
                <c:pt idx="146">
                  <c:v>43977</c:v>
                </c:pt>
                <c:pt idx="147">
                  <c:v>43978</c:v>
                </c:pt>
                <c:pt idx="148">
                  <c:v>43979</c:v>
                </c:pt>
                <c:pt idx="149">
                  <c:v>43980</c:v>
                </c:pt>
                <c:pt idx="150">
                  <c:v>43981</c:v>
                </c:pt>
                <c:pt idx="151">
                  <c:v>43982</c:v>
                </c:pt>
                <c:pt idx="152">
                  <c:v>43983</c:v>
                </c:pt>
                <c:pt idx="153">
                  <c:v>43984</c:v>
                </c:pt>
                <c:pt idx="154">
                  <c:v>43985</c:v>
                </c:pt>
                <c:pt idx="155">
                  <c:v>43986</c:v>
                </c:pt>
                <c:pt idx="156">
                  <c:v>43987</c:v>
                </c:pt>
                <c:pt idx="157">
                  <c:v>43988</c:v>
                </c:pt>
                <c:pt idx="158">
                  <c:v>43989</c:v>
                </c:pt>
                <c:pt idx="159">
                  <c:v>43990</c:v>
                </c:pt>
                <c:pt idx="160">
                  <c:v>43991</c:v>
                </c:pt>
                <c:pt idx="161">
                  <c:v>43992</c:v>
                </c:pt>
                <c:pt idx="162">
                  <c:v>43993</c:v>
                </c:pt>
                <c:pt idx="163">
                  <c:v>43994</c:v>
                </c:pt>
                <c:pt idx="164">
                  <c:v>43995</c:v>
                </c:pt>
                <c:pt idx="165">
                  <c:v>43996</c:v>
                </c:pt>
                <c:pt idx="166">
                  <c:v>43997</c:v>
                </c:pt>
                <c:pt idx="167">
                  <c:v>43998</c:v>
                </c:pt>
                <c:pt idx="168">
                  <c:v>43999</c:v>
                </c:pt>
                <c:pt idx="169">
                  <c:v>44000</c:v>
                </c:pt>
                <c:pt idx="170">
                  <c:v>44001</c:v>
                </c:pt>
                <c:pt idx="171">
                  <c:v>44002</c:v>
                </c:pt>
                <c:pt idx="172">
                  <c:v>44003</c:v>
                </c:pt>
                <c:pt idx="173">
                  <c:v>44004</c:v>
                </c:pt>
                <c:pt idx="174">
                  <c:v>44005</c:v>
                </c:pt>
                <c:pt idx="175">
                  <c:v>44006</c:v>
                </c:pt>
                <c:pt idx="176">
                  <c:v>44007</c:v>
                </c:pt>
                <c:pt idx="177">
                  <c:v>44008</c:v>
                </c:pt>
                <c:pt idx="178">
                  <c:v>44009</c:v>
                </c:pt>
                <c:pt idx="179">
                  <c:v>44010</c:v>
                </c:pt>
                <c:pt idx="180">
                  <c:v>44011</c:v>
                </c:pt>
                <c:pt idx="181">
                  <c:v>44012</c:v>
                </c:pt>
                <c:pt idx="182">
                  <c:v>44013</c:v>
                </c:pt>
                <c:pt idx="183">
                  <c:v>44014</c:v>
                </c:pt>
                <c:pt idx="184">
                  <c:v>44015</c:v>
                </c:pt>
                <c:pt idx="185">
                  <c:v>44016</c:v>
                </c:pt>
                <c:pt idx="186">
                  <c:v>44017</c:v>
                </c:pt>
                <c:pt idx="187">
                  <c:v>44018</c:v>
                </c:pt>
                <c:pt idx="188">
                  <c:v>44019</c:v>
                </c:pt>
                <c:pt idx="189">
                  <c:v>44020</c:v>
                </c:pt>
                <c:pt idx="190">
                  <c:v>44021</c:v>
                </c:pt>
                <c:pt idx="191">
                  <c:v>44022</c:v>
                </c:pt>
                <c:pt idx="192">
                  <c:v>44023</c:v>
                </c:pt>
                <c:pt idx="193">
                  <c:v>44024</c:v>
                </c:pt>
                <c:pt idx="194">
                  <c:v>44025</c:v>
                </c:pt>
                <c:pt idx="195">
                  <c:v>44026</c:v>
                </c:pt>
                <c:pt idx="196">
                  <c:v>44027</c:v>
                </c:pt>
                <c:pt idx="197">
                  <c:v>44028</c:v>
                </c:pt>
                <c:pt idx="198">
                  <c:v>44029</c:v>
                </c:pt>
                <c:pt idx="199">
                  <c:v>44030</c:v>
                </c:pt>
                <c:pt idx="200">
                  <c:v>44031</c:v>
                </c:pt>
                <c:pt idx="201">
                  <c:v>44032</c:v>
                </c:pt>
                <c:pt idx="202">
                  <c:v>44033</c:v>
                </c:pt>
                <c:pt idx="203">
                  <c:v>44034</c:v>
                </c:pt>
                <c:pt idx="204">
                  <c:v>44035</c:v>
                </c:pt>
                <c:pt idx="205">
                  <c:v>44036</c:v>
                </c:pt>
                <c:pt idx="206">
                  <c:v>44037</c:v>
                </c:pt>
                <c:pt idx="207">
                  <c:v>44038</c:v>
                </c:pt>
                <c:pt idx="208">
                  <c:v>44039</c:v>
                </c:pt>
                <c:pt idx="209">
                  <c:v>44040</c:v>
                </c:pt>
                <c:pt idx="210">
                  <c:v>44041</c:v>
                </c:pt>
                <c:pt idx="211">
                  <c:v>44042</c:v>
                </c:pt>
                <c:pt idx="212">
                  <c:v>44043</c:v>
                </c:pt>
                <c:pt idx="213">
                  <c:v>44044</c:v>
                </c:pt>
                <c:pt idx="214">
                  <c:v>44045</c:v>
                </c:pt>
                <c:pt idx="215">
                  <c:v>44046</c:v>
                </c:pt>
                <c:pt idx="216">
                  <c:v>44047</c:v>
                </c:pt>
                <c:pt idx="217">
                  <c:v>44048</c:v>
                </c:pt>
                <c:pt idx="218">
                  <c:v>44049</c:v>
                </c:pt>
                <c:pt idx="219">
                  <c:v>44050</c:v>
                </c:pt>
                <c:pt idx="220">
                  <c:v>44051</c:v>
                </c:pt>
                <c:pt idx="221">
                  <c:v>44052</c:v>
                </c:pt>
                <c:pt idx="222">
                  <c:v>44053</c:v>
                </c:pt>
                <c:pt idx="223">
                  <c:v>44054</c:v>
                </c:pt>
                <c:pt idx="224">
                  <c:v>44055</c:v>
                </c:pt>
                <c:pt idx="225">
                  <c:v>44056</c:v>
                </c:pt>
                <c:pt idx="226">
                  <c:v>44057</c:v>
                </c:pt>
                <c:pt idx="227">
                  <c:v>44058</c:v>
                </c:pt>
                <c:pt idx="228">
                  <c:v>44059</c:v>
                </c:pt>
                <c:pt idx="229">
                  <c:v>44060</c:v>
                </c:pt>
                <c:pt idx="230">
                  <c:v>44061</c:v>
                </c:pt>
                <c:pt idx="231">
                  <c:v>44062</c:v>
                </c:pt>
                <c:pt idx="232">
                  <c:v>44063</c:v>
                </c:pt>
                <c:pt idx="233">
                  <c:v>44064</c:v>
                </c:pt>
                <c:pt idx="234">
                  <c:v>44065</c:v>
                </c:pt>
                <c:pt idx="235">
                  <c:v>44066</c:v>
                </c:pt>
                <c:pt idx="236">
                  <c:v>44067</c:v>
                </c:pt>
                <c:pt idx="237">
                  <c:v>44068</c:v>
                </c:pt>
                <c:pt idx="238">
                  <c:v>44069</c:v>
                </c:pt>
                <c:pt idx="239">
                  <c:v>44070</c:v>
                </c:pt>
                <c:pt idx="240">
                  <c:v>44071</c:v>
                </c:pt>
                <c:pt idx="241">
                  <c:v>44072</c:v>
                </c:pt>
                <c:pt idx="242">
                  <c:v>44073</c:v>
                </c:pt>
                <c:pt idx="243">
                  <c:v>44074</c:v>
                </c:pt>
                <c:pt idx="244">
                  <c:v>44075</c:v>
                </c:pt>
                <c:pt idx="245">
                  <c:v>44076</c:v>
                </c:pt>
                <c:pt idx="246">
                  <c:v>44077</c:v>
                </c:pt>
                <c:pt idx="247">
                  <c:v>44078</c:v>
                </c:pt>
                <c:pt idx="248">
                  <c:v>44079</c:v>
                </c:pt>
                <c:pt idx="249">
                  <c:v>44080</c:v>
                </c:pt>
                <c:pt idx="250">
                  <c:v>44081</c:v>
                </c:pt>
                <c:pt idx="251">
                  <c:v>44082</c:v>
                </c:pt>
                <c:pt idx="252">
                  <c:v>44083</c:v>
                </c:pt>
                <c:pt idx="253">
                  <c:v>44084</c:v>
                </c:pt>
                <c:pt idx="254">
                  <c:v>44085</c:v>
                </c:pt>
                <c:pt idx="255">
                  <c:v>44086</c:v>
                </c:pt>
                <c:pt idx="256">
                  <c:v>44087</c:v>
                </c:pt>
                <c:pt idx="257">
                  <c:v>44088</c:v>
                </c:pt>
                <c:pt idx="258">
                  <c:v>44089</c:v>
                </c:pt>
                <c:pt idx="259">
                  <c:v>44090</c:v>
                </c:pt>
                <c:pt idx="260">
                  <c:v>44091</c:v>
                </c:pt>
                <c:pt idx="261">
                  <c:v>44092</c:v>
                </c:pt>
                <c:pt idx="262">
                  <c:v>44093</c:v>
                </c:pt>
                <c:pt idx="263">
                  <c:v>44094</c:v>
                </c:pt>
                <c:pt idx="264">
                  <c:v>44095</c:v>
                </c:pt>
                <c:pt idx="265">
                  <c:v>44096</c:v>
                </c:pt>
                <c:pt idx="266">
                  <c:v>44097</c:v>
                </c:pt>
                <c:pt idx="267">
                  <c:v>44098</c:v>
                </c:pt>
                <c:pt idx="268">
                  <c:v>44099</c:v>
                </c:pt>
                <c:pt idx="269">
                  <c:v>44100</c:v>
                </c:pt>
                <c:pt idx="270">
                  <c:v>44101</c:v>
                </c:pt>
                <c:pt idx="271">
                  <c:v>44102</c:v>
                </c:pt>
                <c:pt idx="272">
                  <c:v>44103</c:v>
                </c:pt>
                <c:pt idx="273">
                  <c:v>44104</c:v>
                </c:pt>
                <c:pt idx="274">
                  <c:v>44105</c:v>
                </c:pt>
                <c:pt idx="275">
                  <c:v>44106</c:v>
                </c:pt>
                <c:pt idx="276">
                  <c:v>44107</c:v>
                </c:pt>
                <c:pt idx="277">
                  <c:v>44108</c:v>
                </c:pt>
                <c:pt idx="278">
                  <c:v>44109</c:v>
                </c:pt>
                <c:pt idx="279">
                  <c:v>44110</c:v>
                </c:pt>
                <c:pt idx="280">
                  <c:v>44111</c:v>
                </c:pt>
                <c:pt idx="281">
                  <c:v>44112</c:v>
                </c:pt>
                <c:pt idx="282">
                  <c:v>44113</c:v>
                </c:pt>
                <c:pt idx="283">
                  <c:v>44114</c:v>
                </c:pt>
                <c:pt idx="284">
                  <c:v>44115</c:v>
                </c:pt>
                <c:pt idx="285">
                  <c:v>44116</c:v>
                </c:pt>
                <c:pt idx="286">
                  <c:v>44117</c:v>
                </c:pt>
                <c:pt idx="287">
                  <c:v>44118</c:v>
                </c:pt>
                <c:pt idx="288">
                  <c:v>44119</c:v>
                </c:pt>
                <c:pt idx="289">
                  <c:v>44120</c:v>
                </c:pt>
                <c:pt idx="290">
                  <c:v>44121</c:v>
                </c:pt>
                <c:pt idx="291">
                  <c:v>44122</c:v>
                </c:pt>
                <c:pt idx="292">
                  <c:v>44123</c:v>
                </c:pt>
                <c:pt idx="293">
                  <c:v>44124</c:v>
                </c:pt>
                <c:pt idx="294">
                  <c:v>44125</c:v>
                </c:pt>
                <c:pt idx="295">
                  <c:v>44126</c:v>
                </c:pt>
                <c:pt idx="296">
                  <c:v>44127</c:v>
                </c:pt>
                <c:pt idx="297">
                  <c:v>44128</c:v>
                </c:pt>
                <c:pt idx="298">
                  <c:v>44129</c:v>
                </c:pt>
                <c:pt idx="299">
                  <c:v>44130</c:v>
                </c:pt>
                <c:pt idx="300">
                  <c:v>44131</c:v>
                </c:pt>
                <c:pt idx="301">
                  <c:v>44132</c:v>
                </c:pt>
                <c:pt idx="302">
                  <c:v>44133</c:v>
                </c:pt>
                <c:pt idx="303">
                  <c:v>44134</c:v>
                </c:pt>
                <c:pt idx="304">
                  <c:v>44135</c:v>
                </c:pt>
                <c:pt idx="305">
                  <c:v>44136</c:v>
                </c:pt>
                <c:pt idx="306">
                  <c:v>44137</c:v>
                </c:pt>
                <c:pt idx="307">
                  <c:v>44138</c:v>
                </c:pt>
                <c:pt idx="308">
                  <c:v>44139</c:v>
                </c:pt>
                <c:pt idx="309">
                  <c:v>44140</c:v>
                </c:pt>
                <c:pt idx="310">
                  <c:v>44141</c:v>
                </c:pt>
                <c:pt idx="311">
                  <c:v>44142</c:v>
                </c:pt>
                <c:pt idx="312">
                  <c:v>44143</c:v>
                </c:pt>
                <c:pt idx="313">
                  <c:v>44144</c:v>
                </c:pt>
                <c:pt idx="314">
                  <c:v>44145</c:v>
                </c:pt>
                <c:pt idx="315">
                  <c:v>44146</c:v>
                </c:pt>
                <c:pt idx="316">
                  <c:v>44147</c:v>
                </c:pt>
                <c:pt idx="317">
                  <c:v>44148</c:v>
                </c:pt>
                <c:pt idx="318">
                  <c:v>44149</c:v>
                </c:pt>
                <c:pt idx="319">
                  <c:v>44150</c:v>
                </c:pt>
                <c:pt idx="320">
                  <c:v>44151</c:v>
                </c:pt>
                <c:pt idx="321">
                  <c:v>44152</c:v>
                </c:pt>
                <c:pt idx="322">
                  <c:v>44153</c:v>
                </c:pt>
                <c:pt idx="323">
                  <c:v>44154</c:v>
                </c:pt>
                <c:pt idx="324">
                  <c:v>44155</c:v>
                </c:pt>
                <c:pt idx="325">
                  <c:v>44156</c:v>
                </c:pt>
                <c:pt idx="326">
                  <c:v>44157</c:v>
                </c:pt>
                <c:pt idx="327">
                  <c:v>44158</c:v>
                </c:pt>
                <c:pt idx="328">
                  <c:v>44159</c:v>
                </c:pt>
                <c:pt idx="329">
                  <c:v>44160</c:v>
                </c:pt>
                <c:pt idx="330">
                  <c:v>44161</c:v>
                </c:pt>
                <c:pt idx="331">
                  <c:v>44162</c:v>
                </c:pt>
                <c:pt idx="332">
                  <c:v>44163</c:v>
                </c:pt>
                <c:pt idx="333">
                  <c:v>44164</c:v>
                </c:pt>
                <c:pt idx="334">
                  <c:v>44165</c:v>
                </c:pt>
                <c:pt idx="335">
                  <c:v>44166</c:v>
                </c:pt>
                <c:pt idx="336">
                  <c:v>44167</c:v>
                </c:pt>
                <c:pt idx="337">
                  <c:v>44168</c:v>
                </c:pt>
                <c:pt idx="338">
                  <c:v>44169</c:v>
                </c:pt>
                <c:pt idx="339">
                  <c:v>44170</c:v>
                </c:pt>
                <c:pt idx="340">
                  <c:v>44171</c:v>
                </c:pt>
                <c:pt idx="341">
                  <c:v>44172</c:v>
                </c:pt>
                <c:pt idx="342">
                  <c:v>44173</c:v>
                </c:pt>
                <c:pt idx="343">
                  <c:v>44174</c:v>
                </c:pt>
                <c:pt idx="344">
                  <c:v>44175</c:v>
                </c:pt>
                <c:pt idx="345">
                  <c:v>44176</c:v>
                </c:pt>
                <c:pt idx="346">
                  <c:v>44177</c:v>
                </c:pt>
                <c:pt idx="347">
                  <c:v>44178</c:v>
                </c:pt>
                <c:pt idx="348">
                  <c:v>44179</c:v>
                </c:pt>
                <c:pt idx="349">
                  <c:v>44180</c:v>
                </c:pt>
                <c:pt idx="350">
                  <c:v>44181</c:v>
                </c:pt>
                <c:pt idx="351">
                  <c:v>44182</c:v>
                </c:pt>
                <c:pt idx="352">
                  <c:v>44183</c:v>
                </c:pt>
                <c:pt idx="353">
                  <c:v>44184</c:v>
                </c:pt>
                <c:pt idx="354">
                  <c:v>44185</c:v>
                </c:pt>
                <c:pt idx="355">
                  <c:v>44186</c:v>
                </c:pt>
                <c:pt idx="356">
                  <c:v>44187</c:v>
                </c:pt>
                <c:pt idx="357">
                  <c:v>44188</c:v>
                </c:pt>
                <c:pt idx="358">
                  <c:v>44189</c:v>
                </c:pt>
                <c:pt idx="359">
                  <c:v>44190</c:v>
                </c:pt>
                <c:pt idx="360">
                  <c:v>44191</c:v>
                </c:pt>
                <c:pt idx="361">
                  <c:v>44192</c:v>
                </c:pt>
                <c:pt idx="362">
                  <c:v>44193</c:v>
                </c:pt>
                <c:pt idx="363">
                  <c:v>44194</c:v>
                </c:pt>
                <c:pt idx="364">
                  <c:v>44195</c:v>
                </c:pt>
                <c:pt idx="365">
                  <c:v>44196</c:v>
                </c:pt>
                <c:pt idx="366">
                  <c:v>44197</c:v>
                </c:pt>
                <c:pt idx="367">
                  <c:v>44198</c:v>
                </c:pt>
                <c:pt idx="368">
                  <c:v>44199</c:v>
                </c:pt>
                <c:pt idx="369">
                  <c:v>44200</c:v>
                </c:pt>
                <c:pt idx="370">
                  <c:v>44201</c:v>
                </c:pt>
                <c:pt idx="371">
                  <c:v>44202</c:v>
                </c:pt>
                <c:pt idx="372">
                  <c:v>44203</c:v>
                </c:pt>
                <c:pt idx="373">
                  <c:v>44204</c:v>
                </c:pt>
                <c:pt idx="374">
                  <c:v>44205</c:v>
                </c:pt>
                <c:pt idx="375">
                  <c:v>44206</c:v>
                </c:pt>
                <c:pt idx="376">
                  <c:v>44207</c:v>
                </c:pt>
                <c:pt idx="377">
                  <c:v>44208</c:v>
                </c:pt>
                <c:pt idx="378">
                  <c:v>44209</c:v>
                </c:pt>
                <c:pt idx="379">
                  <c:v>44210</c:v>
                </c:pt>
                <c:pt idx="380">
                  <c:v>44211</c:v>
                </c:pt>
                <c:pt idx="381">
                  <c:v>44212</c:v>
                </c:pt>
                <c:pt idx="382">
                  <c:v>44213</c:v>
                </c:pt>
                <c:pt idx="383">
                  <c:v>44214</c:v>
                </c:pt>
                <c:pt idx="384">
                  <c:v>44215</c:v>
                </c:pt>
                <c:pt idx="385">
                  <c:v>44216</c:v>
                </c:pt>
                <c:pt idx="386">
                  <c:v>44217</c:v>
                </c:pt>
                <c:pt idx="387">
                  <c:v>44218</c:v>
                </c:pt>
                <c:pt idx="388">
                  <c:v>44219</c:v>
                </c:pt>
                <c:pt idx="389">
                  <c:v>44220</c:v>
                </c:pt>
                <c:pt idx="390">
                  <c:v>44221</c:v>
                </c:pt>
                <c:pt idx="391">
                  <c:v>44222</c:v>
                </c:pt>
                <c:pt idx="392">
                  <c:v>44223</c:v>
                </c:pt>
                <c:pt idx="393">
                  <c:v>44224</c:v>
                </c:pt>
                <c:pt idx="394">
                  <c:v>44225</c:v>
                </c:pt>
                <c:pt idx="395">
                  <c:v>44226</c:v>
                </c:pt>
                <c:pt idx="396">
                  <c:v>44227</c:v>
                </c:pt>
                <c:pt idx="397">
                  <c:v>44228</c:v>
                </c:pt>
                <c:pt idx="398">
                  <c:v>44229</c:v>
                </c:pt>
                <c:pt idx="399">
                  <c:v>44230</c:v>
                </c:pt>
                <c:pt idx="400">
                  <c:v>44231</c:v>
                </c:pt>
                <c:pt idx="401">
                  <c:v>44232</c:v>
                </c:pt>
                <c:pt idx="402">
                  <c:v>44233</c:v>
                </c:pt>
                <c:pt idx="403">
                  <c:v>44234</c:v>
                </c:pt>
                <c:pt idx="404">
                  <c:v>44235</c:v>
                </c:pt>
                <c:pt idx="405">
                  <c:v>44236</c:v>
                </c:pt>
                <c:pt idx="406">
                  <c:v>44237</c:v>
                </c:pt>
                <c:pt idx="407">
                  <c:v>44238</c:v>
                </c:pt>
                <c:pt idx="408">
                  <c:v>44239</c:v>
                </c:pt>
                <c:pt idx="409">
                  <c:v>44240</c:v>
                </c:pt>
                <c:pt idx="410">
                  <c:v>44241</c:v>
                </c:pt>
                <c:pt idx="411">
                  <c:v>44242</c:v>
                </c:pt>
                <c:pt idx="412">
                  <c:v>44243</c:v>
                </c:pt>
                <c:pt idx="413">
                  <c:v>44244</c:v>
                </c:pt>
                <c:pt idx="414">
                  <c:v>44245</c:v>
                </c:pt>
                <c:pt idx="415">
                  <c:v>44246</c:v>
                </c:pt>
                <c:pt idx="416">
                  <c:v>44247</c:v>
                </c:pt>
                <c:pt idx="417">
                  <c:v>44248</c:v>
                </c:pt>
                <c:pt idx="418">
                  <c:v>44249</c:v>
                </c:pt>
                <c:pt idx="419">
                  <c:v>44250</c:v>
                </c:pt>
                <c:pt idx="420">
                  <c:v>44251</c:v>
                </c:pt>
                <c:pt idx="421">
                  <c:v>44252</c:v>
                </c:pt>
                <c:pt idx="422">
                  <c:v>44253</c:v>
                </c:pt>
                <c:pt idx="423">
                  <c:v>44254</c:v>
                </c:pt>
                <c:pt idx="424">
                  <c:v>44255</c:v>
                </c:pt>
                <c:pt idx="425">
                  <c:v>44256</c:v>
                </c:pt>
                <c:pt idx="426">
                  <c:v>44257</c:v>
                </c:pt>
                <c:pt idx="427">
                  <c:v>44258</c:v>
                </c:pt>
                <c:pt idx="428">
                  <c:v>44259</c:v>
                </c:pt>
                <c:pt idx="429">
                  <c:v>44260</c:v>
                </c:pt>
                <c:pt idx="430">
                  <c:v>44261</c:v>
                </c:pt>
                <c:pt idx="431">
                  <c:v>44262</c:v>
                </c:pt>
                <c:pt idx="432">
                  <c:v>44263</c:v>
                </c:pt>
                <c:pt idx="433">
                  <c:v>44264</c:v>
                </c:pt>
                <c:pt idx="434">
                  <c:v>44265</c:v>
                </c:pt>
                <c:pt idx="435">
                  <c:v>44266</c:v>
                </c:pt>
                <c:pt idx="436">
                  <c:v>44267</c:v>
                </c:pt>
                <c:pt idx="437">
                  <c:v>44268</c:v>
                </c:pt>
                <c:pt idx="438">
                  <c:v>44269</c:v>
                </c:pt>
                <c:pt idx="439">
                  <c:v>44270</c:v>
                </c:pt>
                <c:pt idx="440">
                  <c:v>44271</c:v>
                </c:pt>
                <c:pt idx="441">
                  <c:v>44272</c:v>
                </c:pt>
                <c:pt idx="442">
                  <c:v>44273</c:v>
                </c:pt>
                <c:pt idx="443">
                  <c:v>44274</c:v>
                </c:pt>
                <c:pt idx="444">
                  <c:v>44275</c:v>
                </c:pt>
                <c:pt idx="445">
                  <c:v>44276</c:v>
                </c:pt>
                <c:pt idx="446">
                  <c:v>44277</c:v>
                </c:pt>
                <c:pt idx="447">
                  <c:v>44278</c:v>
                </c:pt>
                <c:pt idx="448">
                  <c:v>44279</c:v>
                </c:pt>
                <c:pt idx="449">
                  <c:v>44280</c:v>
                </c:pt>
                <c:pt idx="450">
                  <c:v>44281</c:v>
                </c:pt>
                <c:pt idx="451">
                  <c:v>44282</c:v>
                </c:pt>
                <c:pt idx="452">
                  <c:v>44283</c:v>
                </c:pt>
                <c:pt idx="453">
                  <c:v>44284</c:v>
                </c:pt>
                <c:pt idx="454">
                  <c:v>44285</c:v>
                </c:pt>
                <c:pt idx="455">
                  <c:v>44286</c:v>
                </c:pt>
                <c:pt idx="456">
                  <c:v>44287</c:v>
                </c:pt>
                <c:pt idx="457">
                  <c:v>44288</c:v>
                </c:pt>
                <c:pt idx="458">
                  <c:v>44289</c:v>
                </c:pt>
                <c:pt idx="459">
                  <c:v>44290</c:v>
                </c:pt>
                <c:pt idx="460">
                  <c:v>44291</c:v>
                </c:pt>
                <c:pt idx="461">
                  <c:v>44292</c:v>
                </c:pt>
                <c:pt idx="462">
                  <c:v>44293</c:v>
                </c:pt>
                <c:pt idx="463">
                  <c:v>44294</c:v>
                </c:pt>
                <c:pt idx="464">
                  <c:v>44295</c:v>
                </c:pt>
                <c:pt idx="465">
                  <c:v>44296</c:v>
                </c:pt>
                <c:pt idx="466">
                  <c:v>44297</c:v>
                </c:pt>
                <c:pt idx="467">
                  <c:v>44298</c:v>
                </c:pt>
                <c:pt idx="468">
                  <c:v>44299</c:v>
                </c:pt>
                <c:pt idx="469">
                  <c:v>44300</c:v>
                </c:pt>
                <c:pt idx="470">
                  <c:v>44301</c:v>
                </c:pt>
                <c:pt idx="471">
                  <c:v>44302</c:v>
                </c:pt>
                <c:pt idx="472">
                  <c:v>44303</c:v>
                </c:pt>
                <c:pt idx="473">
                  <c:v>44304</c:v>
                </c:pt>
                <c:pt idx="474">
                  <c:v>44305</c:v>
                </c:pt>
                <c:pt idx="475">
                  <c:v>44306</c:v>
                </c:pt>
                <c:pt idx="476">
                  <c:v>44307</c:v>
                </c:pt>
                <c:pt idx="477">
                  <c:v>44308</c:v>
                </c:pt>
                <c:pt idx="478">
                  <c:v>44309</c:v>
                </c:pt>
                <c:pt idx="479">
                  <c:v>44310</c:v>
                </c:pt>
                <c:pt idx="480">
                  <c:v>44311</c:v>
                </c:pt>
                <c:pt idx="481">
                  <c:v>44312</c:v>
                </c:pt>
                <c:pt idx="482">
                  <c:v>44313</c:v>
                </c:pt>
                <c:pt idx="483">
                  <c:v>44314</c:v>
                </c:pt>
                <c:pt idx="484">
                  <c:v>44315</c:v>
                </c:pt>
                <c:pt idx="485">
                  <c:v>44316</c:v>
                </c:pt>
                <c:pt idx="486">
                  <c:v>44317</c:v>
                </c:pt>
                <c:pt idx="487">
                  <c:v>44318</c:v>
                </c:pt>
                <c:pt idx="488">
                  <c:v>44319</c:v>
                </c:pt>
                <c:pt idx="489">
                  <c:v>44320</c:v>
                </c:pt>
                <c:pt idx="490">
                  <c:v>44321</c:v>
                </c:pt>
                <c:pt idx="491">
                  <c:v>44322</c:v>
                </c:pt>
                <c:pt idx="492">
                  <c:v>44323</c:v>
                </c:pt>
                <c:pt idx="493">
                  <c:v>44324</c:v>
                </c:pt>
                <c:pt idx="494">
                  <c:v>44325</c:v>
                </c:pt>
                <c:pt idx="495">
                  <c:v>44326</c:v>
                </c:pt>
                <c:pt idx="496">
                  <c:v>44327</c:v>
                </c:pt>
                <c:pt idx="497">
                  <c:v>44328</c:v>
                </c:pt>
                <c:pt idx="498">
                  <c:v>44329</c:v>
                </c:pt>
                <c:pt idx="499">
                  <c:v>44330</c:v>
                </c:pt>
                <c:pt idx="500">
                  <c:v>44331</c:v>
                </c:pt>
                <c:pt idx="501">
                  <c:v>44332</c:v>
                </c:pt>
                <c:pt idx="502">
                  <c:v>44333</c:v>
                </c:pt>
                <c:pt idx="503">
                  <c:v>44334</c:v>
                </c:pt>
                <c:pt idx="504">
                  <c:v>44335</c:v>
                </c:pt>
                <c:pt idx="505">
                  <c:v>44336</c:v>
                </c:pt>
                <c:pt idx="506">
                  <c:v>44337</c:v>
                </c:pt>
                <c:pt idx="507">
                  <c:v>44338</c:v>
                </c:pt>
                <c:pt idx="508">
                  <c:v>44339</c:v>
                </c:pt>
                <c:pt idx="509">
                  <c:v>44340</c:v>
                </c:pt>
                <c:pt idx="510">
                  <c:v>44341</c:v>
                </c:pt>
                <c:pt idx="511">
                  <c:v>44342</c:v>
                </c:pt>
                <c:pt idx="512">
                  <c:v>44343</c:v>
                </c:pt>
                <c:pt idx="513">
                  <c:v>44344</c:v>
                </c:pt>
                <c:pt idx="514">
                  <c:v>44345</c:v>
                </c:pt>
                <c:pt idx="515">
                  <c:v>44346</c:v>
                </c:pt>
                <c:pt idx="516">
                  <c:v>44347</c:v>
                </c:pt>
                <c:pt idx="517">
                  <c:v>44348</c:v>
                </c:pt>
                <c:pt idx="518">
                  <c:v>44349</c:v>
                </c:pt>
                <c:pt idx="519">
                  <c:v>44350</c:v>
                </c:pt>
                <c:pt idx="520">
                  <c:v>44351</c:v>
                </c:pt>
                <c:pt idx="521">
                  <c:v>44352</c:v>
                </c:pt>
                <c:pt idx="522">
                  <c:v>44353</c:v>
                </c:pt>
                <c:pt idx="523">
                  <c:v>44354</c:v>
                </c:pt>
                <c:pt idx="524">
                  <c:v>44355</c:v>
                </c:pt>
                <c:pt idx="525">
                  <c:v>44356</c:v>
                </c:pt>
                <c:pt idx="526">
                  <c:v>44357</c:v>
                </c:pt>
                <c:pt idx="527">
                  <c:v>44358</c:v>
                </c:pt>
                <c:pt idx="528">
                  <c:v>44359</c:v>
                </c:pt>
                <c:pt idx="529">
                  <c:v>44360</c:v>
                </c:pt>
                <c:pt idx="530">
                  <c:v>44361</c:v>
                </c:pt>
                <c:pt idx="531">
                  <c:v>44362</c:v>
                </c:pt>
                <c:pt idx="532">
                  <c:v>44363</c:v>
                </c:pt>
                <c:pt idx="533">
                  <c:v>44364</c:v>
                </c:pt>
                <c:pt idx="534">
                  <c:v>44365</c:v>
                </c:pt>
                <c:pt idx="535">
                  <c:v>44366</c:v>
                </c:pt>
                <c:pt idx="536">
                  <c:v>44367</c:v>
                </c:pt>
                <c:pt idx="537">
                  <c:v>44368</c:v>
                </c:pt>
                <c:pt idx="538">
                  <c:v>44369</c:v>
                </c:pt>
                <c:pt idx="539">
                  <c:v>44370</c:v>
                </c:pt>
                <c:pt idx="540">
                  <c:v>44371</c:v>
                </c:pt>
                <c:pt idx="541">
                  <c:v>44372</c:v>
                </c:pt>
                <c:pt idx="542">
                  <c:v>44373</c:v>
                </c:pt>
                <c:pt idx="543">
                  <c:v>44374</c:v>
                </c:pt>
                <c:pt idx="544">
                  <c:v>44375</c:v>
                </c:pt>
                <c:pt idx="545">
                  <c:v>44376</c:v>
                </c:pt>
              </c:numCache>
            </c:numRef>
          </c:cat>
          <c:val>
            <c:numRef>
              <c:f>Sheet3!$DE$3:$DE$548</c:f>
              <c:numCache>
                <c:formatCode>General</c:formatCode>
                <c:ptCount val="546"/>
                <c:pt idx="457">
                  <c:v>100</c:v>
                </c:pt>
                <c:pt idx="458">
                  <c:v>100</c:v>
                </c:pt>
                <c:pt idx="459">
                  <c:v>100</c:v>
                </c:pt>
                <c:pt idx="460">
                  <c:v>100</c:v>
                </c:pt>
                <c:pt idx="461">
                  <c:v>100</c:v>
                </c:pt>
                <c:pt idx="462">
                  <c:v>100</c:v>
                </c:pt>
                <c:pt idx="463">
                  <c:v>100</c:v>
                </c:pt>
                <c:pt idx="464">
                  <c:v>100</c:v>
                </c:pt>
                <c:pt idx="465">
                  <c:v>100</c:v>
                </c:pt>
                <c:pt idx="466">
                  <c:v>100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6B-9CC8-4140-B968-02DA341257F4}"/>
            </c:ext>
          </c:extLst>
        </c:ser>
        <c:ser>
          <c:idx val="108"/>
          <c:order val="108"/>
          <c:tx>
            <c:strRef>
              <c:f>Sheet3!$DF$2</c:f>
              <c:strCache>
                <c:ptCount val="1"/>
                <c:pt idx="0">
                  <c:v>动等赢周年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Sheet3!$A$3:$A$548</c:f>
              <c:numCache>
                <c:formatCode>m/d/yyyy</c:formatCode>
                <c:ptCount val="546"/>
                <c:pt idx="0">
                  <c:v>43831</c:v>
                </c:pt>
                <c:pt idx="1">
                  <c:v>43832</c:v>
                </c:pt>
                <c:pt idx="2">
                  <c:v>43833</c:v>
                </c:pt>
                <c:pt idx="3">
                  <c:v>43834</c:v>
                </c:pt>
                <c:pt idx="4">
                  <c:v>43835</c:v>
                </c:pt>
                <c:pt idx="5">
                  <c:v>43836</c:v>
                </c:pt>
                <c:pt idx="6">
                  <c:v>43837</c:v>
                </c:pt>
                <c:pt idx="7">
                  <c:v>43838</c:v>
                </c:pt>
                <c:pt idx="8">
                  <c:v>43839</c:v>
                </c:pt>
                <c:pt idx="9">
                  <c:v>43840</c:v>
                </c:pt>
                <c:pt idx="10">
                  <c:v>43841</c:v>
                </c:pt>
                <c:pt idx="11">
                  <c:v>43842</c:v>
                </c:pt>
                <c:pt idx="12">
                  <c:v>43843</c:v>
                </c:pt>
                <c:pt idx="13">
                  <c:v>43844</c:v>
                </c:pt>
                <c:pt idx="14">
                  <c:v>43845</c:v>
                </c:pt>
                <c:pt idx="15">
                  <c:v>43846</c:v>
                </c:pt>
                <c:pt idx="16">
                  <c:v>43847</c:v>
                </c:pt>
                <c:pt idx="17">
                  <c:v>43848</c:v>
                </c:pt>
                <c:pt idx="18">
                  <c:v>43849</c:v>
                </c:pt>
                <c:pt idx="19">
                  <c:v>43850</c:v>
                </c:pt>
                <c:pt idx="20">
                  <c:v>43851</c:v>
                </c:pt>
                <c:pt idx="21">
                  <c:v>43852</c:v>
                </c:pt>
                <c:pt idx="22">
                  <c:v>43853</c:v>
                </c:pt>
                <c:pt idx="23">
                  <c:v>43854</c:v>
                </c:pt>
                <c:pt idx="24">
                  <c:v>43855</c:v>
                </c:pt>
                <c:pt idx="25">
                  <c:v>43856</c:v>
                </c:pt>
                <c:pt idx="26">
                  <c:v>43857</c:v>
                </c:pt>
                <c:pt idx="27">
                  <c:v>43858</c:v>
                </c:pt>
                <c:pt idx="28">
                  <c:v>43859</c:v>
                </c:pt>
                <c:pt idx="29">
                  <c:v>43860</c:v>
                </c:pt>
                <c:pt idx="30">
                  <c:v>43861</c:v>
                </c:pt>
                <c:pt idx="31">
                  <c:v>43862</c:v>
                </c:pt>
                <c:pt idx="32">
                  <c:v>43863</c:v>
                </c:pt>
                <c:pt idx="33">
                  <c:v>43864</c:v>
                </c:pt>
                <c:pt idx="34">
                  <c:v>43865</c:v>
                </c:pt>
                <c:pt idx="35">
                  <c:v>43866</c:v>
                </c:pt>
                <c:pt idx="36">
                  <c:v>43867</c:v>
                </c:pt>
                <c:pt idx="37">
                  <c:v>43868</c:v>
                </c:pt>
                <c:pt idx="38">
                  <c:v>43869</c:v>
                </c:pt>
                <c:pt idx="39">
                  <c:v>43870</c:v>
                </c:pt>
                <c:pt idx="40">
                  <c:v>43871</c:v>
                </c:pt>
                <c:pt idx="41">
                  <c:v>43872</c:v>
                </c:pt>
                <c:pt idx="42">
                  <c:v>43873</c:v>
                </c:pt>
                <c:pt idx="43">
                  <c:v>43874</c:v>
                </c:pt>
                <c:pt idx="44">
                  <c:v>43875</c:v>
                </c:pt>
                <c:pt idx="45">
                  <c:v>43876</c:v>
                </c:pt>
                <c:pt idx="46">
                  <c:v>43877</c:v>
                </c:pt>
                <c:pt idx="47">
                  <c:v>43878</c:v>
                </c:pt>
                <c:pt idx="48">
                  <c:v>43879</c:v>
                </c:pt>
                <c:pt idx="49">
                  <c:v>43880</c:v>
                </c:pt>
                <c:pt idx="50">
                  <c:v>43881</c:v>
                </c:pt>
                <c:pt idx="51">
                  <c:v>43882</c:v>
                </c:pt>
                <c:pt idx="52">
                  <c:v>43883</c:v>
                </c:pt>
                <c:pt idx="53">
                  <c:v>43884</c:v>
                </c:pt>
                <c:pt idx="54">
                  <c:v>43885</c:v>
                </c:pt>
                <c:pt idx="55">
                  <c:v>43886</c:v>
                </c:pt>
                <c:pt idx="56">
                  <c:v>43887</c:v>
                </c:pt>
                <c:pt idx="57">
                  <c:v>43888</c:v>
                </c:pt>
                <c:pt idx="58">
                  <c:v>43889</c:v>
                </c:pt>
                <c:pt idx="59">
                  <c:v>43890</c:v>
                </c:pt>
                <c:pt idx="60">
                  <c:v>43891</c:v>
                </c:pt>
                <c:pt idx="61">
                  <c:v>43892</c:v>
                </c:pt>
                <c:pt idx="62">
                  <c:v>43893</c:v>
                </c:pt>
                <c:pt idx="63">
                  <c:v>43894</c:v>
                </c:pt>
                <c:pt idx="64">
                  <c:v>43895</c:v>
                </c:pt>
                <c:pt idx="65">
                  <c:v>43896</c:v>
                </c:pt>
                <c:pt idx="66">
                  <c:v>43897</c:v>
                </c:pt>
                <c:pt idx="67">
                  <c:v>43898</c:v>
                </c:pt>
                <c:pt idx="68">
                  <c:v>43899</c:v>
                </c:pt>
                <c:pt idx="69">
                  <c:v>43900</c:v>
                </c:pt>
                <c:pt idx="70">
                  <c:v>43901</c:v>
                </c:pt>
                <c:pt idx="71">
                  <c:v>43902</c:v>
                </c:pt>
                <c:pt idx="72">
                  <c:v>43903</c:v>
                </c:pt>
                <c:pt idx="73">
                  <c:v>43904</c:v>
                </c:pt>
                <c:pt idx="74">
                  <c:v>43905</c:v>
                </c:pt>
                <c:pt idx="75">
                  <c:v>43906</c:v>
                </c:pt>
                <c:pt idx="76">
                  <c:v>43907</c:v>
                </c:pt>
                <c:pt idx="77">
                  <c:v>43908</c:v>
                </c:pt>
                <c:pt idx="78">
                  <c:v>43909</c:v>
                </c:pt>
                <c:pt idx="79">
                  <c:v>43910</c:v>
                </c:pt>
                <c:pt idx="80">
                  <c:v>43911</c:v>
                </c:pt>
                <c:pt idx="81">
                  <c:v>43912</c:v>
                </c:pt>
                <c:pt idx="82">
                  <c:v>43913</c:v>
                </c:pt>
                <c:pt idx="83">
                  <c:v>43914</c:v>
                </c:pt>
                <c:pt idx="84">
                  <c:v>43915</c:v>
                </c:pt>
                <c:pt idx="85">
                  <c:v>43916</c:v>
                </c:pt>
                <c:pt idx="86">
                  <c:v>43917</c:v>
                </c:pt>
                <c:pt idx="87">
                  <c:v>43918</c:v>
                </c:pt>
                <c:pt idx="88">
                  <c:v>43919</c:v>
                </c:pt>
                <c:pt idx="89">
                  <c:v>43920</c:v>
                </c:pt>
                <c:pt idx="90">
                  <c:v>43921</c:v>
                </c:pt>
                <c:pt idx="91">
                  <c:v>43922</c:v>
                </c:pt>
                <c:pt idx="92">
                  <c:v>43923</c:v>
                </c:pt>
                <c:pt idx="93">
                  <c:v>43924</c:v>
                </c:pt>
                <c:pt idx="94">
                  <c:v>43925</c:v>
                </c:pt>
                <c:pt idx="95">
                  <c:v>43926</c:v>
                </c:pt>
                <c:pt idx="96">
                  <c:v>43927</c:v>
                </c:pt>
                <c:pt idx="97">
                  <c:v>43928</c:v>
                </c:pt>
                <c:pt idx="98">
                  <c:v>43929</c:v>
                </c:pt>
                <c:pt idx="99">
                  <c:v>43930</c:v>
                </c:pt>
                <c:pt idx="100">
                  <c:v>43931</c:v>
                </c:pt>
                <c:pt idx="101">
                  <c:v>43932</c:v>
                </c:pt>
                <c:pt idx="102">
                  <c:v>43933</c:v>
                </c:pt>
                <c:pt idx="103">
                  <c:v>43934</c:v>
                </c:pt>
                <c:pt idx="104">
                  <c:v>43935</c:v>
                </c:pt>
                <c:pt idx="105">
                  <c:v>43936</c:v>
                </c:pt>
                <c:pt idx="106">
                  <c:v>43937</c:v>
                </c:pt>
                <c:pt idx="107">
                  <c:v>43938</c:v>
                </c:pt>
                <c:pt idx="108">
                  <c:v>43939</c:v>
                </c:pt>
                <c:pt idx="109">
                  <c:v>43940</c:v>
                </c:pt>
                <c:pt idx="110">
                  <c:v>43941</c:v>
                </c:pt>
                <c:pt idx="111">
                  <c:v>43942</c:v>
                </c:pt>
                <c:pt idx="112">
                  <c:v>43943</c:v>
                </c:pt>
                <c:pt idx="113">
                  <c:v>43944</c:v>
                </c:pt>
                <c:pt idx="114">
                  <c:v>43945</c:v>
                </c:pt>
                <c:pt idx="115">
                  <c:v>43946</c:v>
                </c:pt>
                <c:pt idx="116">
                  <c:v>43947</c:v>
                </c:pt>
                <c:pt idx="117">
                  <c:v>43948</c:v>
                </c:pt>
                <c:pt idx="118">
                  <c:v>43949</c:v>
                </c:pt>
                <c:pt idx="119">
                  <c:v>43950</c:v>
                </c:pt>
                <c:pt idx="120">
                  <c:v>43951</c:v>
                </c:pt>
                <c:pt idx="121">
                  <c:v>43952</c:v>
                </c:pt>
                <c:pt idx="122">
                  <c:v>43953</c:v>
                </c:pt>
                <c:pt idx="123">
                  <c:v>43954</c:v>
                </c:pt>
                <c:pt idx="124">
                  <c:v>43955</c:v>
                </c:pt>
                <c:pt idx="125">
                  <c:v>43956</c:v>
                </c:pt>
                <c:pt idx="126">
                  <c:v>43957</c:v>
                </c:pt>
                <c:pt idx="127">
                  <c:v>43958</c:v>
                </c:pt>
                <c:pt idx="128">
                  <c:v>43959</c:v>
                </c:pt>
                <c:pt idx="129">
                  <c:v>43960</c:v>
                </c:pt>
                <c:pt idx="130">
                  <c:v>43961</c:v>
                </c:pt>
                <c:pt idx="131">
                  <c:v>43962</c:v>
                </c:pt>
                <c:pt idx="132">
                  <c:v>43963</c:v>
                </c:pt>
                <c:pt idx="133">
                  <c:v>43964</c:v>
                </c:pt>
                <c:pt idx="134">
                  <c:v>43965</c:v>
                </c:pt>
                <c:pt idx="135">
                  <c:v>43966</c:v>
                </c:pt>
                <c:pt idx="136">
                  <c:v>43967</c:v>
                </c:pt>
                <c:pt idx="137">
                  <c:v>43968</c:v>
                </c:pt>
                <c:pt idx="138">
                  <c:v>43969</c:v>
                </c:pt>
                <c:pt idx="139">
                  <c:v>43970</c:v>
                </c:pt>
                <c:pt idx="140">
                  <c:v>43971</c:v>
                </c:pt>
                <c:pt idx="141">
                  <c:v>43972</c:v>
                </c:pt>
                <c:pt idx="142">
                  <c:v>43973</c:v>
                </c:pt>
                <c:pt idx="143">
                  <c:v>43974</c:v>
                </c:pt>
                <c:pt idx="144">
                  <c:v>43975</c:v>
                </c:pt>
                <c:pt idx="145">
                  <c:v>43976</c:v>
                </c:pt>
                <c:pt idx="146">
                  <c:v>43977</c:v>
                </c:pt>
                <c:pt idx="147">
                  <c:v>43978</c:v>
                </c:pt>
                <c:pt idx="148">
                  <c:v>43979</c:v>
                </c:pt>
                <c:pt idx="149">
                  <c:v>43980</c:v>
                </c:pt>
                <c:pt idx="150">
                  <c:v>43981</c:v>
                </c:pt>
                <c:pt idx="151">
                  <c:v>43982</c:v>
                </c:pt>
                <c:pt idx="152">
                  <c:v>43983</c:v>
                </c:pt>
                <c:pt idx="153">
                  <c:v>43984</c:v>
                </c:pt>
                <c:pt idx="154">
                  <c:v>43985</c:v>
                </c:pt>
                <c:pt idx="155">
                  <c:v>43986</c:v>
                </c:pt>
                <c:pt idx="156">
                  <c:v>43987</c:v>
                </c:pt>
                <c:pt idx="157">
                  <c:v>43988</c:v>
                </c:pt>
                <c:pt idx="158">
                  <c:v>43989</c:v>
                </c:pt>
                <c:pt idx="159">
                  <c:v>43990</c:v>
                </c:pt>
                <c:pt idx="160">
                  <c:v>43991</c:v>
                </c:pt>
                <c:pt idx="161">
                  <c:v>43992</c:v>
                </c:pt>
                <c:pt idx="162">
                  <c:v>43993</c:v>
                </c:pt>
                <c:pt idx="163">
                  <c:v>43994</c:v>
                </c:pt>
                <c:pt idx="164">
                  <c:v>43995</c:v>
                </c:pt>
                <c:pt idx="165">
                  <c:v>43996</c:v>
                </c:pt>
                <c:pt idx="166">
                  <c:v>43997</c:v>
                </c:pt>
                <c:pt idx="167">
                  <c:v>43998</c:v>
                </c:pt>
                <c:pt idx="168">
                  <c:v>43999</c:v>
                </c:pt>
                <c:pt idx="169">
                  <c:v>44000</c:v>
                </c:pt>
                <c:pt idx="170">
                  <c:v>44001</c:v>
                </c:pt>
                <c:pt idx="171">
                  <c:v>44002</c:v>
                </c:pt>
                <c:pt idx="172">
                  <c:v>44003</c:v>
                </c:pt>
                <c:pt idx="173">
                  <c:v>44004</c:v>
                </c:pt>
                <c:pt idx="174">
                  <c:v>44005</c:v>
                </c:pt>
                <c:pt idx="175">
                  <c:v>44006</c:v>
                </c:pt>
                <c:pt idx="176">
                  <c:v>44007</c:v>
                </c:pt>
                <c:pt idx="177">
                  <c:v>44008</c:v>
                </c:pt>
                <c:pt idx="178">
                  <c:v>44009</c:v>
                </c:pt>
                <c:pt idx="179">
                  <c:v>44010</c:v>
                </c:pt>
                <c:pt idx="180">
                  <c:v>44011</c:v>
                </c:pt>
                <c:pt idx="181">
                  <c:v>44012</c:v>
                </c:pt>
                <c:pt idx="182">
                  <c:v>44013</c:v>
                </c:pt>
                <c:pt idx="183">
                  <c:v>44014</c:v>
                </c:pt>
                <c:pt idx="184">
                  <c:v>44015</c:v>
                </c:pt>
                <c:pt idx="185">
                  <c:v>44016</c:v>
                </c:pt>
                <c:pt idx="186">
                  <c:v>44017</c:v>
                </c:pt>
                <c:pt idx="187">
                  <c:v>44018</c:v>
                </c:pt>
                <c:pt idx="188">
                  <c:v>44019</c:v>
                </c:pt>
                <c:pt idx="189">
                  <c:v>44020</c:v>
                </c:pt>
                <c:pt idx="190">
                  <c:v>44021</c:v>
                </c:pt>
                <c:pt idx="191">
                  <c:v>44022</c:v>
                </c:pt>
                <c:pt idx="192">
                  <c:v>44023</c:v>
                </c:pt>
                <c:pt idx="193">
                  <c:v>44024</c:v>
                </c:pt>
                <c:pt idx="194">
                  <c:v>44025</c:v>
                </c:pt>
                <c:pt idx="195">
                  <c:v>44026</c:v>
                </c:pt>
                <c:pt idx="196">
                  <c:v>44027</c:v>
                </c:pt>
                <c:pt idx="197">
                  <c:v>44028</c:v>
                </c:pt>
                <c:pt idx="198">
                  <c:v>44029</c:v>
                </c:pt>
                <c:pt idx="199">
                  <c:v>44030</c:v>
                </c:pt>
                <c:pt idx="200">
                  <c:v>44031</c:v>
                </c:pt>
                <c:pt idx="201">
                  <c:v>44032</c:v>
                </c:pt>
                <c:pt idx="202">
                  <c:v>44033</c:v>
                </c:pt>
                <c:pt idx="203">
                  <c:v>44034</c:v>
                </c:pt>
                <c:pt idx="204">
                  <c:v>44035</c:v>
                </c:pt>
                <c:pt idx="205">
                  <c:v>44036</c:v>
                </c:pt>
                <c:pt idx="206">
                  <c:v>44037</c:v>
                </c:pt>
                <c:pt idx="207">
                  <c:v>44038</c:v>
                </c:pt>
                <c:pt idx="208">
                  <c:v>44039</c:v>
                </c:pt>
                <c:pt idx="209">
                  <c:v>44040</c:v>
                </c:pt>
                <c:pt idx="210">
                  <c:v>44041</c:v>
                </c:pt>
                <c:pt idx="211">
                  <c:v>44042</c:v>
                </c:pt>
                <c:pt idx="212">
                  <c:v>44043</c:v>
                </c:pt>
                <c:pt idx="213">
                  <c:v>44044</c:v>
                </c:pt>
                <c:pt idx="214">
                  <c:v>44045</c:v>
                </c:pt>
                <c:pt idx="215">
                  <c:v>44046</c:v>
                </c:pt>
                <c:pt idx="216">
                  <c:v>44047</c:v>
                </c:pt>
                <c:pt idx="217">
                  <c:v>44048</c:v>
                </c:pt>
                <c:pt idx="218">
                  <c:v>44049</c:v>
                </c:pt>
                <c:pt idx="219">
                  <c:v>44050</c:v>
                </c:pt>
                <c:pt idx="220">
                  <c:v>44051</c:v>
                </c:pt>
                <c:pt idx="221">
                  <c:v>44052</c:v>
                </c:pt>
                <c:pt idx="222">
                  <c:v>44053</c:v>
                </c:pt>
                <c:pt idx="223">
                  <c:v>44054</c:v>
                </c:pt>
                <c:pt idx="224">
                  <c:v>44055</c:v>
                </c:pt>
                <c:pt idx="225">
                  <c:v>44056</c:v>
                </c:pt>
                <c:pt idx="226">
                  <c:v>44057</c:v>
                </c:pt>
                <c:pt idx="227">
                  <c:v>44058</c:v>
                </c:pt>
                <c:pt idx="228">
                  <c:v>44059</c:v>
                </c:pt>
                <c:pt idx="229">
                  <c:v>44060</c:v>
                </c:pt>
                <c:pt idx="230">
                  <c:v>44061</c:v>
                </c:pt>
                <c:pt idx="231">
                  <c:v>44062</c:v>
                </c:pt>
                <c:pt idx="232">
                  <c:v>44063</c:v>
                </c:pt>
                <c:pt idx="233">
                  <c:v>44064</c:v>
                </c:pt>
                <c:pt idx="234">
                  <c:v>44065</c:v>
                </c:pt>
                <c:pt idx="235">
                  <c:v>44066</c:v>
                </c:pt>
                <c:pt idx="236">
                  <c:v>44067</c:v>
                </c:pt>
                <c:pt idx="237">
                  <c:v>44068</c:v>
                </c:pt>
                <c:pt idx="238">
                  <c:v>44069</c:v>
                </c:pt>
                <c:pt idx="239">
                  <c:v>44070</c:v>
                </c:pt>
                <c:pt idx="240">
                  <c:v>44071</c:v>
                </c:pt>
                <c:pt idx="241">
                  <c:v>44072</c:v>
                </c:pt>
                <c:pt idx="242">
                  <c:v>44073</c:v>
                </c:pt>
                <c:pt idx="243">
                  <c:v>44074</c:v>
                </c:pt>
                <c:pt idx="244">
                  <c:v>44075</c:v>
                </c:pt>
                <c:pt idx="245">
                  <c:v>44076</c:v>
                </c:pt>
                <c:pt idx="246">
                  <c:v>44077</c:v>
                </c:pt>
                <c:pt idx="247">
                  <c:v>44078</c:v>
                </c:pt>
                <c:pt idx="248">
                  <c:v>44079</c:v>
                </c:pt>
                <c:pt idx="249">
                  <c:v>44080</c:v>
                </c:pt>
                <c:pt idx="250">
                  <c:v>44081</c:v>
                </c:pt>
                <c:pt idx="251">
                  <c:v>44082</c:v>
                </c:pt>
                <c:pt idx="252">
                  <c:v>44083</c:v>
                </c:pt>
                <c:pt idx="253">
                  <c:v>44084</c:v>
                </c:pt>
                <c:pt idx="254">
                  <c:v>44085</c:v>
                </c:pt>
                <c:pt idx="255">
                  <c:v>44086</c:v>
                </c:pt>
                <c:pt idx="256">
                  <c:v>44087</c:v>
                </c:pt>
                <c:pt idx="257">
                  <c:v>44088</c:v>
                </c:pt>
                <c:pt idx="258">
                  <c:v>44089</c:v>
                </c:pt>
                <c:pt idx="259">
                  <c:v>44090</c:v>
                </c:pt>
                <c:pt idx="260">
                  <c:v>44091</c:v>
                </c:pt>
                <c:pt idx="261">
                  <c:v>44092</c:v>
                </c:pt>
                <c:pt idx="262">
                  <c:v>44093</c:v>
                </c:pt>
                <c:pt idx="263">
                  <c:v>44094</c:v>
                </c:pt>
                <c:pt idx="264">
                  <c:v>44095</c:v>
                </c:pt>
                <c:pt idx="265">
                  <c:v>44096</c:v>
                </c:pt>
                <c:pt idx="266">
                  <c:v>44097</c:v>
                </c:pt>
                <c:pt idx="267">
                  <c:v>44098</c:v>
                </c:pt>
                <c:pt idx="268">
                  <c:v>44099</c:v>
                </c:pt>
                <c:pt idx="269">
                  <c:v>44100</c:v>
                </c:pt>
                <c:pt idx="270">
                  <c:v>44101</c:v>
                </c:pt>
                <c:pt idx="271">
                  <c:v>44102</c:v>
                </c:pt>
                <c:pt idx="272">
                  <c:v>44103</c:v>
                </c:pt>
                <c:pt idx="273">
                  <c:v>44104</c:v>
                </c:pt>
                <c:pt idx="274">
                  <c:v>44105</c:v>
                </c:pt>
                <c:pt idx="275">
                  <c:v>44106</c:v>
                </c:pt>
                <c:pt idx="276">
                  <c:v>44107</c:v>
                </c:pt>
                <c:pt idx="277">
                  <c:v>44108</c:v>
                </c:pt>
                <c:pt idx="278">
                  <c:v>44109</c:v>
                </c:pt>
                <c:pt idx="279">
                  <c:v>44110</c:v>
                </c:pt>
                <c:pt idx="280">
                  <c:v>44111</c:v>
                </c:pt>
                <c:pt idx="281">
                  <c:v>44112</c:v>
                </c:pt>
                <c:pt idx="282">
                  <c:v>44113</c:v>
                </c:pt>
                <c:pt idx="283">
                  <c:v>44114</c:v>
                </c:pt>
                <c:pt idx="284">
                  <c:v>44115</c:v>
                </c:pt>
                <c:pt idx="285">
                  <c:v>44116</c:v>
                </c:pt>
                <c:pt idx="286">
                  <c:v>44117</c:v>
                </c:pt>
                <c:pt idx="287">
                  <c:v>44118</c:v>
                </c:pt>
                <c:pt idx="288">
                  <c:v>44119</c:v>
                </c:pt>
                <c:pt idx="289">
                  <c:v>44120</c:v>
                </c:pt>
                <c:pt idx="290">
                  <c:v>44121</c:v>
                </c:pt>
                <c:pt idx="291">
                  <c:v>44122</c:v>
                </c:pt>
                <c:pt idx="292">
                  <c:v>44123</c:v>
                </c:pt>
                <c:pt idx="293">
                  <c:v>44124</c:v>
                </c:pt>
                <c:pt idx="294">
                  <c:v>44125</c:v>
                </c:pt>
                <c:pt idx="295">
                  <c:v>44126</c:v>
                </c:pt>
                <c:pt idx="296">
                  <c:v>44127</c:v>
                </c:pt>
                <c:pt idx="297">
                  <c:v>44128</c:v>
                </c:pt>
                <c:pt idx="298">
                  <c:v>44129</c:v>
                </c:pt>
                <c:pt idx="299">
                  <c:v>44130</c:v>
                </c:pt>
                <c:pt idx="300">
                  <c:v>44131</c:v>
                </c:pt>
                <c:pt idx="301">
                  <c:v>44132</c:v>
                </c:pt>
                <c:pt idx="302">
                  <c:v>44133</c:v>
                </c:pt>
                <c:pt idx="303">
                  <c:v>44134</c:v>
                </c:pt>
                <c:pt idx="304">
                  <c:v>44135</c:v>
                </c:pt>
                <c:pt idx="305">
                  <c:v>44136</c:v>
                </c:pt>
                <c:pt idx="306">
                  <c:v>44137</c:v>
                </c:pt>
                <c:pt idx="307">
                  <c:v>44138</c:v>
                </c:pt>
                <c:pt idx="308">
                  <c:v>44139</c:v>
                </c:pt>
                <c:pt idx="309">
                  <c:v>44140</c:v>
                </c:pt>
                <c:pt idx="310">
                  <c:v>44141</c:v>
                </c:pt>
                <c:pt idx="311">
                  <c:v>44142</c:v>
                </c:pt>
                <c:pt idx="312">
                  <c:v>44143</c:v>
                </c:pt>
                <c:pt idx="313">
                  <c:v>44144</c:v>
                </c:pt>
                <c:pt idx="314">
                  <c:v>44145</c:v>
                </c:pt>
                <c:pt idx="315">
                  <c:v>44146</c:v>
                </c:pt>
                <c:pt idx="316">
                  <c:v>44147</c:v>
                </c:pt>
                <c:pt idx="317">
                  <c:v>44148</c:v>
                </c:pt>
                <c:pt idx="318">
                  <c:v>44149</c:v>
                </c:pt>
                <c:pt idx="319">
                  <c:v>44150</c:v>
                </c:pt>
                <c:pt idx="320">
                  <c:v>44151</c:v>
                </c:pt>
                <c:pt idx="321">
                  <c:v>44152</c:v>
                </c:pt>
                <c:pt idx="322">
                  <c:v>44153</c:v>
                </c:pt>
                <c:pt idx="323">
                  <c:v>44154</c:v>
                </c:pt>
                <c:pt idx="324">
                  <c:v>44155</c:v>
                </c:pt>
                <c:pt idx="325">
                  <c:v>44156</c:v>
                </c:pt>
                <c:pt idx="326">
                  <c:v>44157</c:v>
                </c:pt>
                <c:pt idx="327">
                  <c:v>44158</c:v>
                </c:pt>
                <c:pt idx="328">
                  <c:v>44159</c:v>
                </c:pt>
                <c:pt idx="329">
                  <c:v>44160</c:v>
                </c:pt>
                <c:pt idx="330">
                  <c:v>44161</c:v>
                </c:pt>
                <c:pt idx="331">
                  <c:v>44162</c:v>
                </c:pt>
                <c:pt idx="332">
                  <c:v>44163</c:v>
                </c:pt>
                <c:pt idx="333">
                  <c:v>44164</c:v>
                </c:pt>
                <c:pt idx="334">
                  <c:v>44165</c:v>
                </c:pt>
                <c:pt idx="335">
                  <c:v>44166</c:v>
                </c:pt>
                <c:pt idx="336">
                  <c:v>44167</c:v>
                </c:pt>
                <c:pt idx="337">
                  <c:v>44168</c:v>
                </c:pt>
                <c:pt idx="338">
                  <c:v>44169</c:v>
                </c:pt>
                <c:pt idx="339">
                  <c:v>44170</c:v>
                </c:pt>
                <c:pt idx="340">
                  <c:v>44171</c:v>
                </c:pt>
                <c:pt idx="341">
                  <c:v>44172</c:v>
                </c:pt>
                <c:pt idx="342">
                  <c:v>44173</c:v>
                </c:pt>
                <c:pt idx="343">
                  <c:v>44174</c:v>
                </c:pt>
                <c:pt idx="344">
                  <c:v>44175</c:v>
                </c:pt>
                <c:pt idx="345">
                  <c:v>44176</c:v>
                </c:pt>
                <c:pt idx="346">
                  <c:v>44177</c:v>
                </c:pt>
                <c:pt idx="347">
                  <c:v>44178</c:v>
                </c:pt>
                <c:pt idx="348">
                  <c:v>44179</c:v>
                </c:pt>
                <c:pt idx="349">
                  <c:v>44180</c:v>
                </c:pt>
                <c:pt idx="350">
                  <c:v>44181</c:v>
                </c:pt>
                <c:pt idx="351">
                  <c:v>44182</c:v>
                </c:pt>
                <c:pt idx="352">
                  <c:v>44183</c:v>
                </c:pt>
                <c:pt idx="353">
                  <c:v>44184</c:v>
                </c:pt>
                <c:pt idx="354">
                  <c:v>44185</c:v>
                </c:pt>
                <c:pt idx="355">
                  <c:v>44186</c:v>
                </c:pt>
                <c:pt idx="356">
                  <c:v>44187</c:v>
                </c:pt>
                <c:pt idx="357">
                  <c:v>44188</c:v>
                </c:pt>
                <c:pt idx="358">
                  <c:v>44189</c:v>
                </c:pt>
                <c:pt idx="359">
                  <c:v>44190</c:v>
                </c:pt>
                <c:pt idx="360">
                  <c:v>44191</c:v>
                </c:pt>
                <c:pt idx="361">
                  <c:v>44192</c:v>
                </c:pt>
                <c:pt idx="362">
                  <c:v>44193</c:v>
                </c:pt>
                <c:pt idx="363">
                  <c:v>44194</c:v>
                </c:pt>
                <c:pt idx="364">
                  <c:v>44195</c:v>
                </c:pt>
                <c:pt idx="365">
                  <c:v>44196</c:v>
                </c:pt>
                <c:pt idx="366">
                  <c:v>44197</c:v>
                </c:pt>
                <c:pt idx="367">
                  <c:v>44198</c:v>
                </c:pt>
                <c:pt idx="368">
                  <c:v>44199</c:v>
                </c:pt>
                <c:pt idx="369">
                  <c:v>44200</c:v>
                </c:pt>
                <c:pt idx="370">
                  <c:v>44201</c:v>
                </c:pt>
                <c:pt idx="371">
                  <c:v>44202</c:v>
                </c:pt>
                <c:pt idx="372">
                  <c:v>44203</c:v>
                </c:pt>
                <c:pt idx="373">
                  <c:v>44204</c:v>
                </c:pt>
                <c:pt idx="374">
                  <c:v>44205</c:v>
                </c:pt>
                <c:pt idx="375">
                  <c:v>44206</c:v>
                </c:pt>
                <c:pt idx="376">
                  <c:v>44207</c:v>
                </c:pt>
                <c:pt idx="377">
                  <c:v>44208</c:v>
                </c:pt>
                <c:pt idx="378">
                  <c:v>44209</c:v>
                </c:pt>
                <c:pt idx="379">
                  <c:v>44210</c:v>
                </c:pt>
                <c:pt idx="380">
                  <c:v>44211</c:v>
                </c:pt>
                <c:pt idx="381">
                  <c:v>44212</c:v>
                </c:pt>
                <c:pt idx="382">
                  <c:v>44213</c:v>
                </c:pt>
                <c:pt idx="383">
                  <c:v>44214</c:v>
                </c:pt>
                <c:pt idx="384">
                  <c:v>44215</c:v>
                </c:pt>
                <c:pt idx="385">
                  <c:v>44216</c:v>
                </c:pt>
                <c:pt idx="386">
                  <c:v>44217</c:v>
                </c:pt>
                <c:pt idx="387">
                  <c:v>44218</c:v>
                </c:pt>
                <c:pt idx="388">
                  <c:v>44219</c:v>
                </c:pt>
                <c:pt idx="389">
                  <c:v>44220</c:v>
                </c:pt>
                <c:pt idx="390">
                  <c:v>44221</c:v>
                </c:pt>
                <c:pt idx="391">
                  <c:v>44222</c:v>
                </c:pt>
                <c:pt idx="392">
                  <c:v>44223</c:v>
                </c:pt>
                <c:pt idx="393">
                  <c:v>44224</c:v>
                </c:pt>
                <c:pt idx="394">
                  <c:v>44225</c:v>
                </c:pt>
                <c:pt idx="395">
                  <c:v>44226</c:v>
                </c:pt>
                <c:pt idx="396">
                  <c:v>44227</c:v>
                </c:pt>
                <c:pt idx="397">
                  <c:v>44228</c:v>
                </c:pt>
                <c:pt idx="398">
                  <c:v>44229</c:v>
                </c:pt>
                <c:pt idx="399">
                  <c:v>44230</c:v>
                </c:pt>
                <c:pt idx="400">
                  <c:v>44231</c:v>
                </c:pt>
                <c:pt idx="401">
                  <c:v>44232</c:v>
                </c:pt>
                <c:pt idx="402">
                  <c:v>44233</c:v>
                </c:pt>
                <c:pt idx="403">
                  <c:v>44234</c:v>
                </c:pt>
                <c:pt idx="404">
                  <c:v>44235</c:v>
                </c:pt>
                <c:pt idx="405">
                  <c:v>44236</c:v>
                </c:pt>
                <c:pt idx="406">
                  <c:v>44237</c:v>
                </c:pt>
                <c:pt idx="407">
                  <c:v>44238</c:v>
                </c:pt>
                <c:pt idx="408">
                  <c:v>44239</c:v>
                </c:pt>
                <c:pt idx="409">
                  <c:v>44240</c:v>
                </c:pt>
                <c:pt idx="410">
                  <c:v>44241</c:v>
                </c:pt>
                <c:pt idx="411">
                  <c:v>44242</c:v>
                </c:pt>
                <c:pt idx="412">
                  <c:v>44243</c:v>
                </c:pt>
                <c:pt idx="413">
                  <c:v>44244</c:v>
                </c:pt>
                <c:pt idx="414">
                  <c:v>44245</c:v>
                </c:pt>
                <c:pt idx="415">
                  <c:v>44246</c:v>
                </c:pt>
                <c:pt idx="416">
                  <c:v>44247</c:v>
                </c:pt>
                <c:pt idx="417">
                  <c:v>44248</c:v>
                </c:pt>
                <c:pt idx="418">
                  <c:v>44249</c:v>
                </c:pt>
                <c:pt idx="419">
                  <c:v>44250</c:v>
                </c:pt>
                <c:pt idx="420">
                  <c:v>44251</c:v>
                </c:pt>
                <c:pt idx="421">
                  <c:v>44252</c:v>
                </c:pt>
                <c:pt idx="422">
                  <c:v>44253</c:v>
                </c:pt>
                <c:pt idx="423">
                  <c:v>44254</c:v>
                </c:pt>
                <c:pt idx="424">
                  <c:v>44255</c:v>
                </c:pt>
                <c:pt idx="425">
                  <c:v>44256</c:v>
                </c:pt>
                <c:pt idx="426">
                  <c:v>44257</c:v>
                </c:pt>
                <c:pt idx="427">
                  <c:v>44258</c:v>
                </c:pt>
                <c:pt idx="428">
                  <c:v>44259</c:v>
                </c:pt>
                <c:pt idx="429">
                  <c:v>44260</c:v>
                </c:pt>
                <c:pt idx="430">
                  <c:v>44261</c:v>
                </c:pt>
                <c:pt idx="431">
                  <c:v>44262</c:v>
                </c:pt>
                <c:pt idx="432">
                  <c:v>44263</c:v>
                </c:pt>
                <c:pt idx="433">
                  <c:v>44264</c:v>
                </c:pt>
                <c:pt idx="434">
                  <c:v>44265</c:v>
                </c:pt>
                <c:pt idx="435">
                  <c:v>44266</c:v>
                </c:pt>
                <c:pt idx="436">
                  <c:v>44267</c:v>
                </c:pt>
                <c:pt idx="437">
                  <c:v>44268</c:v>
                </c:pt>
                <c:pt idx="438">
                  <c:v>44269</c:v>
                </c:pt>
                <c:pt idx="439">
                  <c:v>44270</c:v>
                </c:pt>
                <c:pt idx="440">
                  <c:v>44271</c:v>
                </c:pt>
                <c:pt idx="441">
                  <c:v>44272</c:v>
                </c:pt>
                <c:pt idx="442">
                  <c:v>44273</c:v>
                </c:pt>
                <c:pt idx="443">
                  <c:v>44274</c:v>
                </c:pt>
                <c:pt idx="444">
                  <c:v>44275</c:v>
                </c:pt>
                <c:pt idx="445">
                  <c:v>44276</c:v>
                </c:pt>
                <c:pt idx="446">
                  <c:v>44277</c:v>
                </c:pt>
                <c:pt idx="447">
                  <c:v>44278</c:v>
                </c:pt>
                <c:pt idx="448">
                  <c:v>44279</c:v>
                </c:pt>
                <c:pt idx="449">
                  <c:v>44280</c:v>
                </c:pt>
                <c:pt idx="450">
                  <c:v>44281</c:v>
                </c:pt>
                <c:pt idx="451">
                  <c:v>44282</c:v>
                </c:pt>
                <c:pt idx="452">
                  <c:v>44283</c:v>
                </c:pt>
                <c:pt idx="453">
                  <c:v>44284</c:v>
                </c:pt>
                <c:pt idx="454">
                  <c:v>44285</c:v>
                </c:pt>
                <c:pt idx="455">
                  <c:v>44286</c:v>
                </c:pt>
                <c:pt idx="456">
                  <c:v>44287</c:v>
                </c:pt>
                <c:pt idx="457">
                  <c:v>44288</c:v>
                </c:pt>
                <c:pt idx="458">
                  <c:v>44289</c:v>
                </c:pt>
                <c:pt idx="459">
                  <c:v>44290</c:v>
                </c:pt>
                <c:pt idx="460">
                  <c:v>44291</c:v>
                </c:pt>
                <c:pt idx="461">
                  <c:v>44292</c:v>
                </c:pt>
                <c:pt idx="462">
                  <c:v>44293</c:v>
                </c:pt>
                <c:pt idx="463">
                  <c:v>44294</c:v>
                </c:pt>
                <c:pt idx="464">
                  <c:v>44295</c:v>
                </c:pt>
                <c:pt idx="465">
                  <c:v>44296</c:v>
                </c:pt>
                <c:pt idx="466">
                  <c:v>44297</c:v>
                </c:pt>
                <c:pt idx="467">
                  <c:v>44298</c:v>
                </c:pt>
                <c:pt idx="468">
                  <c:v>44299</c:v>
                </c:pt>
                <c:pt idx="469">
                  <c:v>44300</c:v>
                </c:pt>
                <c:pt idx="470">
                  <c:v>44301</c:v>
                </c:pt>
                <c:pt idx="471">
                  <c:v>44302</c:v>
                </c:pt>
                <c:pt idx="472">
                  <c:v>44303</c:v>
                </c:pt>
                <c:pt idx="473">
                  <c:v>44304</c:v>
                </c:pt>
                <c:pt idx="474">
                  <c:v>44305</c:v>
                </c:pt>
                <c:pt idx="475">
                  <c:v>44306</c:v>
                </c:pt>
                <c:pt idx="476">
                  <c:v>44307</c:v>
                </c:pt>
                <c:pt idx="477">
                  <c:v>44308</c:v>
                </c:pt>
                <c:pt idx="478">
                  <c:v>44309</c:v>
                </c:pt>
                <c:pt idx="479">
                  <c:v>44310</c:v>
                </c:pt>
                <c:pt idx="480">
                  <c:v>44311</c:v>
                </c:pt>
                <c:pt idx="481">
                  <c:v>44312</c:v>
                </c:pt>
                <c:pt idx="482">
                  <c:v>44313</c:v>
                </c:pt>
                <c:pt idx="483">
                  <c:v>44314</c:v>
                </c:pt>
                <c:pt idx="484">
                  <c:v>44315</c:v>
                </c:pt>
                <c:pt idx="485">
                  <c:v>44316</c:v>
                </c:pt>
                <c:pt idx="486">
                  <c:v>44317</c:v>
                </c:pt>
                <c:pt idx="487">
                  <c:v>44318</c:v>
                </c:pt>
                <c:pt idx="488">
                  <c:v>44319</c:v>
                </c:pt>
                <c:pt idx="489">
                  <c:v>44320</c:v>
                </c:pt>
                <c:pt idx="490">
                  <c:v>44321</c:v>
                </c:pt>
                <c:pt idx="491">
                  <c:v>44322</c:v>
                </c:pt>
                <c:pt idx="492">
                  <c:v>44323</c:v>
                </c:pt>
                <c:pt idx="493">
                  <c:v>44324</c:v>
                </c:pt>
                <c:pt idx="494">
                  <c:v>44325</c:v>
                </c:pt>
                <c:pt idx="495">
                  <c:v>44326</c:v>
                </c:pt>
                <c:pt idx="496">
                  <c:v>44327</c:v>
                </c:pt>
                <c:pt idx="497">
                  <c:v>44328</c:v>
                </c:pt>
                <c:pt idx="498">
                  <c:v>44329</c:v>
                </c:pt>
                <c:pt idx="499">
                  <c:v>44330</c:v>
                </c:pt>
                <c:pt idx="500">
                  <c:v>44331</c:v>
                </c:pt>
                <c:pt idx="501">
                  <c:v>44332</c:v>
                </c:pt>
                <c:pt idx="502">
                  <c:v>44333</c:v>
                </c:pt>
                <c:pt idx="503">
                  <c:v>44334</c:v>
                </c:pt>
                <c:pt idx="504">
                  <c:v>44335</c:v>
                </c:pt>
                <c:pt idx="505">
                  <c:v>44336</c:v>
                </c:pt>
                <c:pt idx="506">
                  <c:v>44337</c:v>
                </c:pt>
                <c:pt idx="507">
                  <c:v>44338</c:v>
                </c:pt>
                <c:pt idx="508">
                  <c:v>44339</c:v>
                </c:pt>
                <c:pt idx="509">
                  <c:v>44340</c:v>
                </c:pt>
                <c:pt idx="510">
                  <c:v>44341</c:v>
                </c:pt>
                <c:pt idx="511">
                  <c:v>44342</c:v>
                </c:pt>
                <c:pt idx="512">
                  <c:v>44343</c:v>
                </c:pt>
                <c:pt idx="513">
                  <c:v>44344</c:v>
                </c:pt>
                <c:pt idx="514">
                  <c:v>44345</c:v>
                </c:pt>
                <c:pt idx="515">
                  <c:v>44346</c:v>
                </c:pt>
                <c:pt idx="516">
                  <c:v>44347</c:v>
                </c:pt>
                <c:pt idx="517">
                  <c:v>44348</c:v>
                </c:pt>
                <c:pt idx="518">
                  <c:v>44349</c:v>
                </c:pt>
                <c:pt idx="519">
                  <c:v>44350</c:v>
                </c:pt>
                <c:pt idx="520">
                  <c:v>44351</c:v>
                </c:pt>
                <c:pt idx="521">
                  <c:v>44352</c:v>
                </c:pt>
                <c:pt idx="522">
                  <c:v>44353</c:v>
                </c:pt>
                <c:pt idx="523">
                  <c:v>44354</c:v>
                </c:pt>
                <c:pt idx="524">
                  <c:v>44355</c:v>
                </c:pt>
                <c:pt idx="525">
                  <c:v>44356</c:v>
                </c:pt>
                <c:pt idx="526">
                  <c:v>44357</c:v>
                </c:pt>
                <c:pt idx="527">
                  <c:v>44358</c:v>
                </c:pt>
                <c:pt idx="528">
                  <c:v>44359</c:v>
                </c:pt>
                <c:pt idx="529">
                  <c:v>44360</c:v>
                </c:pt>
                <c:pt idx="530">
                  <c:v>44361</c:v>
                </c:pt>
                <c:pt idx="531">
                  <c:v>44362</c:v>
                </c:pt>
                <c:pt idx="532">
                  <c:v>44363</c:v>
                </c:pt>
                <c:pt idx="533">
                  <c:v>44364</c:v>
                </c:pt>
                <c:pt idx="534">
                  <c:v>44365</c:v>
                </c:pt>
                <c:pt idx="535">
                  <c:v>44366</c:v>
                </c:pt>
                <c:pt idx="536">
                  <c:v>44367</c:v>
                </c:pt>
                <c:pt idx="537">
                  <c:v>44368</c:v>
                </c:pt>
                <c:pt idx="538">
                  <c:v>44369</c:v>
                </c:pt>
                <c:pt idx="539">
                  <c:v>44370</c:v>
                </c:pt>
                <c:pt idx="540">
                  <c:v>44371</c:v>
                </c:pt>
                <c:pt idx="541">
                  <c:v>44372</c:v>
                </c:pt>
                <c:pt idx="542">
                  <c:v>44373</c:v>
                </c:pt>
                <c:pt idx="543">
                  <c:v>44374</c:v>
                </c:pt>
                <c:pt idx="544">
                  <c:v>44375</c:v>
                </c:pt>
                <c:pt idx="545">
                  <c:v>44376</c:v>
                </c:pt>
              </c:numCache>
            </c:numRef>
          </c:cat>
          <c:val>
            <c:numRef>
              <c:f>Sheet3!$DF$3:$DF$548</c:f>
              <c:numCache>
                <c:formatCode>General</c:formatCode>
                <c:ptCount val="546"/>
                <c:pt idx="460">
                  <c:v>200</c:v>
                </c:pt>
                <c:pt idx="461">
                  <c:v>200</c:v>
                </c:pt>
                <c:pt idx="462">
                  <c:v>200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6C-9CC8-4140-B968-02DA341257F4}"/>
            </c:ext>
          </c:extLst>
        </c:ser>
        <c:ser>
          <c:idx val="109"/>
          <c:order val="109"/>
          <c:tx>
            <c:strRef>
              <c:f>Sheet3!$DG$2</c:f>
              <c:strCache>
                <c:ptCount val="1"/>
                <c:pt idx="0">
                  <c:v>双星同欢庆-搂雷最虾趴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Sheet3!$A$3:$A$548</c:f>
              <c:numCache>
                <c:formatCode>m/d/yyyy</c:formatCode>
                <c:ptCount val="546"/>
                <c:pt idx="0">
                  <c:v>43831</c:v>
                </c:pt>
                <c:pt idx="1">
                  <c:v>43832</c:v>
                </c:pt>
                <c:pt idx="2">
                  <c:v>43833</c:v>
                </c:pt>
                <c:pt idx="3">
                  <c:v>43834</c:v>
                </c:pt>
                <c:pt idx="4">
                  <c:v>43835</c:v>
                </c:pt>
                <c:pt idx="5">
                  <c:v>43836</c:v>
                </c:pt>
                <c:pt idx="6">
                  <c:v>43837</c:v>
                </c:pt>
                <c:pt idx="7">
                  <c:v>43838</c:v>
                </c:pt>
                <c:pt idx="8">
                  <c:v>43839</c:v>
                </c:pt>
                <c:pt idx="9">
                  <c:v>43840</c:v>
                </c:pt>
                <c:pt idx="10">
                  <c:v>43841</c:v>
                </c:pt>
                <c:pt idx="11">
                  <c:v>43842</c:v>
                </c:pt>
                <c:pt idx="12">
                  <c:v>43843</c:v>
                </c:pt>
                <c:pt idx="13">
                  <c:v>43844</c:v>
                </c:pt>
                <c:pt idx="14">
                  <c:v>43845</c:v>
                </c:pt>
                <c:pt idx="15">
                  <c:v>43846</c:v>
                </c:pt>
                <c:pt idx="16">
                  <c:v>43847</c:v>
                </c:pt>
                <c:pt idx="17">
                  <c:v>43848</c:v>
                </c:pt>
                <c:pt idx="18">
                  <c:v>43849</c:v>
                </c:pt>
                <c:pt idx="19">
                  <c:v>43850</c:v>
                </c:pt>
                <c:pt idx="20">
                  <c:v>43851</c:v>
                </c:pt>
                <c:pt idx="21">
                  <c:v>43852</c:v>
                </c:pt>
                <c:pt idx="22">
                  <c:v>43853</c:v>
                </c:pt>
                <c:pt idx="23">
                  <c:v>43854</c:v>
                </c:pt>
                <c:pt idx="24">
                  <c:v>43855</c:v>
                </c:pt>
                <c:pt idx="25">
                  <c:v>43856</c:v>
                </c:pt>
                <c:pt idx="26">
                  <c:v>43857</c:v>
                </c:pt>
                <c:pt idx="27">
                  <c:v>43858</c:v>
                </c:pt>
                <c:pt idx="28">
                  <c:v>43859</c:v>
                </c:pt>
                <c:pt idx="29">
                  <c:v>43860</c:v>
                </c:pt>
                <c:pt idx="30">
                  <c:v>43861</c:v>
                </c:pt>
                <c:pt idx="31">
                  <c:v>43862</c:v>
                </c:pt>
                <c:pt idx="32">
                  <c:v>43863</c:v>
                </c:pt>
                <c:pt idx="33">
                  <c:v>43864</c:v>
                </c:pt>
                <c:pt idx="34">
                  <c:v>43865</c:v>
                </c:pt>
                <c:pt idx="35">
                  <c:v>43866</c:v>
                </c:pt>
                <c:pt idx="36">
                  <c:v>43867</c:v>
                </c:pt>
                <c:pt idx="37">
                  <c:v>43868</c:v>
                </c:pt>
                <c:pt idx="38">
                  <c:v>43869</c:v>
                </c:pt>
                <c:pt idx="39">
                  <c:v>43870</c:v>
                </c:pt>
                <c:pt idx="40">
                  <c:v>43871</c:v>
                </c:pt>
                <c:pt idx="41">
                  <c:v>43872</c:v>
                </c:pt>
                <c:pt idx="42">
                  <c:v>43873</c:v>
                </c:pt>
                <c:pt idx="43">
                  <c:v>43874</c:v>
                </c:pt>
                <c:pt idx="44">
                  <c:v>43875</c:v>
                </c:pt>
                <c:pt idx="45">
                  <c:v>43876</c:v>
                </c:pt>
                <c:pt idx="46">
                  <c:v>43877</c:v>
                </c:pt>
                <c:pt idx="47">
                  <c:v>43878</c:v>
                </c:pt>
                <c:pt idx="48">
                  <c:v>43879</c:v>
                </c:pt>
                <c:pt idx="49">
                  <c:v>43880</c:v>
                </c:pt>
                <c:pt idx="50">
                  <c:v>43881</c:v>
                </c:pt>
                <c:pt idx="51">
                  <c:v>43882</c:v>
                </c:pt>
                <c:pt idx="52">
                  <c:v>43883</c:v>
                </c:pt>
                <c:pt idx="53">
                  <c:v>43884</c:v>
                </c:pt>
                <c:pt idx="54">
                  <c:v>43885</c:v>
                </c:pt>
                <c:pt idx="55">
                  <c:v>43886</c:v>
                </c:pt>
                <c:pt idx="56">
                  <c:v>43887</c:v>
                </c:pt>
                <c:pt idx="57">
                  <c:v>43888</c:v>
                </c:pt>
                <c:pt idx="58">
                  <c:v>43889</c:v>
                </c:pt>
                <c:pt idx="59">
                  <c:v>43890</c:v>
                </c:pt>
                <c:pt idx="60">
                  <c:v>43891</c:v>
                </c:pt>
                <c:pt idx="61">
                  <c:v>43892</c:v>
                </c:pt>
                <c:pt idx="62">
                  <c:v>43893</c:v>
                </c:pt>
                <c:pt idx="63">
                  <c:v>43894</c:v>
                </c:pt>
                <c:pt idx="64">
                  <c:v>43895</c:v>
                </c:pt>
                <c:pt idx="65">
                  <c:v>43896</c:v>
                </c:pt>
                <c:pt idx="66">
                  <c:v>43897</c:v>
                </c:pt>
                <c:pt idx="67">
                  <c:v>43898</c:v>
                </c:pt>
                <c:pt idx="68">
                  <c:v>43899</c:v>
                </c:pt>
                <c:pt idx="69">
                  <c:v>43900</c:v>
                </c:pt>
                <c:pt idx="70">
                  <c:v>43901</c:v>
                </c:pt>
                <c:pt idx="71">
                  <c:v>43902</c:v>
                </c:pt>
                <c:pt idx="72">
                  <c:v>43903</c:v>
                </c:pt>
                <c:pt idx="73">
                  <c:v>43904</c:v>
                </c:pt>
                <c:pt idx="74">
                  <c:v>43905</c:v>
                </c:pt>
                <c:pt idx="75">
                  <c:v>43906</c:v>
                </c:pt>
                <c:pt idx="76">
                  <c:v>43907</c:v>
                </c:pt>
                <c:pt idx="77">
                  <c:v>43908</c:v>
                </c:pt>
                <c:pt idx="78">
                  <c:v>43909</c:v>
                </c:pt>
                <c:pt idx="79">
                  <c:v>43910</c:v>
                </c:pt>
                <c:pt idx="80">
                  <c:v>43911</c:v>
                </c:pt>
                <c:pt idx="81">
                  <c:v>43912</c:v>
                </c:pt>
                <c:pt idx="82">
                  <c:v>43913</c:v>
                </c:pt>
                <c:pt idx="83">
                  <c:v>43914</c:v>
                </c:pt>
                <c:pt idx="84">
                  <c:v>43915</c:v>
                </c:pt>
                <c:pt idx="85">
                  <c:v>43916</c:v>
                </c:pt>
                <c:pt idx="86">
                  <c:v>43917</c:v>
                </c:pt>
                <c:pt idx="87">
                  <c:v>43918</c:v>
                </c:pt>
                <c:pt idx="88">
                  <c:v>43919</c:v>
                </c:pt>
                <c:pt idx="89">
                  <c:v>43920</c:v>
                </c:pt>
                <c:pt idx="90">
                  <c:v>43921</c:v>
                </c:pt>
                <c:pt idx="91">
                  <c:v>43922</c:v>
                </c:pt>
                <c:pt idx="92">
                  <c:v>43923</c:v>
                </c:pt>
                <c:pt idx="93">
                  <c:v>43924</c:v>
                </c:pt>
                <c:pt idx="94">
                  <c:v>43925</c:v>
                </c:pt>
                <c:pt idx="95">
                  <c:v>43926</c:v>
                </c:pt>
                <c:pt idx="96">
                  <c:v>43927</c:v>
                </c:pt>
                <c:pt idx="97">
                  <c:v>43928</c:v>
                </c:pt>
                <c:pt idx="98">
                  <c:v>43929</c:v>
                </c:pt>
                <c:pt idx="99">
                  <c:v>43930</c:v>
                </c:pt>
                <c:pt idx="100">
                  <c:v>43931</c:v>
                </c:pt>
                <c:pt idx="101">
                  <c:v>43932</c:v>
                </c:pt>
                <c:pt idx="102">
                  <c:v>43933</c:v>
                </c:pt>
                <c:pt idx="103">
                  <c:v>43934</c:v>
                </c:pt>
                <c:pt idx="104">
                  <c:v>43935</c:v>
                </c:pt>
                <c:pt idx="105">
                  <c:v>43936</c:v>
                </c:pt>
                <c:pt idx="106">
                  <c:v>43937</c:v>
                </c:pt>
                <c:pt idx="107">
                  <c:v>43938</c:v>
                </c:pt>
                <c:pt idx="108">
                  <c:v>43939</c:v>
                </c:pt>
                <c:pt idx="109">
                  <c:v>43940</c:v>
                </c:pt>
                <c:pt idx="110">
                  <c:v>43941</c:v>
                </c:pt>
                <c:pt idx="111">
                  <c:v>43942</c:v>
                </c:pt>
                <c:pt idx="112">
                  <c:v>43943</c:v>
                </c:pt>
                <c:pt idx="113">
                  <c:v>43944</c:v>
                </c:pt>
                <c:pt idx="114">
                  <c:v>43945</c:v>
                </c:pt>
                <c:pt idx="115">
                  <c:v>43946</c:v>
                </c:pt>
                <c:pt idx="116">
                  <c:v>43947</c:v>
                </c:pt>
                <c:pt idx="117">
                  <c:v>43948</c:v>
                </c:pt>
                <c:pt idx="118">
                  <c:v>43949</c:v>
                </c:pt>
                <c:pt idx="119">
                  <c:v>43950</c:v>
                </c:pt>
                <c:pt idx="120">
                  <c:v>43951</c:v>
                </c:pt>
                <c:pt idx="121">
                  <c:v>43952</c:v>
                </c:pt>
                <c:pt idx="122">
                  <c:v>43953</c:v>
                </c:pt>
                <c:pt idx="123">
                  <c:v>43954</c:v>
                </c:pt>
                <c:pt idx="124">
                  <c:v>43955</c:v>
                </c:pt>
                <c:pt idx="125">
                  <c:v>43956</c:v>
                </c:pt>
                <c:pt idx="126">
                  <c:v>43957</c:v>
                </c:pt>
                <c:pt idx="127">
                  <c:v>43958</c:v>
                </c:pt>
                <c:pt idx="128">
                  <c:v>43959</c:v>
                </c:pt>
                <c:pt idx="129">
                  <c:v>43960</c:v>
                </c:pt>
                <c:pt idx="130">
                  <c:v>43961</c:v>
                </c:pt>
                <c:pt idx="131">
                  <c:v>43962</c:v>
                </c:pt>
                <c:pt idx="132">
                  <c:v>43963</c:v>
                </c:pt>
                <c:pt idx="133">
                  <c:v>43964</c:v>
                </c:pt>
                <c:pt idx="134">
                  <c:v>43965</c:v>
                </c:pt>
                <c:pt idx="135">
                  <c:v>43966</c:v>
                </c:pt>
                <c:pt idx="136">
                  <c:v>43967</c:v>
                </c:pt>
                <c:pt idx="137">
                  <c:v>43968</c:v>
                </c:pt>
                <c:pt idx="138">
                  <c:v>43969</c:v>
                </c:pt>
                <c:pt idx="139">
                  <c:v>43970</c:v>
                </c:pt>
                <c:pt idx="140">
                  <c:v>43971</c:v>
                </c:pt>
                <c:pt idx="141">
                  <c:v>43972</c:v>
                </c:pt>
                <c:pt idx="142">
                  <c:v>43973</c:v>
                </c:pt>
                <c:pt idx="143">
                  <c:v>43974</c:v>
                </c:pt>
                <c:pt idx="144">
                  <c:v>43975</c:v>
                </c:pt>
                <c:pt idx="145">
                  <c:v>43976</c:v>
                </c:pt>
                <c:pt idx="146">
                  <c:v>43977</c:v>
                </c:pt>
                <c:pt idx="147">
                  <c:v>43978</c:v>
                </c:pt>
                <c:pt idx="148">
                  <c:v>43979</c:v>
                </c:pt>
                <c:pt idx="149">
                  <c:v>43980</c:v>
                </c:pt>
                <c:pt idx="150">
                  <c:v>43981</c:v>
                </c:pt>
                <c:pt idx="151">
                  <c:v>43982</c:v>
                </c:pt>
                <c:pt idx="152">
                  <c:v>43983</c:v>
                </c:pt>
                <c:pt idx="153">
                  <c:v>43984</c:v>
                </c:pt>
                <c:pt idx="154">
                  <c:v>43985</c:v>
                </c:pt>
                <c:pt idx="155">
                  <c:v>43986</c:v>
                </c:pt>
                <c:pt idx="156">
                  <c:v>43987</c:v>
                </c:pt>
                <c:pt idx="157">
                  <c:v>43988</c:v>
                </c:pt>
                <c:pt idx="158">
                  <c:v>43989</c:v>
                </c:pt>
                <c:pt idx="159">
                  <c:v>43990</c:v>
                </c:pt>
                <c:pt idx="160">
                  <c:v>43991</c:v>
                </c:pt>
                <c:pt idx="161">
                  <c:v>43992</c:v>
                </c:pt>
                <c:pt idx="162">
                  <c:v>43993</c:v>
                </c:pt>
                <c:pt idx="163">
                  <c:v>43994</c:v>
                </c:pt>
                <c:pt idx="164">
                  <c:v>43995</c:v>
                </c:pt>
                <c:pt idx="165">
                  <c:v>43996</c:v>
                </c:pt>
                <c:pt idx="166">
                  <c:v>43997</c:v>
                </c:pt>
                <c:pt idx="167">
                  <c:v>43998</c:v>
                </c:pt>
                <c:pt idx="168">
                  <c:v>43999</c:v>
                </c:pt>
                <c:pt idx="169">
                  <c:v>44000</c:v>
                </c:pt>
                <c:pt idx="170">
                  <c:v>44001</c:v>
                </c:pt>
                <c:pt idx="171">
                  <c:v>44002</c:v>
                </c:pt>
                <c:pt idx="172">
                  <c:v>44003</c:v>
                </c:pt>
                <c:pt idx="173">
                  <c:v>44004</c:v>
                </c:pt>
                <c:pt idx="174">
                  <c:v>44005</c:v>
                </c:pt>
                <c:pt idx="175">
                  <c:v>44006</c:v>
                </c:pt>
                <c:pt idx="176">
                  <c:v>44007</c:v>
                </c:pt>
                <c:pt idx="177">
                  <c:v>44008</c:v>
                </c:pt>
                <c:pt idx="178">
                  <c:v>44009</c:v>
                </c:pt>
                <c:pt idx="179">
                  <c:v>44010</c:v>
                </c:pt>
                <c:pt idx="180">
                  <c:v>44011</c:v>
                </c:pt>
                <c:pt idx="181">
                  <c:v>44012</c:v>
                </c:pt>
                <c:pt idx="182">
                  <c:v>44013</c:v>
                </c:pt>
                <c:pt idx="183">
                  <c:v>44014</c:v>
                </c:pt>
                <c:pt idx="184">
                  <c:v>44015</c:v>
                </c:pt>
                <c:pt idx="185">
                  <c:v>44016</c:v>
                </c:pt>
                <c:pt idx="186">
                  <c:v>44017</c:v>
                </c:pt>
                <c:pt idx="187">
                  <c:v>44018</c:v>
                </c:pt>
                <c:pt idx="188">
                  <c:v>44019</c:v>
                </c:pt>
                <c:pt idx="189">
                  <c:v>44020</c:v>
                </c:pt>
                <c:pt idx="190">
                  <c:v>44021</c:v>
                </c:pt>
                <c:pt idx="191">
                  <c:v>44022</c:v>
                </c:pt>
                <c:pt idx="192">
                  <c:v>44023</c:v>
                </c:pt>
                <c:pt idx="193">
                  <c:v>44024</c:v>
                </c:pt>
                <c:pt idx="194">
                  <c:v>44025</c:v>
                </c:pt>
                <c:pt idx="195">
                  <c:v>44026</c:v>
                </c:pt>
                <c:pt idx="196">
                  <c:v>44027</c:v>
                </c:pt>
                <c:pt idx="197">
                  <c:v>44028</c:v>
                </c:pt>
                <c:pt idx="198">
                  <c:v>44029</c:v>
                </c:pt>
                <c:pt idx="199">
                  <c:v>44030</c:v>
                </c:pt>
                <c:pt idx="200">
                  <c:v>44031</c:v>
                </c:pt>
                <c:pt idx="201">
                  <c:v>44032</c:v>
                </c:pt>
                <c:pt idx="202">
                  <c:v>44033</c:v>
                </c:pt>
                <c:pt idx="203">
                  <c:v>44034</c:v>
                </c:pt>
                <c:pt idx="204">
                  <c:v>44035</c:v>
                </c:pt>
                <c:pt idx="205">
                  <c:v>44036</c:v>
                </c:pt>
                <c:pt idx="206">
                  <c:v>44037</c:v>
                </c:pt>
                <c:pt idx="207">
                  <c:v>44038</c:v>
                </c:pt>
                <c:pt idx="208">
                  <c:v>44039</c:v>
                </c:pt>
                <c:pt idx="209">
                  <c:v>44040</c:v>
                </c:pt>
                <c:pt idx="210">
                  <c:v>44041</c:v>
                </c:pt>
                <c:pt idx="211">
                  <c:v>44042</c:v>
                </c:pt>
                <c:pt idx="212">
                  <c:v>44043</c:v>
                </c:pt>
                <c:pt idx="213">
                  <c:v>44044</c:v>
                </c:pt>
                <c:pt idx="214">
                  <c:v>44045</c:v>
                </c:pt>
                <c:pt idx="215">
                  <c:v>44046</c:v>
                </c:pt>
                <c:pt idx="216">
                  <c:v>44047</c:v>
                </c:pt>
                <c:pt idx="217">
                  <c:v>44048</c:v>
                </c:pt>
                <c:pt idx="218">
                  <c:v>44049</c:v>
                </c:pt>
                <c:pt idx="219">
                  <c:v>44050</c:v>
                </c:pt>
                <c:pt idx="220">
                  <c:v>44051</c:v>
                </c:pt>
                <c:pt idx="221">
                  <c:v>44052</c:v>
                </c:pt>
                <c:pt idx="222">
                  <c:v>44053</c:v>
                </c:pt>
                <c:pt idx="223">
                  <c:v>44054</c:v>
                </c:pt>
                <c:pt idx="224">
                  <c:v>44055</c:v>
                </c:pt>
                <c:pt idx="225">
                  <c:v>44056</c:v>
                </c:pt>
                <c:pt idx="226">
                  <c:v>44057</c:v>
                </c:pt>
                <c:pt idx="227">
                  <c:v>44058</c:v>
                </c:pt>
                <c:pt idx="228">
                  <c:v>44059</c:v>
                </c:pt>
                <c:pt idx="229">
                  <c:v>44060</c:v>
                </c:pt>
                <c:pt idx="230">
                  <c:v>44061</c:v>
                </c:pt>
                <c:pt idx="231">
                  <c:v>44062</c:v>
                </c:pt>
                <c:pt idx="232">
                  <c:v>44063</c:v>
                </c:pt>
                <c:pt idx="233">
                  <c:v>44064</c:v>
                </c:pt>
                <c:pt idx="234">
                  <c:v>44065</c:v>
                </c:pt>
                <c:pt idx="235">
                  <c:v>44066</c:v>
                </c:pt>
                <c:pt idx="236">
                  <c:v>44067</c:v>
                </c:pt>
                <c:pt idx="237">
                  <c:v>44068</c:v>
                </c:pt>
                <c:pt idx="238">
                  <c:v>44069</c:v>
                </c:pt>
                <c:pt idx="239">
                  <c:v>44070</c:v>
                </c:pt>
                <c:pt idx="240">
                  <c:v>44071</c:v>
                </c:pt>
                <c:pt idx="241">
                  <c:v>44072</c:v>
                </c:pt>
                <c:pt idx="242">
                  <c:v>44073</c:v>
                </c:pt>
                <c:pt idx="243">
                  <c:v>44074</c:v>
                </c:pt>
                <c:pt idx="244">
                  <c:v>44075</c:v>
                </c:pt>
                <c:pt idx="245">
                  <c:v>44076</c:v>
                </c:pt>
                <c:pt idx="246">
                  <c:v>44077</c:v>
                </c:pt>
                <c:pt idx="247">
                  <c:v>44078</c:v>
                </c:pt>
                <c:pt idx="248">
                  <c:v>44079</c:v>
                </c:pt>
                <c:pt idx="249">
                  <c:v>44080</c:v>
                </c:pt>
                <c:pt idx="250">
                  <c:v>44081</c:v>
                </c:pt>
                <c:pt idx="251">
                  <c:v>44082</c:v>
                </c:pt>
                <c:pt idx="252">
                  <c:v>44083</c:v>
                </c:pt>
                <c:pt idx="253">
                  <c:v>44084</c:v>
                </c:pt>
                <c:pt idx="254">
                  <c:v>44085</c:v>
                </c:pt>
                <c:pt idx="255">
                  <c:v>44086</c:v>
                </c:pt>
                <c:pt idx="256">
                  <c:v>44087</c:v>
                </c:pt>
                <c:pt idx="257">
                  <c:v>44088</c:v>
                </c:pt>
                <c:pt idx="258">
                  <c:v>44089</c:v>
                </c:pt>
                <c:pt idx="259">
                  <c:v>44090</c:v>
                </c:pt>
                <c:pt idx="260">
                  <c:v>44091</c:v>
                </c:pt>
                <c:pt idx="261">
                  <c:v>44092</c:v>
                </c:pt>
                <c:pt idx="262">
                  <c:v>44093</c:v>
                </c:pt>
                <c:pt idx="263">
                  <c:v>44094</c:v>
                </c:pt>
                <c:pt idx="264">
                  <c:v>44095</c:v>
                </c:pt>
                <c:pt idx="265">
                  <c:v>44096</c:v>
                </c:pt>
                <c:pt idx="266">
                  <c:v>44097</c:v>
                </c:pt>
                <c:pt idx="267">
                  <c:v>44098</c:v>
                </c:pt>
                <c:pt idx="268">
                  <c:v>44099</c:v>
                </c:pt>
                <c:pt idx="269">
                  <c:v>44100</c:v>
                </c:pt>
                <c:pt idx="270">
                  <c:v>44101</c:v>
                </c:pt>
                <c:pt idx="271">
                  <c:v>44102</c:v>
                </c:pt>
                <c:pt idx="272">
                  <c:v>44103</c:v>
                </c:pt>
                <c:pt idx="273">
                  <c:v>44104</c:v>
                </c:pt>
                <c:pt idx="274">
                  <c:v>44105</c:v>
                </c:pt>
                <c:pt idx="275">
                  <c:v>44106</c:v>
                </c:pt>
                <c:pt idx="276">
                  <c:v>44107</c:v>
                </c:pt>
                <c:pt idx="277">
                  <c:v>44108</c:v>
                </c:pt>
                <c:pt idx="278">
                  <c:v>44109</c:v>
                </c:pt>
                <c:pt idx="279">
                  <c:v>44110</c:v>
                </c:pt>
                <c:pt idx="280">
                  <c:v>44111</c:v>
                </c:pt>
                <c:pt idx="281">
                  <c:v>44112</c:v>
                </c:pt>
                <c:pt idx="282">
                  <c:v>44113</c:v>
                </c:pt>
                <c:pt idx="283">
                  <c:v>44114</c:v>
                </c:pt>
                <c:pt idx="284">
                  <c:v>44115</c:v>
                </c:pt>
                <c:pt idx="285">
                  <c:v>44116</c:v>
                </c:pt>
                <c:pt idx="286">
                  <c:v>44117</c:v>
                </c:pt>
                <c:pt idx="287">
                  <c:v>44118</c:v>
                </c:pt>
                <c:pt idx="288">
                  <c:v>44119</c:v>
                </c:pt>
                <c:pt idx="289">
                  <c:v>44120</c:v>
                </c:pt>
                <c:pt idx="290">
                  <c:v>44121</c:v>
                </c:pt>
                <c:pt idx="291">
                  <c:v>44122</c:v>
                </c:pt>
                <c:pt idx="292">
                  <c:v>44123</c:v>
                </c:pt>
                <c:pt idx="293">
                  <c:v>44124</c:v>
                </c:pt>
                <c:pt idx="294">
                  <c:v>44125</c:v>
                </c:pt>
                <c:pt idx="295">
                  <c:v>44126</c:v>
                </c:pt>
                <c:pt idx="296">
                  <c:v>44127</c:v>
                </c:pt>
                <c:pt idx="297">
                  <c:v>44128</c:v>
                </c:pt>
                <c:pt idx="298">
                  <c:v>44129</c:v>
                </c:pt>
                <c:pt idx="299">
                  <c:v>44130</c:v>
                </c:pt>
                <c:pt idx="300">
                  <c:v>44131</c:v>
                </c:pt>
                <c:pt idx="301">
                  <c:v>44132</c:v>
                </c:pt>
                <c:pt idx="302">
                  <c:v>44133</c:v>
                </c:pt>
                <c:pt idx="303">
                  <c:v>44134</c:v>
                </c:pt>
                <c:pt idx="304">
                  <c:v>44135</c:v>
                </c:pt>
                <c:pt idx="305">
                  <c:v>44136</c:v>
                </c:pt>
                <c:pt idx="306">
                  <c:v>44137</c:v>
                </c:pt>
                <c:pt idx="307">
                  <c:v>44138</c:v>
                </c:pt>
                <c:pt idx="308">
                  <c:v>44139</c:v>
                </c:pt>
                <c:pt idx="309">
                  <c:v>44140</c:v>
                </c:pt>
                <c:pt idx="310">
                  <c:v>44141</c:v>
                </c:pt>
                <c:pt idx="311">
                  <c:v>44142</c:v>
                </c:pt>
                <c:pt idx="312">
                  <c:v>44143</c:v>
                </c:pt>
                <c:pt idx="313">
                  <c:v>44144</c:v>
                </c:pt>
                <c:pt idx="314">
                  <c:v>44145</c:v>
                </c:pt>
                <c:pt idx="315">
                  <c:v>44146</c:v>
                </c:pt>
                <c:pt idx="316">
                  <c:v>44147</c:v>
                </c:pt>
                <c:pt idx="317">
                  <c:v>44148</c:v>
                </c:pt>
                <c:pt idx="318">
                  <c:v>44149</c:v>
                </c:pt>
                <c:pt idx="319">
                  <c:v>44150</c:v>
                </c:pt>
                <c:pt idx="320">
                  <c:v>44151</c:v>
                </c:pt>
                <c:pt idx="321">
                  <c:v>44152</c:v>
                </c:pt>
                <c:pt idx="322">
                  <c:v>44153</c:v>
                </c:pt>
                <c:pt idx="323">
                  <c:v>44154</c:v>
                </c:pt>
                <c:pt idx="324">
                  <c:v>44155</c:v>
                </c:pt>
                <c:pt idx="325">
                  <c:v>44156</c:v>
                </c:pt>
                <c:pt idx="326">
                  <c:v>44157</c:v>
                </c:pt>
                <c:pt idx="327">
                  <c:v>44158</c:v>
                </c:pt>
                <c:pt idx="328">
                  <c:v>44159</c:v>
                </c:pt>
                <c:pt idx="329">
                  <c:v>44160</c:v>
                </c:pt>
                <c:pt idx="330">
                  <c:v>44161</c:v>
                </c:pt>
                <c:pt idx="331">
                  <c:v>44162</c:v>
                </c:pt>
                <c:pt idx="332">
                  <c:v>44163</c:v>
                </c:pt>
                <c:pt idx="333">
                  <c:v>44164</c:v>
                </c:pt>
                <c:pt idx="334">
                  <c:v>44165</c:v>
                </c:pt>
                <c:pt idx="335">
                  <c:v>44166</c:v>
                </c:pt>
                <c:pt idx="336">
                  <c:v>44167</c:v>
                </c:pt>
                <c:pt idx="337">
                  <c:v>44168</c:v>
                </c:pt>
                <c:pt idx="338">
                  <c:v>44169</c:v>
                </c:pt>
                <c:pt idx="339">
                  <c:v>44170</c:v>
                </c:pt>
                <c:pt idx="340">
                  <c:v>44171</c:v>
                </c:pt>
                <c:pt idx="341">
                  <c:v>44172</c:v>
                </c:pt>
                <c:pt idx="342">
                  <c:v>44173</c:v>
                </c:pt>
                <c:pt idx="343">
                  <c:v>44174</c:v>
                </c:pt>
                <c:pt idx="344">
                  <c:v>44175</c:v>
                </c:pt>
                <c:pt idx="345">
                  <c:v>44176</c:v>
                </c:pt>
                <c:pt idx="346">
                  <c:v>44177</c:v>
                </c:pt>
                <c:pt idx="347">
                  <c:v>44178</c:v>
                </c:pt>
                <c:pt idx="348">
                  <c:v>44179</c:v>
                </c:pt>
                <c:pt idx="349">
                  <c:v>44180</c:v>
                </c:pt>
                <c:pt idx="350">
                  <c:v>44181</c:v>
                </c:pt>
                <c:pt idx="351">
                  <c:v>44182</c:v>
                </c:pt>
                <c:pt idx="352">
                  <c:v>44183</c:v>
                </c:pt>
                <c:pt idx="353">
                  <c:v>44184</c:v>
                </c:pt>
                <c:pt idx="354">
                  <c:v>44185</c:v>
                </c:pt>
                <c:pt idx="355">
                  <c:v>44186</c:v>
                </c:pt>
                <c:pt idx="356">
                  <c:v>44187</c:v>
                </c:pt>
                <c:pt idx="357">
                  <c:v>44188</c:v>
                </c:pt>
                <c:pt idx="358">
                  <c:v>44189</c:v>
                </c:pt>
                <c:pt idx="359">
                  <c:v>44190</c:v>
                </c:pt>
                <c:pt idx="360">
                  <c:v>44191</c:v>
                </c:pt>
                <c:pt idx="361">
                  <c:v>44192</c:v>
                </c:pt>
                <c:pt idx="362">
                  <c:v>44193</c:v>
                </c:pt>
                <c:pt idx="363">
                  <c:v>44194</c:v>
                </c:pt>
                <c:pt idx="364">
                  <c:v>44195</c:v>
                </c:pt>
                <c:pt idx="365">
                  <c:v>44196</c:v>
                </c:pt>
                <c:pt idx="366">
                  <c:v>44197</c:v>
                </c:pt>
                <c:pt idx="367">
                  <c:v>44198</c:v>
                </c:pt>
                <c:pt idx="368">
                  <c:v>44199</c:v>
                </c:pt>
                <c:pt idx="369">
                  <c:v>44200</c:v>
                </c:pt>
                <c:pt idx="370">
                  <c:v>44201</c:v>
                </c:pt>
                <c:pt idx="371">
                  <c:v>44202</c:v>
                </c:pt>
                <c:pt idx="372">
                  <c:v>44203</c:v>
                </c:pt>
                <c:pt idx="373">
                  <c:v>44204</c:v>
                </c:pt>
                <c:pt idx="374">
                  <c:v>44205</c:v>
                </c:pt>
                <c:pt idx="375">
                  <c:v>44206</c:v>
                </c:pt>
                <c:pt idx="376">
                  <c:v>44207</c:v>
                </c:pt>
                <c:pt idx="377">
                  <c:v>44208</c:v>
                </c:pt>
                <c:pt idx="378">
                  <c:v>44209</c:v>
                </c:pt>
                <c:pt idx="379">
                  <c:v>44210</c:v>
                </c:pt>
                <c:pt idx="380">
                  <c:v>44211</c:v>
                </c:pt>
                <c:pt idx="381">
                  <c:v>44212</c:v>
                </c:pt>
                <c:pt idx="382">
                  <c:v>44213</c:v>
                </c:pt>
                <c:pt idx="383">
                  <c:v>44214</c:v>
                </c:pt>
                <c:pt idx="384">
                  <c:v>44215</c:v>
                </c:pt>
                <c:pt idx="385">
                  <c:v>44216</c:v>
                </c:pt>
                <c:pt idx="386">
                  <c:v>44217</c:v>
                </c:pt>
                <c:pt idx="387">
                  <c:v>44218</c:v>
                </c:pt>
                <c:pt idx="388">
                  <c:v>44219</c:v>
                </c:pt>
                <c:pt idx="389">
                  <c:v>44220</c:v>
                </c:pt>
                <c:pt idx="390">
                  <c:v>44221</c:v>
                </c:pt>
                <c:pt idx="391">
                  <c:v>44222</c:v>
                </c:pt>
                <c:pt idx="392">
                  <c:v>44223</c:v>
                </c:pt>
                <c:pt idx="393">
                  <c:v>44224</c:v>
                </c:pt>
                <c:pt idx="394">
                  <c:v>44225</c:v>
                </c:pt>
                <c:pt idx="395">
                  <c:v>44226</c:v>
                </c:pt>
                <c:pt idx="396">
                  <c:v>44227</c:v>
                </c:pt>
                <c:pt idx="397">
                  <c:v>44228</c:v>
                </c:pt>
                <c:pt idx="398">
                  <c:v>44229</c:v>
                </c:pt>
                <c:pt idx="399">
                  <c:v>44230</c:v>
                </c:pt>
                <c:pt idx="400">
                  <c:v>44231</c:v>
                </c:pt>
                <c:pt idx="401">
                  <c:v>44232</c:v>
                </c:pt>
                <c:pt idx="402">
                  <c:v>44233</c:v>
                </c:pt>
                <c:pt idx="403">
                  <c:v>44234</c:v>
                </c:pt>
                <c:pt idx="404">
                  <c:v>44235</c:v>
                </c:pt>
                <c:pt idx="405">
                  <c:v>44236</c:v>
                </c:pt>
                <c:pt idx="406">
                  <c:v>44237</c:v>
                </c:pt>
                <c:pt idx="407">
                  <c:v>44238</c:v>
                </c:pt>
                <c:pt idx="408">
                  <c:v>44239</c:v>
                </c:pt>
                <c:pt idx="409">
                  <c:v>44240</c:v>
                </c:pt>
                <c:pt idx="410">
                  <c:v>44241</c:v>
                </c:pt>
                <c:pt idx="411">
                  <c:v>44242</c:v>
                </c:pt>
                <c:pt idx="412">
                  <c:v>44243</c:v>
                </c:pt>
                <c:pt idx="413">
                  <c:v>44244</c:v>
                </c:pt>
                <c:pt idx="414">
                  <c:v>44245</c:v>
                </c:pt>
                <c:pt idx="415">
                  <c:v>44246</c:v>
                </c:pt>
                <c:pt idx="416">
                  <c:v>44247</c:v>
                </c:pt>
                <c:pt idx="417">
                  <c:v>44248</c:v>
                </c:pt>
                <c:pt idx="418">
                  <c:v>44249</c:v>
                </c:pt>
                <c:pt idx="419">
                  <c:v>44250</c:v>
                </c:pt>
                <c:pt idx="420">
                  <c:v>44251</c:v>
                </c:pt>
                <c:pt idx="421">
                  <c:v>44252</c:v>
                </c:pt>
                <c:pt idx="422">
                  <c:v>44253</c:v>
                </c:pt>
                <c:pt idx="423">
                  <c:v>44254</c:v>
                </c:pt>
                <c:pt idx="424">
                  <c:v>44255</c:v>
                </c:pt>
                <c:pt idx="425">
                  <c:v>44256</c:v>
                </c:pt>
                <c:pt idx="426">
                  <c:v>44257</c:v>
                </c:pt>
                <c:pt idx="427">
                  <c:v>44258</c:v>
                </c:pt>
                <c:pt idx="428">
                  <c:v>44259</c:v>
                </c:pt>
                <c:pt idx="429">
                  <c:v>44260</c:v>
                </c:pt>
                <c:pt idx="430">
                  <c:v>44261</c:v>
                </c:pt>
                <c:pt idx="431">
                  <c:v>44262</c:v>
                </c:pt>
                <c:pt idx="432">
                  <c:v>44263</c:v>
                </c:pt>
                <c:pt idx="433">
                  <c:v>44264</c:v>
                </c:pt>
                <c:pt idx="434">
                  <c:v>44265</c:v>
                </c:pt>
                <c:pt idx="435">
                  <c:v>44266</c:v>
                </c:pt>
                <c:pt idx="436">
                  <c:v>44267</c:v>
                </c:pt>
                <c:pt idx="437">
                  <c:v>44268</c:v>
                </c:pt>
                <c:pt idx="438">
                  <c:v>44269</c:v>
                </c:pt>
                <c:pt idx="439">
                  <c:v>44270</c:v>
                </c:pt>
                <c:pt idx="440">
                  <c:v>44271</c:v>
                </c:pt>
                <c:pt idx="441">
                  <c:v>44272</c:v>
                </c:pt>
                <c:pt idx="442">
                  <c:v>44273</c:v>
                </c:pt>
                <c:pt idx="443">
                  <c:v>44274</c:v>
                </c:pt>
                <c:pt idx="444">
                  <c:v>44275</c:v>
                </c:pt>
                <c:pt idx="445">
                  <c:v>44276</c:v>
                </c:pt>
                <c:pt idx="446">
                  <c:v>44277</c:v>
                </c:pt>
                <c:pt idx="447">
                  <c:v>44278</c:v>
                </c:pt>
                <c:pt idx="448">
                  <c:v>44279</c:v>
                </c:pt>
                <c:pt idx="449">
                  <c:v>44280</c:v>
                </c:pt>
                <c:pt idx="450">
                  <c:v>44281</c:v>
                </c:pt>
                <c:pt idx="451">
                  <c:v>44282</c:v>
                </c:pt>
                <c:pt idx="452">
                  <c:v>44283</c:v>
                </c:pt>
                <c:pt idx="453">
                  <c:v>44284</c:v>
                </c:pt>
                <c:pt idx="454">
                  <c:v>44285</c:v>
                </c:pt>
                <c:pt idx="455">
                  <c:v>44286</c:v>
                </c:pt>
                <c:pt idx="456">
                  <c:v>44287</c:v>
                </c:pt>
                <c:pt idx="457">
                  <c:v>44288</c:v>
                </c:pt>
                <c:pt idx="458">
                  <c:v>44289</c:v>
                </c:pt>
                <c:pt idx="459">
                  <c:v>44290</c:v>
                </c:pt>
                <c:pt idx="460">
                  <c:v>44291</c:v>
                </c:pt>
                <c:pt idx="461">
                  <c:v>44292</c:v>
                </c:pt>
                <c:pt idx="462">
                  <c:v>44293</c:v>
                </c:pt>
                <c:pt idx="463">
                  <c:v>44294</c:v>
                </c:pt>
                <c:pt idx="464">
                  <c:v>44295</c:v>
                </c:pt>
                <c:pt idx="465">
                  <c:v>44296</c:v>
                </c:pt>
                <c:pt idx="466">
                  <c:v>44297</c:v>
                </c:pt>
                <c:pt idx="467">
                  <c:v>44298</c:v>
                </c:pt>
                <c:pt idx="468">
                  <c:v>44299</c:v>
                </c:pt>
                <c:pt idx="469">
                  <c:v>44300</c:v>
                </c:pt>
                <c:pt idx="470">
                  <c:v>44301</c:v>
                </c:pt>
                <c:pt idx="471">
                  <c:v>44302</c:v>
                </c:pt>
                <c:pt idx="472">
                  <c:v>44303</c:v>
                </c:pt>
                <c:pt idx="473">
                  <c:v>44304</c:v>
                </c:pt>
                <c:pt idx="474">
                  <c:v>44305</c:v>
                </c:pt>
                <c:pt idx="475">
                  <c:v>44306</c:v>
                </c:pt>
                <c:pt idx="476">
                  <c:v>44307</c:v>
                </c:pt>
                <c:pt idx="477">
                  <c:v>44308</c:v>
                </c:pt>
                <c:pt idx="478">
                  <c:v>44309</c:v>
                </c:pt>
                <c:pt idx="479">
                  <c:v>44310</c:v>
                </c:pt>
                <c:pt idx="480">
                  <c:v>44311</c:v>
                </c:pt>
                <c:pt idx="481">
                  <c:v>44312</c:v>
                </c:pt>
                <c:pt idx="482">
                  <c:v>44313</c:v>
                </c:pt>
                <c:pt idx="483">
                  <c:v>44314</c:v>
                </c:pt>
                <c:pt idx="484">
                  <c:v>44315</c:v>
                </c:pt>
                <c:pt idx="485">
                  <c:v>44316</c:v>
                </c:pt>
                <c:pt idx="486">
                  <c:v>44317</c:v>
                </c:pt>
                <c:pt idx="487">
                  <c:v>44318</c:v>
                </c:pt>
                <c:pt idx="488">
                  <c:v>44319</c:v>
                </c:pt>
                <c:pt idx="489">
                  <c:v>44320</c:v>
                </c:pt>
                <c:pt idx="490">
                  <c:v>44321</c:v>
                </c:pt>
                <c:pt idx="491">
                  <c:v>44322</c:v>
                </c:pt>
                <c:pt idx="492">
                  <c:v>44323</c:v>
                </c:pt>
                <c:pt idx="493">
                  <c:v>44324</c:v>
                </c:pt>
                <c:pt idx="494">
                  <c:v>44325</c:v>
                </c:pt>
                <c:pt idx="495">
                  <c:v>44326</c:v>
                </c:pt>
                <c:pt idx="496">
                  <c:v>44327</c:v>
                </c:pt>
                <c:pt idx="497">
                  <c:v>44328</c:v>
                </c:pt>
                <c:pt idx="498">
                  <c:v>44329</c:v>
                </c:pt>
                <c:pt idx="499">
                  <c:v>44330</c:v>
                </c:pt>
                <c:pt idx="500">
                  <c:v>44331</c:v>
                </c:pt>
                <c:pt idx="501">
                  <c:v>44332</c:v>
                </c:pt>
                <c:pt idx="502">
                  <c:v>44333</c:v>
                </c:pt>
                <c:pt idx="503">
                  <c:v>44334</c:v>
                </c:pt>
                <c:pt idx="504">
                  <c:v>44335</c:v>
                </c:pt>
                <c:pt idx="505">
                  <c:v>44336</c:v>
                </c:pt>
                <c:pt idx="506">
                  <c:v>44337</c:v>
                </c:pt>
                <c:pt idx="507">
                  <c:v>44338</c:v>
                </c:pt>
                <c:pt idx="508">
                  <c:v>44339</c:v>
                </c:pt>
                <c:pt idx="509">
                  <c:v>44340</c:v>
                </c:pt>
                <c:pt idx="510">
                  <c:v>44341</c:v>
                </c:pt>
                <c:pt idx="511">
                  <c:v>44342</c:v>
                </c:pt>
                <c:pt idx="512">
                  <c:v>44343</c:v>
                </c:pt>
                <c:pt idx="513">
                  <c:v>44344</c:v>
                </c:pt>
                <c:pt idx="514">
                  <c:v>44345</c:v>
                </c:pt>
                <c:pt idx="515">
                  <c:v>44346</c:v>
                </c:pt>
                <c:pt idx="516">
                  <c:v>44347</c:v>
                </c:pt>
                <c:pt idx="517">
                  <c:v>44348</c:v>
                </c:pt>
                <c:pt idx="518">
                  <c:v>44349</c:v>
                </c:pt>
                <c:pt idx="519">
                  <c:v>44350</c:v>
                </c:pt>
                <c:pt idx="520">
                  <c:v>44351</c:v>
                </c:pt>
                <c:pt idx="521">
                  <c:v>44352</c:v>
                </c:pt>
                <c:pt idx="522">
                  <c:v>44353</c:v>
                </c:pt>
                <c:pt idx="523">
                  <c:v>44354</c:v>
                </c:pt>
                <c:pt idx="524">
                  <c:v>44355</c:v>
                </c:pt>
                <c:pt idx="525">
                  <c:v>44356</c:v>
                </c:pt>
                <c:pt idx="526">
                  <c:v>44357</c:v>
                </c:pt>
                <c:pt idx="527">
                  <c:v>44358</c:v>
                </c:pt>
                <c:pt idx="528">
                  <c:v>44359</c:v>
                </c:pt>
                <c:pt idx="529">
                  <c:v>44360</c:v>
                </c:pt>
                <c:pt idx="530">
                  <c:v>44361</c:v>
                </c:pt>
                <c:pt idx="531">
                  <c:v>44362</c:v>
                </c:pt>
                <c:pt idx="532">
                  <c:v>44363</c:v>
                </c:pt>
                <c:pt idx="533">
                  <c:v>44364</c:v>
                </c:pt>
                <c:pt idx="534">
                  <c:v>44365</c:v>
                </c:pt>
                <c:pt idx="535">
                  <c:v>44366</c:v>
                </c:pt>
                <c:pt idx="536">
                  <c:v>44367</c:v>
                </c:pt>
                <c:pt idx="537">
                  <c:v>44368</c:v>
                </c:pt>
                <c:pt idx="538">
                  <c:v>44369</c:v>
                </c:pt>
                <c:pt idx="539">
                  <c:v>44370</c:v>
                </c:pt>
                <c:pt idx="540">
                  <c:v>44371</c:v>
                </c:pt>
                <c:pt idx="541">
                  <c:v>44372</c:v>
                </c:pt>
                <c:pt idx="542">
                  <c:v>44373</c:v>
                </c:pt>
                <c:pt idx="543">
                  <c:v>44374</c:v>
                </c:pt>
                <c:pt idx="544">
                  <c:v>44375</c:v>
                </c:pt>
                <c:pt idx="545">
                  <c:v>44376</c:v>
                </c:pt>
              </c:numCache>
            </c:numRef>
          </c:cat>
          <c:val>
            <c:numRef>
              <c:f>Sheet3!$DG$3:$DG$548</c:f>
              <c:numCache>
                <c:formatCode>General</c:formatCode>
                <c:ptCount val="546"/>
                <c:pt idx="463">
                  <c:v>400</c:v>
                </c:pt>
                <c:pt idx="464">
                  <c:v>400</c:v>
                </c:pt>
                <c:pt idx="465">
                  <c:v>400</c:v>
                </c:pt>
                <c:pt idx="466">
                  <c:v>400</c:v>
                </c:pt>
                <c:pt idx="467">
                  <c:v>400</c:v>
                </c:pt>
                <c:pt idx="468">
                  <c:v>400</c:v>
                </c:pt>
                <c:pt idx="469">
                  <c:v>400</c:v>
                </c:pt>
                <c:pt idx="470">
                  <c:v>400</c:v>
                </c:pt>
                <c:pt idx="471">
                  <c:v>400</c:v>
                </c:pt>
                <c:pt idx="472">
                  <c:v>400</c:v>
                </c:pt>
                <c:pt idx="473">
                  <c:v>400</c:v>
                </c:pt>
                <c:pt idx="474">
                  <c:v>400</c:v>
                </c:pt>
                <c:pt idx="475">
                  <c:v>400</c:v>
                </c:pt>
                <c:pt idx="476">
                  <c:v>400</c:v>
                </c:pt>
                <c:pt idx="477">
                  <c:v>400</c:v>
                </c:pt>
                <c:pt idx="478">
                  <c:v>400</c:v>
                </c:pt>
                <c:pt idx="479">
                  <c:v>400</c:v>
                </c:pt>
                <c:pt idx="480">
                  <c:v>400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6D-9CC8-4140-B968-02DA341257F4}"/>
            </c:ext>
          </c:extLst>
        </c:ser>
        <c:ser>
          <c:idx val="110"/>
          <c:order val="110"/>
          <c:tx>
            <c:strRef>
              <c:f>Sheet3!$DH$2</c:f>
              <c:strCache>
                <c:ptCount val="1"/>
                <c:pt idx="0">
                  <c:v>双星同欢庆-派对拼图趣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Sheet3!$A$3:$A$548</c:f>
              <c:numCache>
                <c:formatCode>m/d/yyyy</c:formatCode>
                <c:ptCount val="546"/>
                <c:pt idx="0">
                  <c:v>43831</c:v>
                </c:pt>
                <c:pt idx="1">
                  <c:v>43832</c:v>
                </c:pt>
                <c:pt idx="2">
                  <c:v>43833</c:v>
                </c:pt>
                <c:pt idx="3">
                  <c:v>43834</c:v>
                </c:pt>
                <c:pt idx="4">
                  <c:v>43835</c:v>
                </c:pt>
                <c:pt idx="5">
                  <c:v>43836</c:v>
                </c:pt>
                <c:pt idx="6">
                  <c:v>43837</c:v>
                </c:pt>
                <c:pt idx="7">
                  <c:v>43838</c:v>
                </c:pt>
                <c:pt idx="8">
                  <c:v>43839</c:v>
                </c:pt>
                <c:pt idx="9">
                  <c:v>43840</c:v>
                </c:pt>
                <c:pt idx="10">
                  <c:v>43841</c:v>
                </c:pt>
                <c:pt idx="11">
                  <c:v>43842</c:v>
                </c:pt>
                <c:pt idx="12">
                  <c:v>43843</c:v>
                </c:pt>
                <c:pt idx="13">
                  <c:v>43844</c:v>
                </c:pt>
                <c:pt idx="14">
                  <c:v>43845</c:v>
                </c:pt>
                <c:pt idx="15">
                  <c:v>43846</c:v>
                </c:pt>
                <c:pt idx="16">
                  <c:v>43847</c:v>
                </c:pt>
                <c:pt idx="17">
                  <c:v>43848</c:v>
                </c:pt>
                <c:pt idx="18">
                  <c:v>43849</c:v>
                </c:pt>
                <c:pt idx="19">
                  <c:v>43850</c:v>
                </c:pt>
                <c:pt idx="20">
                  <c:v>43851</c:v>
                </c:pt>
                <c:pt idx="21">
                  <c:v>43852</c:v>
                </c:pt>
                <c:pt idx="22">
                  <c:v>43853</c:v>
                </c:pt>
                <c:pt idx="23">
                  <c:v>43854</c:v>
                </c:pt>
                <c:pt idx="24">
                  <c:v>43855</c:v>
                </c:pt>
                <c:pt idx="25">
                  <c:v>43856</c:v>
                </c:pt>
                <c:pt idx="26">
                  <c:v>43857</c:v>
                </c:pt>
                <c:pt idx="27">
                  <c:v>43858</c:v>
                </c:pt>
                <c:pt idx="28">
                  <c:v>43859</c:v>
                </c:pt>
                <c:pt idx="29">
                  <c:v>43860</c:v>
                </c:pt>
                <c:pt idx="30">
                  <c:v>43861</c:v>
                </c:pt>
                <c:pt idx="31">
                  <c:v>43862</c:v>
                </c:pt>
                <c:pt idx="32">
                  <c:v>43863</c:v>
                </c:pt>
                <c:pt idx="33">
                  <c:v>43864</c:v>
                </c:pt>
                <c:pt idx="34">
                  <c:v>43865</c:v>
                </c:pt>
                <c:pt idx="35">
                  <c:v>43866</c:v>
                </c:pt>
                <c:pt idx="36">
                  <c:v>43867</c:v>
                </c:pt>
                <c:pt idx="37">
                  <c:v>43868</c:v>
                </c:pt>
                <c:pt idx="38">
                  <c:v>43869</c:v>
                </c:pt>
                <c:pt idx="39">
                  <c:v>43870</c:v>
                </c:pt>
                <c:pt idx="40">
                  <c:v>43871</c:v>
                </c:pt>
                <c:pt idx="41">
                  <c:v>43872</c:v>
                </c:pt>
                <c:pt idx="42">
                  <c:v>43873</c:v>
                </c:pt>
                <c:pt idx="43">
                  <c:v>43874</c:v>
                </c:pt>
                <c:pt idx="44">
                  <c:v>43875</c:v>
                </c:pt>
                <c:pt idx="45">
                  <c:v>43876</c:v>
                </c:pt>
                <c:pt idx="46">
                  <c:v>43877</c:v>
                </c:pt>
                <c:pt idx="47">
                  <c:v>43878</c:v>
                </c:pt>
                <c:pt idx="48">
                  <c:v>43879</c:v>
                </c:pt>
                <c:pt idx="49">
                  <c:v>43880</c:v>
                </c:pt>
                <c:pt idx="50">
                  <c:v>43881</c:v>
                </c:pt>
                <c:pt idx="51">
                  <c:v>43882</c:v>
                </c:pt>
                <c:pt idx="52">
                  <c:v>43883</c:v>
                </c:pt>
                <c:pt idx="53">
                  <c:v>43884</c:v>
                </c:pt>
                <c:pt idx="54">
                  <c:v>43885</c:v>
                </c:pt>
                <c:pt idx="55">
                  <c:v>43886</c:v>
                </c:pt>
                <c:pt idx="56">
                  <c:v>43887</c:v>
                </c:pt>
                <c:pt idx="57">
                  <c:v>43888</c:v>
                </c:pt>
                <c:pt idx="58">
                  <c:v>43889</c:v>
                </c:pt>
                <c:pt idx="59">
                  <c:v>43890</c:v>
                </c:pt>
                <c:pt idx="60">
                  <c:v>43891</c:v>
                </c:pt>
                <c:pt idx="61">
                  <c:v>43892</c:v>
                </c:pt>
                <c:pt idx="62">
                  <c:v>43893</c:v>
                </c:pt>
                <c:pt idx="63">
                  <c:v>43894</c:v>
                </c:pt>
                <c:pt idx="64">
                  <c:v>43895</c:v>
                </c:pt>
                <c:pt idx="65">
                  <c:v>43896</c:v>
                </c:pt>
                <c:pt idx="66">
                  <c:v>43897</c:v>
                </c:pt>
                <c:pt idx="67">
                  <c:v>43898</c:v>
                </c:pt>
                <c:pt idx="68">
                  <c:v>43899</c:v>
                </c:pt>
                <c:pt idx="69">
                  <c:v>43900</c:v>
                </c:pt>
                <c:pt idx="70">
                  <c:v>43901</c:v>
                </c:pt>
                <c:pt idx="71">
                  <c:v>43902</c:v>
                </c:pt>
                <c:pt idx="72">
                  <c:v>43903</c:v>
                </c:pt>
                <c:pt idx="73">
                  <c:v>43904</c:v>
                </c:pt>
                <c:pt idx="74">
                  <c:v>43905</c:v>
                </c:pt>
                <c:pt idx="75">
                  <c:v>43906</c:v>
                </c:pt>
                <c:pt idx="76">
                  <c:v>43907</c:v>
                </c:pt>
                <c:pt idx="77">
                  <c:v>43908</c:v>
                </c:pt>
                <c:pt idx="78">
                  <c:v>43909</c:v>
                </c:pt>
                <c:pt idx="79">
                  <c:v>43910</c:v>
                </c:pt>
                <c:pt idx="80">
                  <c:v>43911</c:v>
                </c:pt>
                <c:pt idx="81">
                  <c:v>43912</c:v>
                </c:pt>
                <c:pt idx="82">
                  <c:v>43913</c:v>
                </c:pt>
                <c:pt idx="83">
                  <c:v>43914</c:v>
                </c:pt>
                <c:pt idx="84">
                  <c:v>43915</c:v>
                </c:pt>
                <c:pt idx="85">
                  <c:v>43916</c:v>
                </c:pt>
                <c:pt idx="86">
                  <c:v>43917</c:v>
                </c:pt>
                <c:pt idx="87">
                  <c:v>43918</c:v>
                </c:pt>
                <c:pt idx="88">
                  <c:v>43919</c:v>
                </c:pt>
                <c:pt idx="89">
                  <c:v>43920</c:v>
                </c:pt>
                <c:pt idx="90">
                  <c:v>43921</c:v>
                </c:pt>
                <c:pt idx="91">
                  <c:v>43922</c:v>
                </c:pt>
                <c:pt idx="92">
                  <c:v>43923</c:v>
                </c:pt>
                <c:pt idx="93">
                  <c:v>43924</c:v>
                </c:pt>
                <c:pt idx="94">
                  <c:v>43925</c:v>
                </c:pt>
                <c:pt idx="95">
                  <c:v>43926</c:v>
                </c:pt>
                <c:pt idx="96">
                  <c:v>43927</c:v>
                </c:pt>
                <c:pt idx="97">
                  <c:v>43928</c:v>
                </c:pt>
                <c:pt idx="98">
                  <c:v>43929</c:v>
                </c:pt>
                <c:pt idx="99">
                  <c:v>43930</c:v>
                </c:pt>
                <c:pt idx="100">
                  <c:v>43931</c:v>
                </c:pt>
                <c:pt idx="101">
                  <c:v>43932</c:v>
                </c:pt>
                <c:pt idx="102">
                  <c:v>43933</c:v>
                </c:pt>
                <c:pt idx="103">
                  <c:v>43934</c:v>
                </c:pt>
                <c:pt idx="104">
                  <c:v>43935</c:v>
                </c:pt>
                <c:pt idx="105">
                  <c:v>43936</c:v>
                </c:pt>
                <c:pt idx="106">
                  <c:v>43937</c:v>
                </c:pt>
                <c:pt idx="107">
                  <c:v>43938</c:v>
                </c:pt>
                <c:pt idx="108">
                  <c:v>43939</c:v>
                </c:pt>
                <c:pt idx="109">
                  <c:v>43940</c:v>
                </c:pt>
                <c:pt idx="110">
                  <c:v>43941</c:v>
                </c:pt>
                <c:pt idx="111">
                  <c:v>43942</c:v>
                </c:pt>
                <c:pt idx="112">
                  <c:v>43943</c:v>
                </c:pt>
                <c:pt idx="113">
                  <c:v>43944</c:v>
                </c:pt>
                <c:pt idx="114">
                  <c:v>43945</c:v>
                </c:pt>
                <c:pt idx="115">
                  <c:v>43946</c:v>
                </c:pt>
                <c:pt idx="116">
                  <c:v>43947</c:v>
                </c:pt>
                <c:pt idx="117">
                  <c:v>43948</c:v>
                </c:pt>
                <c:pt idx="118">
                  <c:v>43949</c:v>
                </c:pt>
                <c:pt idx="119">
                  <c:v>43950</c:v>
                </c:pt>
                <c:pt idx="120">
                  <c:v>43951</c:v>
                </c:pt>
                <c:pt idx="121">
                  <c:v>43952</c:v>
                </c:pt>
                <c:pt idx="122">
                  <c:v>43953</c:v>
                </c:pt>
                <c:pt idx="123">
                  <c:v>43954</c:v>
                </c:pt>
                <c:pt idx="124">
                  <c:v>43955</c:v>
                </c:pt>
                <c:pt idx="125">
                  <c:v>43956</c:v>
                </c:pt>
                <c:pt idx="126">
                  <c:v>43957</c:v>
                </c:pt>
                <c:pt idx="127">
                  <c:v>43958</c:v>
                </c:pt>
                <c:pt idx="128">
                  <c:v>43959</c:v>
                </c:pt>
                <c:pt idx="129">
                  <c:v>43960</c:v>
                </c:pt>
                <c:pt idx="130">
                  <c:v>43961</c:v>
                </c:pt>
                <c:pt idx="131">
                  <c:v>43962</c:v>
                </c:pt>
                <c:pt idx="132">
                  <c:v>43963</c:v>
                </c:pt>
                <c:pt idx="133">
                  <c:v>43964</c:v>
                </c:pt>
                <c:pt idx="134">
                  <c:v>43965</c:v>
                </c:pt>
                <c:pt idx="135">
                  <c:v>43966</c:v>
                </c:pt>
                <c:pt idx="136">
                  <c:v>43967</c:v>
                </c:pt>
                <c:pt idx="137">
                  <c:v>43968</c:v>
                </c:pt>
                <c:pt idx="138">
                  <c:v>43969</c:v>
                </c:pt>
                <c:pt idx="139">
                  <c:v>43970</c:v>
                </c:pt>
                <c:pt idx="140">
                  <c:v>43971</c:v>
                </c:pt>
                <c:pt idx="141">
                  <c:v>43972</c:v>
                </c:pt>
                <c:pt idx="142">
                  <c:v>43973</c:v>
                </c:pt>
                <c:pt idx="143">
                  <c:v>43974</c:v>
                </c:pt>
                <c:pt idx="144">
                  <c:v>43975</c:v>
                </c:pt>
                <c:pt idx="145">
                  <c:v>43976</c:v>
                </c:pt>
                <c:pt idx="146">
                  <c:v>43977</c:v>
                </c:pt>
                <c:pt idx="147">
                  <c:v>43978</c:v>
                </c:pt>
                <c:pt idx="148">
                  <c:v>43979</c:v>
                </c:pt>
                <c:pt idx="149">
                  <c:v>43980</c:v>
                </c:pt>
                <c:pt idx="150">
                  <c:v>43981</c:v>
                </c:pt>
                <c:pt idx="151">
                  <c:v>43982</c:v>
                </c:pt>
                <c:pt idx="152">
                  <c:v>43983</c:v>
                </c:pt>
                <c:pt idx="153">
                  <c:v>43984</c:v>
                </c:pt>
                <c:pt idx="154">
                  <c:v>43985</c:v>
                </c:pt>
                <c:pt idx="155">
                  <c:v>43986</c:v>
                </c:pt>
                <c:pt idx="156">
                  <c:v>43987</c:v>
                </c:pt>
                <c:pt idx="157">
                  <c:v>43988</c:v>
                </c:pt>
                <c:pt idx="158">
                  <c:v>43989</c:v>
                </c:pt>
                <c:pt idx="159">
                  <c:v>43990</c:v>
                </c:pt>
                <c:pt idx="160">
                  <c:v>43991</c:v>
                </c:pt>
                <c:pt idx="161">
                  <c:v>43992</c:v>
                </c:pt>
                <c:pt idx="162">
                  <c:v>43993</c:v>
                </c:pt>
                <c:pt idx="163">
                  <c:v>43994</c:v>
                </c:pt>
                <c:pt idx="164">
                  <c:v>43995</c:v>
                </c:pt>
                <c:pt idx="165">
                  <c:v>43996</c:v>
                </c:pt>
                <c:pt idx="166">
                  <c:v>43997</c:v>
                </c:pt>
                <c:pt idx="167">
                  <c:v>43998</c:v>
                </c:pt>
                <c:pt idx="168">
                  <c:v>43999</c:v>
                </c:pt>
                <c:pt idx="169">
                  <c:v>44000</c:v>
                </c:pt>
                <c:pt idx="170">
                  <c:v>44001</c:v>
                </c:pt>
                <c:pt idx="171">
                  <c:v>44002</c:v>
                </c:pt>
                <c:pt idx="172">
                  <c:v>44003</c:v>
                </c:pt>
                <c:pt idx="173">
                  <c:v>44004</c:v>
                </c:pt>
                <c:pt idx="174">
                  <c:v>44005</c:v>
                </c:pt>
                <c:pt idx="175">
                  <c:v>44006</c:v>
                </c:pt>
                <c:pt idx="176">
                  <c:v>44007</c:v>
                </c:pt>
                <c:pt idx="177">
                  <c:v>44008</c:v>
                </c:pt>
                <c:pt idx="178">
                  <c:v>44009</c:v>
                </c:pt>
                <c:pt idx="179">
                  <c:v>44010</c:v>
                </c:pt>
                <c:pt idx="180">
                  <c:v>44011</c:v>
                </c:pt>
                <c:pt idx="181">
                  <c:v>44012</c:v>
                </c:pt>
                <c:pt idx="182">
                  <c:v>44013</c:v>
                </c:pt>
                <c:pt idx="183">
                  <c:v>44014</c:v>
                </c:pt>
                <c:pt idx="184">
                  <c:v>44015</c:v>
                </c:pt>
                <c:pt idx="185">
                  <c:v>44016</c:v>
                </c:pt>
                <c:pt idx="186">
                  <c:v>44017</c:v>
                </c:pt>
                <c:pt idx="187">
                  <c:v>44018</c:v>
                </c:pt>
                <c:pt idx="188">
                  <c:v>44019</c:v>
                </c:pt>
                <c:pt idx="189">
                  <c:v>44020</c:v>
                </c:pt>
                <c:pt idx="190">
                  <c:v>44021</c:v>
                </c:pt>
                <c:pt idx="191">
                  <c:v>44022</c:v>
                </c:pt>
                <c:pt idx="192">
                  <c:v>44023</c:v>
                </c:pt>
                <c:pt idx="193">
                  <c:v>44024</c:v>
                </c:pt>
                <c:pt idx="194">
                  <c:v>44025</c:v>
                </c:pt>
                <c:pt idx="195">
                  <c:v>44026</c:v>
                </c:pt>
                <c:pt idx="196">
                  <c:v>44027</c:v>
                </c:pt>
                <c:pt idx="197">
                  <c:v>44028</c:v>
                </c:pt>
                <c:pt idx="198">
                  <c:v>44029</c:v>
                </c:pt>
                <c:pt idx="199">
                  <c:v>44030</c:v>
                </c:pt>
                <c:pt idx="200">
                  <c:v>44031</c:v>
                </c:pt>
                <c:pt idx="201">
                  <c:v>44032</c:v>
                </c:pt>
                <c:pt idx="202">
                  <c:v>44033</c:v>
                </c:pt>
                <c:pt idx="203">
                  <c:v>44034</c:v>
                </c:pt>
                <c:pt idx="204">
                  <c:v>44035</c:v>
                </c:pt>
                <c:pt idx="205">
                  <c:v>44036</c:v>
                </c:pt>
                <c:pt idx="206">
                  <c:v>44037</c:v>
                </c:pt>
                <c:pt idx="207">
                  <c:v>44038</c:v>
                </c:pt>
                <c:pt idx="208">
                  <c:v>44039</c:v>
                </c:pt>
                <c:pt idx="209">
                  <c:v>44040</c:v>
                </c:pt>
                <c:pt idx="210">
                  <c:v>44041</c:v>
                </c:pt>
                <c:pt idx="211">
                  <c:v>44042</c:v>
                </c:pt>
                <c:pt idx="212">
                  <c:v>44043</c:v>
                </c:pt>
                <c:pt idx="213">
                  <c:v>44044</c:v>
                </c:pt>
                <c:pt idx="214">
                  <c:v>44045</c:v>
                </c:pt>
                <c:pt idx="215">
                  <c:v>44046</c:v>
                </c:pt>
                <c:pt idx="216">
                  <c:v>44047</c:v>
                </c:pt>
                <c:pt idx="217">
                  <c:v>44048</c:v>
                </c:pt>
                <c:pt idx="218">
                  <c:v>44049</c:v>
                </c:pt>
                <c:pt idx="219">
                  <c:v>44050</c:v>
                </c:pt>
                <c:pt idx="220">
                  <c:v>44051</c:v>
                </c:pt>
                <c:pt idx="221">
                  <c:v>44052</c:v>
                </c:pt>
                <c:pt idx="222">
                  <c:v>44053</c:v>
                </c:pt>
                <c:pt idx="223">
                  <c:v>44054</c:v>
                </c:pt>
                <c:pt idx="224">
                  <c:v>44055</c:v>
                </c:pt>
                <c:pt idx="225">
                  <c:v>44056</c:v>
                </c:pt>
                <c:pt idx="226">
                  <c:v>44057</c:v>
                </c:pt>
                <c:pt idx="227">
                  <c:v>44058</c:v>
                </c:pt>
                <c:pt idx="228">
                  <c:v>44059</c:v>
                </c:pt>
                <c:pt idx="229">
                  <c:v>44060</c:v>
                </c:pt>
                <c:pt idx="230">
                  <c:v>44061</c:v>
                </c:pt>
                <c:pt idx="231">
                  <c:v>44062</c:v>
                </c:pt>
                <c:pt idx="232">
                  <c:v>44063</c:v>
                </c:pt>
                <c:pt idx="233">
                  <c:v>44064</c:v>
                </c:pt>
                <c:pt idx="234">
                  <c:v>44065</c:v>
                </c:pt>
                <c:pt idx="235">
                  <c:v>44066</c:v>
                </c:pt>
                <c:pt idx="236">
                  <c:v>44067</c:v>
                </c:pt>
                <c:pt idx="237">
                  <c:v>44068</c:v>
                </c:pt>
                <c:pt idx="238">
                  <c:v>44069</c:v>
                </c:pt>
                <c:pt idx="239">
                  <c:v>44070</c:v>
                </c:pt>
                <c:pt idx="240">
                  <c:v>44071</c:v>
                </c:pt>
                <c:pt idx="241">
                  <c:v>44072</c:v>
                </c:pt>
                <c:pt idx="242">
                  <c:v>44073</c:v>
                </c:pt>
                <c:pt idx="243">
                  <c:v>44074</c:v>
                </c:pt>
                <c:pt idx="244">
                  <c:v>44075</c:v>
                </c:pt>
                <c:pt idx="245">
                  <c:v>44076</c:v>
                </c:pt>
                <c:pt idx="246">
                  <c:v>44077</c:v>
                </c:pt>
                <c:pt idx="247">
                  <c:v>44078</c:v>
                </c:pt>
                <c:pt idx="248">
                  <c:v>44079</c:v>
                </c:pt>
                <c:pt idx="249">
                  <c:v>44080</c:v>
                </c:pt>
                <c:pt idx="250">
                  <c:v>44081</c:v>
                </c:pt>
                <c:pt idx="251">
                  <c:v>44082</c:v>
                </c:pt>
                <c:pt idx="252">
                  <c:v>44083</c:v>
                </c:pt>
                <c:pt idx="253">
                  <c:v>44084</c:v>
                </c:pt>
                <c:pt idx="254">
                  <c:v>44085</c:v>
                </c:pt>
                <c:pt idx="255">
                  <c:v>44086</c:v>
                </c:pt>
                <c:pt idx="256">
                  <c:v>44087</c:v>
                </c:pt>
                <c:pt idx="257">
                  <c:v>44088</c:v>
                </c:pt>
                <c:pt idx="258">
                  <c:v>44089</c:v>
                </c:pt>
                <c:pt idx="259">
                  <c:v>44090</c:v>
                </c:pt>
                <c:pt idx="260">
                  <c:v>44091</c:v>
                </c:pt>
                <c:pt idx="261">
                  <c:v>44092</c:v>
                </c:pt>
                <c:pt idx="262">
                  <c:v>44093</c:v>
                </c:pt>
                <c:pt idx="263">
                  <c:v>44094</c:v>
                </c:pt>
                <c:pt idx="264">
                  <c:v>44095</c:v>
                </c:pt>
                <c:pt idx="265">
                  <c:v>44096</c:v>
                </c:pt>
                <c:pt idx="266">
                  <c:v>44097</c:v>
                </c:pt>
                <c:pt idx="267">
                  <c:v>44098</c:v>
                </c:pt>
                <c:pt idx="268">
                  <c:v>44099</c:v>
                </c:pt>
                <c:pt idx="269">
                  <c:v>44100</c:v>
                </c:pt>
                <c:pt idx="270">
                  <c:v>44101</c:v>
                </c:pt>
                <c:pt idx="271">
                  <c:v>44102</c:v>
                </c:pt>
                <c:pt idx="272">
                  <c:v>44103</c:v>
                </c:pt>
                <c:pt idx="273">
                  <c:v>44104</c:v>
                </c:pt>
                <c:pt idx="274">
                  <c:v>44105</c:v>
                </c:pt>
                <c:pt idx="275">
                  <c:v>44106</c:v>
                </c:pt>
                <c:pt idx="276">
                  <c:v>44107</c:v>
                </c:pt>
                <c:pt idx="277">
                  <c:v>44108</c:v>
                </c:pt>
                <c:pt idx="278">
                  <c:v>44109</c:v>
                </c:pt>
                <c:pt idx="279">
                  <c:v>44110</c:v>
                </c:pt>
                <c:pt idx="280">
                  <c:v>44111</c:v>
                </c:pt>
                <c:pt idx="281">
                  <c:v>44112</c:v>
                </c:pt>
                <c:pt idx="282">
                  <c:v>44113</c:v>
                </c:pt>
                <c:pt idx="283">
                  <c:v>44114</c:v>
                </c:pt>
                <c:pt idx="284">
                  <c:v>44115</c:v>
                </c:pt>
                <c:pt idx="285">
                  <c:v>44116</c:v>
                </c:pt>
                <c:pt idx="286">
                  <c:v>44117</c:v>
                </c:pt>
                <c:pt idx="287">
                  <c:v>44118</c:v>
                </c:pt>
                <c:pt idx="288">
                  <c:v>44119</c:v>
                </c:pt>
                <c:pt idx="289">
                  <c:v>44120</c:v>
                </c:pt>
                <c:pt idx="290">
                  <c:v>44121</c:v>
                </c:pt>
                <c:pt idx="291">
                  <c:v>44122</c:v>
                </c:pt>
                <c:pt idx="292">
                  <c:v>44123</c:v>
                </c:pt>
                <c:pt idx="293">
                  <c:v>44124</c:v>
                </c:pt>
                <c:pt idx="294">
                  <c:v>44125</c:v>
                </c:pt>
                <c:pt idx="295">
                  <c:v>44126</c:v>
                </c:pt>
                <c:pt idx="296">
                  <c:v>44127</c:v>
                </c:pt>
                <c:pt idx="297">
                  <c:v>44128</c:v>
                </c:pt>
                <c:pt idx="298">
                  <c:v>44129</c:v>
                </c:pt>
                <c:pt idx="299">
                  <c:v>44130</c:v>
                </c:pt>
                <c:pt idx="300">
                  <c:v>44131</c:v>
                </c:pt>
                <c:pt idx="301">
                  <c:v>44132</c:v>
                </c:pt>
                <c:pt idx="302">
                  <c:v>44133</c:v>
                </c:pt>
                <c:pt idx="303">
                  <c:v>44134</c:v>
                </c:pt>
                <c:pt idx="304">
                  <c:v>44135</c:v>
                </c:pt>
                <c:pt idx="305">
                  <c:v>44136</c:v>
                </c:pt>
                <c:pt idx="306">
                  <c:v>44137</c:v>
                </c:pt>
                <c:pt idx="307">
                  <c:v>44138</c:v>
                </c:pt>
                <c:pt idx="308">
                  <c:v>44139</c:v>
                </c:pt>
                <c:pt idx="309">
                  <c:v>44140</c:v>
                </c:pt>
                <c:pt idx="310">
                  <c:v>44141</c:v>
                </c:pt>
                <c:pt idx="311">
                  <c:v>44142</c:v>
                </c:pt>
                <c:pt idx="312">
                  <c:v>44143</c:v>
                </c:pt>
                <c:pt idx="313">
                  <c:v>44144</c:v>
                </c:pt>
                <c:pt idx="314">
                  <c:v>44145</c:v>
                </c:pt>
                <c:pt idx="315">
                  <c:v>44146</c:v>
                </c:pt>
                <c:pt idx="316">
                  <c:v>44147</c:v>
                </c:pt>
                <c:pt idx="317">
                  <c:v>44148</c:v>
                </c:pt>
                <c:pt idx="318">
                  <c:v>44149</c:v>
                </c:pt>
                <c:pt idx="319">
                  <c:v>44150</c:v>
                </c:pt>
                <c:pt idx="320">
                  <c:v>44151</c:v>
                </c:pt>
                <c:pt idx="321">
                  <c:v>44152</c:v>
                </c:pt>
                <c:pt idx="322">
                  <c:v>44153</c:v>
                </c:pt>
                <c:pt idx="323">
                  <c:v>44154</c:v>
                </c:pt>
                <c:pt idx="324">
                  <c:v>44155</c:v>
                </c:pt>
                <c:pt idx="325">
                  <c:v>44156</c:v>
                </c:pt>
                <c:pt idx="326">
                  <c:v>44157</c:v>
                </c:pt>
                <c:pt idx="327">
                  <c:v>44158</c:v>
                </c:pt>
                <c:pt idx="328">
                  <c:v>44159</c:v>
                </c:pt>
                <c:pt idx="329">
                  <c:v>44160</c:v>
                </c:pt>
                <c:pt idx="330">
                  <c:v>44161</c:v>
                </c:pt>
                <c:pt idx="331">
                  <c:v>44162</c:v>
                </c:pt>
                <c:pt idx="332">
                  <c:v>44163</c:v>
                </c:pt>
                <c:pt idx="333">
                  <c:v>44164</c:v>
                </c:pt>
                <c:pt idx="334">
                  <c:v>44165</c:v>
                </c:pt>
                <c:pt idx="335">
                  <c:v>44166</c:v>
                </c:pt>
                <c:pt idx="336">
                  <c:v>44167</c:v>
                </c:pt>
                <c:pt idx="337">
                  <c:v>44168</c:v>
                </c:pt>
                <c:pt idx="338">
                  <c:v>44169</c:v>
                </c:pt>
                <c:pt idx="339">
                  <c:v>44170</c:v>
                </c:pt>
                <c:pt idx="340">
                  <c:v>44171</c:v>
                </c:pt>
                <c:pt idx="341">
                  <c:v>44172</c:v>
                </c:pt>
                <c:pt idx="342">
                  <c:v>44173</c:v>
                </c:pt>
                <c:pt idx="343">
                  <c:v>44174</c:v>
                </c:pt>
                <c:pt idx="344">
                  <c:v>44175</c:v>
                </c:pt>
                <c:pt idx="345">
                  <c:v>44176</c:v>
                </c:pt>
                <c:pt idx="346">
                  <c:v>44177</c:v>
                </c:pt>
                <c:pt idx="347">
                  <c:v>44178</c:v>
                </c:pt>
                <c:pt idx="348">
                  <c:v>44179</c:v>
                </c:pt>
                <c:pt idx="349">
                  <c:v>44180</c:v>
                </c:pt>
                <c:pt idx="350">
                  <c:v>44181</c:v>
                </c:pt>
                <c:pt idx="351">
                  <c:v>44182</c:v>
                </c:pt>
                <c:pt idx="352">
                  <c:v>44183</c:v>
                </c:pt>
                <c:pt idx="353">
                  <c:v>44184</c:v>
                </c:pt>
                <c:pt idx="354">
                  <c:v>44185</c:v>
                </c:pt>
                <c:pt idx="355">
                  <c:v>44186</c:v>
                </c:pt>
                <c:pt idx="356">
                  <c:v>44187</c:v>
                </c:pt>
                <c:pt idx="357">
                  <c:v>44188</c:v>
                </c:pt>
                <c:pt idx="358">
                  <c:v>44189</c:v>
                </c:pt>
                <c:pt idx="359">
                  <c:v>44190</c:v>
                </c:pt>
                <c:pt idx="360">
                  <c:v>44191</c:v>
                </c:pt>
                <c:pt idx="361">
                  <c:v>44192</c:v>
                </c:pt>
                <c:pt idx="362">
                  <c:v>44193</c:v>
                </c:pt>
                <c:pt idx="363">
                  <c:v>44194</c:v>
                </c:pt>
                <c:pt idx="364">
                  <c:v>44195</c:v>
                </c:pt>
                <c:pt idx="365">
                  <c:v>44196</c:v>
                </c:pt>
                <c:pt idx="366">
                  <c:v>44197</c:v>
                </c:pt>
                <c:pt idx="367">
                  <c:v>44198</c:v>
                </c:pt>
                <c:pt idx="368">
                  <c:v>44199</c:v>
                </c:pt>
                <c:pt idx="369">
                  <c:v>44200</c:v>
                </c:pt>
                <c:pt idx="370">
                  <c:v>44201</c:v>
                </c:pt>
                <c:pt idx="371">
                  <c:v>44202</c:v>
                </c:pt>
                <c:pt idx="372">
                  <c:v>44203</c:v>
                </c:pt>
                <c:pt idx="373">
                  <c:v>44204</c:v>
                </c:pt>
                <c:pt idx="374">
                  <c:v>44205</c:v>
                </c:pt>
                <c:pt idx="375">
                  <c:v>44206</c:v>
                </c:pt>
                <c:pt idx="376">
                  <c:v>44207</c:v>
                </c:pt>
                <c:pt idx="377">
                  <c:v>44208</c:v>
                </c:pt>
                <c:pt idx="378">
                  <c:v>44209</c:v>
                </c:pt>
                <c:pt idx="379">
                  <c:v>44210</c:v>
                </c:pt>
                <c:pt idx="380">
                  <c:v>44211</c:v>
                </c:pt>
                <c:pt idx="381">
                  <c:v>44212</c:v>
                </c:pt>
                <c:pt idx="382">
                  <c:v>44213</c:v>
                </c:pt>
                <c:pt idx="383">
                  <c:v>44214</c:v>
                </c:pt>
                <c:pt idx="384">
                  <c:v>44215</c:v>
                </c:pt>
                <c:pt idx="385">
                  <c:v>44216</c:v>
                </c:pt>
                <c:pt idx="386">
                  <c:v>44217</c:v>
                </c:pt>
                <c:pt idx="387">
                  <c:v>44218</c:v>
                </c:pt>
                <c:pt idx="388">
                  <c:v>44219</c:v>
                </c:pt>
                <c:pt idx="389">
                  <c:v>44220</c:v>
                </c:pt>
                <c:pt idx="390">
                  <c:v>44221</c:v>
                </c:pt>
                <c:pt idx="391">
                  <c:v>44222</c:v>
                </c:pt>
                <c:pt idx="392">
                  <c:v>44223</c:v>
                </c:pt>
                <c:pt idx="393">
                  <c:v>44224</c:v>
                </c:pt>
                <c:pt idx="394">
                  <c:v>44225</c:v>
                </c:pt>
                <c:pt idx="395">
                  <c:v>44226</c:v>
                </c:pt>
                <c:pt idx="396">
                  <c:v>44227</c:v>
                </c:pt>
                <c:pt idx="397">
                  <c:v>44228</c:v>
                </c:pt>
                <c:pt idx="398">
                  <c:v>44229</c:v>
                </c:pt>
                <c:pt idx="399">
                  <c:v>44230</c:v>
                </c:pt>
                <c:pt idx="400">
                  <c:v>44231</c:v>
                </c:pt>
                <c:pt idx="401">
                  <c:v>44232</c:v>
                </c:pt>
                <c:pt idx="402">
                  <c:v>44233</c:v>
                </c:pt>
                <c:pt idx="403">
                  <c:v>44234</c:v>
                </c:pt>
                <c:pt idx="404">
                  <c:v>44235</c:v>
                </c:pt>
                <c:pt idx="405">
                  <c:v>44236</c:v>
                </c:pt>
                <c:pt idx="406">
                  <c:v>44237</c:v>
                </c:pt>
                <c:pt idx="407">
                  <c:v>44238</c:v>
                </c:pt>
                <c:pt idx="408">
                  <c:v>44239</c:v>
                </c:pt>
                <c:pt idx="409">
                  <c:v>44240</c:v>
                </c:pt>
                <c:pt idx="410">
                  <c:v>44241</c:v>
                </c:pt>
                <c:pt idx="411">
                  <c:v>44242</c:v>
                </c:pt>
                <c:pt idx="412">
                  <c:v>44243</c:v>
                </c:pt>
                <c:pt idx="413">
                  <c:v>44244</c:v>
                </c:pt>
                <c:pt idx="414">
                  <c:v>44245</c:v>
                </c:pt>
                <c:pt idx="415">
                  <c:v>44246</c:v>
                </c:pt>
                <c:pt idx="416">
                  <c:v>44247</c:v>
                </c:pt>
                <c:pt idx="417">
                  <c:v>44248</c:v>
                </c:pt>
                <c:pt idx="418">
                  <c:v>44249</c:v>
                </c:pt>
                <c:pt idx="419">
                  <c:v>44250</c:v>
                </c:pt>
                <c:pt idx="420">
                  <c:v>44251</c:v>
                </c:pt>
                <c:pt idx="421">
                  <c:v>44252</c:v>
                </c:pt>
                <c:pt idx="422">
                  <c:v>44253</c:v>
                </c:pt>
                <c:pt idx="423">
                  <c:v>44254</c:v>
                </c:pt>
                <c:pt idx="424">
                  <c:v>44255</c:v>
                </c:pt>
                <c:pt idx="425">
                  <c:v>44256</c:v>
                </c:pt>
                <c:pt idx="426">
                  <c:v>44257</c:v>
                </c:pt>
                <c:pt idx="427">
                  <c:v>44258</c:v>
                </c:pt>
                <c:pt idx="428">
                  <c:v>44259</c:v>
                </c:pt>
                <c:pt idx="429">
                  <c:v>44260</c:v>
                </c:pt>
                <c:pt idx="430">
                  <c:v>44261</c:v>
                </c:pt>
                <c:pt idx="431">
                  <c:v>44262</c:v>
                </c:pt>
                <c:pt idx="432">
                  <c:v>44263</c:v>
                </c:pt>
                <c:pt idx="433">
                  <c:v>44264</c:v>
                </c:pt>
                <c:pt idx="434">
                  <c:v>44265</c:v>
                </c:pt>
                <c:pt idx="435">
                  <c:v>44266</c:v>
                </c:pt>
                <c:pt idx="436">
                  <c:v>44267</c:v>
                </c:pt>
                <c:pt idx="437">
                  <c:v>44268</c:v>
                </c:pt>
                <c:pt idx="438">
                  <c:v>44269</c:v>
                </c:pt>
                <c:pt idx="439">
                  <c:v>44270</c:v>
                </c:pt>
                <c:pt idx="440">
                  <c:v>44271</c:v>
                </c:pt>
                <c:pt idx="441">
                  <c:v>44272</c:v>
                </c:pt>
                <c:pt idx="442">
                  <c:v>44273</c:v>
                </c:pt>
                <c:pt idx="443">
                  <c:v>44274</c:v>
                </c:pt>
                <c:pt idx="444">
                  <c:v>44275</c:v>
                </c:pt>
                <c:pt idx="445">
                  <c:v>44276</c:v>
                </c:pt>
                <c:pt idx="446">
                  <c:v>44277</c:v>
                </c:pt>
                <c:pt idx="447">
                  <c:v>44278</c:v>
                </c:pt>
                <c:pt idx="448">
                  <c:v>44279</c:v>
                </c:pt>
                <c:pt idx="449">
                  <c:v>44280</c:v>
                </c:pt>
                <c:pt idx="450">
                  <c:v>44281</c:v>
                </c:pt>
                <c:pt idx="451">
                  <c:v>44282</c:v>
                </c:pt>
                <c:pt idx="452">
                  <c:v>44283</c:v>
                </c:pt>
                <c:pt idx="453">
                  <c:v>44284</c:v>
                </c:pt>
                <c:pt idx="454">
                  <c:v>44285</c:v>
                </c:pt>
                <c:pt idx="455">
                  <c:v>44286</c:v>
                </c:pt>
                <c:pt idx="456">
                  <c:v>44287</c:v>
                </c:pt>
                <c:pt idx="457">
                  <c:v>44288</c:v>
                </c:pt>
                <c:pt idx="458">
                  <c:v>44289</c:v>
                </c:pt>
                <c:pt idx="459">
                  <c:v>44290</c:v>
                </c:pt>
                <c:pt idx="460">
                  <c:v>44291</c:v>
                </c:pt>
                <c:pt idx="461">
                  <c:v>44292</c:v>
                </c:pt>
                <c:pt idx="462">
                  <c:v>44293</c:v>
                </c:pt>
                <c:pt idx="463">
                  <c:v>44294</c:v>
                </c:pt>
                <c:pt idx="464">
                  <c:v>44295</c:v>
                </c:pt>
                <c:pt idx="465">
                  <c:v>44296</c:v>
                </c:pt>
                <c:pt idx="466">
                  <c:v>44297</c:v>
                </c:pt>
                <c:pt idx="467">
                  <c:v>44298</c:v>
                </c:pt>
                <c:pt idx="468">
                  <c:v>44299</c:v>
                </c:pt>
                <c:pt idx="469">
                  <c:v>44300</c:v>
                </c:pt>
                <c:pt idx="470">
                  <c:v>44301</c:v>
                </c:pt>
                <c:pt idx="471">
                  <c:v>44302</c:v>
                </c:pt>
                <c:pt idx="472">
                  <c:v>44303</c:v>
                </c:pt>
                <c:pt idx="473">
                  <c:v>44304</c:v>
                </c:pt>
                <c:pt idx="474">
                  <c:v>44305</c:v>
                </c:pt>
                <c:pt idx="475">
                  <c:v>44306</c:v>
                </c:pt>
                <c:pt idx="476">
                  <c:v>44307</c:v>
                </c:pt>
                <c:pt idx="477">
                  <c:v>44308</c:v>
                </c:pt>
                <c:pt idx="478">
                  <c:v>44309</c:v>
                </c:pt>
                <c:pt idx="479">
                  <c:v>44310</c:v>
                </c:pt>
                <c:pt idx="480">
                  <c:v>44311</c:v>
                </c:pt>
                <c:pt idx="481">
                  <c:v>44312</c:v>
                </c:pt>
                <c:pt idx="482">
                  <c:v>44313</c:v>
                </c:pt>
                <c:pt idx="483">
                  <c:v>44314</c:v>
                </c:pt>
                <c:pt idx="484">
                  <c:v>44315</c:v>
                </c:pt>
                <c:pt idx="485">
                  <c:v>44316</c:v>
                </c:pt>
                <c:pt idx="486">
                  <c:v>44317</c:v>
                </c:pt>
                <c:pt idx="487">
                  <c:v>44318</c:v>
                </c:pt>
                <c:pt idx="488">
                  <c:v>44319</c:v>
                </c:pt>
                <c:pt idx="489">
                  <c:v>44320</c:v>
                </c:pt>
                <c:pt idx="490">
                  <c:v>44321</c:v>
                </c:pt>
                <c:pt idx="491">
                  <c:v>44322</c:v>
                </c:pt>
                <c:pt idx="492">
                  <c:v>44323</c:v>
                </c:pt>
                <c:pt idx="493">
                  <c:v>44324</c:v>
                </c:pt>
                <c:pt idx="494">
                  <c:v>44325</c:v>
                </c:pt>
                <c:pt idx="495">
                  <c:v>44326</c:v>
                </c:pt>
                <c:pt idx="496">
                  <c:v>44327</c:v>
                </c:pt>
                <c:pt idx="497">
                  <c:v>44328</c:v>
                </c:pt>
                <c:pt idx="498">
                  <c:v>44329</c:v>
                </c:pt>
                <c:pt idx="499">
                  <c:v>44330</c:v>
                </c:pt>
                <c:pt idx="500">
                  <c:v>44331</c:v>
                </c:pt>
                <c:pt idx="501">
                  <c:v>44332</c:v>
                </c:pt>
                <c:pt idx="502">
                  <c:v>44333</c:v>
                </c:pt>
                <c:pt idx="503">
                  <c:v>44334</c:v>
                </c:pt>
                <c:pt idx="504">
                  <c:v>44335</c:v>
                </c:pt>
                <c:pt idx="505">
                  <c:v>44336</c:v>
                </c:pt>
                <c:pt idx="506">
                  <c:v>44337</c:v>
                </c:pt>
                <c:pt idx="507">
                  <c:v>44338</c:v>
                </c:pt>
                <c:pt idx="508">
                  <c:v>44339</c:v>
                </c:pt>
                <c:pt idx="509">
                  <c:v>44340</c:v>
                </c:pt>
                <c:pt idx="510">
                  <c:v>44341</c:v>
                </c:pt>
                <c:pt idx="511">
                  <c:v>44342</c:v>
                </c:pt>
                <c:pt idx="512">
                  <c:v>44343</c:v>
                </c:pt>
                <c:pt idx="513">
                  <c:v>44344</c:v>
                </c:pt>
                <c:pt idx="514">
                  <c:v>44345</c:v>
                </c:pt>
                <c:pt idx="515">
                  <c:v>44346</c:v>
                </c:pt>
                <c:pt idx="516">
                  <c:v>44347</c:v>
                </c:pt>
                <c:pt idx="517">
                  <c:v>44348</c:v>
                </c:pt>
                <c:pt idx="518">
                  <c:v>44349</c:v>
                </c:pt>
                <c:pt idx="519">
                  <c:v>44350</c:v>
                </c:pt>
                <c:pt idx="520">
                  <c:v>44351</c:v>
                </c:pt>
                <c:pt idx="521">
                  <c:v>44352</c:v>
                </c:pt>
                <c:pt idx="522">
                  <c:v>44353</c:v>
                </c:pt>
                <c:pt idx="523">
                  <c:v>44354</c:v>
                </c:pt>
                <c:pt idx="524">
                  <c:v>44355</c:v>
                </c:pt>
                <c:pt idx="525">
                  <c:v>44356</c:v>
                </c:pt>
                <c:pt idx="526">
                  <c:v>44357</c:v>
                </c:pt>
                <c:pt idx="527">
                  <c:v>44358</c:v>
                </c:pt>
                <c:pt idx="528">
                  <c:v>44359</c:v>
                </c:pt>
                <c:pt idx="529">
                  <c:v>44360</c:v>
                </c:pt>
                <c:pt idx="530">
                  <c:v>44361</c:v>
                </c:pt>
                <c:pt idx="531">
                  <c:v>44362</c:v>
                </c:pt>
                <c:pt idx="532">
                  <c:v>44363</c:v>
                </c:pt>
                <c:pt idx="533">
                  <c:v>44364</c:v>
                </c:pt>
                <c:pt idx="534">
                  <c:v>44365</c:v>
                </c:pt>
                <c:pt idx="535">
                  <c:v>44366</c:v>
                </c:pt>
                <c:pt idx="536">
                  <c:v>44367</c:v>
                </c:pt>
                <c:pt idx="537">
                  <c:v>44368</c:v>
                </c:pt>
                <c:pt idx="538">
                  <c:v>44369</c:v>
                </c:pt>
                <c:pt idx="539">
                  <c:v>44370</c:v>
                </c:pt>
                <c:pt idx="540">
                  <c:v>44371</c:v>
                </c:pt>
                <c:pt idx="541">
                  <c:v>44372</c:v>
                </c:pt>
                <c:pt idx="542">
                  <c:v>44373</c:v>
                </c:pt>
                <c:pt idx="543">
                  <c:v>44374</c:v>
                </c:pt>
                <c:pt idx="544">
                  <c:v>44375</c:v>
                </c:pt>
                <c:pt idx="545">
                  <c:v>44376</c:v>
                </c:pt>
              </c:numCache>
            </c:numRef>
          </c:cat>
          <c:val>
            <c:numRef>
              <c:f>Sheet3!$DH$3:$DH$548</c:f>
              <c:numCache>
                <c:formatCode>General</c:formatCode>
                <c:ptCount val="546"/>
                <c:pt idx="463">
                  <c:v>500</c:v>
                </c:pt>
                <c:pt idx="464">
                  <c:v>500</c:v>
                </c:pt>
                <c:pt idx="465">
                  <c:v>500</c:v>
                </c:pt>
                <c:pt idx="466">
                  <c:v>500</c:v>
                </c:pt>
                <c:pt idx="467">
                  <c:v>500</c:v>
                </c:pt>
                <c:pt idx="468">
                  <c:v>500</c:v>
                </c:pt>
                <c:pt idx="469">
                  <c:v>500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6E-9CC8-4140-B968-02DA341257F4}"/>
            </c:ext>
          </c:extLst>
        </c:ser>
        <c:ser>
          <c:idx val="111"/>
          <c:order val="111"/>
          <c:tx>
            <c:strRef>
              <c:f>Sheet3!$DI$2</c:f>
              <c:strCache>
                <c:ptCount val="1"/>
                <c:pt idx="0">
                  <c:v>双星同欢庆-狂欢庆生榜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Sheet3!$A$3:$A$548</c:f>
              <c:numCache>
                <c:formatCode>m/d/yyyy</c:formatCode>
                <c:ptCount val="546"/>
                <c:pt idx="0">
                  <c:v>43831</c:v>
                </c:pt>
                <c:pt idx="1">
                  <c:v>43832</c:v>
                </c:pt>
                <c:pt idx="2">
                  <c:v>43833</c:v>
                </c:pt>
                <c:pt idx="3">
                  <c:v>43834</c:v>
                </c:pt>
                <c:pt idx="4">
                  <c:v>43835</c:v>
                </c:pt>
                <c:pt idx="5">
                  <c:v>43836</c:v>
                </c:pt>
                <c:pt idx="6">
                  <c:v>43837</c:v>
                </c:pt>
                <c:pt idx="7">
                  <c:v>43838</c:v>
                </c:pt>
                <c:pt idx="8">
                  <c:v>43839</c:v>
                </c:pt>
                <c:pt idx="9">
                  <c:v>43840</c:v>
                </c:pt>
                <c:pt idx="10">
                  <c:v>43841</c:v>
                </c:pt>
                <c:pt idx="11">
                  <c:v>43842</c:v>
                </c:pt>
                <c:pt idx="12">
                  <c:v>43843</c:v>
                </c:pt>
                <c:pt idx="13">
                  <c:v>43844</c:v>
                </c:pt>
                <c:pt idx="14">
                  <c:v>43845</c:v>
                </c:pt>
                <c:pt idx="15">
                  <c:v>43846</c:v>
                </c:pt>
                <c:pt idx="16">
                  <c:v>43847</c:v>
                </c:pt>
                <c:pt idx="17">
                  <c:v>43848</c:v>
                </c:pt>
                <c:pt idx="18">
                  <c:v>43849</c:v>
                </c:pt>
                <c:pt idx="19">
                  <c:v>43850</c:v>
                </c:pt>
                <c:pt idx="20">
                  <c:v>43851</c:v>
                </c:pt>
                <c:pt idx="21">
                  <c:v>43852</c:v>
                </c:pt>
                <c:pt idx="22">
                  <c:v>43853</c:v>
                </c:pt>
                <c:pt idx="23">
                  <c:v>43854</c:v>
                </c:pt>
                <c:pt idx="24">
                  <c:v>43855</c:v>
                </c:pt>
                <c:pt idx="25">
                  <c:v>43856</c:v>
                </c:pt>
                <c:pt idx="26">
                  <c:v>43857</c:v>
                </c:pt>
                <c:pt idx="27">
                  <c:v>43858</c:v>
                </c:pt>
                <c:pt idx="28">
                  <c:v>43859</c:v>
                </c:pt>
                <c:pt idx="29">
                  <c:v>43860</c:v>
                </c:pt>
                <c:pt idx="30">
                  <c:v>43861</c:v>
                </c:pt>
                <c:pt idx="31">
                  <c:v>43862</c:v>
                </c:pt>
                <c:pt idx="32">
                  <c:v>43863</c:v>
                </c:pt>
                <c:pt idx="33">
                  <c:v>43864</c:v>
                </c:pt>
                <c:pt idx="34">
                  <c:v>43865</c:v>
                </c:pt>
                <c:pt idx="35">
                  <c:v>43866</c:v>
                </c:pt>
                <c:pt idx="36">
                  <c:v>43867</c:v>
                </c:pt>
                <c:pt idx="37">
                  <c:v>43868</c:v>
                </c:pt>
                <c:pt idx="38">
                  <c:v>43869</c:v>
                </c:pt>
                <c:pt idx="39">
                  <c:v>43870</c:v>
                </c:pt>
                <c:pt idx="40">
                  <c:v>43871</c:v>
                </c:pt>
                <c:pt idx="41">
                  <c:v>43872</c:v>
                </c:pt>
                <c:pt idx="42">
                  <c:v>43873</c:v>
                </c:pt>
                <c:pt idx="43">
                  <c:v>43874</c:v>
                </c:pt>
                <c:pt idx="44">
                  <c:v>43875</c:v>
                </c:pt>
                <c:pt idx="45">
                  <c:v>43876</c:v>
                </c:pt>
                <c:pt idx="46">
                  <c:v>43877</c:v>
                </c:pt>
                <c:pt idx="47">
                  <c:v>43878</c:v>
                </c:pt>
                <c:pt idx="48">
                  <c:v>43879</c:v>
                </c:pt>
                <c:pt idx="49">
                  <c:v>43880</c:v>
                </c:pt>
                <c:pt idx="50">
                  <c:v>43881</c:v>
                </c:pt>
                <c:pt idx="51">
                  <c:v>43882</c:v>
                </c:pt>
                <c:pt idx="52">
                  <c:v>43883</c:v>
                </c:pt>
                <c:pt idx="53">
                  <c:v>43884</c:v>
                </c:pt>
                <c:pt idx="54">
                  <c:v>43885</c:v>
                </c:pt>
                <c:pt idx="55">
                  <c:v>43886</c:v>
                </c:pt>
                <c:pt idx="56">
                  <c:v>43887</c:v>
                </c:pt>
                <c:pt idx="57">
                  <c:v>43888</c:v>
                </c:pt>
                <c:pt idx="58">
                  <c:v>43889</c:v>
                </c:pt>
                <c:pt idx="59">
                  <c:v>43890</c:v>
                </c:pt>
                <c:pt idx="60">
                  <c:v>43891</c:v>
                </c:pt>
                <c:pt idx="61">
                  <c:v>43892</c:v>
                </c:pt>
                <c:pt idx="62">
                  <c:v>43893</c:v>
                </c:pt>
                <c:pt idx="63">
                  <c:v>43894</c:v>
                </c:pt>
                <c:pt idx="64">
                  <c:v>43895</c:v>
                </c:pt>
                <c:pt idx="65">
                  <c:v>43896</c:v>
                </c:pt>
                <c:pt idx="66">
                  <c:v>43897</c:v>
                </c:pt>
                <c:pt idx="67">
                  <c:v>43898</c:v>
                </c:pt>
                <c:pt idx="68">
                  <c:v>43899</c:v>
                </c:pt>
                <c:pt idx="69">
                  <c:v>43900</c:v>
                </c:pt>
                <c:pt idx="70">
                  <c:v>43901</c:v>
                </c:pt>
                <c:pt idx="71">
                  <c:v>43902</c:v>
                </c:pt>
                <c:pt idx="72">
                  <c:v>43903</c:v>
                </c:pt>
                <c:pt idx="73">
                  <c:v>43904</c:v>
                </c:pt>
                <c:pt idx="74">
                  <c:v>43905</c:v>
                </c:pt>
                <c:pt idx="75">
                  <c:v>43906</c:v>
                </c:pt>
                <c:pt idx="76">
                  <c:v>43907</c:v>
                </c:pt>
                <c:pt idx="77">
                  <c:v>43908</c:v>
                </c:pt>
                <c:pt idx="78">
                  <c:v>43909</c:v>
                </c:pt>
                <c:pt idx="79">
                  <c:v>43910</c:v>
                </c:pt>
                <c:pt idx="80">
                  <c:v>43911</c:v>
                </c:pt>
                <c:pt idx="81">
                  <c:v>43912</c:v>
                </c:pt>
                <c:pt idx="82">
                  <c:v>43913</c:v>
                </c:pt>
                <c:pt idx="83">
                  <c:v>43914</c:v>
                </c:pt>
                <c:pt idx="84">
                  <c:v>43915</c:v>
                </c:pt>
                <c:pt idx="85">
                  <c:v>43916</c:v>
                </c:pt>
                <c:pt idx="86">
                  <c:v>43917</c:v>
                </c:pt>
                <c:pt idx="87">
                  <c:v>43918</c:v>
                </c:pt>
                <c:pt idx="88">
                  <c:v>43919</c:v>
                </c:pt>
                <c:pt idx="89">
                  <c:v>43920</c:v>
                </c:pt>
                <c:pt idx="90">
                  <c:v>43921</c:v>
                </c:pt>
                <c:pt idx="91">
                  <c:v>43922</c:v>
                </c:pt>
                <c:pt idx="92">
                  <c:v>43923</c:v>
                </c:pt>
                <c:pt idx="93">
                  <c:v>43924</c:v>
                </c:pt>
                <c:pt idx="94">
                  <c:v>43925</c:v>
                </c:pt>
                <c:pt idx="95">
                  <c:v>43926</c:v>
                </c:pt>
                <c:pt idx="96">
                  <c:v>43927</c:v>
                </c:pt>
                <c:pt idx="97">
                  <c:v>43928</c:v>
                </c:pt>
                <c:pt idx="98">
                  <c:v>43929</c:v>
                </c:pt>
                <c:pt idx="99">
                  <c:v>43930</c:v>
                </c:pt>
                <c:pt idx="100">
                  <c:v>43931</c:v>
                </c:pt>
                <c:pt idx="101">
                  <c:v>43932</c:v>
                </c:pt>
                <c:pt idx="102">
                  <c:v>43933</c:v>
                </c:pt>
                <c:pt idx="103">
                  <c:v>43934</c:v>
                </c:pt>
                <c:pt idx="104">
                  <c:v>43935</c:v>
                </c:pt>
                <c:pt idx="105">
                  <c:v>43936</c:v>
                </c:pt>
                <c:pt idx="106">
                  <c:v>43937</c:v>
                </c:pt>
                <c:pt idx="107">
                  <c:v>43938</c:v>
                </c:pt>
                <c:pt idx="108">
                  <c:v>43939</c:v>
                </c:pt>
                <c:pt idx="109">
                  <c:v>43940</c:v>
                </c:pt>
                <c:pt idx="110">
                  <c:v>43941</c:v>
                </c:pt>
                <c:pt idx="111">
                  <c:v>43942</c:v>
                </c:pt>
                <c:pt idx="112">
                  <c:v>43943</c:v>
                </c:pt>
                <c:pt idx="113">
                  <c:v>43944</c:v>
                </c:pt>
                <c:pt idx="114">
                  <c:v>43945</c:v>
                </c:pt>
                <c:pt idx="115">
                  <c:v>43946</c:v>
                </c:pt>
                <c:pt idx="116">
                  <c:v>43947</c:v>
                </c:pt>
                <c:pt idx="117">
                  <c:v>43948</c:v>
                </c:pt>
                <c:pt idx="118">
                  <c:v>43949</c:v>
                </c:pt>
                <c:pt idx="119">
                  <c:v>43950</c:v>
                </c:pt>
                <c:pt idx="120">
                  <c:v>43951</c:v>
                </c:pt>
                <c:pt idx="121">
                  <c:v>43952</c:v>
                </c:pt>
                <c:pt idx="122">
                  <c:v>43953</c:v>
                </c:pt>
                <c:pt idx="123">
                  <c:v>43954</c:v>
                </c:pt>
                <c:pt idx="124">
                  <c:v>43955</c:v>
                </c:pt>
                <c:pt idx="125">
                  <c:v>43956</c:v>
                </c:pt>
                <c:pt idx="126">
                  <c:v>43957</c:v>
                </c:pt>
                <c:pt idx="127">
                  <c:v>43958</c:v>
                </c:pt>
                <c:pt idx="128">
                  <c:v>43959</c:v>
                </c:pt>
                <c:pt idx="129">
                  <c:v>43960</c:v>
                </c:pt>
                <c:pt idx="130">
                  <c:v>43961</c:v>
                </c:pt>
                <c:pt idx="131">
                  <c:v>43962</c:v>
                </c:pt>
                <c:pt idx="132">
                  <c:v>43963</c:v>
                </c:pt>
                <c:pt idx="133">
                  <c:v>43964</c:v>
                </c:pt>
                <c:pt idx="134">
                  <c:v>43965</c:v>
                </c:pt>
                <c:pt idx="135">
                  <c:v>43966</c:v>
                </c:pt>
                <c:pt idx="136">
                  <c:v>43967</c:v>
                </c:pt>
                <c:pt idx="137">
                  <c:v>43968</c:v>
                </c:pt>
                <c:pt idx="138">
                  <c:v>43969</c:v>
                </c:pt>
                <c:pt idx="139">
                  <c:v>43970</c:v>
                </c:pt>
                <c:pt idx="140">
                  <c:v>43971</c:v>
                </c:pt>
                <c:pt idx="141">
                  <c:v>43972</c:v>
                </c:pt>
                <c:pt idx="142">
                  <c:v>43973</c:v>
                </c:pt>
                <c:pt idx="143">
                  <c:v>43974</c:v>
                </c:pt>
                <c:pt idx="144">
                  <c:v>43975</c:v>
                </c:pt>
                <c:pt idx="145">
                  <c:v>43976</c:v>
                </c:pt>
                <c:pt idx="146">
                  <c:v>43977</c:v>
                </c:pt>
                <c:pt idx="147">
                  <c:v>43978</c:v>
                </c:pt>
                <c:pt idx="148">
                  <c:v>43979</c:v>
                </c:pt>
                <c:pt idx="149">
                  <c:v>43980</c:v>
                </c:pt>
                <c:pt idx="150">
                  <c:v>43981</c:v>
                </c:pt>
                <c:pt idx="151">
                  <c:v>43982</c:v>
                </c:pt>
                <c:pt idx="152">
                  <c:v>43983</c:v>
                </c:pt>
                <c:pt idx="153">
                  <c:v>43984</c:v>
                </c:pt>
                <c:pt idx="154">
                  <c:v>43985</c:v>
                </c:pt>
                <c:pt idx="155">
                  <c:v>43986</c:v>
                </c:pt>
                <c:pt idx="156">
                  <c:v>43987</c:v>
                </c:pt>
                <c:pt idx="157">
                  <c:v>43988</c:v>
                </c:pt>
                <c:pt idx="158">
                  <c:v>43989</c:v>
                </c:pt>
                <c:pt idx="159">
                  <c:v>43990</c:v>
                </c:pt>
                <c:pt idx="160">
                  <c:v>43991</c:v>
                </c:pt>
                <c:pt idx="161">
                  <c:v>43992</c:v>
                </c:pt>
                <c:pt idx="162">
                  <c:v>43993</c:v>
                </c:pt>
                <c:pt idx="163">
                  <c:v>43994</c:v>
                </c:pt>
                <c:pt idx="164">
                  <c:v>43995</c:v>
                </c:pt>
                <c:pt idx="165">
                  <c:v>43996</c:v>
                </c:pt>
                <c:pt idx="166">
                  <c:v>43997</c:v>
                </c:pt>
                <c:pt idx="167">
                  <c:v>43998</c:v>
                </c:pt>
                <c:pt idx="168">
                  <c:v>43999</c:v>
                </c:pt>
                <c:pt idx="169">
                  <c:v>44000</c:v>
                </c:pt>
                <c:pt idx="170">
                  <c:v>44001</c:v>
                </c:pt>
                <c:pt idx="171">
                  <c:v>44002</c:v>
                </c:pt>
                <c:pt idx="172">
                  <c:v>44003</c:v>
                </c:pt>
                <c:pt idx="173">
                  <c:v>44004</c:v>
                </c:pt>
                <c:pt idx="174">
                  <c:v>44005</c:v>
                </c:pt>
                <c:pt idx="175">
                  <c:v>44006</c:v>
                </c:pt>
                <c:pt idx="176">
                  <c:v>44007</c:v>
                </c:pt>
                <c:pt idx="177">
                  <c:v>44008</c:v>
                </c:pt>
                <c:pt idx="178">
                  <c:v>44009</c:v>
                </c:pt>
                <c:pt idx="179">
                  <c:v>44010</c:v>
                </c:pt>
                <c:pt idx="180">
                  <c:v>44011</c:v>
                </c:pt>
                <c:pt idx="181">
                  <c:v>44012</c:v>
                </c:pt>
                <c:pt idx="182">
                  <c:v>44013</c:v>
                </c:pt>
                <c:pt idx="183">
                  <c:v>44014</c:v>
                </c:pt>
                <c:pt idx="184">
                  <c:v>44015</c:v>
                </c:pt>
                <c:pt idx="185">
                  <c:v>44016</c:v>
                </c:pt>
                <c:pt idx="186">
                  <c:v>44017</c:v>
                </c:pt>
                <c:pt idx="187">
                  <c:v>44018</c:v>
                </c:pt>
                <c:pt idx="188">
                  <c:v>44019</c:v>
                </c:pt>
                <c:pt idx="189">
                  <c:v>44020</c:v>
                </c:pt>
                <c:pt idx="190">
                  <c:v>44021</c:v>
                </c:pt>
                <c:pt idx="191">
                  <c:v>44022</c:v>
                </c:pt>
                <c:pt idx="192">
                  <c:v>44023</c:v>
                </c:pt>
                <c:pt idx="193">
                  <c:v>44024</c:v>
                </c:pt>
                <c:pt idx="194">
                  <c:v>44025</c:v>
                </c:pt>
                <c:pt idx="195">
                  <c:v>44026</c:v>
                </c:pt>
                <c:pt idx="196">
                  <c:v>44027</c:v>
                </c:pt>
                <c:pt idx="197">
                  <c:v>44028</c:v>
                </c:pt>
                <c:pt idx="198">
                  <c:v>44029</c:v>
                </c:pt>
                <c:pt idx="199">
                  <c:v>44030</c:v>
                </c:pt>
                <c:pt idx="200">
                  <c:v>44031</c:v>
                </c:pt>
                <c:pt idx="201">
                  <c:v>44032</c:v>
                </c:pt>
                <c:pt idx="202">
                  <c:v>44033</c:v>
                </c:pt>
                <c:pt idx="203">
                  <c:v>44034</c:v>
                </c:pt>
                <c:pt idx="204">
                  <c:v>44035</c:v>
                </c:pt>
                <c:pt idx="205">
                  <c:v>44036</c:v>
                </c:pt>
                <c:pt idx="206">
                  <c:v>44037</c:v>
                </c:pt>
                <c:pt idx="207">
                  <c:v>44038</c:v>
                </c:pt>
                <c:pt idx="208">
                  <c:v>44039</c:v>
                </c:pt>
                <c:pt idx="209">
                  <c:v>44040</c:v>
                </c:pt>
                <c:pt idx="210">
                  <c:v>44041</c:v>
                </c:pt>
                <c:pt idx="211">
                  <c:v>44042</c:v>
                </c:pt>
                <c:pt idx="212">
                  <c:v>44043</c:v>
                </c:pt>
                <c:pt idx="213">
                  <c:v>44044</c:v>
                </c:pt>
                <c:pt idx="214">
                  <c:v>44045</c:v>
                </c:pt>
                <c:pt idx="215">
                  <c:v>44046</c:v>
                </c:pt>
                <c:pt idx="216">
                  <c:v>44047</c:v>
                </c:pt>
                <c:pt idx="217">
                  <c:v>44048</c:v>
                </c:pt>
                <c:pt idx="218">
                  <c:v>44049</c:v>
                </c:pt>
                <c:pt idx="219">
                  <c:v>44050</c:v>
                </c:pt>
                <c:pt idx="220">
                  <c:v>44051</c:v>
                </c:pt>
                <c:pt idx="221">
                  <c:v>44052</c:v>
                </c:pt>
                <c:pt idx="222">
                  <c:v>44053</c:v>
                </c:pt>
                <c:pt idx="223">
                  <c:v>44054</c:v>
                </c:pt>
                <c:pt idx="224">
                  <c:v>44055</c:v>
                </c:pt>
                <c:pt idx="225">
                  <c:v>44056</c:v>
                </c:pt>
                <c:pt idx="226">
                  <c:v>44057</c:v>
                </c:pt>
                <c:pt idx="227">
                  <c:v>44058</c:v>
                </c:pt>
                <c:pt idx="228">
                  <c:v>44059</c:v>
                </c:pt>
                <c:pt idx="229">
                  <c:v>44060</c:v>
                </c:pt>
                <c:pt idx="230">
                  <c:v>44061</c:v>
                </c:pt>
                <c:pt idx="231">
                  <c:v>44062</c:v>
                </c:pt>
                <c:pt idx="232">
                  <c:v>44063</c:v>
                </c:pt>
                <c:pt idx="233">
                  <c:v>44064</c:v>
                </c:pt>
                <c:pt idx="234">
                  <c:v>44065</c:v>
                </c:pt>
                <c:pt idx="235">
                  <c:v>44066</c:v>
                </c:pt>
                <c:pt idx="236">
                  <c:v>44067</c:v>
                </c:pt>
                <c:pt idx="237">
                  <c:v>44068</c:v>
                </c:pt>
                <c:pt idx="238">
                  <c:v>44069</c:v>
                </c:pt>
                <c:pt idx="239">
                  <c:v>44070</c:v>
                </c:pt>
                <c:pt idx="240">
                  <c:v>44071</c:v>
                </c:pt>
                <c:pt idx="241">
                  <c:v>44072</c:v>
                </c:pt>
                <c:pt idx="242">
                  <c:v>44073</c:v>
                </c:pt>
                <c:pt idx="243">
                  <c:v>44074</c:v>
                </c:pt>
                <c:pt idx="244">
                  <c:v>44075</c:v>
                </c:pt>
                <c:pt idx="245">
                  <c:v>44076</c:v>
                </c:pt>
                <c:pt idx="246">
                  <c:v>44077</c:v>
                </c:pt>
                <c:pt idx="247">
                  <c:v>44078</c:v>
                </c:pt>
                <c:pt idx="248">
                  <c:v>44079</c:v>
                </c:pt>
                <c:pt idx="249">
                  <c:v>44080</c:v>
                </c:pt>
                <c:pt idx="250">
                  <c:v>44081</c:v>
                </c:pt>
                <c:pt idx="251">
                  <c:v>44082</c:v>
                </c:pt>
                <c:pt idx="252">
                  <c:v>44083</c:v>
                </c:pt>
                <c:pt idx="253">
                  <c:v>44084</c:v>
                </c:pt>
                <c:pt idx="254">
                  <c:v>44085</c:v>
                </c:pt>
                <c:pt idx="255">
                  <c:v>44086</c:v>
                </c:pt>
                <c:pt idx="256">
                  <c:v>44087</c:v>
                </c:pt>
                <c:pt idx="257">
                  <c:v>44088</c:v>
                </c:pt>
                <c:pt idx="258">
                  <c:v>44089</c:v>
                </c:pt>
                <c:pt idx="259">
                  <c:v>44090</c:v>
                </c:pt>
                <c:pt idx="260">
                  <c:v>44091</c:v>
                </c:pt>
                <c:pt idx="261">
                  <c:v>44092</c:v>
                </c:pt>
                <c:pt idx="262">
                  <c:v>44093</c:v>
                </c:pt>
                <c:pt idx="263">
                  <c:v>44094</c:v>
                </c:pt>
                <c:pt idx="264">
                  <c:v>44095</c:v>
                </c:pt>
                <c:pt idx="265">
                  <c:v>44096</c:v>
                </c:pt>
                <c:pt idx="266">
                  <c:v>44097</c:v>
                </c:pt>
                <c:pt idx="267">
                  <c:v>44098</c:v>
                </c:pt>
                <c:pt idx="268">
                  <c:v>44099</c:v>
                </c:pt>
                <c:pt idx="269">
                  <c:v>44100</c:v>
                </c:pt>
                <c:pt idx="270">
                  <c:v>44101</c:v>
                </c:pt>
                <c:pt idx="271">
                  <c:v>44102</c:v>
                </c:pt>
                <c:pt idx="272">
                  <c:v>44103</c:v>
                </c:pt>
                <c:pt idx="273">
                  <c:v>44104</c:v>
                </c:pt>
                <c:pt idx="274">
                  <c:v>44105</c:v>
                </c:pt>
                <c:pt idx="275">
                  <c:v>44106</c:v>
                </c:pt>
                <c:pt idx="276">
                  <c:v>44107</c:v>
                </c:pt>
                <c:pt idx="277">
                  <c:v>44108</c:v>
                </c:pt>
                <c:pt idx="278">
                  <c:v>44109</c:v>
                </c:pt>
                <c:pt idx="279">
                  <c:v>44110</c:v>
                </c:pt>
                <c:pt idx="280">
                  <c:v>44111</c:v>
                </c:pt>
                <c:pt idx="281">
                  <c:v>44112</c:v>
                </c:pt>
                <c:pt idx="282">
                  <c:v>44113</c:v>
                </c:pt>
                <c:pt idx="283">
                  <c:v>44114</c:v>
                </c:pt>
                <c:pt idx="284">
                  <c:v>44115</c:v>
                </c:pt>
                <c:pt idx="285">
                  <c:v>44116</c:v>
                </c:pt>
                <c:pt idx="286">
                  <c:v>44117</c:v>
                </c:pt>
                <c:pt idx="287">
                  <c:v>44118</c:v>
                </c:pt>
                <c:pt idx="288">
                  <c:v>44119</c:v>
                </c:pt>
                <c:pt idx="289">
                  <c:v>44120</c:v>
                </c:pt>
                <c:pt idx="290">
                  <c:v>44121</c:v>
                </c:pt>
                <c:pt idx="291">
                  <c:v>44122</c:v>
                </c:pt>
                <c:pt idx="292">
                  <c:v>44123</c:v>
                </c:pt>
                <c:pt idx="293">
                  <c:v>44124</c:v>
                </c:pt>
                <c:pt idx="294">
                  <c:v>44125</c:v>
                </c:pt>
                <c:pt idx="295">
                  <c:v>44126</c:v>
                </c:pt>
                <c:pt idx="296">
                  <c:v>44127</c:v>
                </c:pt>
                <c:pt idx="297">
                  <c:v>44128</c:v>
                </c:pt>
                <c:pt idx="298">
                  <c:v>44129</c:v>
                </c:pt>
                <c:pt idx="299">
                  <c:v>44130</c:v>
                </c:pt>
                <c:pt idx="300">
                  <c:v>44131</c:v>
                </c:pt>
                <c:pt idx="301">
                  <c:v>44132</c:v>
                </c:pt>
                <c:pt idx="302">
                  <c:v>44133</c:v>
                </c:pt>
                <c:pt idx="303">
                  <c:v>44134</c:v>
                </c:pt>
                <c:pt idx="304">
                  <c:v>44135</c:v>
                </c:pt>
                <c:pt idx="305">
                  <c:v>44136</c:v>
                </c:pt>
                <c:pt idx="306">
                  <c:v>44137</c:v>
                </c:pt>
                <c:pt idx="307">
                  <c:v>44138</c:v>
                </c:pt>
                <c:pt idx="308">
                  <c:v>44139</c:v>
                </c:pt>
                <c:pt idx="309">
                  <c:v>44140</c:v>
                </c:pt>
                <c:pt idx="310">
                  <c:v>44141</c:v>
                </c:pt>
                <c:pt idx="311">
                  <c:v>44142</c:v>
                </c:pt>
                <c:pt idx="312">
                  <c:v>44143</c:v>
                </c:pt>
                <c:pt idx="313">
                  <c:v>44144</c:v>
                </c:pt>
                <c:pt idx="314">
                  <c:v>44145</c:v>
                </c:pt>
                <c:pt idx="315">
                  <c:v>44146</c:v>
                </c:pt>
                <c:pt idx="316">
                  <c:v>44147</c:v>
                </c:pt>
                <c:pt idx="317">
                  <c:v>44148</c:v>
                </c:pt>
                <c:pt idx="318">
                  <c:v>44149</c:v>
                </c:pt>
                <c:pt idx="319">
                  <c:v>44150</c:v>
                </c:pt>
                <c:pt idx="320">
                  <c:v>44151</c:v>
                </c:pt>
                <c:pt idx="321">
                  <c:v>44152</c:v>
                </c:pt>
                <c:pt idx="322">
                  <c:v>44153</c:v>
                </c:pt>
                <c:pt idx="323">
                  <c:v>44154</c:v>
                </c:pt>
                <c:pt idx="324">
                  <c:v>44155</c:v>
                </c:pt>
                <c:pt idx="325">
                  <c:v>44156</c:v>
                </c:pt>
                <c:pt idx="326">
                  <c:v>44157</c:v>
                </c:pt>
                <c:pt idx="327">
                  <c:v>44158</c:v>
                </c:pt>
                <c:pt idx="328">
                  <c:v>44159</c:v>
                </c:pt>
                <c:pt idx="329">
                  <c:v>44160</c:v>
                </c:pt>
                <c:pt idx="330">
                  <c:v>44161</c:v>
                </c:pt>
                <c:pt idx="331">
                  <c:v>44162</c:v>
                </c:pt>
                <c:pt idx="332">
                  <c:v>44163</c:v>
                </c:pt>
                <c:pt idx="333">
                  <c:v>44164</c:v>
                </c:pt>
                <c:pt idx="334">
                  <c:v>44165</c:v>
                </c:pt>
                <c:pt idx="335">
                  <c:v>44166</c:v>
                </c:pt>
                <c:pt idx="336">
                  <c:v>44167</c:v>
                </c:pt>
                <c:pt idx="337">
                  <c:v>44168</c:v>
                </c:pt>
                <c:pt idx="338">
                  <c:v>44169</c:v>
                </c:pt>
                <c:pt idx="339">
                  <c:v>44170</c:v>
                </c:pt>
                <c:pt idx="340">
                  <c:v>44171</c:v>
                </c:pt>
                <c:pt idx="341">
                  <c:v>44172</c:v>
                </c:pt>
                <c:pt idx="342">
                  <c:v>44173</c:v>
                </c:pt>
                <c:pt idx="343">
                  <c:v>44174</c:v>
                </c:pt>
                <c:pt idx="344">
                  <c:v>44175</c:v>
                </c:pt>
                <c:pt idx="345">
                  <c:v>44176</c:v>
                </c:pt>
                <c:pt idx="346">
                  <c:v>44177</c:v>
                </c:pt>
                <c:pt idx="347">
                  <c:v>44178</c:v>
                </c:pt>
                <c:pt idx="348">
                  <c:v>44179</c:v>
                </c:pt>
                <c:pt idx="349">
                  <c:v>44180</c:v>
                </c:pt>
                <c:pt idx="350">
                  <c:v>44181</c:v>
                </c:pt>
                <c:pt idx="351">
                  <c:v>44182</c:v>
                </c:pt>
                <c:pt idx="352">
                  <c:v>44183</c:v>
                </c:pt>
                <c:pt idx="353">
                  <c:v>44184</c:v>
                </c:pt>
                <c:pt idx="354">
                  <c:v>44185</c:v>
                </c:pt>
                <c:pt idx="355">
                  <c:v>44186</c:v>
                </c:pt>
                <c:pt idx="356">
                  <c:v>44187</c:v>
                </c:pt>
                <c:pt idx="357">
                  <c:v>44188</c:v>
                </c:pt>
                <c:pt idx="358">
                  <c:v>44189</c:v>
                </c:pt>
                <c:pt idx="359">
                  <c:v>44190</c:v>
                </c:pt>
                <c:pt idx="360">
                  <c:v>44191</c:v>
                </c:pt>
                <c:pt idx="361">
                  <c:v>44192</c:v>
                </c:pt>
                <c:pt idx="362">
                  <c:v>44193</c:v>
                </c:pt>
                <c:pt idx="363">
                  <c:v>44194</c:v>
                </c:pt>
                <c:pt idx="364">
                  <c:v>44195</c:v>
                </c:pt>
                <c:pt idx="365">
                  <c:v>44196</c:v>
                </c:pt>
                <c:pt idx="366">
                  <c:v>44197</c:v>
                </c:pt>
                <c:pt idx="367">
                  <c:v>44198</c:v>
                </c:pt>
                <c:pt idx="368">
                  <c:v>44199</c:v>
                </c:pt>
                <c:pt idx="369">
                  <c:v>44200</c:v>
                </c:pt>
                <c:pt idx="370">
                  <c:v>44201</c:v>
                </c:pt>
                <c:pt idx="371">
                  <c:v>44202</c:v>
                </c:pt>
                <c:pt idx="372">
                  <c:v>44203</c:v>
                </c:pt>
                <c:pt idx="373">
                  <c:v>44204</c:v>
                </c:pt>
                <c:pt idx="374">
                  <c:v>44205</c:v>
                </c:pt>
                <c:pt idx="375">
                  <c:v>44206</c:v>
                </c:pt>
                <c:pt idx="376">
                  <c:v>44207</c:v>
                </c:pt>
                <c:pt idx="377">
                  <c:v>44208</c:v>
                </c:pt>
                <c:pt idx="378">
                  <c:v>44209</c:v>
                </c:pt>
                <c:pt idx="379">
                  <c:v>44210</c:v>
                </c:pt>
                <c:pt idx="380">
                  <c:v>44211</c:v>
                </c:pt>
                <c:pt idx="381">
                  <c:v>44212</c:v>
                </c:pt>
                <c:pt idx="382">
                  <c:v>44213</c:v>
                </c:pt>
                <c:pt idx="383">
                  <c:v>44214</c:v>
                </c:pt>
                <c:pt idx="384">
                  <c:v>44215</c:v>
                </c:pt>
                <c:pt idx="385">
                  <c:v>44216</c:v>
                </c:pt>
                <c:pt idx="386">
                  <c:v>44217</c:v>
                </c:pt>
                <c:pt idx="387">
                  <c:v>44218</c:v>
                </c:pt>
                <c:pt idx="388">
                  <c:v>44219</c:v>
                </c:pt>
                <c:pt idx="389">
                  <c:v>44220</c:v>
                </c:pt>
                <c:pt idx="390">
                  <c:v>44221</c:v>
                </c:pt>
                <c:pt idx="391">
                  <c:v>44222</c:v>
                </c:pt>
                <c:pt idx="392">
                  <c:v>44223</c:v>
                </c:pt>
                <c:pt idx="393">
                  <c:v>44224</c:v>
                </c:pt>
                <c:pt idx="394">
                  <c:v>44225</c:v>
                </c:pt>
                <c:pt idx="395">
                  <c:v>44226</c:v>
                </c:pt>
                <c:pt idx="396">
                  <c:v>44227</c:v>
                </c:pt>
                <c:pt idx="397">
                  <c:v>44228</c:v>
                </c:pt>
                <c:pt idx="398">
                  <c:v>44229</c:v>
                </c:pt>
                <c:pt idx="399">
                  <c:v>44230</c:v>
                </c:pt>
                <c:pt idx="400">
                  <c:v>44231</c:v>
                </c:pt>
                <c:pt idx="401">
                  <c:v>44232</c:v>
                </c:pt>
                <c:pt idx="402">
                  <c:v>44233</c:v>
                </c:pt>
                <c:pt idx="403">
                  <c:v>44234</c:v>
                </c:pt>
                <c:pt idx="404">
                  <c:v>44235</c:v>
                </c:pt>
                <c:pt idx="405">
                  <c:v>44236</c:v>
                </c:pt>
                <c:pt idx="406">
                  <c:v>44237</c:v>
                </c:pt>
                <c:pt idx="407">
                  <c:v>44238</c:v>
                </c:pt>
                <c:pt idx="408">
                  <c:v>44239</c:v>
                </c:pt>
                <c:pt idx="409">
                  <c:v>44240</c:v>
                </c:pt>
                <c:pt idx="410">
                  <c:v>44241</c:v>
                </c:pt>
                <c:pt idx="411">
                  <c:v>44242</c:v>
                </c:pt>
                <c:pt idx="412">
                  <c:v>44243</c:v>
                </c:pt>
                <c:pt idx="413">
                  <c:v>44244</c:v>
                </c:pt>
                <c:pt idx="414">
                  <c:v>44245</c:v>
                </c:pt>
                <c:pt idx="415">
                  <c:v>44246</c:v>
                </c:pt>
                <c:pt idx="416">
                  <c:v>44247</c:v>
                </c:pt>
                <c:pt idx="417">
                  <c:v>44248</c:v>
                </c:pt>
                <c:pt idx="418">
                  <c:v>44249</c:v>
                </c:pt>
                <c:pt idx="419">
                  <c:v>44250</c:v>
                </c:pt>
                <c:pt idx="420">
                  <c:v>44251</c:v>
                </c:pt>
                <c:pt idx="421">
                  <c:v>44252</c:v>
                </c:pt>
                <c:pt idx="422">
                  <c:v>44253</c:v>
                </c:pt>
                <c:pt idx="423">
                  <c:v>44254</c:v>
                </c:pt>
                <c:pt idx="424">
                  <c:v>44255</c:v>
                </c:pt>
                <c:pt idx="425">
                  <c:v>44256</c:v>
                </c:pt>
                <c:pt idx="426">
                  <c:v>44257</c:v>
                </c:pt>
                <c:pt idx="427">
                  <c:v>44258</c:v>
                </c:pt>
                <c:pt idx="428">
                  <c:v>44259</c:v>
                </c:pt>
                <c:pt idx="429">
                  <c:v>44260</c:v>
                </c:pt>
                <c:pt idx="430">
                  <c:v>44261</c:v>
                </c:pt>
                <c:pt idx="431">
                  <c:v>44262</c:v>
                </c:pt>
                <c:pt idx="432">
                  <c:v>44263</c:v>
                </c:pt>
                <c:pt idx="433">
                  <c:v>44264</c:v>
                </c:pt>
                <c:pt idx="434">
                  <c:v>44265</c:v>
                </c:pt>
                <c:pt idx="435">
                  <c:v>44266</c:v>
                </c:pt>
                <c:pt idx="436">
                  <c:v>44267</c:v>
                </c:pt>
                <c:pt idx="437">
                  <c:v>44268</c:v>
                </c:pt>
                <c:pt idx="438">
                  <c:v>44269</c:v>
                </c:pt>
                <c:pt idx="439">
                  <c:v>44270</c:v>
                </c:pt>
                <c:pt idx="440">
                  <c:v>44271</c:v>
                </c:pt>
                <c:pt idx="441">
                  <c:v>44272</c:v>
                </c:pt>
                <c:pt idx="442">
                  <c:v>44273</c:v>
                </c:pt>
                <c:pt idx="443">
                  <c:v>44274</c:v>
                </c:pt>
                <c:pt idx="444">
                  <c:v>44275</c:v>
                </c:pt>
                <c:pt idx="445">
                  <c:v>44276</c:v>
                </c:pt>
                <c:pt idx="446">
                  <c:v>44277</c:v>
                </c:pt>
                <c:pt idx="447">
                  <c:v>44278</c:v>
                </c:pt>
                <c:pt idx="448">
                  <c:v>44279</c:v>
                </c:pt>
                <c:pt idx="449">
                  <c:v>44280</c:v>
                </c:pt>
                <c:pt idx="450">
                  <c:v>44281</c:v>
                </c:pt>
                <c:pt idx="451">
                  <c:v>44282</c:v>
                </c:pt>
                <c:pt idx="452">
                  <c:v>44283</c:v>
                </c:pt>
                <c:pt idx="453">
                  <c:v>44284</c:v>
                </c:pt>
                <c:pt idx="454">
                  <c:v>44285</c:v>
                </c:pt>
                <c:pt idx="455">
                  <c:v>44286</c:v>
                </c:pt>
                <c:pt idx="456">
                  <c:v>44287</c:v>
                </c:pt>
                <c:pt idx="457">
                  <c:v>44288</c:v>
                </c:pt>
                <c:pt idx="458">
                  <c:v>44289</c:v>
                </c:pt>
                <c:pt idx="459">
                  <c:v>44290</c:v>
                </c:pt>
                <c:pt idx="460">
                  <c:v>44291</c:v>
                </c:pt>
                <c:pt idx="461">
                  <c:v>44292</c:v>
                </c:pt>
                <c:pt idx="462">
                  <c:v>44293</c:v>
                </c:pt>
                <c:pt idx="463">
                  <c:v>44294</c:v>
                </c:pt>
                <c:pt idx="464">
                  <c:v>44295</c:v>
                </c:pt>
                <c:pt idx="465">
                  <c:v>44296</c:v>
                </c:pt>
                <c:pt idx="466">
                  <c:v>44297</c:v>
                </c:pt>
                <c:pt idx="467">
                  <c:v>44298</c:v>
                </c:pt>
                <c:pt idx="468">
                  <c:v>44299</c:v>
                </c:pt>
                <c:pt idx="469">
                  <c:v>44300</c:v>
                </c:pt>
                <c:pt idx="470">
                  <c:v>44301</c:v>
                </c:pt>
                <c:pt idx="471">
                  <c:v>44302</c:v>
                </c:pt>
                <c:pt idx="472">
                  <c:v>44303</c:v>
                </c:pt>
                <c:pt idx="473">
                  <c:v>44304</c:v>
                </c:pt>
                <c:pt idx="474">
                  <c:v>44305</c:v>
                </c:pt>
                <c:pt idx="475">
                  <c:v>44306</c:v>
                </c:pt>
                <c:pt idx="476">
                  <c:v>44307</c:v>
                </c:pt>
                <c:pt idx="477">
                  <c:v>44308</c:v>
                </c:pt>
                <c:pt idx="478">
                  <c:v>44309</c:v>
                </c:pt>
                <c:pt idx="479">
                  <c:v>44310</c:v>
                </c:pt>
                <c:pt idx="480">
                  <c:v>44311</c:v>
                </c:pt>
                <c:pt idx="481">
                  <c:v>44312</c:v>
                </c:pt>
                <c:pt idx="482">
                  <c:v>44313</c:v>
                </c:pt>
                <c:pt idx="483">
                  <c:v>44314</c:v>
                </c:pt>
                <c:pt idx="484">
                  <c:v>44315</c:v>
                </c:pt>
                <c:pt idx="485">
                  <c:v>44316</c:v>
                </c:pt>
                <c:pt idx="486">
                  <c:v>44317</c:v>
                </c:pt>
                <c:pt idx="487">
                  <c:v>44318</c:v>
                </c:pt>
                <c:pt idx="488">
                  <c:v>44319</c:v>
                </c:pt>
                <c:pt idx="489">
                  <c:v>44320</c:v>
                </c:pt>
                <c:pt idx="490">
                  <c:v>44321</c:v>
                </c:pt>
                <c:pt idx="491">
                  <c:v>44322</c:v>
                </c:pt>
                <c:pt idx="492">
                  <c:v>44323</c:v>
                </c:pt>
                <c:pt idx="493">
                  <c:v>44324</c:v>
                </c:pt>
                <c:pt idx="494">
                  <c:v>44325</c:v>
                </c:pt>
                <c:pt idx="495">
                  <c:v>44326</c:v>
                </c:pt>
                <c:pt idx="496">
                  <c:v>44327</c:v>
                </c:pt>
                <c:pt idx="497">
                  <c:v>44328</c:v>
                </c:pt>
                <c:pt idx="498">
                  <c:v>44329</c:v>
                </c:pt>
                <c:pt idx="499">
                  <c:v>44330</c:v>
                </c:pt>
                <c:pt idx="500">
                  <c:v>44331</c:v>
                </c:pt>
                <c:pt idx="501">
                  <c:v>44332</c:v>
                </c:pt>
                <c:pt idx="502">
                  <c:v>44333</c:v>
                </c:pt>
                <c:pt idx="503">
                  <c:v>44334</c:v>
                </c:pt>
                <c:pt idx="504">
                  <c:v>44335</c:v>
                </c:pt>
                <c:pt idx="505">
                  <c:v>44336</c:v>
                </c:pt>
                <c:pt idx="506">
                  <c:v>44337</c:v>
                </c:pt>
                <c:pt idx="507">
                  <c:v>44338</c:v>
                </c:pt>
                <c:pt idx="508">
                  <c:v>44339</c:v>
                </c:pt>
                <c:pt idx="509">
                  <c:v>44340</c:v>
                </c:pt>
                <c:pt idx="510">
                  <c:v>44341</c:v>
                </c:pt>
                <c:pt idx="511">
                  <c:v>44342</c:v>
                </c:pt>
                <c:pt idx="512">
                  <c:v>44343</c:v>
                </c:pt>
                <c:pt idx="513">
                  <c:v>44344</c:v>
                </c:pt>
                <c:pt idx="514">
                  <c:v>44345</c:v>
                </c:pt>
                <c:pt idx="515">
                  <c:v>44346</c:v>
                </c:pt>
                <c:pt idx="516">
                  <c:v>44347</c:v>
                </c:pt>
                <c:pt idx="517">
                  <c:v>44348</c:v>
                </c:pt>
                <c:pt idx="518">
                  <c:v>44349</c:v>
                </c:pt>
                <c:pt idx="519">
                  <c:v>44350</c:v>
                </c:pt>
                <c:pt idx="520">
                  <c:v>44351</c:v>
                </c:pt>
                <c:pt idx="521">
                  <c:v>44352</c:v>
                </c:pt>
                <c:pt idx="522">
                  <c:v>44353</c:v>
                </c:pt>
                <c:pt idx="523">
                  <c:v>44354</c:v>
                </c:pt>
                <c:pt idx="524">
                  <c:v>44355</c:v>
                </c:pt>
                <c:pt idx="525">
                  <c:v>44356</c:v>
                </c:pt>
                <c:pt idx="526">
                  <c:v>44357</c:v>
                </c:pt>
                <c:pt idx="527">
                  <c:v>44358</c:v>
                </c:pt>
                <c:pt idx="528">
                  <c:v>44359</c:v>
                </c:pt>
                <c:pt idx="529">
                  <c:v>44360</c:v>
                </c:pt>
                <c:pt idx="530">
                  <c:v>44361</c:v>
                </c:pt>
                <c:pt idx="531">
                  <c:v>44362</c:v>
                </c:pt>
                <c:pt idx="532">
                  <c:v>44363</c:v>
                </c:pt>
                <c:pt idx="533">
                  <c:v>44364</c:v>
                </c:pt>
                <c:pt idx="534">
                  <c:v>44365</c:v>
                </c:pt>
                <c:pt idx="535">
                  <c:v>44366</c:v>
                </c:pt>
                <c:pt idx="536">
                  <c:v>44367</c:v>
                </c:pt>
                <c:pt idx="537">
                  <c:v>44368</c:v>
                </c:pt>
                <c:pt idx="538">
                  <c:v>44369</c:v>
                </c:pt>
                <c:pt idx="539">
                  <c:v>44370</c:v>
                </c:pt>
                <c:pt idx="540">
                  <c:v>44371</c:v>
                </c:pt>
                <c:pt idx="541">
                  <c:v>44372</c:v>
                </c:pt>
                <c:pt idx="542">
                  <c:v>44373</c:v>
                </c:pt>
                <c:pt idx="543">
                  <c:v>44374</c:v>
                </c:pt>
                <c:pt idx="544">
                  <c:v>44375</c:v>
                </c:pt>
                <c:pt idx="545">
                  <c:v>44376</c:v>
                </c:pt>
              </c:numCache>
            </c:numRef>
          </c:cat>
          <c:val>
            <c:numRef>
              <c:f>Sheet3!$DI$3:$DI$548</c:f>
              <c:numCache>
                <c:formatCode>General</c:formatCode>
                <c:ptCount val="546"/>
                <c:pt idx="463">
                  <c:v>600</c:v>
                </c:pt>
                <c:pt idx="464">
                  <c:v>600</c:v>
                </c:pt>
                <c:pt idx="465">
                  <c:v>600</c:v>
                </c:pt>
                <c:pt idx="466">
                  <c:v>600</c:v>
                </c:pt>
                <c:pt idx="467">
                  <c:v>600</c:v>
                </c:pt>
                <c:pt idx="468">
                  <c:v>600</c:v>
                </c:pt>
                <c:pt idx="469">
                  <c:v>600</c:v>
                </c:pt>
                <c:pt idx="470">
                  <c:v>600</c:v>
                </c:pt>
                <c:pt idx="471">
                  <c:v>600</c:v>
                </c:pt>
                <c:pt idx="472">
                  <c:v>600</c:v>
                </c:pt>
                <c:pt idx="473">
                  <c:v>600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6F-9CC8-4140-B968-02DA341257F4}"/>
            </c:ext>
          </c:extLst>
        </c:ser>
        <c:ser>
          <c:idx val="112"/>
          <c:order val="112"/>
          <c:tx>
            <c:strRef>
              <c:f>Sheet3!$DJ$2</c:f>
              <c:strCache>
                <c:ptCount val="1"/>
                <c:pt idx="0">
                  <c:v>双星同欢庆-宝石许愿池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Sheet3!$A$3:$A$548</c:f>
              <c:numCache>
                <c:formatCode>m/d/yyyy</c:formatCode>
                <c:ptCount val="546"/>
                <c:pt idx="0">
                  <c:v>43831</c:v>
                </c:pt>
                <c:pt idx="1">
                  <c:v>43832</c:v>
                </c:pt>
                <c:pt idx="2">
                  <c:v>43833</c:v>
                </c:pt>
                <c:pt idx="3">
                  <c:v>43834</c:v>
                </c:pt>
                <c:pt idx="4">
                  <c:v>43835</c:v>
                </c:pt>
                <c:pt idx="5">
                  <c:v>43836</c:v>
                </c:pt>
                <c:pt idx="6">
                  <c:v>43837</c:v>
                </c:pt>
                <c:pt idx="7">
                  <c:v>43838</c:v>
                </c:pt>
                <c:pt idx="8">
                  <c:v>43839</c:v>
                </c:pt>
                <c:pt idx="9">
                  <c:v>43840</c:v>
                </c:pt>
                <c:pt idx="10">
                  <c:v>43841</c:v>
                </c:pt>
                <c:pt idx="11">
                  <c:v>43842</c:v>
                </c:pt>
                <c:pt idx="12">
                  <c:v>43843</c:v>
                </c:pt>
                <c:pt idx="13">
                  <c:v>43844</c:v>
                </c:pt>
                <c:pt idx="14">
                  <c:v>43845</c:v>
                </c:pt>
                <c:pt idx="15">
                  <c:v>43846</c:v>
                </c:pt>
                <c:pt idx="16">
                  <c:v>43847</c:v>
                </c:pt>
                <c:pt idx="17">
                  <c:v>43848</c:v>
                </c:pt>
                <c:pt idx="18">
                  <c:v>43849</c:v>
                </c:pt>
                <c:pt idx="19">
                  <c:v>43850</c:v>
                </c:pt>
                <c:pt idx="20">
                  <c:v>43851</c:v>
                </c:pt>
                <c:pt idx="21">
                  <c:v>43852</c:v>
                </c:pt>
                <c:pt idx="22">
                  <c:v>43853</c:v>
                </c:pt>
                <c:pt idx="23">
                  <c:v>43854</c:v>
                </c:pt>
                <c:pt idx="24">
                  <c:v>43855</c:v>
                </c:pt>
                <c:pt idx="25">
                  <c:v>43856</c:v>
                </c:pt>
                <c:pt idx="26">
                  <c:v>43857</c:v>
                </c:pt>
                <c:pt idx="27">
                  <c:v>43858</c:v>
                </c:pt>
                <c:pt idx="28">
                  <c:v>43859</c:v>
                </c:pt>
                <c:pt idx="29">
                  <c:v>43860</c:v>
                </c:pt>
                <c:pt idx="30">
                  <c:v>43861</c:v>
                </c:pt>
                <c:pt idx="31">
                  <c:v>43862</c:v>
                </c:pt>
                <c:pt idx="32">
                  <c:v>43863</c:v>
                </c:pt>
                <c:pt idx="33">
                  <c:v>43864</c:v>
                </c:pt>
                <c:pt idx="34">
                  <c:v>43865</c:v>
                </c:pt>
                <c:pt idx="35">
                  <c:v>43866</c:v>
                </c:pt>
                <c:pt idx="36">
                  <c:v>43867</c:v>
                </c:pt>
                <c:pt idx="37">
                  <c:v>43868</c:v>
                </c:pt>
                <c:pt idx="38">
                  <c:v>43869</c:v>
                </c:pt>
                <c:pt idx="39">
                  <c:v>43870</c:v>
                </c:pt>
                <c:pt idx="40">
                  <c:v>43871</c:v>
                </c:pt>
                <c:pt idx="41">
                  <c:v>43872</c:v>
                </c:pt>
                <c:pt idx="42">
                  <c:v>43873</c:v>
                </c:pt>
                <c:pt idx="43">
                  <c:v>43874</c:v>
                </c:pt>
                <c:pt idx="44">
                  <c:v>43875</c:v>
                </c:pt>
                <c:pt idx="45">
                  <c:v>43876</c:v>
                </c:pt>
                <c:pt idx="46">
                  <c:v>43877</c:v>
                </c:pt>
                <c:pt idx="47">
                  <c:v>43878</c:v>
                </c:pt>
                <c:pt idx="48">
                  <c:v>43879</c:v>
                </c:pt>
                <c:pt idx="49">
                  <c:v>43880</c:v>
                </c:pt>
                <c:pt idx="50">
                  <c:v>43881</c:v>
                </c:pt>
                <c:pt idx="51">
                  <c:v>43882</c:v>
                </c:pt>
                <c:pt idx="52">
                  <c:v>43883</c:v>
                </c:pt>
                <c:pt idx="53">
                  <c:v>43884</c:v>
                </c:pt>
                <c:pt idx="54">
                  <c:v>43885</c:v>
                </c:pt>
                <c:pt idx="55">
                  <c:v>43886</c:v>
                </c:pt>
                <c:pt idx="56">
                  <c:v>43887</c:v>
                </c:pt>
                <c:pt idx="57">
                  <c:v>43888</c:v>
                </c:pt>
                <c:pt idx="58">
                  <c:v>43889</c:v>
                </c:pt>
                <c:pt idx="59">
                  <c:v>43890</c:v>
                </c:pt>
                <c:pt idx="60">
                  <c:v>43891</c:v>
                </c:pt>
                <c:pt idx="61">
                  <c:v>43892</c:v>
                </c:pt>
                <c:pt idx="62">
                  <c:v>43893</c:v>
                </c:pt>
                <c:pt idx="63">
                  <c:v>43894</c:v>
                </c:pt>
                <c:pt idx="64">
                  <c:v>43895</c:v>
                </c:pt>
                <c:pt idx="65">
                  <c:v>43896</c:v>
                </c:pt>
                <c:pt idx="66">
                  <c:v>43897</c:v>
                </c:pt>
                <c:pt idx="67">
                  <c:v>43898</c:v>
                </c:pt>
                <c:pt idx="68">
                  <c:v>43899</c:v>
                </c:pt>
                <c:pt idx="69">
                  <c:v>43900</c:v>
                </c:pt>
                <c:pt idx="70">
                  <c:v>43901</c:v>
                </c:pt>
                <c:pt idx="71">
                  <c:v>43902</c:v>
                </c:pt>
                <c:pt idx="72">
                  <c:v>43903</c:v>
                </c:pt>
                <c:pt idx="73">
                  <c:v>43904</c:v>
                </c:pt>
                <c:pt idx="74">
                  <c:v>43905</c:v>
                </c:pt>
                <c:pt idx="75">
                  <c:v>43906</c:v>
                </c:pt>
                <c:pt idx="76">
                  <c:v>43907</c:v>
                </c:pt>
                <c:pt idx="77">
                  <c:v>43908</c:v>
                </c:pt>
                <c:pt idx="78">
                  <c:v>43909</c:v>
                </c:pt>
                <c:pt idx="79">
                  <c:v>43910</c:v>
                </c:pt>
                <c:pt idx="80">
                  <c:v>43911</c:v>
                </c:pt>
                <c:pt idx="81">
                  <c:v>43912</c:v>
                </c:pt>
                <c:pt idx="82">
                  <c:v>43913</c:v>
                </c:pt>
                <c:pt idx="83">
                  <c:v>43914</c:v>
                </c:pt>
                <c:pt idx="84">
                  <c:v>43915</c:v>
                </c:pt>
                <c:pt idx="85">
                  <c:v>43916</c:v>
                </c:pt>
                <c:pt idx="86">
                  <c:v>43917</c:v>
                </c:pt>
                <c:pt idx="87">
                  <c:v>43918</c:v>
                </c:pt>
                <c:pt idx="88">
                  <c:v>43919</c:v>
                </c:pt>
                <c:pt idx="89">
                  <c:v>43920</c:v>
                </c:pt>
                <c:pt idx="90">
                  <c:v>43921</c:v>
                </c:pt>
                <c:pt idx="91">
                  <c:v>43922</c:v>
                </c:pt>
                <c:pt idx="92">
                  <c:v>43923</c:v>
                </c:pt>
                <c:pt idx="93">
                  <c:v>43924</c:v>
                </c:pt>
                <c:pt idx="94">
                  <c:v>43925</c:v>
                </c:pt>
                <c:pt idx="95">
                  <c:v>43926</c:v>
                </c:pt>
                <c:pt idx="96">
                  <c:v>43927</c:v>
                </c:pt>
                <c:pt idx="97">
                  <c:v>43928</c:v>
                </c:pt>
                <c:pt idx="98">
                  <c:v>43929</c:v>
                </c:pt>
                <c:pt idx="99">
                  <c:v>43930</c:v>
                </c:pt>
                <c:pt idx="100">
                  <c:v>43931</c:v>
                </c:pt>
                <c:pt idx="101">
                  <c:v>43932</c:v>
                </c:pt>
                <c:pt idx="102">
                  <c:v>43933</c:v>
                </c:pt>
                <c:pt idx="103">
                  <c:v>43934</c:v>
                </c:pt>
                <c:pt idx="104">
                  <c:v>43935</c:v>
                </c:pt>
                <c:pt idx="105">
                  <c:v>43936</c:v>
                </c:pt>
                <c:pt idx="106">
                  <c:v>43937</c:v>
                </c:pt>
                <c:pt idx="107">
                  <c:v>43938</c:v>
                </c:pt>
                <c:pt idx="108">
                  <c:v>43939</c:v>
                </c:pt>
                <c:pt idx="109">
                  <c:v>43940</c:v>
                </c:pt>
                <c:pt idx="110">
                  <c:v>43941</c:v>
                </c:pt>
                <c:pt idx="111">
                  <c:v>43942</c:v>
                </c:pt>
                <c:pt idx="112">
                  <c:v>43943</c:v>
                </c:pt>
                <c:pt idx="113">
                  <c:v>43944</c:v>
                </c:pt>
                <c:pt idx="114">
                  <c:v>43945</c:v>
                </c:pt>
                <c:pt idx="115">
                  <c:v>43946</c:v>
                </c:pt>
                <c:pt idx="116">
                  <c:v>43947</c:v>
                </c:pt>
                <c:pt idx="117">
                  <c:v>43948</c:v>
                </c:pt>
                <c:pt idx="118">
                  <c:v>43949</c:v>
                </c:pt>
                <c:pt idx="119">
                  <c:v>43950</c:v>
                </c:pt>
                <c:pt idx="120">
                  <c:v>43951</c:v>
                </c:pt>
                <c:pt idx="121">
                  <c:v>43952</c:v>
                </c:pt>
                <c:pt idx="122">
                  <c:v>43953</c:v>
                </c:pt>
                <c:pt idx="123">
                  <c:v>43954</c:v>
                </c:pt>
                <c:pt idx="124">
                  <c:v>43955</c:v>
                </c:pt>
                <c:pt idx="125">
                  <c:v>43956</c:v>
                </c:pt>
                <c:pt idx="126">
                  <c:v>43957</c:v>
                </c:pt>
                <c:pt idx="127">
                  <c:v>43958</c:v>
                </c:pt>
                <c:pt idx="128">
                  <c:v>43959</c:v>
                </c:pt>
                <c:pt idx="129">
                  <c:v>43960</c:v>
                </c:pt>
                <c:pt idx="130">
                  <c:v>43961</c:v>
                </c:pt>
                <c:pt idx="131">
                  <c:v>43962</c:v>
                </c:pt>
                <c:pt idx="132">
                  <c:v>43963</c:v>
                </c:pt>
                <c:pt idx="133">
                  <c:v>43964</c:v>
                </c:pt>
                <c:pt idx="134">
                  <c:v>43965</c:v>
                </c:pt>
                <c:pt idx="135">
                  <c:v>43966</c:v>
                </c:pt>
                <c:pt idx="136">
                  <c:v>43967</c:v>
                </c:pt>
                <c:pt idx="137">
                  <c:v>43968</c:v>
                </c:pt>
                <c:pt idx="138">
                  <c:v>43969</c:v>
                </c:pt>
                <c:pt idx="139">
                  <c:v>43970</c:v>
                </c:pt>
                <c:pt idx="140">
                  <c:v>43971</c:v>
                </c:pt>
                <c:pt idx="141">
                  <c:v>43972</c:v>
                </c:pt>
                <c:pt idx="142">
                  <c:v>43973</c:v>
                </c:pt>
                <c:pt idx="143">
                  <c:v>43974</c:v>
                </c:pt>
                <c:pt idx="144">
                  <c:v>43975</c:v>
                </c:pt>
                <c:pt idx="145">
                  <c:v>43976</c:v>
                </c:pt>
                <c:pt idx="146">
                  <c:v>43977</c:v>
                </c:pt>
                <c:pt idx="147">
                  <c:v>43978</c:v>
                </c:pt>
                <c:pt idx="148">
                  <c:v>43979</c:v>
                </c:pt>
                <c:pt idx="149">
                  <c:v>43980</c:v>
                </c:pt>
                <c:pt idx="150">
                  <c:v>43981</c:v>
                </c:pt>
                <c:pt idx="151">
                  <c:v>43982</c:v>
                </c:pt>
                <c:pt idx="152">
                  <c:v>43983</c:v>
                </c:pt>
                <c:pt idx="153">
                  <c:v>43984</c:v>
                </c:pt>
                <c:pt idx="154">
                  <c:v>43985</c:v>
                </c:pt>
                <c:pt idx="155">
                  <c:v>43986</c:v>
                </c:pt>
                <c:pt idx="156">
                  <c:v>43987</c:v>
                </c:pt>
                <c:pt idx="157">
                  <c:v>43988</c:v>
                </c:pt>
                <c:pt idx="158">
                  <c:v>43989</c:v>
                </c:pt>
                <c:pt idx="159">
                  <c:v>43990</c:v>
                </c:pt>
                <c:pt idx="160">
                  <c:v>43991</c:v>
                </c:pt>
                <c:pt idx="161">
                  <c:v>43992</c:v>
                </c:pt>
                <c:pt idx="162">
                  <c:v>43993</c:v>
                </c:pt>
                <c:pt idx="163">
                  <c:v>43994</c:v>
                </c:pt>
                <c:pt idx="164">
                  <c:v>43995</c:v>
                </c:pt>
                <c:pt idx="165">
                  <c:v>43996</c:v>
                </c:pt>
                <c:pt idx="166">
                  <c:v>43997</c:v>
                </c:pt>
                <c:pt idx="167">
                  <c:v>43998</c:v>
                </c:pt>
                <c:pt idx="168">
                  <c:v>43999</c:v>
                </c:pt>
                <c:pt idx="169">
                  <c:v>44000</c:v>
                </c:pt>
                <c:pt idx="170">
                  <c:v>44001</c:v>
                </c:pt>
                <c:pt idx="171">
                  <c:v>44002</c:v>
                </c:pt>
                <c:pt idx="172">
                  <c:v>44003</c:v>
                </c:pt>
                <c:pt idx="173">
                  <c:v>44004</c:v>
                </c:pt>
                <c:pt idx="174">
                  <c:v>44005</c:v>
                </c:pt>
                <c:pt idx="175">
                  <c:v>44006</c:v>
                </c:pt>
                <c:pt idx="176">
                  <c:v>44007</c:v>
                </c:pt>
                <c:pt idx="177">
                  <c:v>44008</c:v>
                </c:pt>
                <c:pt idx="178">
                  <c:v>44009</c:v>
                </c:pt>
                <c:pt idx="179">
                  <c:v>44010</c:v>
                </c:pt>
                <c:pt idx="180">
                  <c:v>44011</c:v>
                </c:pt>
                <c:pt idx="181">
                  <c:v>44012</c:v>
                </c:pt>
                <c:pt idx="182">
                  <c:v>44013</c:v>
                </c:pt>
                <c:pt idx="183">
                  <c:v>44014</c:v>
                </c:pt>
                <c:pt idx="184">
                  <c:v>44015</c:v>
                </c:pt>
                <c:pt idx="185">
                  <c:v>44016</c:v>
                </c:pt>
                <c:pt idx="186">
                  <c:v>44017</c:v>
                </c:pt>
                <c:pt idx="187">
                  <c:v>44018</c:v>
                </c:pt>
                <c:pt idx="188">
                  <c:v>44019</c:v>
                </c:pt>
                <c:pt idx="189">
                  <c:v>44020</c:v>
                </c:pt>
                <c:pt idx="190">
                  <c:v>44021</c:v>
                </c:pt>
                <c:pt idx="191">
                  <c:v>44022</c:v>
                </c:pt>
                <c:pt idx="192">
                  <c:v>44023</c:v>
                </c:pt>
                <c:pt idx="193">
                  <c:v>44024</c:v>
                </c:pt>
                <c:pt idx="194">
                  <c:v>44025</c:v>
                </c:pt>
                <c:pt idx="195">
                  <c:v>44026</c:v>
                </c:pt>
                <c:pt idx="196">
                  <c:v>44027</c:v>
                </c:pt>
                <c:pt idx="197">
                  <c:v>44028</c:v>
                </c:pt>
                <c:pt idx="198">
                  <c:v>44029</c:v>
                </c:pt>
                <c:pt idx="199">
                  <c:v>44030</c:v>
                </c:pt>
                <c:pt idx="200">
                  <c:v>44031</c:v>
                </c:pt>
                <c:pt idx="201">
                  <c:v>44032</c:v>
                </c:pt>
                <c:pt idx="202">
                  <c:v>44033</c:v>
                </c:pt>
                <c:pt idx="203">
                  <c:v>44034</c:v>
                </c:pt>
                <c:pt idx="204">
                  <c:v>44035</c:v>
                </c:pt>
                <c:pt idx="205">
                  <c:v>44036</c:v>
                </c:pt>
                <c:pt idx="206">
                  <c:v>44037</c:v>
                </c:pt>
                <c:pt idx="207">
                  <c:v>44038</c:v>
                </c:pt>
                <c:pt idx="208">
                  <c:v>44039</c:v>
                </c:pt>
                <c:pt idx="209">
                  <c:v>44040</c:v>
                </c:pt>
                <c:pt idx="210">
                  <c:v>44041</c:v>
                </c:pt>
                <c:pt idx="211">
                  <c:v>44042</c:v>
                </c:pt>
                <c:pt idx="212">
                  <c:v>44043</c:v>
                </c:pt>
                <c:pt idx="213">
                  <c:v>44044</c:v>
                </c:pt>
                <c:pt idx="214">
                  <c:v>44045</c:v>
                </c:pt>
                <c:pt idx="215">
                  <c:v>44046</c:v>
                </c:pt>
                <c:pt idx="216">
                  <c:v>44047</c:v>
                </c:pt>
                <c:pt idx="217">
                  <c:v>44048</c:v>
                </c:pt>
                <c:pt idx="218">
                  <c:v>44049</c:v>
                </c:pt>
                <c:pt idx="219">
                  <c:v>44050</c:v>
                </c:pt>
                <c:pt idx="220">
                  <c:v>44051</c:v>
                </c:pt>
                <c:pt idx="221">
                  <c:v>44052</c:v>
                </c:pt>
                <c:pt idx="222">
                  <c:v>44053</c:v>
                </c:pt>
                <c:pt idx="223">
                  <c:v>44054</c:v>
                </c:pt>
                <c:pt idx="224">
                  <c:v>44055</c:v>
                </c:pt>
                <c:pt idx="225">
                  <c:v>44056</c:v>
                </c:pt>
                <c:pt idx="226">
                  <c:v>44057</c:v>
                </c:pt>
                <c:pt idx="227">
                  <c:v>44058</c:v>
                </c:pt>
                <c:pt idx="228">
                  <c:v>44059</c:v>
                </c:pt>
                <c:pt idx="229">
                  <c:v>44060</c:v>
                </c:pt>
                <c:pt idx="230">
                  <c:v>44061</c:v>
                </c:pt>
                <c:pt idx="231">
                  <c:v>44062</c:v>
                </c:pt>
                <c:pt idx="232">
                  <c:v>44063</c:v>
                </c:pt>
                <c:pt idx="233">
                  <c:v>44064</c:v>
                </c:pt>
                <c:pt idx="234">
                  <c:v>44065</c:v>
                </c:pt>
                <c:pt idx="235">
                  <c:v>44066</c:v>
                </c:pt>
                <c:pt idx="236">
                  <c:v>44067</c:v>
                </c:pt>
                <c:pt idx="237">
                  <c:v>44068</c:v>
                </c:pt>
                <c:pt idx="238">
                  <c:v>44069</c:v>
                </c:pt>
                <c:pt idx="239">
                  <c:v>44070</c:v>
                </c:pt>
                <c:pt idx="240">
                  <c:v>44071</c:v>
                </c:pt>
                <c:pt idx="241">
                  <c:v>44072</c:v>
                </c:pt>
                <c:pt idx="242">
                  <c:v>44073</c:v>
                </c:pt>
                <c:pt idx="243">
                  <c:v>44074</c:v>
                </c:pt>
                <c:pt idx="244">
                  <c:v>44075</c:v>
                </c:pt>
                <c:pt idx="245">
                  <c:v>44076</c:v>
                </c:pt>
                <c:pt idx="246">
                  <c:v>44077</c:v>
                </c:pt>
                <c:pt idx="247">
                  <c:v>44078</c:v>
                </c:pt>
                <c:pt idx="248">
                  <c:v>44079</c:v>
                </c:pt>
                <c:pt idx="249">
                  <c:v>44080</c:v>
                </c:pt>
                <c:pt idx="250">
                  <c:v>44081</c:v>
                </c:pt>
                <c:pt idx="251">
                  <c:v>44082</c:v>
                </c:pt>
                <c:pt idx="252">
                  <c:v>44083</c:v>
                </c:pt>
                <c:pt idx="253">
                  <c:v>44084</c:v>
                </c:pt>
                <c:pt idx="254">
                  <c:v>44085</c:v>
                </c:pt>
                <c:pt idx="255">
                  <c:v>44086</c:v>
                </c:pt>
                <c:pt idx="256">
                  <c:v>44087</c:v>
                </c:pt>
                <c:pt idx="257">
                  <c:v>44088</c:v>
                </c:pt>
                <c:pt idx="258">
                  <c:v>44089</c:v>
                </c:pt>
                <c:pt idx="259">
                  <c:v>44090</c:v>
                </c:pt>
                <c:pt idx="260">
                  <c:v>44091</c:v>
                </c:pt>
                <c:pt idx="261">
                  <c:v>44092</c:v>
                </c:pt>
                <c:pt idx="262">
                  <c:v>44093</c:v>
                </c:pt>
                <c:pt idx="263">
                  <c:v>44094</c:v>
                </c:pt>
                <c:pt idx="264">
                  <c:v>44095</c:v>
                </c:pt>
                <c:pt idx="265">
                  <c:v>44096</c:v>
                </c:pt>
                <c:pt idx="266">
                  <c:v>44097</c:v>
                </c:pt>
                <c:pt idx="267">
                  <c:v>44098</c:v>
                </c:pt>
                <c:pt idx="268">
                  <c:v>44099</c:v>
                </c:pt>
                <c:pt idx="269">
                  <c:v>44100</c:v>
                </c:pt>
                <c:pt idx="270">
                  <c:v>44101</c:v>
                </c:pt>
                <c:pt idx="271">
                  <c:v>44102</c:v>
                </c:pt>
                <c:pt idx="272">
                  <c:v>44103</c:v>
                </c:pt>
                <c:pt idx="273">
                  <c:v>44104</c:v>
                </c:pt>
                <c:pt idx="274">
                  <c:v>44105</c:v>
                </c:pt>
                <c:pt idx="275">
                  <c:v>44106</c:v>
                </c:pt>
                <c:pt idx="276">
                  <c:v>44107</c:v>
                </c:pt>
                <c:pt idx="277">
                  <c:v>44108</c:v>
                </c:pt>
                <c:pt idx="278">
                  <c:v>44109</c:v>
                </c:pt>
                <c:pt idx="279">
                  <c:v>44110</c:v>
                </c:pt>
                <c:pt idx="280">
                  <c:v>44111</c:v>
                </c:pt>
                <c:pt idx="281">
                  <c:v>44112</c:v>
                </c:pt>
                <c:pt idx="282">
                  <c:v>44113</c:v>
                </c:pt>
                <c:pt idx="283">
                  <c:v>44114</c:v>
                </c:pt>
                <c:pt idx="284">
                  <c:v>44115</c:v>
                </c:pt>
                <c:pt idx="285">
                  <c:v>44116</c:v>
                </c:pt>
                <c:pt idx="286">
                  <c:v>44117</c:v>
                </c:pt>
                <c:pt idx="287">
                  <c:v>44118</c:v>
                </c:pt>
                <c:pt idx="288">
                  <c:v>44119</c:v>
                </c:pt>
                <c:pt idx="289">
                  <c:v>44120</c:v>
                </c:pt>
                <c:pt idx="290">
                  <c:v>44121</c:v>
                </c:pt>
                <c:pt idx="291">
                  <c:v>44122</c:v>
                </c:pt>
                <c:pt idx="292">
                  <c:v>44123</c:v>
                </c:pt>
                <c:pt idx="293">
                  <c:v>44124</c:v>
                </c:pt>
                <c:pt idx="294">
                  <c:v>44125</c:v>
                </c:pt>
                <c:pt idx="295">
                  <c:v>44126</c:v>
                </c:pt>
                <c:pt idx="296">
                  <c:v>44127</c:v>
                </c:pt>
                <c:pt idx="297">
                  <c:v>44128</c:v>
                </c:pt>
                <c:pt idx="298">
                  <c:v>44129</c:v>
                </c:pt>
                <c:pt idx="299">
                  <c:v>44130</c:v>
                </c:pt>
                <c:pt idx="300">
                  <c:v>44131</c:v>
                </c:pt>
                <c:pt idx="301">
                  <c:v>44132</c:v>
                </c:pt>
                <c:pt idx="302">
                  <c:v>44133</c:v>
                </c:pt>
                <c:pt idx="303">
                  <c:v>44134</c:v>
                </c:pt>
                <c:pt idx="304">
                  <c:v>44135</c:v>
                </c:pt>
                <c:pt idx="305">
                  <c:v>44136</c:v>
                </c:pt>
                <c:pt idx="306">
                  <c:v>44137</c:v>
                </c:pt>
                <c:pt idx="307">
                  <c:v>44138</c:v>
                </c:pt>
                <c:pt idx="308">
                  <c:v>44139</c:v>
                </c:pt>
                <c:pt idx="309">
                  <c:v>44140</c:v>
                </c:pt>
                <c:pt idx="310">
                  <c:v>44141</c:v>
                </c:pt>
                <c:pt idx="311">
                  <c:v>44142</c:v>
                </c:pt>
                <c:pt idx="312">
                  <c:v>44143</c:v>
                </c:pt>
                <c:pt idx="313">
                  <c:v>44144</c:v>
                </c:pt>
                <c:pt idx="314">
                  <c:v>44145</c:v>
                </c:pt>
                <c:pt idx="315">
                  <c:v>44146</c:v>
                </c:pt>
                <c:pt idx="316">
                  <c:v>44147</c:v>
                </c:pt>
                <c:pt idx="317">
                  <c:v>44148</c:v>
                </c:pt>
                <c:pt idx="318">
                  <c:v>44149</c:v>
                </c:pt>
                <c:pt idx="319">
                  <c:v>44150</c:v>
                </c:pt>
                <c:pt idx="320">
                  <c:v>44151</c:v>
                </c:pt>
                <c:pt idx="321">
                  <c:v>44152</c:v>
                </c:pt>
                <c:pt idx="322">
                  <c:v>44153</c:v>
                </c:pt>
                <c:pt idx="323">
                  <c:v>44154</c:v>
                </c:pt>
                <c:pt idx="324">
                  <c:v>44155</c:v>
                </c:pt>
                <c:pt idx="325">
                  <c:v>44156</c:v>
                </c:pt>
                <c:pt idx="326">
                  <c:v>44157</c:v>
                </c:pt>
                <c:pt idx="327">
                  <c:v>44158</c:v>
                </c:pt>
                <c:pt idx="328">
                  <c:v>44159</c:v>
                </c:pt>
                <c:pt idx="329">
                  <c:v>44160</c:v>
                </c:pt>
                <c:pt idx="330">
                  <c:v>44161</c:v>
                </c:pt>
                <c:pt idx="331">
                  <c:v>44162</c:v>
                </c:pt>
                <c:pt idx="332">
                  <c:v>44163</c:v>
                </c:pt>
                <c:pt idx="333">
                  <c:v>44164</c:v>
                </c:pt>
                <c:pt idx="334">
                  <c:v>44165</c:v>
                </c:pt>
                <c:pt idx="335">
                  <c:v>44166</c:v>
                </c:pt>
                <c:pt idx="336">
                  <c:v>44167</c:v>
                </c:pt>
                <c:pt idx="337">
                  <c:v>44168</c:v>
                </c:pt>
                <c:pt idx="338">
                  <c:v>44169</c:v>
                </c:pt>
                <c:pt idx="339">
                  <c:v>44170</c:v>
                </c:pt>
                <c:pt idx="340">
                  <c:v>44171</c:v>
                </c:pt>
                <c:pt idx="341">
                  <c:v>44172</c:v>
                </c:pt>
                <c:pt idx="342">
                  <c:v>44173</c:v>
                </c:pt>
                <c:pt idx="343">
                  <c:v>44174</c:v>
                </c:pt>
                <c:pt idx="344">
                  <c:v>44175</c:v>
                </c:pt>
                <c:pt idx="345">
                  <c:v>44176</c:v>
                </c:pt>
                <c:pt idx="346">
                  <c:v>44177</c:v>
                </c:pt>
                <c:pt idx="347">
                  <c:v>44178</c:v>
                </c:pt>
                <c:pt idx="348">
                  <c:v>44179</c:v>
                </c:pt>
                <c:pt idx="349">
                  <c:v>44180</c:v>
                </c:pt>
                <c:pt idx="350">
                  <c:v>44181</c:v>
                </c:pt>
                <c:pt idx="351">
                  <c:v>44182</c:v>
                </c:pt>
                <c:pt idx="352">
                  <c:v>44183</c:v>
                </c:pt>
                <c:pt idx="353">
                  <c:v>44184</c:v>
                </c:pt>
                <c:pt idx="354">
                  <c:v>44185</c:v>
                </c:pt>
                <c:pt idx="355">
                  <c:v>44186</c:v>
                </c:pt>
                <c:pt idx="356">
                  <c:v>44187</c:v>
                </c:pt>
                <c:pt idx="357">
                  <c:v>44188</c:v>
                </c:pt>
                <c:pt idx="358">
                  <c:v>44189</c:v>
                </c:pt>
                <c:pt idx="359">
                  <c:v>44190</c:v>
                </c:pt>
                <c:pt idx="360">
                  <c:v>44191</c:v>
                </c:pt>
                <c:pt idx="361">
                  <c:v>44192</c:v>
                </c:pt>
                <c:pt idx="362">
                  <c:v>44193</c:v>
                </c:pt>
                <c:pt idx="363">
                  <c:v>44194</c:v>
                </c:pt>
                <c:pt idx="364">
                  <c:v>44195</c:v>
                </c:pt>
                <c:pt idx="365">
                  <c:v>44196</c:v>
                </c:pt>
                <c:pt idx="366">
                  <c:v>44197</c:v>
                </c:pt>
                <c:pt idx="367">
                  <c:v>44198</c:v>
                </c:pt>
                <c:pt idx="368">
                  <c:v>44199</c:v>
                </c:pt>
                <c:pt idx="369">
                  <c:v>44200</c:v>
                </c:pt>
                <c:pt idx="370">
                  <c:v>44201</c:v>
                </c:pt>
                <c:pt idx="371">
                  <c:v>44202</c:v>
                </c:pt>
                <c:pt idx="372">
                  <c:v>44203</c:v>
                </c:pt>
                <c:pt idx="373">
                  <c:v>44204</c:v>
                </c:pt>
                <c:pt idx="374">
                  <c:v>44205</c:v>
                </c:pt>
                <c:pt idx="375">
                  <c:v>44206</c:v>
                </c:pt>
                <c:pt idx="376">
                  <c:v>44207</c:v>
                </c:pt>
                <c:pt idx="377">
                  <c:v>44208</c:v>
                </c:pt>
                <c:pt idx="378">
                  <c:v>44209</c:v>
                </c:pt>
                <c:pt idx="379">
                  <c:v>44210</c:v>
                </c:pt>
                <c:pt idx="380">
                  <c:v>44211</c:v>
                </c:pt>
                <c:pt idx="381">
                  <c:v>44212</c:v>
                </c:pt>
                <c:pt idx="382">
                  <c:v>44213</c:v>
                </c:pt>
                <c:pt idx="383">
                  <c:v>44214</c:v>
                </c:pt>
                <c:pt idx="384">
                  <c:v>44215</c:v>
                </c:pt>
                <c:pt idx="385">
                  <c:v>44216</c:v>
                </c:pt>
                <c:pt idx="386">
                  <c:v>44217</c:v>
                </c:pt>
                <c:pt idx="387">
                  <c:v>44218</c:v>
                </c:pt>
                <c:pt idx="388">
                  <c:v>44219</c:v>
                </c:pt>
                <c:pt idx="389">
                  <c:v>44220</c:v>
                </c:pt>
                <c:pt idx="390">
                  <c:v>44221</c:v>
                </c:pt>
                <c:pt idx="391">
                  <c:v>44222</c:v>
                </c:pt>
                <c:pt idx="392">
                  <c:v>44223</c:v>
                </c:pt>
                <c:pt idx="393">
                  <c:v>44224</c:v>
                </c:pt>
                <c:pt idx="394">
                  <c:v>44225</c:v>
                </c:pt>
                <c:pt idx="395">
                  <c:v>44226</c:v>
                </c:pt>
                <c:pt idx="396">
                  <c:v>44227</c:v>
                </c:pt>
                <c:pt idx="397">
                  <c:v>44228</c:v>
                </c:pt>
                <c:pt idx="398">
                  <c:v>44229</c:v>
                </c:pt>
                <c:pt idx="399">
                  <c:v>44230</c:v>
                </c:pt>
                <c:pt idx="400">
                  <c:v>44231</c:v>
                </c:pt>
                <c:pt idx="401">
                  <c:v>44232</c:v>
                </c:pt>
                <c:pt idx="402">
                  <c:v>44233</c:v>
                </c:pt>
                <c:pt idx="403">
                  <c:v>44234</c:v>
                </c:pt>
                <c:pt idx="404">
                  <c:v>44235</c:v>
                </c:pt>
                <c:pt idx="405">
                  <c:v>44236</c:v>
                </c:pt>
                <c:pt idx="406">
                  <c:v>44237</c:v>
                </c:pt>
                <c:pt idx="407">
                  <c:v>44238</c:v>
                </c:pt>
                <c:pt idx="408">
                  <c:v>44239</c:v>
                </c:pt>
                <c:pt idx="409">
                  <c:v>44240</c:v>
                </c:pt>
                <c:pt idx="410">
                  <c:v>44241</c:v>
                </c:pt>
                <c:pt idx="411">
                  <c:v>44242</c:v>
                </c:pt>
                <c:pt idx="412">
                  <c:v>44243</c:v>
                </c:pt>
                <c:pt idx="413">
                  <c:v>44244</c:v>
                </c:pt>
                <c:pt idx="414">
                  <c:v>44245</c:v>
                </c:pt>
                <c:pt idx="415">
                  <c:v>44246</c:v>
                </c:pt>
                <c:pt idx="416">
                  <c:v>44247</c:v>
                </c:pt>
                <c:pt idx="417">
                  <c:v>44248</c:v>
                </c:pt>
                <c:pt idx="418">
                  <c:v>44249</c:v>
                </c:pt>
                <c:pt idx="419">
                  <c:v>44250</c:v>
                </c:pt>
                <c:pt idx="420">
                  <c:v>44251</c:v>
                </c:pt>
                <c:pt idx="421">
                  <c:v>44252</c:v>
                </c:pt>
                <c:pt idx="422">
                  <c:v>44253</c:v>
                </c:pt>
                <c:pt idx="423">
                  <c:v>44254</c:v>
                </c:pt>
                <c:pt idx="424">
                  <c:v>44255</c:v>
                </c:pt>
                <c:pt idx="425">
                  <c:v>44256</c:v>
                </c:pt>
                <c:pt idx="426">
                  <c:v>44257</c:v>
                </c:pt>
                <c:pt idx="427">
                  <c:v>44258</c:v>
                </c:pt>
                <c:pt idx="428">
                  <c:v>44259</c:v>
                </c:pt>
                <c:pt idx="429">
                  <c:v>44260</c:v>
                </c:pt>
                <c:pt idx="430">
                  <c:v>44261</c:v>
                </c:pt>
                <c:pt idx="431">
                  <c:v>44262</c:v>
                </c:pt>
                <c:pt idx="432">
                  <c:v>44263</c:v>
                </c:pt>
                <c:pt idx="433">
                  <c:v>44264</c:v>
                </c:pt>
                <c:pt idx="434">
                  <c:v>44265</c:v>
                </c:pt>
                <c:pt idx="435">
                  <c:v>44266</c:v>
                </c:pt>
                <c:pt idx="436">
                  <c:v>44267</c:v>
                </c:pt>
                <c:pt idx="437">
                  <c:v>44268</c:v>
                </c:pt>
                <c:pt idx="438">
                  <c:v>44269</c:v>
                </c:pt>
                <c:pt idx="439">
                  <c:v>44270</c:v>
                </c:pt>
                <c:pt idx="440">
                  <c:v>44271</c:v>
                </c:pt>
                <c:pt idx="441">
                  <c:v>44272</c:v>
                </c:pt>
                <c:pt idx="442">
                  <c:v>44273</c:v>
                </c:pt>
                <c:pt idx="443">
                  <c:v>44274</c:v>
                </c:pt>
                <c:pt idx="444">
                  <c:v>44275</c:v>
                </c:pt>
                <c:pt idx="445">
                  <c:v>44276</c:v>
                </c:pt>
                <c:pt idx="446">
                  <c:v>44277</c:v>
                </c:pt>
                <c:pt idx="447">
                  <c:v>44278</c:v>
                </c:pt>
                <c:pt idx="448">
                  <c:v>44279</c:v>
                </c:pt>
                <c:pt idx="449">
                  <c:v>44280</c:v>
                </c:pt>
                <c:pt idx="450">
                  <c:v>44281</c:v>
                </c:pt>
                <c:pt idx="451">
                  <c:v>44282</c:v>
                </c:pt>
                <c:pt idx="452">
                  <c:v>44283</c:v>
                </c:pt>
                <c:pt idx="453">
                  <c:v>44284</c:v>
                </c:pt>
                <c:pt idx="454">
                  <c:v>44285</c:v>
                </c:pt>
                <c:pt idx="455">
                  <c:v>44286</c:v>
                </c:pt>
                <c:pt idx="456">
                  <c:v>44287</c:v>
                </c:pt>
                <c:pt idx="457">
                  <c:v>44288</c:v>
                </c:pt>
                <c:pt idx="458">
                  <c:v>44289</c:v>
                </c:pt>
                <c:pt idx="459">
                  <c:v>44290</c:v>
                </c:pt>
                <c:pt idx="460">
                  <c:v>44291</c:v>
                </c:pt>
                <c:pt idx="461">
                  <c:v>44292</c:v>
                </c:pt>
                <c:pt idx="462">
                  <c:v>44293</c:v>
                </c:pt>
                <c:pt idx="463">
                  <c:v>44294</c:v>
                </c:pt>
                <c:pt idx="464">
                  <c:v>44295</c:v>
                </c:pt>
                <c:pt idx="465">
                  <c:v>44296</c:v>
                </c:pt>
                <c:pt idx="466">
                  <c:v>44297</c:v>
                </c:pt>
                <c:pt idx="467">
                  <c:v>44298</c:v>
                </c:pt>
                <c:pt idx="468">
                  <c:v>44299</c:v>
                </c:pt>
                <c:pt idx="469">
                  <c:v>44300</c:v>
                </c:pt>
                <c:pt idx="470">
                  <c:v>44301</c:v>
                </c:pt>
                <c:pt idx="471">
                  <c:v>44302</c:v>
                </c:pt>
                <c:pt idx="472">
                  <c:v>44303</c:v>
                </c:pt>
                <c:pt idx="473">
                  <c:v>44304</c:v>
                </c:pt>
                <c:pt idx="474">
                  <c:v>44305</c:v>
                </c:pt>
                <c:pt idx="475">
                  <c:v>44306</c:v>
                </c:pt>
                <c:pt idx="476">
                  <c:v>44307</c:v>
                </c:pt>
                <c:pt idx="477">
                  <c:v>44308</c:v>
                </c:pt>
                <c:pt idx="478">
                  <c:v>44309</c:v>
                </c:pt>
                <c:pt idx="479">
                  <c:v>44310</c:v>
                </c:pt>
                <c:pt idx="480">
                  <c:v>44311</c:v>
                </c:pt>
                <c:pt idx="481">
                  <c:v>44312</c:v>
                </c:pt>
                <c:pt idx="482">
                  <c:v>44313</c:v>
                </c:pt>
                <c:pt idx="483">
                  <c:v>44314</c:v>
                </c:pt>
                <c:pt idx="484">
                  <c:v>44315</c:v>
                </c:pt>
                <c:pt idx="485">
                  <c:v>44316</c:v>
                </c:pt>
                <c:pt idx="486">
                  <c:v>44317</c:v>
                </c:pt>
                <c:pt idx="487">
                  <c:v>44318</c:v>
                </c:pt>
                <c:pt idx="488">
                  <c:v>44319</c:v>
                </c:pt>
                <c:pt idx="489">
                  <c:v>44320</c:v>
                </c:pt>
                <c:pt idx="490">
                  <c:v>44321</c:v>
                </c:pt>
                <c:pt idx="491">
                  <c:v>44322</c:v>
                </c:pt>
                <c:pt idx="492">
                  <c:v>44323</c:v>
                </c:pt>
                <c:pt idx="493">
                  <c:v>44324</c:v>
                </c:pt>
                <c:pt idx="494">
                  <c:v>44325</c:v>
                </c:pt>
                <c:pt idx="495">
                  <c:v>44326</c:v>
                </c:pt>
                <c:pt idx="496">
                  <c:v>44327</c:v>
                </c:pt>
                <c:pt idx="497">
                  <c:v>44328</c:v>
                </c:pt>
                <c:pt idx="498">
                  <c:v>44329</c:v>
                </c:pt>
                <c:pt idx="499">
                  <c:v>44330</c:v>
                </c:pt>
                <c:pt idx="500">
                  <c:v>44331</c:v>
                </c:pt>
                <c:pt idx="501">
                  <c:v>44332</c:v>
                </c:pt>
                <c:pt idx="502">
                  <c:v>44333</c:v>
                </c:pt>
                <c:pt idx="503">
                  <c:v>44334</c:v>
                </c:pt>
                <c:pt idx="504">
                  <c:v>44335</c:v>
                </c:pt>
                <c:pt idx="505">
                  <c:v>44336</c:v>
                </c:pt>
                <c:pt idx="506">
                  <c:v>44337</c:v>
                </c:pt>
                <c:pt idx="507">
                  <c:v>44338</c:v>
                </c:pt>
                <c:pt idx="508">
                  <c:v>44339</c:v>
                </c:pt>
                <c:pt idx="509">
                  <c:v>44340</c:v>
                </c:pt>
                <c:pt idx="510">
                  <c:v>44341</c:v>
                </c:pt>
                <c:pt idx="511">
                  <c:v>44342</c:v>
                </c:pt>
                <c:pt idx="512">
                  <c:v>44343</c:v>
                </c:pt>
                <c:pt idx="513">
                  <c:v>44344</c:v>
                </c:pt>
                <c:pt idx="514">
                  <c:v>44345</c:v>
                </c:pt>
                <c:pt idx="515">
                  <c:v>44346</c:v>
                </c:pt>
                <c:pt idx="516">
                  <c:v>44347</c:v>
                </c:pt>
                <c:pt idx="517">
                  <c:v>44348</c:v>
                </c:pt>
                <c:pt idx="518">
                  <c:v>44349</c:v>
                </c:pt>
                <c:pt idx="519">
                  <c:v>44350</c:v>
                </c:pt>
                <c:pt idx="520">
                  <c:v>44351</c:v>
                </c:pt>
                <c:pt idx="521">
                  <c:v>44352</c:v>
                </c:pt>
                <c:pt idx="522">
                  <c:v>44353</c:v>
                </c:pt>
                <c:pt idx="523">
                  <c:v>44354</c:v>
                </c:pt>
                <c:pt idx="524">
                  <c:v>44355</c:v>
                </c:pt>
                <c:pt idx="525">
                  <c:v>44356</c:v>
                </c:pt>
                <c:pt idx="526">
                  <c:v>44357</c:v>
                </c:pt>
                <c:pt idx="527">
                  <c:v>44358</c:v>
                </c:pt>
                <c:pt idx="528">
                  <c:v>44359</c:v>
                </c:pt>
                <c:pt idx="529">
                  <c:v>44360</c:v>
                </c:pt>
                <c:pt idx="530">
                  <c:v>44361</c:v>
                </c:pt>
                <c:pt idx="531">
                  <c:v>44362</c:v>
                </c:pt>
                <c:pt idx="532">
                  <c:v>44363</c:v>
                </c:pt>
                <c:pt idx="533">
                  <c:v>44364</c:v>
                </c:pt>
                <c:pt idx="534">
                  <c:v>44365</c:v>
                </c:pt>
                <c:pt idx="535">
                  <c:v>44366</c:v>
                </c:pt>
                <c:pt idx="536">
                  <c:v>44367</c:v>
                </c:pt>
                <c:pt idx="537">
                  <c:v>44368</c:v>
                </c:pt>
                <c:pt idx="538">
                  <c:v>44369</c:v>
                </c:pt>
                <c:pt idx="539">
                  <c:v>44370</c:v>
                </c:pt>
                <c:pt idx="540">
                  <c:v>44371</c:v>
                </c:pt>
                <c:pt idx="541">
                  <c:v>44372</c:v>
                </c:pt>
                <c:pt idx="542">
                  <c:v>44373</c:v>
                </c:pt>
                <c:pt idx="543">
                  <c:v>44374</c:v>
                </c:pt>
                <c:pt idx="544">
                  <c:v>44375</c:v>
                </c:pt>
                <c:pt idx="545">
                  <c:v>44376</c:v>
                </c:pt>
              </c:numCache>
            </c:numRef>
          </c:cat>
          <c:val>
            <c:numRef>
              <c:f>Sheet3!$DJ$3:$DJ$548</c:f>
              <c:numCache>
                <c:formatCode>General</c:formatCode>
                <c:ptCount val="546"/>
                <c:pt idx="474">
                  <c:v>700</c:v>
                </c:pt>
                <c:pt idx="475">
                  <c:v>700</c:v>
                </c:pt>
                <c:pt idx="476">
                  <c:v>700</c:v>
                </c:pt>
                <c:pt idx="477">
                  <c:v>700</c:v>
                </c:pt>
                <c:pt idx="478">
                  <c:v>700</c:v>
                </c:pt>
                <c:pt idx="479">
                  <c:v>700</c:v>
                </c:pt>
                <c:pt idx="480">
                  <c:v>700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70-9CC8-4140-B968-02DA341257F4}"/>
            </c:ext>
          </c:extLst>
        </c:ser>
        <c:ser>
          <c:idx val="113"/>
          <c:order val="113"/>
          <c:tx>
            <c:strRef>
              <c:f>Sheet3!$DK$2</c:f>
              <c:strCache>
                <c:ptCount val="1"/>
                <c:pt idx="0">
                  <c:v>闯关出任务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Sheet3!$A$3:$A$548</c:f>
              <c:numCache>
                <c:formatCode>m/d/yyyy</c:formatCode>
                <c:ptCount val="546"/>
                <c:pt idx="0">
                  <c:v>43831</c:v>
                </c:pt>
                <c:pt idx="1">
                  <c:v>43832</c:v>
                </c:pt>
                <c:pt idx="2">
                  <c:v>43833</c:v>
                </c:pt>
                <c:pt idx="3">
                  <c:v>43834</c:v>
                </c:pt>
                <c:pt idx="4">
                  <c:v>43835</c:v>
                </c:pt>
                <c:pt idx="5">
                  <c:v>43836</c:v>
                </c:pt>
                <c:pt idx="6">
                  <c:v>43837</c:v>
                </c:pt>
                <c:pt idx="7">
                  <c:v>43838</c:v>
                </c:pt>
                <c:pt idx="8">
                  <c:v>43839</c:v>
                </c:pt>
                <c:pt idx="9">
                  <c:v>43840</c:v>
                </c:pt>
                <c:pt idx="10">
                  <c:v>43841</c:v>
                </c:pt>
                <c:pt idx="11">
                  <c:v>43842</c:v>
                </c:pt>
                <c:pt idx="12">
                  <c:v>43843</c:v>
                </c:pt>
                <c:pt idx="13">
                  <c:v>43844</c:v>
                </c:pt>
                <c:pt idx="14">
                  <c:v>43845</c:v>
                </c:pt>
                <c:pt idx="15">
                  <c:v>43846</c:v>
                </c:pt>
                <c:pt idx="16">
                  <c:v>43847</c:v>
                </c:pt>
                <c:pt idx="17">
                  <c:v>43848</c:v>
                </c:pt>
                <c:pt idx="18">
                  <c:v>43849</c:v>
                </c:pt>
                <c:pt idx="19">
                  <c:v>43850</c:v>
                </c:pt>
                <c:pt idx="20">
                  <c:v>43851</c:v>
                </c:pt>
                <c:pt idx="21">
                  <c:v>43852</c:v>
                </c:pt>
                <c:pt idx="22">
                  <c:v>43853</c:v>
                </c:pt>
                <c:pt idx="23">
                  <c:v>43854</c:v>
                </c:pt>
                <c:pt idx="24">
                  <c:v>43855</c:v>
                </c:pt>
                <c:pt idx="25">
                  <c:v>43856</c:v>
                </c:pt>
                <c:pt idx="26">
                  <c:v>43857</c:v>
                </c:pt>
                <c:pt idx="27">
                  <c:v>43858</c:v>
                </c:pt>
                <c:pt idx="28">
                  <c:v>43859</c:v>
                </c:pt>
                <c:pt idx="29">
                  <c:v>43860</c:v>
                </c:pt>
                <c:pt idx="30">
                  <c:v>43861</c:v>
                </c:pt>
                <c:pt idx="31">
                  <c:v>43862</c:v>
                </c:pt>
                <c:pt idx="32">
                  <c:v>43863</c:v>
                </c:pt>
                <c:pt idx="33">
                  <c:v>43864</c:v>
                </c:pt>
                <c:pt idx="34">
                  <c:v>43865</c:v>
                </c:pt>
                <c:pt idx="35">
                  <c:v>43866</c:v>
                </c:pt>
                <c:pt idx="36">
                  <c:v>43867</c:v>
                </c:pt>
                <c:pt idx="37">
                  <c:v>43868</c:v>
                </c:pt>
                <c:pt idx="38">
                  <c:v>43869</c:v>
                </c:pt>
                <c:pt idx="39">
                  <c:v>43870</c:v>
                </c:pt>
                <c:pt idx="40">
                  <c:v>43871</c:v>
                </c:pt>
                <c:pt idx="41">
                  <c:v>43872</c:v>
                </c:pt>
                <c:pt idx="42">
                  <c:v>43873</c:v>
                </c:pt>
                <c:pt idx="43">
                  <c:v>43874</c:v>
                </c:pt>
                <c:pt idx="44">
                  <c:v>43875</c:v>
                </c:pt>
                <c:pt idx="45">
                  <c:v>43876</c:v>
                </c:pt>
                <c:pt idx="46">
                  <c:v>43877</c:v>
                </c:pt>
                <c:pt idx="47">
                  <c:v>43878</c:v>
                </c:pt>
                <c:pt idx="48">
                  <c:v>43879</c:v>
                </c:pt>
                <c:pt idx="49">
                  <c:v>43880</c:v>
                </c:pt>
                <c:pt idx="50">
                  <c:v>43881</c:v>
                </c:pt>
                <c:pt idx="51">
                  <c:v>43882</c:v>
                </c:pt>
                <c:pt idx="52">
                  <c:v>43883</c:v>
                </c:pt>
                <c:pt idx="53">
                  <c:v>43884</c:v>
                </c:pt>
                <c:pt idx="54">
                  <c:v>43885</c:v>
                </c:pt>
                <c:pt idx="55">
                  <c:v>43886</c:v>
                </c:pt>
                <c:pt idx="56">
                  <c:v>43887</c:v>
                </c:pt>
                <c:pt idx="57">
                  <c:v>43888</c:v>
                </c:pt>
                <c:pt idx="58">
                  <c:v>43889</c:v>
                </c:pt>
                <c:pt idx="59">
                  <c:v>43890</c:v>
                </c:pt>
                <c:pt idx="60">
                  <c:v>43891</c:v>
                </c:pt>
                <c:pt idx="61">
                  <c:v>43892</c:v>
                </c:pt>
                <c:pt idx="62">
                  <c:v>43893</c:v>
                </c:pt>
                <c:pt idx="63">
                  <c:v>43894</c:v>
                </c:pt>
                <c:pt idx="64">
                  <c:v>43895</c:v>
                </c:pt>
                <c:pt idx="65">
                  <c:v>43896</c:v>
                </c:pt>
                <c:pt idx="66">
                  <c:v>43897</c:v>
                </c:pt>
                <c:pt idx="67">
                  <c:v>43898</c:v>
                </c:pt>
                <c:pt idx="68">
                  <c:v>43899</c:v>
                </c:pt>
                <c:pt idx="69">
                  <c:v>43900</c:v>
                </c:pt>
                <c:pt idx="70">
                  <c:v>43901</c:v>
                </c:pt>
                <c:pt idx="71">
                  <c:v>43902</c:v>
                </c:pt>
                <c:pt idx="72">
                  <c:v>43903</c:v>
                </c:pt>
                <c:pt idx="73">
                  <c:v>43904</c:v>
                </c:pt>
                <c:pt idx="74">
                  <c:v>43905</c:v>
                </c:pt>
                <c:pt idx="75">
                  <c:v>43906</c:v>
                </c:pt>
                <c:pt idx="76">
                  <c:v>43907</c:v>
                </c:pt>
                <c:pt idx="77">
                  <c:v>43908</c:v>
                </c:pt>
                <c:pt idx="78">
                  <c:v>43909</c:v>
                </c:pt>
                <c:pt idx="79">
                  <c:v>43910</c:v>
                </c:pt>
                <c:pt idx="80">
                  <c:v>43911</c:v>
                </c:pt>
                <c:pt idx="81">
                  <c:v>43912</c:v>
                </c:pt>
                <c:pt idx="82">
                  <c:v>43913</c:v>
                </c:pt>
                <c:pt idx="83">
                  <c:v>43914</c:v>
                </c:pt>
                <c:pt idx="84">
                  <c:v>43915</c:v>
                </c:pt>
                <c:pt idx="85">
                  <c:v>43916</c:v>
                </c:pt>
                <c:pt idx="86">
                  <c:v>43917</c:v>
                </c:pt>
                <c:pt idx="87">
                  <c:v>43918</c:v>
                </c:pt>
                <c:pt idx="88">
                  <c:v>43919</c:v>
                </c:pt>
                <c:pt idx="89">
                  <c:v>43920</c:v>
                </c:pt>
                <c:pt idx="90">
                  <c:v>43921</c:v>
                </c:pt>
                <c:pt idx="91">
                  <c:v>43922</c:v>
                </c:pt>
                <c:pt idx="92">
                  <c:v>43923</c:v>
                </c:pt>
                <c:pt idx="93">
                  <c:v>43924</c:v>
                </c:pt>
                <c:pt idx="94">
                  <c:v>43925</c:v>
                </c:pt>
                <c:pt idx="95">
                  <c:v>43926</c:v>
                </c:pt>
                <c:pt idx="96">
                  <c:v>43927</c:v>
                </c:pt>
                <c:pt idx="97">
                  <c:v>43928</c:v>
                </c:pt>
                <c:pt idx="98">
                  <c:v>43929</c:v>
                </c:pt>
                <c:pt idx="99">
                  <c:v>43930</c:v>
                </c:pt>
                <c:pt idx="100">
                  <c:v>43931</c:v>
                </c:pt>
                <c:pt idx="101">
                  <c:v>43932</c:v>
                </c:pt>
                <c:pt idx="102">
                  <c:v>43933</c:v>
                </c:pt>
                <c:pt idx="103">
                  <c:v>43934</c:v>
                </c:pt>
                <c:pt idx="104">
                  <c:v>43935</c:v>
                </c:pt>
                <c:pt idx="105">
                  <c:v>43936</c:v>
                </c:pt>
                <c:pt idx="106">
                  <c:v>43937</c:v>
                </c:pt>
                <c:pt idx="107">
                  <c:v>43938</c:v>
                </c:pt>
                <c:pt idx="108">
                  <c:v>43939</c:v>
                </c:pt>
                <c:pt idx="109">
                  <c:v>43940</c:v>
                </c:pt>
                <c:pt idx="110">
                  <c:v>43941</c:v>
                </c:pt>
                <c:pt idx="111">
                  <c:v>43942</c:v>
                </c:pt>
                <c:pt idx="112">
                  <c:v>43943</c:v>
                </c:pt>
                <c:pt idx="113">
                  <c:v>43944</c:v>
                </c:pt>
                <c:pt idx="114">
                  <c:v>43945</c:v>
                </c:pt>
                <c:pt idx="115">
                  <c:v>43946</c:v>
                </c:pt>
                <c:pt idx="116">
                  <c:v>43947</c:v>
                </c:pt>
                <c:pt idx="117">
                  <c:v>43948</c:v>
                </c:pt>
                <c:pt idx="118">
                  <c:v>43949</c:v>
                </c:pt>
                <c:pt idx="119">
                  <c:v>43950</c:v>
                </c:pt>
                <c:pt idx="120">
                  <c:v>43951</c:v>
                </c:pt>
                <c:pt idx="121">
                  <c:v>43952</c:v>
                </c:pt>
                <c:pt idx="122">
                  <c:v>43953</c:v>
                </c:pt>
                <c:pt idx="123">
                  <c:v>43954</c:v>
                </c:pt>
                <c:pt idx="124">
                  <c:v>43955</c:v>
                </c:pt>
                <c:pt idx="125">
                  <c:v>43956</c:v>
                </c:pt>
                <c:pt idx="126">
                  <c:v>43957</c:v>
                </c:pt>
                <c:pt idx="127">
                  <c:v>43958</c:v>
                </c:pt>
                <c:pt idx="128">
                  <c:v>43959</c:v>
                </c:pt>
                <c:pt idx="129">
                  <c:v>43960</c:v>
                </c:pt>
                <c:pt idx="130">
                  <c:v>43961</c:v>
                </c:pt>
                <c:pt idx="131">
                  <c:v>43962</c:v>
                </c:pt>
                <c:pt idx="132">
                  <c:v>43963</c:v>
                </c:pt>
                <c:pt idx="133">
                  <c:v>43964</c:v>
                </c:pt>
                <c:pt idx="134">
                  <c:v>43965</c:v>
                </c:pt>
                <c:pt idx="135">
                  <c:v>43966</c:v>
                </c:pt>
                <c:pt idx="136">
                  <c:v>43967</c:v>
                </c:pt>
                <c:pt idx="137">
                  <c:v>43968</c:v>
                </c:pt>
                <c:pt idx="138">
                  <c:v>43969</c:v>
                </c:pt>
                <c:pt idx="139">
                  <c:v>43970</c:v>
                </c:pt>
                <c:pt idx="140">
                  <c:v>43971</c:v>
                </c:pt>
                <c:pt idx="141">
                  <c:v>43972</c:v>
                </c:pt>
                <c:pt idx="142">
                  <c:v>43973</c:v>
                </c:pt>
                <c:pt idx="143">
                  <c:v>43974</c:v>
                </c:pt>
                <c:pt idx="144">
                  <c:v>43975</c:v>
                </c:pt>
                <c:pt idx="145">
                  <c:v>43976</c:v>
                </c:pt>
                <c:pt idx="146">
                  <c:v>43977</c:v>
                </c:pt>
                <c:pt idx="147">
                  <c:v>43978</c:v>
                </c:pt>
                <c:pt idx="148">
                  <c:v>43979</c:v>
                </c:pt>
                <c:pt idx="149">
                  <c:v>43980</c:v>
                </c:pt>
                <c:pt idx="150">
                  <c:v>43981</c:v>
                </c:pt>
                <c:pt idx="151">
                  <c:v>43982</c:v>
                </c:pt>
                <c:pt idx="152">
                  <c:v>43983</c:v>
                </c:pt>
                <c:pt idx="153">
                  <c:v>43984</c:v>
                </c:pt>
                <c:pt idx="154">
                  <c:v>43985</c:v>
                </c:pt>
                <c:pt idx="155">
                  <c:v>43986</c:v>
                </c:pt>
                <c:pt idx="156">
                  <c:v>43987</c:v>
                </c:pt>
                <c:pt idx="157">
                  <c:v>43988</c:v>
                </c:pt>
                <c:pt idx="158">
                  <c:v>43989</c:v>
                </c:pt>
                <c:pt idx="159">
                  <c:v>43990</c:v>
                </c:pt>
                <c:pt idx="160">
                  <c:v>43991</c:v>
                </c:pt>
                <c:pt idx="161">
                  <c:v>43992</c:v>
                </c:pt>
                <c:pt idx="162">
                  <c:v>43993</c:v>
                </c:pt>
                <c:pt idx="163">
                  <c:v>43994</c:v>
                </c:pt>
                <c:pt idx="164">
                  <c:v>43995</c:v>
                </c:pt>
                <c:pt idx="165">
                  <c:v>43996</c:v>
                </c:pt>
                <c:pt idx="166">
                  <c:v>43997</c:v>
                </c:pt>
                <c:pt idx="167">
                  <c:v>43998</c:v>
                </c:pt>
                <c:pt idx="168">
                  <c:v>43999</c:v>
                </c:pt>
                <c:pt idx="169">
                  <c:v>44000</c:v>
                </c:pt>
                <c:pt idx="170">
                  <c:v>44001</c:v>
                </c:pt>
                <c:pt idx="171">
                  <c:v>44002</c:v>
                </c:pt>
                <c:pt idx="172">
                  <c:v>44003</c:v>
                </c:pt>
                <c:pt idx="173">
                  <c:v>44004</c:v>
                </c:pt>
                <c:pt idx="174">
                  <c:v>44005</c:v>
                </c:pt>
                <c:pt idx="175">
                  <c:v>44006</c:v>
                </c:pt>
                <c:pt idx="176">
                  <c:v>44007</c:v>
                </c:pt>
                <c:pt idx="177">
                  <c:v>44008</c:v>
                </c:pt>
                <c:pt idx="178">
                  <c:v>44009</c:v>
                </c:pt>
                <c:pt idx="179">
                  <c:v>44010</c:v>
                </c:pt>
                <c:pt idx="180">
                  <c:v>44011</c:v>
                </c:pt>
                <c:pt idx="181">
                  <c:v>44012</c:v>
                </c:pt>
                <c:pt idx="182">
                  <c:v>44013</c:v>
                </c:pt>
                <c:pt idx="183">
                  <c:v>44014</c:v>
                </c:pt>
                <c:pt idx="184">
                  <c:v>44015</c:v>
                </c:pt>
                <c:pt idx="185">
                  <c:v>44016</c:v>
                </c:pt>
                <c:pt idx="186">
                  <c:v>44017</c:v>
                </c:pt>
                <c:pt idx="187">
                  <c:v>44018</c:v>
                </c:pt>
                <c:pt idx="188">
                  <c:v>44019</c:v>
                </c:pt>
                <c:pt idx="189">
                  <c:v>44020</c:v>
                </c:pt>
                <c:pt idx="190">
                  <c:v>44021</c:v>
                </c:pt>
                <c:pt idx="191">
                  <c:v>44022</c:v>
                </c:pt>
                <c:pt idx="192">
                  <c:v>44023</c:v>
                </c:pt>
                <c:pt idx="193">
                  <c:v>44024</c:v>
                </c:pt>
                <c:pt idx="194">
                  <c:v>44025</c:v>
                </c:pt>
                <c:pt idx="195">
                  <c:v>44026</c:v>
                </c:pt>
                <c:pt idx="196">
                  <c:v>44027</c:v>
                </c:pt>
                <c:pt idx="197">
                  <c:v>44028</c:v>
                </c:pt>
                <c:pt idx="198">
                  <c:v>44029</c:v>
                </c:pt>
                <c:pt idx="199">
                  <c:v>44030</c:v>
                </c:pt>
                <c:pt idx="200">
                  <c:v>44031</c:v>
                </c:pt>
                <c:pt idx="201">
                  <c:v>44032</c:v>
                </c:pt>
                <c:pt idx="202">
                  <c:v>44033</c:v>
                </c:pt>
                <c:pt idx="203">
                  <c:v>44034</c:v>
                </c:pt>
                <c:pt idx="204">
                  <c:v>44035</c:v>
                </c:pt>
                <c:pt idx="205">
                  <c:v>44036</c:v>
                </c:pt>
                <c:pt idx="206">
                  <c:v>44037</c:v>
                </c:pt>
                <c:pt idx="207">
                  <c:v>44038</c:v>
                </c:pt>
                <c:pt idx="208">
                  <c:v>44039</c:v>
                </c:pt>
                <c:pt idx="209">
                  <c:v>44040</c:v>
                </c:pt>
                <c:pt idx="210">
                  <c:v>44041</c:v>
                </c:pt>
                <c:pt idx="211">
                  <c:v>44042</c:v>
                </c:pt>
                <c:pt idx="212">
                  <c:v>44043</c:v>
                </c:pt>
                <c:pt idx="213">
                  <c:v>44044</c:v>
                </c:pt>
                <c:pt idx="214">
                  <c:v>44045</c:v>
                </c:pt>
                <c:pt idx="215">
                  <c:v>44046</c:v>
                </c:pt>
                <c:pt idx="216">
                  <c:v>44047</c:v>
                </c:pt>
                <c:pt idx="217">
                  <c:v>44048</c:v>
                </c:pt>
                <c:pt idx="218">
                  <c:v>44049</c:v>
                </c:pt>
                <c:pt idx="219">
                  <c:v>44050</c:v>
                </c:pt>
                <c:pt idx="220">
                  <c:v>44051</c:v>
                </c:pt>
                <c:pt idx="221">
                  <c:v>44052</c:v>
                </c:pt>
                <c:pt idx="222">
                  <c:v>44053</c:v>
                </c:pt>
                <c:pt idx="223">
                  <c:v>44054</c:v>
                </c:pt>
                <c:pt idx="224">
                  <c:v>44055</c:v>
                </c:pt>
                <c:pt idx="225">
                  <c:v>44056</c:v>
                </c:pt>
                <c:pt idx="226">
                  <c:v>44057</c:v>
                </c:pt>
                <c:pt idx="227">
                  <c:v>44058</c:v>
                </c:pt>
                <c:pt idx="228">
                  <c:v>44059</c:v>
                </c:pt>
                <c:pt idx="229">
                  <c:v>44060</c:v>
                </c:pt>
                <c:pt idx="230">
                  <c:v>44061</c:v>
                </c:pt>
                <c:pt idx="231">
                  <c:v>44062</c:v>
                </c:pt>
                <c:pt idx="232">
                  <c:v>44063</c:v>
                </c:pt>
                <c:pt idx="233">
                  <c:v>44064</c:v>
                </c:pt>
                <c:pt idx="234">
                  <c:v>44065</c:v>
                </c:pt>
                <c:pt idx="235">
                  <c:v>44066</c:v>
                </c:pt>
                <c:pt idx="236">
                  <c:v>44067</c:v>
                </c:pt>
                <c:pt idx="237">
                  <c:v>44068</c:v>
                </c:pt>
                <c:pt idx="238">
                  <c:v>44069</c:v>
                </c:pt>
                <c:pt idx="239">
                  <c:v>44070</c:v>
                </c:pt>
                <c:pt idx="240">
                  <c:v>44071</c:v>
                </c:pt>
                <c:pt idx="241">
                  <c:v>44072</c:v>
                </c:pt>
                <c:pt idx="242">
                  <c:v>44073</c:v>
                </c:pt>
                <c:pt idx="243">
                  <c:v>44074</c:v>
                </c:pt>
                <c:pt idx="244">
                  <c:v>44075</c:v>
                </c:pt>
                <c:pt idx="245">
                  <c:v>44076</c:v>
                </c:pt>
                <c:pt idx="246">
                  <c:v>44077</c:v>
                </c:pt>
                <c:pt idx="247">
                  <c:v>44078</c:v>
                </c:pt>
                <c:pt idx="248">
                  <c:v>44079</c:v>
                </c:pt>
                <c:pt idx="249">
                  <c:v>44080</c:v>
                </c:pt>
                <c:pt idx="250">
                  <c:v>44081</c:v>
                </c:pt>
                <c:pt idx="251">
                  <c:v>44082</c:v>
                </c:pt>
                <c:pt idx="252">
                  <c:v>44083</c:v>
                </c:pt>
                <c:pt idx="253">
                  <c:v>44084</c:v>
                </c:pt>
                <c:pt idx="254">
                  <c:v>44085</c:v>
                </c:pt>
                <c:pt idx="255">
                  <c:v>44086</c:v>
                </c:pt>
                <c:pt idx="256">
                  <c:v>44087</c:v>
                </c:pt>
                <c:pt idx="257">
                  <c:v>44088</c:v>
                </c:pt>
                <c:pt idx="258">
                  <c:v>44089</c:v>
                </c:pt>
                <c:pt idx="259">
                  <c:v>44090</c:v>
                </c:pt>
                <c:pt idx="260">
                  <c:v>44091</c:v>
                </c:pt>
                <c:pt idx="261">
                  <c:v>44092</c:v>
                </c:pt>
                <c:pt idx="262">
                  <c:v>44093</c:v>
                </c:pt>
                <c:pt idx="263">
                  <c:v>44094</c:v>
                </c:pt>
                <c:pt idx="264">
                  <c:v>44095</c:v>
                </c:pt>
                <c:pt idx="265">
                  <c:v>44096</c:v>
                </c:pt>
                <c:pt idx="266">
                  <c:v>44097</c:v>
                </c:pt>
                <c:pt idx="267">
                  <c:v>44098</c:v>
                </c:pt>
                <c:pt idx="268">
                  <c:v>44099</c:v>
                </c:pt>
                <c:pt idx="269">
                  <c:v>44100</c:v>
                </c:pt>
                <c:pt idx="270">
                  <c:v>44101</c:v>
                </c:pt>
                <c:pt idx="271">
                  <c:v>44102</c:v>
                </c:pt>
                <c:pt idx="272">
                  <c:v>44103</c:v>
                </c:pt>
                <c:pt idx="273">
                  <c:v>44104</c:v>
                </c:pt>
                <c:pt idx="274">
                  <c:v>44105</c:v>
                </c:pt>
                <c:pt idx="275">
                  <c:v>44106</c:v>
                </c:pt>
                <c:pt idx="276">
                  <c:v>44107</c:v>
                </c:pt>
                <c:pt idx="277">
                  <c:v>44108</c:v>
                </c:pt>
                <c:pt idx="278">
                  <c:v>44109</c:v>
                </c:pt>
                <c:pt idx="279">
                  <c:v>44110</c:v>
                </c:pt>
                <c:pt idx="280">
                  <c:v>44111</c:v>
                </c:pt>
                <c:pt idx="281">
                  <c:v>44112</c:v>
                </c:pt>
                <c:pt idx="282">
                  <c:v>44113</c:v>
                </c:pt>
                <c:pt idx="283">
                  <c:v>44114</c:v>
                </c:pt>
                <c:pt idx="284">
                  <c:v>44115</c:v>
                </c:pt>
                <c:pt idx="285">
                  <c:v>44116</c:v>
                </c:pt>
                <c:pt idx="286">
                  <c:v>44117</c:v>
                </c:pt>
                <c:pt idx="287">
                  <c:v>44118</c:v>
                </c:pt>
                <c:pt idx="288">
                  <c:v>44119</c:v>
                </c:pt>
                <c:pt idx="289">
                  <c:v>44120</c:v>
                </c:pt>
                <c:pt idx="290">
                  <c:v>44121</c:v>
                </c:pt>
                <c:pt idx="291">
                  <c:v>44122</c:v>
                </c:pt>
                <c:pt idx="292">
                  <c:v>44123</c:v>
                </c:pt>
                <c:pt idx="293">
                  <c:v>44124</c:v>
                </c:pt>
                <c:pt idx="294">
                  <c:v>44125</c:v>
                </c:pt>
                <c:pt idx="295">
                  <c:v>44126</c:v>
                </c:pt>
                <c:pt idx="296">
                  <c:v>44127</c:v>
                </c:pt>
                <c:pt idx="297">
                  <c:v>44128</c:v>
                </c:pt>
                <c:pt idx="298">
                  <c:v>44129</c:v>
                </c:pt>
                <c:pt idx="299">
                  <c:v>44130</c:v>
                </c:pt>
                <c:pt idx="300">
                  <c:v>44131</c:v>
                </c:pt>
                <c:pt idx="301">
                  <c:v>44132</c:v>
                </c:pt>
                <c:pt idx="302">
                  <c:v>44133</c:v>
                </c:pt>
                <c:pt idx="303">
                  <c:v>44134</c:v>
                </c:pt>
                <c:pt idx="304">
                  <c:v>44135</c:v>
                </c:pt>
                <c:pt idx="305">
                  <c:v>44136</c:v>
                </c:pt>
                <c:pt idx="306">
                  <c:v>44137</c:v>
                </c:pt>
                <c:pt idx="307">
                  <c:v>44138</c:v>
                </c:pt>
                <c:pt idx="308">
                  <c:v>44139</c:v>
                </c:pt>
                <c:pt idx="309">
                  <c:v>44140</c:v>
                </c:pt>
                <c:pt idx="310">
                  <c:v>44141</c:v>
                </c:pt>
                <c:pt idx="311">
                  <c:v>44142</c:v>
                </c:pt>
                <c:pt idx="312">
                  <c:v>44143</c:v>
                </c:pt>
                <c:pt idx="313">
                  <c:v>44144</c:v>
                </c:pt>
                <c:pt idx="314">
                  <c:v>44145</c:v>
                </c:pt>
                <c:pt idx="315">
                  <c:v>44146</c:v>
                </c:pt>
                <c:pt idx="316">
                  <c:v>44147</c:v>
                </c:pt>
                <c:pt idx="317">
                  <c:v>44148</c:v>
                </c:pt>
                <c:pt idx="318">
                  <c:v>44149</c:v>
                </c:pt>
                <c:pt idx="319">
                  <c:v>44150</c:v>
                </c:pt>
                <c:pt idx="320">
                  <c:v>44151</c:v>
                </c:pt>
                <c:pt idx="321">
                  <c:v>44152</c:v>
                </c:pt>
                <c:pt idx="322">
                  <c:v>44153</c:v>
                </c:pt>
                <c:pt idx="323">
                  <c:v>44154</c:v>
                </c:pt>
                <c:pt idx="324">
                  <c:v>44155</c:v>
                </c:pt>
                <c:pt idx="325">
                  <c:v>44156</c:v>
                </c:pt>
                <c:pt idx="326">
                  <c:v>44157</c:v>
                </c:pt>
                <c:pt idx="327">
                  <c:v>44158</c:v>
                </c:pt>
                <c:pt idx="328">
                  <c:v>44159</c:v>
                </c:pt>
                <c:pt idx="329">
                  <c:v>44160</c:v>
                </c:pt>
                <c:pt idx="330">
                  <c:v>44161</c:v>
                </c:pt>
                <c:pt idx="331">
                  <c:v>44162</c:v>
                </c:pt>
                <c:pt idx="332">
                  <c:v>44163</c:v>
                </c:pt>
                <c:pt idx="333">
                  <c:v>44164</c:v>
                </c:pt>
                <c:pt idx="334">
                  <c:v>44165</c:v>
                </c:pt>
                <c:pt idx="335">
                  <c:v>44166</c:v>
                </c:pt>
                <c:pt idx="336">
                  <c:v>44167</c:v>
                </c:pt>
                <c:pt idx="337">
                  <c:v>44168</c:v>
                </c:pt>
                <c:pt idx="338">
                  <c:v>44169</c:v>
                </c:pt>
                <c:pt idx="339">
                  <c:v>44170</c:v>
                </c:pt>
                <c:pt idx="340">
                  <c:v>44171</c:v>
                </c:pt>
                <c:pt idx="341">
                  <c:v>44172</c:v>
                </c:pt>
                <c:pt idx="342">
                  <c:v>44173</c:v>
                </c:pt>
                <c:pt idx="343">
                  <c:v>44174</c:v>
                </c:pt>
                <c:pt idx="344">
                  <c:v>44175</c:v>
                </c:pt>
                <c:pt idx="345">
                  <c:v>44176</c:v>
                </c:pt>
                <c:pt idx="346">
                  <c:v>44177</c:v>
                </c:pt>
                <c:pt idx="347">
                  <c:v>44178</c:v>
                </c:pt>
                <c:pt idx="348">
                  <c:v>44179</c:v>
                </c:pt>
                <c:pt idx="349">
                  <c:v>44180</c:v>
                </c:pt>
                <c:pt idx="350">
                  <c:v>44181</c:v>
                </c:pt>
                <c:pt idx="351">
                  <c:v>44182</c:v>
                </c:pt>
                <c:pt idx="352">
                  <c:v>44183</c:v>
                </c:pt>
                <c:pt idx="353">
                  <c:v>44184</c:v>
                </c:pt>
                <c:pt idx="354">
                  <c:v>44185</c:v>
                </c:pt>
                <c:pt idx="355">
                  <c:v>44186</c:v>
                </c:pt>
                <c:pt idx="356">
                  <c:v>44187</c:v>
                </c:pt>
                <c:pt idx="357">
                  <c:v>44188</c:v>
                </c:pt>
                <c:pt idx="358">
                  <c:v>44189</c:v>
                </c:pt>
                <c:pt idx="359">
                  <c:v>44190</c:v>
                </c:pt>
                <c:pt idx="360">
                  <c:v>44191</c:v>
                </c:pt>
                <c:pt idx="361">
                  <c:v>44192</c:v>
                </c:pt>
                <c:pt idx="362">
                  <c:v>44193</c:v>
                </c:pt>
                <c:pt idx="363">
                  <c:v>44194</c:v>
                </c:pt>
                <c:pt idx="364">
                  <c:v>44195</c:v>
                </c:pt>
                <c:pt idx="365">
                  <c:v>44196</c:v>
                </c:pt>
                <c:pt idx="366">
                  <c:v>44197</c:v>
                </c:pt>
                <c:pt idx="367">
                  <c:v>44198</c:v>
                </c:pt>
                <c:pt idx="368">
                  <c:v>44199</c:v>
                </c:pt>
                <c:pt idx="369">
                  <c:v>44200</c:v>
                </c:pt>
                <c:pt idx="370">
                  <c:v>44201</c:v>
                </c:pt>
                <c:pt idx="371">
                  <c:v>44202</c:v>
                </c:pt>
                <c:pt idx="372">
                  <c:v>44203</c:v>
                </c:pt>
                <c:pt idx="373">
                  <c:v>44204</c:v>
                </c:pt>
                <c:pt idx="374">
                  <c:v>44205</c:v>
                </c:pt>
                <c:pt idx="375">
                  <c:v>44206</c:v>
                </c:pt>
                <c:pt idx="376">
                  <c:v>44207</c:v>
                </c:pt>
                <c:pt idx="377">
                  <c:v>44208</c:v>
                </c:pt>
                <c:pt idx="378">
                  <c:v>44209</c:v>
                </c:pt>
                <c:pt idx="379">
                  <c:v>44210</c:v>
                </c:pt>
                <c:pt idx="380">
                  <c:v>44211</c:v>
                </c:pt>
                <c:pt idx="381">
                  <c:v>44212</c:v>
                </c:pt>
                <c:pt idx="382">
                  <c:v>44213</c:v>
                </c:pt>
                <c:pt idx="383">
                  <c:v>44214</c:v>
                </c:pt>
                <c:pt idx="384">
                  <c:v>44215</c:v>
                </c:pt>
                <c:pt idx="385">
                  <c:v>44216</c:v>
                </c:pt>
                <c:pt idx="386">
                  <c:v>44217</c:v>
                </c:pt>
                <c:pt idx="387">
                  <c:v>44218</c:v>
                </c:pt>
                <c:pt idx="388">
                  <c:v>44219</c:v>
                </c:pt>
                <c:pt idx="389">
                  <c:v>44220</c:v>
                </c:pt>
                <c:pt idx="390">
                  <c:v>44221</c:v>
                </c:pt>
                <c:pt idx="391">
                  <c:v>44222</c:v>
                </c:pt>
                <c:pt idx="392">
                  <c:v>44223</c:v>
                </c:pt>
                <c:pt idx="393">
                  <c:v>44224</c:v>
                </c:pt>
                <c:pt idx="394">
                  <c:v>44225</c:v>
                </c:pt>
                <c:pt idx="395">
                  <c:v>44226</c:v>
                </c:pt>
                <c:pt idx="396">
                  <c:v>44227</c:v>
                </c:pt>
                <c:pt idx="397">
                  <c:v>44228</c:v>
                </c:pt>
                <c:pt idx="398">
                  <c:v>44229</c:v>
                </c:pt>
                <c:pt idx="399">
                  <c:v>44230</c:v>
                </c:pt>
                <c:pt idx="400">
                  <c:v>44231</c:v>
                </c:pt>
                <c:pt idx="401">
                  <c:v>44232</c:v>
                </c:pt>
                <c:pt idx="402">
                  <c:v>44233</c:v>
                </c:pt>
                <c:pt idx="403">
                  <c:v>44234</c:v>
                </c:pt>
                <c:pt idx="404">
                  <c:v>44235</c:v>
                </c:pt>
                <c:pt idx="405">
                  <c:v>44236</c:v>
                </c:pt>
                <c:pt idx="406">
                  <c:v>44237</c:v>
                </c:pt>
                <c:pt idx="407">
                  <c:v>44238</c:v>
                </c:pt>
                <c:pt idx="408">
                  <c:v>44239</c:v>
                </c:pt>
                <c:pt idx="409">
                  <c:v>44240</c:v>
                </c:pt>
                <c:pt idx="410">
                  <c:v>44241</c:v>
                </c:pt>
                <c:pt idx="411">
                  <c:v>44242</c:v>
                </c:pt>
                <c:pt idx="412">
                  <c:v>44243</c:v>
                </c:pt>
                <c:pt idx="413">
                  <c:v>44244</c:v>
                </c:pt>
                <c:pt idx="414">
                  <c:v>44245</c:v>
                </c:pt>
                <c:pt idx="415">
                  <c:v>44246</c:v>
                </c:pt>
                <c:pt idx="416">
                  <c:v>44247</c:v>
                </c:pt>
                <c:pt idx="417">
                  <c:v>44248</c:v>
                </c:pt>
                <c:pt idx="418">
                  <c:v>44249</c:v>
                </c:pt>
                <c:pt idx="419">
                  <c:v>44250</c:v>
                </c:pt>
                <c:pt idx="420">
                  <c:v>44251</c:v>
                </c:pt>
                <c:pt idx="421">
                  <c:v>44252</c:v>
                </c:pt>
                <c:pt idx="422">
                  <c:v>44253</c:v>
                </c:pt>
                <c:pt idx="423">
                  <c:v>44254</c:v>
                </c:pt>
                <c:pt idx="424">
                  <c:v>44255</c:v>
                </c:pt>
                <c:pt idx="425">
                  <c:v>44256</c:v>
                </c:pt>
                <c:pt idx="426">
                  <c:v>44257</c:v>
                </c:pt>
                <c:pt idx="427">
                  <c:v>44258</c:v>
                </c:pt>
                <c:pt idx="428">
                  <c:v>44259</c:v>
                </c:pt>
                <c:pt idx="429">
                  <c:v>44260</c:v>
                </c:pt>
                <c:pt idx="430">
                  <c:v>44261</c:v>
                </c:pt>
                <c:pt idx="431">
                  <c:v>44262</c:v>
                </c:pt>
                <c:pt idx="432">
                  <c:v>44263</c:v>
                </c:pt>
                <c:pt idx="433">
                  <c:v>44264</c:v>
                </c:pt>
                <c:pt idx="434">
                  <c:v>44265</c:v>
                </c:pt>
                <c:pt idx="435">
                  <c:v>44266</c:v>
                </c:pt>
                <c:pt idx="436">
                  <c:v>44267</c:v>
                </c:pt>
                <c:pt idx="437">
                  <c:v>44268</c:v>
                </c:pt>
                <c:pt idx="438">
                  <c:v>44269</c:v>
                </c:pt>
                <c:pt idx="439">
                  <c:v>44270</c:v>
                </c:pt>
                <c:pt idx="440">
                  <c:v>44271</c:v>
                </c:pt>
                <c:pt idx="441">
                  <c:v>44272</c:v>
                </c:pt>
                <c:pt idx="442">
                  <c:v>44273</c:v>
                </c:pt>
                <c:pt idx="443">
                  <c:v>44274</c:v>
                </c:pt>
                <c:pt idx="444">
                  <c:v>44275</c:v>
                </c:pt>
                <c:pt idx="445">
                  <c:v>44276</c:v>
                </c:pt>
                <c:pt idx="446">
                  <c:v>44277</c:v>
                </c:pt>
                <c:pt idx="447">
                  <c:v>44278</c:v>
                </c:pt>
                <c:pt idx="448">
                  <c:v>44279</c:v>
                </c:pt>
                <c:pt idx="449">
                  <c:v>44280</c:v>
                </c:pt>
                <c:pt idx="450">
                  <c:v>44281</c:v>
                </c:pt>
                <c:pt idx="451">
                  <c:v>44282</c:v>
                </c:pt>
                <c:pt idx="452">
                  <c:v>44283</c:v>
                </c:pt>
                <c:pt idx="453">
                  <c:v>44284</c:v>
                </c:pt>
                <c:pt idx="454">
                  <c:v>44285</c:v>
                </c:pt>
                <c:pt idx="455">
                  <c:v>44286</c:v>
                </c:pt>
                <c:pt idx="456">
                  <c:v>44287</c:v>
                </c:pt>
                <c:pt idx="457">
                  <c:v>44288</c:v>
                </c:pt>
                <c:pt idx="458">
                  <c:v>44289</c:v>
                </c:pt>
                <c:pt idx="459">
                  <c:v>44290</c:v>
                </c:pt>
                <c:pt idx="460">
                  <c:v>44291</c:v>
                </c:pt>
                <c:pt idx="461">
                  <c:v>44292</c:v>
                </c:pt>
                <c:pt idx="462">
                  <c:v>44293</c:v>
                </c:pt>
                <c:pt idx="463">
                  <c:v>44294</c:v>
                </c:pt>
                <c:pt idx="464">
                  <c:v>44295</c:v>
                </c:pt>
                <c:pt idx="465">
                  <c:v>44296</c:v>
                </c:pt>
                <c:pt idx="466">
                  <c:v>44297</c:v>
                </c:pt>
                <c:pt idx="467">
                  <c:v>44298</c:v>
                </c:pt>
                <c:pt idx="468">
                  <c:v>44299</c:v>
                </c:pt>
                <c:pt idx="469">
                  <c:v>44300</c:v>
                </c:pt>
                <c:pt idx="470">
                  <c:v>44301</c:v>
                </c:pt>
                <c:pt idx="471">
                  <c:v>44302</c:v>
                </c:pt>
                <c:pt idx="472">
                  <c:v>44303</c:v>
                </c:pt>
                <c:pt idx="473">
                  <c:v>44304</c:v>
                </c:pt>
                <c:pt idx="474">
                  <c:v>44305</c:v>
                </c:pt>
                <c:pt idx="475">
                  <c:v>44306</c:v>
                </c:pt>
                <c:pt idx="476">
                  <c:v>44307</c:v>
                </c:pt>
                <c:pt idx="477">
                  <c:v>44308</c:v>
                </c:pt>
                <c:pt idx="478">
                  <c:v>44309</c:v>
                </c:pt>
                <c:pt idx="479">
                  <c:v>44310</c:v>
                </c:pt>
                <c:pt idx="480">
                  <c:v>44311</c:v>
                </c:pt>
                <c:pt idx="481">
                  <c:v>44312</c:v>
                </c:pt>
                <c:pt idx="482">
                  <c:v>44313</c:v>
                </c:pt>
                <c:pt idx="483">
                  <c:v>44314</c:v>
                </c:pt>
                <c:pt idx="484">
                  <c:v>44315</c:v>
                </c:pt>
                <c:pt idx="485">
                  <c:v>44316</c:v>
                </c:pt>
                <c:pt idx="486">
                  <c:v>44317</c:v>
                </c:pt>
                <c:pt idx="487">
                  <c:v>44318</c:v>
                </c:pt>
                <c:pt idx="488">
                  <c:v>44319</c:v>
                </c:pt>
                <c:pt idx="489">
                  <c:v>44320</c:v>
                </c:pt>
                <c:pt idx="490">
                  <c:v>44321</c:v>
                </c:pt>
                <c:pt idx="491">
                  <c:v>44322</c:v>
                </c:pt>
                <c:pt idx="492">
                  <c:v>44323</c:v>
                </c:pt>
                <c:pt idx="493">
                  <c:v>44324</c:v>
                </c:pt>
                <c:pt idx="494">
                  <c:v>44325</c:v>
                </c:pt>
                <c:pt idx="495">
                  <c:v>44326</c:v>
                </c:pt>
                <c:pt idx="496">
                  <c:v>44327</c:v>
                </c:pt>
                <c:pt idx="497">
                  <c:v>44328</c:v>
                </c:pt>
                <c:pt idx="498">
                  <c:v>44329</c:v>
                </c:pt>
                <c:pt idx="499">
                  <c:v>44330</c:v>
                </c:pt>
                <c:pt idx="500">
                  <c:v>44331</c:v>
                </c:pt>
                <c:pt idx="501">
                  <c:v>44332</c:v>
                </c:pt>
                <c:pt idx="502">
                  <c:v>44333</c:v>
                </c:pt>
                <c:pt idx="503">
                  <c:v>44334</c:v>
                </c:pt>
                <c:pt idx="504">
                  <c:v>44335</c:v>
                </c:pt>
                <c:pt idx="505">
                  <c:v>44336</c:v>
                </c:pt>
                <c:pt idx="506">
                  <c:v>44337</c:v>
                </c:pt>
                <c:pt idx="507">
                  <c:v>44338</c:v>
                </c:pt>
                <c:pt idx="508">
                  <c:v>44339</c:v>
                </c:pt>
                <c:pt idx="509">
                  <c:v>44340</c:v>
                </c:pt>
                <c:pt idx="510">
                  <c:v>44341</c:v>
                </c:pt>
                <c:pt idx="511">
                  <c:v>44342</c:v>
                </c:pt>
                <c:pt idx="512">
                  <c:v>44343</c:v>
                </c:pt>
                <c:pt idx="513">
                  <c:v>44344</c:v>
                </c:pt>
                <c:pt idx="514">
                  <c:v>44345</c:v>
                </c:pt>
                <c:pt idx="515">
                  <c:v>44346</c:v>
                </c:pt>
                <c:pt idx="516">
                  <c:v>44347</c:v>
                </c:pt>
                <c:pt idx="517">
                  <c:v>44348</c:v>
                </c:pt>
                <c:pt idx="518">
                  <c:v>44349</c:v>
                </c:pt>
                <c:pt idx="519">
                  <c:v>44350</c:v>
                </c:pt>
                <c:pt idx="520">
                  <c:v>44351</c:v>
                </c:pt>
                <c:pt idx="521">
                  <c:v>44352</c:v>
                </c:pt>
                <c:pt idx="522">
                  <c:v>44353</c:v>
                </c:pt>
                <c:pt idx="523">
                  <c:v>44354</c:v>
                </c:pt>
                <c:pt idx="524">
                  <c:v>44355</c:v>
                </c:pt>
                <c:pt idx="525">
                  <c:v>44356</c:v>
                </c:pt>
                <c:pt idx="526">
                  <c:v>44357</c:v>
                </c:pt>
                <c:pt idx="527">
                  <c:v>44358</c:v>
                </c:pt>
                <c:pt idx="528">
                  <c:v>44359</c:v>
                </c:pt>
                <c:pt idx="529">
                  <c:v>44360</c:v>
                </c:pt>
                <c:pt idx="530">
                  <c:v>44361</c:v>
                </c:pt>
                <c:pt idx="531">
                  <c:v>44362</c:v>
                </c:pt>
                <c:pt idx="532">
                  <c:v>44363</c:v>
                </c:pt>
                <c:pt idx="533">
                  <c:v>44364</c:v>
                </c:pt>
                <c:pt idx="534">
                  <c:v>44365</c:v>
                </c:pt>
                <c:pt idx="535">
                  <c:v>44366</c:v>
                </c:pt>
                <c:pt idx="536">
                  <c:v>44367</c:v>
                </c:pt>
                <c:pt idx="537">
                  <c:v>44368</c:v>
                </c:pt>
                <c:pt idx="538">
                  <c:v>44369</c:v>
                </c:pt>
                <c:pt idx="539">
                  <c:v>44370</c:v>
                </c:pt>
                <c:pt idx="540">
                  <c:v>44371</c:v>
                </c:pt>
                <c:pt idx="541">
                  <c:v>44372</c:v>
                </c:pt>
                <c:pt idx="542">
                  <c:v>44373</c:v>
                </c:pt>
                <c:pt idx="543">
                  <c:v>44374</c:v>
                </c:pt>
                <c:pt idx="544">
                  <c:v>44375</c:v>
                </c:pt>
                <c:pt idx="545">
                  <c:v>44376</c:v>
                </c:pt>
              </c:numCache>
            </c:numRef>
          </c:cat>
          <c:val>
            <c:numRef>
              <c:f>Sheet3!$DK$3:$DK$548</c:f>
              <c:numCache>
                <c:formatCode>General</c:formatCode>
                <c:ptCount val="546"/>
                <c:pt idx="481">
                  <c:v>800</c:v>
                </c:pt>
                <c:pt idx="482">
                  <c:v>800</c:v>
                </c:pt>
                <c:pt idx="483">
                  <c:v>800</c:v>
                </c:pt>
                <c:pt idx="484">
                  <c:v>800</c:v>
                </c:pt>
                <c:pt idx="485">
                  <c:v>800</c:v>
                </c:pt>
                <c:pt idx="486">
                  <c:v>800</c:v>
                </c:pt>
                <c:pt idx="487">
                  <c:v>800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71-9CC8-4140-B968-02DA341257F4}"/>
            </c:ext>
          </c:extLst>
        </c:ser>
        <c:ser>
          <c:idx val="114"/>
          <c:order val="114"/>
          <c:tx>
            <c:strRef>
              <c:f>Sheet3!$DL$2</c:f>
              <c:strCache>
                <c:ptCount val="1"/>
                <c:pt idx="0">
                  <c:v>劳公感谢祭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Sheet3!$A$3:$A$548</c:f>
              <c:numCache>
                <c:formatCode>m/d/yyyy</c:formatCode>
                <c:ptCount val="546"/>
                <c:pt idx="0">
                  <c:v>43831</c:v>
                </c:pt>
                <c:pt idx="1">
                  <c:v>43832</c:v>
                </c:pt>
                <c:pt idx="2">
                  <c:v>43833</c:v>
                </c:pt>
                <c:pt idx="3">
                  <c:v>43834</c:v>
                </c:pt>
                <c:pt idx="4">
                  <c:v>43835</c:v>
                </c:pt>
                <c:pt idx="5">
                  <c:v>43836</c:v>
                </c:pt>
                <c:pt idx="6">
                  <c:v>43837</c:v>
                </c:pt>
                <c:pt idx="7">
                  <c:v>43838</c:v>
                </c:pt>
                <c:pt idx="8">
                  <c:v>43839</c:v>
                </c:pt>
                <c:pt idx="9">
                  <c:v>43840</c:v>
                </c:pt>
                <c:pt idx="10">
                  <c:v>43841</c:v>
                </c:pt>
                <c:pt idx="11">
                  <c:v>43842</c:v>
                </c:pt>
                <c:pt idx="12">
                  <c:v>43843</c:v>
                </c:pt>
                <c:pt idx="13">
                  <c:v>43844</c:v>
                </c:pt>
                <c:pt idx="14">
                  <c:v>43845</c:v>
                </c:pt>
                <c:pt idx="15">
                  <c:v>43846</c:v>
                </c:pt>
                <c:pt idx="16">
                  <c:v>43847</c:v>
                </c:pt>
                <c:pt idx="17">
                  <c:v>43848</c:v>
                </c:pt>
                <c:pt idx="18">
                  <c:v>43849</c:v>
                </c:pt>
                <c:pt idx="19">
                  <c:v>43850</c:v>
                </c:pt>
                <c:pt idx="20">
                  <c:v>43851</c:v>
                </c:pt>
                <c:pt idx="21">
                  <c:v>43852</c:v>
                </c:pt>
                <c:pt idx="22">
                  <c:v>43853</c:v>
                </c:pt>
                <c:pt idx="23">
                  <c:v>43854</c:v>
                </c:pt>
                <c:pt idx="24">
                  <c:v>43855</c:v>
                </c:pt>
                <c:pt idx="25">
                  <c:v>43856</c:v>
                </c:pt>
                <c:pt idx="26">
                  <c:v>43857</c:v>
                </c:pt>
                <c:pt idx="27">
                  <c:v>43858</c:v>
                </c:pt>
                <c:pt idx="28">
                  <c:v>43859</c:v>
                </c:pt>
                <c:pt idx="29">
                  <c:v>43860</c:v>
                </c:pt>
                <c:pt idx="30">
                  <c:v>43861</c:v>
                </c:pt>
                <c:pt idx="31">
                  <c:v>43862</c:v>
                </c:pt>
                <c:pt idx="32">
                  <c:v>43863</c:v>
                </c:pt>
                <c:pt idx="33">
                  <c:v>43864</c:v>
                </c:pt>
                <c:pt idx="34">
                  <c:v>43865</c:v>
                </c:pt>
                <c:pt idx="35">
                  <c:v>43866</c:v>
                </c:pt>
                <c:pt idx="36">
                  <c:v>43867</c:v>
                </c:pt>
                <c:pt idx="37">
                  <c:v>43868</c:v>
                </c:pt>
                <c:pt idx="38">
                  <c:v>43869</c:v>
                </c:pt>
                <c:pt idx="39">
                  <c:v>43870</c:v>
                </c:pt>
                <c:pt idx="40">
                  <c:v>43871</c:v>
                </c:pt>
                <c:pt idx="41">
                  <c:v>43872</c:v>
                </c:pt>
                <c:pt idx="42">
                  <c:v>43873</c:v>
                </c:pt>
                <c:pt idx="43">
                  <c:v>43874</c:v>
                </c:pt>
                <c:pt idx="44">
                  <c:v>43875</c:v>
                </c:pt>
                <c:pt idx="45">
                  <c:v>43876</c:v>
                </c:pt>
                <c:pt idx="46">
                  <c:v>43877</c:v>
                </c:pt>
                <c:pt idx="47">
                  <c:v>43878</c:v>
                </c:pt>
                <c:pt idx="48">
                  <c:v>43879</c:v>
                </c:pt>
                <c:pt idx="49">
                  <c:v>43880</c:v>
                </c:pt>
                <c:pt idx="50">
                  <c:v>43881</c:v>
                </c:pt>
                <c:pt idx="51">
                  <c:v>43882</c:v>
                </c:pt>
                <c:pt idx="52">
                  <c:v>43883</c:v>
                </c:pt>
                <c:pt idx="53">
                  <c:v>43884</c:v>
                </c:pt>
                <c:pt idx="54">
                  <c:v>43885</c:v>
                </c:pt>
                <c:pt idx="55">
                  <c:v>43886</c:v>
                </c:pt>
                <c:pt idx="56">
                  <c:v>43887</c:v>
                </c:pt>
                <c:pt idx="57">
                  <c:v>43888</c:v>
                </c:pt>
                <c:pt idx="58">
                  <c:v>43889</c:v>
                </c:pt>
                <c:pt idx="59">
                  <c:v>43890</c:v>
                </c:pt>
                <c:pt idx="60">
                  <c:v>43891</c:v>
                </c:pt>
                <c:pt idx="61">
                  <c:v>43892</c:v>
                </c:pt>
                <c:pt idx="62">
                  <c:v>43893</c:v>
                </c:pt>
                <c:pt idx="63">
                  <c:v>43894</c:v>
                </c:pt>
                <c:pt idx="64">
                  <c:v>43895</c:v>
                </c:pt>
                <c:pt idx="65">
                  <c:v>43896</c:v>
                </c:pt>
                <c:pt idx="66">
                  <c:v>43897</c:v>
                </c:pt>
                <c:pt idx="67">
                  <c:v>43898</c:v>
                </c:pt>
                <c:pt idx="68">
                  <c:v>43899</c:v>
                </c:pt>
                <c:pt idx="69">
                  <c:v>43900</c:v>
                </c:pt>
                <c:pt idx="70">
                  <c:v>43901</c:v>
                </c:pt>
                <c:pt idx="71">
                  <c:v>43902</c:v>
                </c:pt>
                <c:pt idx="72">
                  <c:v>43903</c:v>
                </c:pt>
                <c:pt idx="73">
                  <c:v>43904</c:v>
                </c:pt>
                <c:pt idx="74">
                  <c:v>43905</c:v>
                </c:pt>
                <c:pt idx="75">
                  <c:v>43906</c:v>
                </c:pt>
                <c:pt idx="76">
                  <c:v>43907</c:v>
                </c:pt>
                <c:pt idx="77">
                  <c:v>43908</c:v>
                </c:pt>
                <c:pt idx="78">
                  <c:v>43909</c:v>
                </c:pt>
                <c:pt idx="79">
                  <c:v>43910</c:v>
                </c:pt>
                <c:pt idx="80">
                  <c:v>43911</c:v>
                </c:pt>
                <c:pt idx="81">
                  <c:v>43912</c:v>
                </c:pt>
                <c:pt idx="82">
                  <c:v>43913</c:v>
                </c:pt>
                <c:pt idx="83">
                  <c:v>43914</c:v>
                </c:pt>
                <c:pt idx="84">
                  <c:v>43915</c:v>
                </c:pt>
                <c:pt idx="85">
                  <c:v>43916</c:v>
                </c:pt>
                <c:pt idx="86">
                  <c:v>43917</c:v>
                </c:pt>
                <c:pt idx="87">
                  <c:v>43918</c:v>
                </c:pt>
                <c:pt idx="88">
                  <c:v>43919</c:v>
                </c:pt>
                <c:pt idx="89">
                  <c:v>43920</c:v>
                </c:pt>
                <c:pt idx="90">
                  <c:v>43921</c:v>
                </c:pt>
                <c:pt idx="91">
                  <c:v>43922</c:v>
                </c:pt>
                <c:pt idx="92">
                  <c:v>43923</c:v>
                </c:pt>
                <c:pt idx="93">
                  <c:v>43924</c:v>
                </c:pt>
                <c:pt idx="94">
                  <c:v>43925</c:v>
                </c:pt>
                <c:pt idx="95">
                  <c:v>43926</c:v>
                </c:pt>
                <c:pt idx="96">
                  <c:v>43927</c:v>
                </c:pt>
                <c:pt idx="97">
                  <c:v>43928</c:v>
                </c:pt>
                <c:pt idx="98">
                  <c:v>43929</c:v>
                </c:pt>
                <c:pt idx="99">
                  <c:v>43930</c:v>
                </c:pt>
                <c:pt idx="100">
                  <c:v>43931</c:v>
                </c:pt>
                <c:pt idx="101">
                  <c:v>43932</c:v>
                </c:pt>
                <c:pt idx="102">
                  <c:v>43933</c:v>
                </c:pt>
                <c:pt idx="103">
                  <c:v>43934</c:v>
                </c:pt>
                <c:pt idx="104">
                  <c:v>43935</c:v>
                </c:pt>
                <c:pt idx="105">
                  <c:v>43936</c:v>
                </c:pt>
                <c:pt idx="106">
                  <c:v>43937</c:v>
                </c:pt>
                <c:pt idx="107">
                  <c:v>43938</c:v>
                </c:pt>
                <c:pt idx="108">
                  <c:v>43939</c:v>
                </c:pt>
                <c:pt idx="109">
                  <c:v>43940</c:v>
                </c:pt>
                <c:pt idx="110">
                  <c:v>43941</c:v>
                </c:pt>
                <c:pt idx="111">
                  <c:v>43942</c:v>
                </c:pt>
                <c:pt idx="112">
                  <c:v>43943</c:v>
                </c:pt>
                <c:pt idx="113">
                  <c:v>43944</c:v>
                </c:pt>
                <c:pt idx="114">
                  <c:v>43945</c:v>
                </c:pt>
                <c:pt idx="115">
                  <c:v>43946</c:v>
                </c:pt>
                <c:pt idx="116">
                  <c:v>43947</c:v>
                </c:pt>
                <c:pt idx="117">
                  <c:v>43948</c:v>
                </c:pt>
                <c:pt idx="118">
                  <c:v>43949</c:v>
                </c:pt>
                <c:pt idx="119">
                  <c:v>43950</c:v>
                </c:pt>
                <c:pt idx="120">
                  <c:v>43951</c:v>
                </c:pt>
                <c:pt idx="121">
                  <c:v>43952</c:v>
                </c:pt>
                <c:pt idx="122">
                  <c:v>43953</c:v>
                </c:pt>
                <c:pt idx="123">
                  <c:v>43954</c:v>
                </c:pt>
                <c:pt idx="124">
                  <c:v>43955</c:v>
                </c:pt>
                <c:pt idx="125">
                  <c:v>43956</c:v>
                </c:pt>
                <c:pt idx="126">
                  <c:v>43957</c:v>
                </c:pt>
                <c:pt idx="127">
                  <c:v>43958</c:v>
                </c:pt>
                <c:pt idx="128">
                  <c:v>43959</c:v>
                </c:pt>
                <c:pt idx="129">
                  <c:v>43960</c:v>
                </c:pt>
                <c:pt idx="130">
                  <c:v>43961</c:v>
                </c:pt>
                <c:pt idx="131">
                  <c:v>43962</c:v>
                </c:pt>
                <c:pt idx="132">
                  <c:v>43963</c:v>
                </c:pt>
                <c:pt idx="133">
                  <c:v>43964</c:v>
                </c:pt>
                <c:pt idx="134">
                  <c:v>43965</c:v>
                </c:pt>
                <c:pt idx="135">
                  <c:v>43966</c:v>
                </c:pt>
                <c:pt idx="136">
                  <c:v>43967</c:v>
                </c:pt>
                <c:pt idx="137">
                  <c:v>43968</c:v>
                </c:pt>
                <c:pt idx="138">
                  <c:v>43969</c:v>
                </c:pt>
                <c:pt idx="139">
                  <c:v>43970</c:v>
                </c:pt>
                <c:pt idx="140">
                  <c:v>43971</c:v>
                </c:pt>
                <c:pt idx="141">
                  <c:v>43972</c:v>
                </c:pt>
                <c:pt idx="142">
                  <c:v>43973</c:v>
                </c:pt>
                <c:pt idx="143">
                  <c:v>43974</c:v>
                </c:pt>
                <c:pt idx="144">
                  <c:v>43975</c:v>
                </c:pt>
                <c:pt idx="145">
                  <c:v>43976</c:v>
                </c:pt>
                <c:pt idx="146">
                  <c:v>43977</c:v>
                </c:pt>
                <c:pt idx="147">
                  <c:v>43978</c:v>
                </c:pt>
                <c:pt idx="148">
                  <c:v>43979</c:v>
                </c:pt>
                <c:pt idx="149">
                  <c:v>43980</c:v>
                </c:pt>
                <c:pt idx="150">
                  <c:v>43981</c:v>
                </c:pt>
                <c:pt idx="151">
                  <c:v>43982</c:v>
                </c:pt>
                <c:pt idx="152">
                  <c:v>43983</c:v>
                </c:pt>
                <c:pt idx="153">
                  <c:v>43984</c:v>
                </c:pt>
                <c:pt idx="154">
                  <c:v>43985</c:v>
                </c:pt>
                <c:pt idx="155">
                  <c:v>43986</c:v>
                </c:pt>
                <c:pt idx="156">
                  <c:v>43987</c:v>
                </c:pt>
                <c:pt idx="157">
                  <c:v>43988</c:v>
                </c:pt>
                <c:pt idx="158">
                  <c:v>43989</c:v>
                </c:pt>
                <c:pt idx="159">
                  <c:v>43990</c:v>
                </c:pt>
                <c:pt idx="160">
                  <c:v>43991</c:v>
                </c:pt>
                <c:pt idx="161">
                  <c:v>43992</c:v>
                </c:pt>
                <c:pt idx="162">
                  <c:v>43993</c:v>
                </c:pt>
                <c:pt idx="163">
                  <c:v>43994</c:v>
                </c:pt>
                <c:pt idx="164">
                  <c:v>43995</c:v>
                </c:pt>
                <c:pt idx="165">
                  <c:v>43996</c:v>
                </c:pt>
                <c:pt idx="166">
                  <c:v>43997</c:v>
                </c:pt>
                <c:pt idx="167">
                  <c:v>43998</c:v>
                </c:pt>
                <c:pt idx="168">
                  <c:v>43999</c:v>
                </c:pt>
                <c:pt idx="169">
                  <c:v>44000</c:v>
                </c:pt>
                <c:pt idx="170">
                  <c:v>44001</c:v>
                </c:pt>
                <c:pt idx="171">
                  <c:v>44002</c:v>
                </c:pt>
                <c:pt idx="172">
                  <c:v>44003</c:v>
                </c:pt>
                <c:pt idx="173">
                  <c:v>44004</c:v>
                </c:pt>
                <c:pt idx="174">
                  <c:v>44005</c:v>
                </c:pt>
                <c:pt idx="175">
                  <c:v>44006</c:v>
                </c:pt>
                <c:pt idx="176">
                  <c:v>44007</c:v>
                </c:pt>
                <c:pt idx="177">
                  <c:v>44008</c:v>
                </c:pt>
                <c:pt idx="178">
                  <c:v>44009</c:v>
                </c:pt>
                <c:pt idx="179">
                  <c:v>44010</c:v>
                </c:pt>
                <c:pt idx="180">
                  <c:v>44011</c:v>
                </c:pt>
                <c:pt idx="181">
                  <c:v>44012</c:v>
                </c:pt>
                <c:pt idx="182">
                  <c:v>44013</c:v>
                </c:pt>
                <c:pt idx="183">
                  <c:v>44014</c:v>
                </c:pt>
                <c:pt idx="184">
                  <c:v>44015</c:v>
                </c:pt>
                <c:pt idx="185">
                  <c:v>44016</c:v>
                </c:pt>
                <c:pt idx="186">
                  <c:v>44017</c:v>
                </c:pt>
                <c:pt idx="187">
                  <c:v>44018</c:v>
                </c:pt>
                <c:pt idx="188">
                  <c:v>44019</c:v>
                </c:pt>
                <c:pt idx="189">
                  <c:v>44020</c:v>
                </c:pt>
                <c:pt idx="190">
                  <c:v>44021</c:v>
                </c:pt>
                <c:pt idx="191">
                  <c:v>44022</c:v>
                </c:pt>
                <c:pt idx="192">
                  <c:v>44023</c:v>
                </c:pt>
                <c:pt idx="193">
                  <c:v>44024</c:v>
                </c:pt>
                <c:pt idx="194">
                  <c:v>44025</c:v>
                </c:pt>
                <c:pt idx="195">
                  <c:v>44026</c:v>
                </c:pt>
                <c:pt idx="196">
                  <c:v>44027</c:v>
                </c:pt>
                <c:pt idx="197">
                  <c:v>44028</c:v>
                </c:pt>
                <c:pt idx="198">
                  <c:v>44029</c:v>
                </c:pt>
                <c:pt idx="199">
                  <c:v>44030</c:v>
                </c:pt>
                <c:pt idx="200">
                  <c:v>44031</c:v>
                </c:pt>
                <c:pt idx="201">
                  <c:v>44032</c:v>
                </c:pt>
                <c:pt idx="202">
                  <c:v>44033</c:v>
                </c:pt>
                <c:pt idx="203">
                  <c:v>44034</c:v>
                </c:pt>
                <c:pt idx="204">
                  <c:v>44035</c:v>
                </c:pt>
                <c:pt idx="205">
                  <c:v>44036</c:v>
                </c:pt>
                <c:pt idx="206">
                  <c:v>44037</c:v>
                </c:pt>
                <c:pt idx="207">
                  <c:v>44038</c:v>
                </c:pt>
                <c:pt idx="208">
                  <c:v>44039</c:v>
                </c:pt>
                <c:pt idx="209">
                  <c:v>44040</c:v>
                </c:pt>
                <c:pt idx="210">
                  <c:v>44041</c:v>
                </c:pt>
                <c:pt idx="211">
                  <c:v>44042</c:v>
                </c:pt>
                <c:pt idx="212">
                  <c:v>44043</c:v>
                </c:pt>
                <c:pt idx="213">
                  <c:v>44044</c:v>
                </c:pt>
                <c:pt idx="214">
                  <c:v>44045</c:v>
                </c:pt>
                <c:pt idx="215">
                  <c:v>44046</c:v>
                </c:pt>
                <c:pt idx="216">
                  <c:v>44047</c:v>
                </c:pt>
                <c:pt idx="217">
                  <c:v>44048</c:v>
                </c:pt>
                <c:pt idx="218">
                  <c:v>44049</c:v>
                </c:pt>
                <c:pt idx="219">
                  <c:v>44050</c:v>
                </c:pt>
                <c:pt idx="220">
                  <c:v>44051</c:v>
                </c:pt>
                <c:pt idx="221">
                  <c:v>44052</c:v>
                </c:pt>
                <c:pt idx="222">
                  <c:v>44053</c:v>
                </c:pt>
                <c:pt idx="223">
                  <c:v>44054</c:v>
                </c:pt>
                <c:pt idx="224">
                  <c:v>44055</c:v>
                </c:pt>
                <c:pt idx="225">
                  <c:v>44056</c:v>
                </c:pt>
                <c:pt idx="226">
                  <c:v>44057</c:v>
                </c:pt>
                <c:pt idx="227">
                  <c:v>44058</c:v>
                </c:pt>
                <c:pt idx="228">
                  <c:v>44059</c:v>
                </c:pt>
                <c:pt idx="229">
                  <c:v>44060</c:v>
                </c:pt>
                <c:pt idx="230">
                  <c:v>44061</c:v>
                </c:pt>
                <c:pt idx="231">
                  <c:v>44062</c:v>
                </c:pt>
                <c:pt idx="232">
                  <c:v>44063</c:v>
                </c:pt>
                <c:pt idx="233">
                  <c:v>44064</c:v>
                </c:pt>
                <c:pt idx="234">
                  <c:v>44065</c:v>
                </c:pt>
                <c:pt idx="235">
                  <c:v>44066</c:v>
                </c:pt>
                <c:pt idx="236">
                  <c:v>44067</c:v>
                </c:pt>
                <c:pt idx="237">
                  <c:v>44068</c:v>
                </c:pt>
                <c:pt idx="238">
                  <c:v>44069</c:v>
                </c:pt>
                <c:pt idx="239">
                  <c:v>44070</c:v>
                </c:pt>
                <c:pt idx="240">
                  <c:v>44071</c:v>
                </c:pt>
                <c:pt idx="241">
                  <c:v>44072</c:v>
                </c:pt>
                <c:pt idx="242">
                  <c:v>44073</c:v>
                </c:pt>
                <c:pt idx="243">
                  <c:v>44074</c:v>
                </c:pt>
                <c:pt idx="244">
                  <c:v>44075</c:v>
                </c:pt>
                <c:pt idx="245">
                  <c:v>44076</c:v>
                </c:pt>
                <c:pt idx="246">
                  <c:v>44077</c:v>
                </c:pt>
                <c:pt idx="247">
                  <c:v>44078</c:v>
                </c:pt>
                <c:pt idx="248">
                  <c:v>44079</c:v>
                </c:pt>
                <c:pt idx="249">
                  <c:v>44080</c:v>
                </c:pt>
                <c:pt idx="250">
                  <c:v>44081</c:v>
                </c:pt>
                <c:pt idx="251">
                  <c:v>44082</c:v>
                </c:pt>
                <c:pt idx="252">
                  <c:v>44083</c:v>
                </c:pt>
                <c:pt idx="253">
                  <c:v>44084</c:v>
                </c:pt>
                <c:pt idx="254">
                  <c:v>44085</c:v>
                </c:pt>
                <c:pt idx="255">
                  <c:v>44086</c:v>
                </c:pt>
                <c:pt idx="256">
                  <c:v>44087</c:v>
                </c:pt>
                <c:pt idx="257">
                  <c:v>44088</c:v>
                </c:pt>
                <c:pt idx="258">
                  <c:v>44089</c:v>
                </c:pt>
                <c:pt idx="259">
                  <c:v>44090</c:v>
                </c:pt>
                <c:pt idx="260">
                  <c:v>44091</c:v>
                </c:pt>
                <c:pt idx="261">
                  <c:v>44092</c:v>
                </c:pt>
                <c:pt idx="262">
                  <c:v>44093</c:v>
                </c:pt>
                <c:pt idx="263">
                  <c:v>44094</c:v>
                </c:pt>
                <c:pt idx="264">
                  <c:v>44095</c:v>
                </c:pt>
                <c:pt idx="265">
                  <c:v>44096</c:v>
                </c:pt>
                <c:pt idx="266">
                  <c:v>44097</c:v>
                </c:pt>
                <c:pt idx="267">
                  <c:v>44098</c:v>
                </c:pt>
                <c:pt idx="268">
                  <c:v>44099</c:v>
                </c:pt>
                <c:pt idx="269">
                  <c:v>44100</c:v>
                </c:pt>
                <c:pt idx="270">
                  <c:v>44101</c:v>
                </c:pt>
                <c:pt idx="271">
                  <c:v>44102</c:v>
                </c:pt>
                <c:pt idx="272">
                  <c:v>44103</c:v>
                </c:pt>
                <c:pt idx="273">
                  <c:v>44104</c:v>
                </c:pt>
                <c:pt idx="274">
                  <c:v>44105</c:v>
                </c:pt>
                <c:pt idx="275">
                  <c:v>44106</c:v>
                </c:pt>
                <c:pt idx="276">
                  <c:v>44107</c:v>
                </c:pt>
                <c:pt idx="277">
                  <c:v>44108</c:v>
                </c:pt>
                <c:pt idx="278">
                  <c:v>44109</c:v>
                </c:pt>
                <c:pt idx="279">
                  <c:v>44110</c:v>
                </c:pt>
                <c:pt idx="280">
                  <c:v>44111</c:v>
                </c:pt>
                <c:pt idx="281">
                  <c:v>44112</c:v>
                </c:pt>
                <c:pt idx="282">
                  <c:v>44113</c:v>
                </c:pt>
                <c:pt idx="283">
                  <c:v>44114</c:v>
                </c:pt>
                <c:pt idx="284">
                  <c:v>44115</c:v>
                </c:pt>
                <c:pt idx="285">
                  <c:v>44116</c:v>
                </c:pt>
                <c:pt idx="286">
                  <c:v>44117</c:v>
                </c:pt>
                <c:pt idx="287">
                  <c:v>44118</c:v>
                </c:pt>
                <c:pt idx="288">
                  <c:v>44119</c:v>
                </c:pt>
                <c:pt idx="289">
                  <c:v>44120</c:v>
                </c:pt>
                <c:pt idx="290">
                  <c:v>44121</c:v>
                </c:pt>
                <c:pt idx="291">
                  <c:v>44122</c:v>
                </c:pt>
                <c:pt idx="292">
                  <c:v>44123</c:v>
                </c:pt>
                <c:pt idx="293">
                  <c:v>44124</c:v>
                </c:pt>
                <c:pt idx="294">
                  <c:v>44125</c:v>
                </c:pt>
                <c:pt idx="295">
                  <c:v>44126</c:v>
                </c:pt>
                <c:pt idx="296">
                  <c:v>44127</c:v>
                </c:pt>
                <c:pt idx="297">
                  <c:v>44128</c:v>
                </c:pt>
                <c:pt idx="298">
                  <c:v>44129</c:v>
                </c:pt>
                <c:pt idx="299">
                  <c:v>44130</c:v>
                </c:pt>
                <c:pt idx="300">
                  <c:v>44131</c:v>
                </c:pt>
                <c:pt idx="301">
                  <c:v>44132</c:v>
                </c:pt>
                <c:pt idx="302">
                  <c:v>44133</c:v>
                </c:pt>
                <c:pt idx="303">
                  <c:v>44134</c:v>
                </c:pt>
                <c:pt idx="304">
                  <c:v>44135</c:v>
                </c:pt>
                <c:pt idx="305">
                  <c:v>44136</c:v>
                </c:pt>
                <c:pt idx="306">
                  <c:v>44137</c:v>
                </c:pt>
                <c:pt idx="307">
                  <c:v>44138</c:v>
                </c:pt>
                <c:pt idx="308">
                  <c:v>44139</c:v>
                </c:pt>
                <c:pt idx="309">
                  <c:v>44140</c:v>
                </c:pt>
                <c:pt idx="310">
                  <c:v>44141</c:v>
                </c:pt>
                <c:pt idx="311">
                  <c:v>44142</c:v>
                </c:pt>
                <c:pt idx="312">
                  <c:v>44143</c:v>
                </c:pt>
                <c:pt idx="313">
                  <c:v>44144</c:v>
                </c:pt>
                <c:pt idx="314">
                  <c:v>44145</c:v>
                </c:pt>
                <c:pt idx="315">
                  <c:v>44146</c:v>
                </c:pt>
                <c:pt idx="316">
                  <c:v>44147</c:v>
                </c:pt>
                <c:pt idx="317">
                  <c:v>44148</c:v>
                </c:pt>
                <c:pt idx="318">
                  <c:v>44149</c:v>
                </c:pt>
                <c:pt idx="319">
                  <c:v>44150</c:v>
                </c:pt>
                <c:pt idx="320">
                  <c:v>44151</c:v>
                </c:pt>
                <c:pt idx="321">
                  <c:v>44152</c:v>
                </c:pt>
                <c:pt idx="322">
                  <c:v>44153</c:v>
                </c:pt>
                <c:pt idx="323">
                  <c:v>44154</c:v>
                </c:pt>
                <c:pt idx="324">
                  <c:v>44155</c:v>
                </c:pt>
                <c:pt idx="325">
                  <c:v>44156</c:v>
                </c:pt>
                <c:pt idx="326">
                  <c:v>44157</c:v>
                </c:pt>
                <c:pt idx="327">
                  <c:v>44158</c:v>
                </c:pt>
                <c:pt idx="328">
                  <c:v>44159</c:v>
                </c:pt>
                <c:pt idx="329">
                  <c:v>44160</c:v>
                </c:pt>
                <c:pt idx="330">
                  <c:v>44161</c:v>
                </c:pt>
                <c:pt idx="331">
                  <c:v>44162</c:v>
                </c:pt>
                <c:pt idx="332">
                  <c:v>44163</c:v>
                </c:pt>
                <c:pt idx="333">
                  <c:v>44164</c:v>
                </c:pt>
                <c:pt idx="334">
                  <c:v>44165</c:v>
                </c:pt>
                <c:pt idx="335">
                  <c:v>44166</c:v>
                </c:pt>
                <c:pt idx="336">
                  <c:v>44167</c:v>
                </c:pt>
                <c:pt idx="337">
                  <c:v>44168</c:v>
                </c:pt>
                <c:pt idx="338">
                  <c:v>44169</c:v>
                </c:pt>
                <c:pt idx="339">
                  <c:v>44170</c:v>
                </c:pt>
                <c:pt idx="340">
                  <c:v>44171</c:v>
                </c:pt>
                <c:pt idx="341">
                  <c:v>44172</c:v>
                </c:pt>
                <c:pt idx="342">
                  <c:v>44173</c:v>
                </c:pt>
                <c:pt idx="343">
                  <c:v>44174</c:v>
                </c:pt>
                <c:pt idx="344">
                  <c:v>44175</c:v>
                </c:pt>
                <c:pt idx="345">
                  <c:v>44176</c:v>
                </c:pt>
                <c:pt idx="346">
                  <c:v>44177</c:v>
                </c:pt>
                <c:pt idx="347">
                  <c:v>44178</c:v>
                </c:pt>
                <c:pt idx="348">
                  <c:v>44179</c:v>
                </c:pt>
                <c:pt idx="349">
                  <c:v>44180</c:v>
                </c:pt>
                <c:pt idx="350">
                  <c:v>44181</c:v>
                </c:pt>
                <c:pt idx="351">
                  <c:v>44182</c:v>
                </c:pt>
                <c:pt idx="352">
                  <c:v>44183</c:v>
                </c:pt>
                <c:pt idx="353">
                  <c:v>44184</c:v>
                </c:pt>
                <c:pt idx="354">
                  <c:v>44185</c:v>
                </c:pt>
                <c:pt idx="355">
                  <c:v>44186</c:v>
                </c:pt>
                <c:pt idx="356">
                  <c:v>44187</c:v>
                </c:pt>
                <c:pt idx="357">
                  <c:v>44188</c:v>
                </c:pt>
                <c:pt idx="358">
                  <c:v>44189</c:v>
                </c:pt>
                <c:pt idx="359">
                  <c:v>44190</c:v>
                </c:pt>
                <c:pt idx="360">
                  <c:v>44191</c:v>
                </c:pt>
                <c:pt idx="361">
                  <c:v>44192</c:v>
                </c:pt>
                <c:pt idx="362">
                  <c:v>44193</c:v>
                </c:pt>
                <c:pt idx="363">
                  <c:v>44194</c:v>
                </c:pt>
                <c:pt idx="364">
                  <c:v>44195</c:v>
                </c:pt>
                <c:pt idx="365">
                  <c:v>44196</c:v>
                </c:pt>
                <c:pt idx="366">
                  <c:v>44197</c:v>
                </c:pt>
                <c:pt idx="367">
                  <c:v>44198</c:v>
                </c:pt>
                <c:pt idx="368">
                  <c:v>44199</c:v>
                </c:pt>
                <c:pt idx="369">
                  <c:v>44200</c:v>
                </c:pt>
                <c:pt idx="370">
                  <c:v>44201</c:v>
                </c:pt>
                <c:pt idx="371">
                  <c:v>44202</c:v>
                </c:pt>
                <c:pt idx="372">
                  <c:v>44203</c:v>
                </c:pt>
                <c:pt idx="373">
                  <c:v>44204</c:v>
                </c:pt>
                <c:pt idx="374">
                  <c:v>44205</c:v>
                </c:pt>
                <c:pt idx="375">
                  <c:v>44206</c:v>
                </c:pt>
                <c:pt idx="376">
                  <c:v>44207</c:v>
                </c:pt>
                <c:pt idx="377">
                  <c:v>44208</c:v>
                </c:pt>
                <c:pt idx="378">
                  <c:v>44209</c:v>
                </c:pt>
                <c:pt idx="379">
                  <c:v>44210</c:v>
                </c:pt>
                <c:pt idx="380">
                  <c:v>44211</c:v>
                </c:pt>
                <c:pt idx="381">
                  <c:v>44212</c:v>
                </c:pt>
                <c:pt idx="382">
                  <c:v>44213</c:v>
                </c:pt>
                <c:pt idx="383">
                  <c:v>44214</c:v>
                </c:pt>
                <c:pt idx="384">
                  <c:v>44215</c:v>
                </c:pt>
                <c:pt idx="385">
                  <c:v>44216</c:v>
                </c:pt>
                <c:pt idx="386">
                  <c:v>44217</c:v>
                </c:pt>
                <c:pt idx="387">
                  <c:v>44218</c:v>
                </c:pt>
                <c:pt idx="388">
                  <c:v>44219</c:v>
                </c:pt>
                <c:pt idx="389">
                  <c:v>44220</c:v>
                </c:pt>
                <c:pt idx="390">
                  <c:v>44221</c:v>
                </c:pt>
                <c:pt idx="391">
                  <c:v>44222</c:v>
                </c:pt>
                <c:pt idx="392">
                  <c:v>44223</c:v>
                </c:pt>
                <c:pt idx="393">
                  <c:v>44224</c:v>
                </c:pt>
                <c:pt idx="394">
                  <c:v>44225</c:v>
                </c:pt>
                <c:pt idx="395">
                  <c:v>44226</c:v>
                </c:pt>
                <c:pt idx="396">
                  <c:v>44227</c:v>
                </c:pt>
                <c:pt idx="397">
                  <c:v>44228</c:v>
                </c:pt>
                <c:pt idx="398">
                  <c:v>44229</c:v>
                </c:pt>
                <c:pt idx="399">
                  <c:v>44230</c:v>
                </c:pt>
                <c:pt idx="400">
                  <c:v>44231</c:v>
                </c:pt>
                <c:pt idx="401">
                  <c:v>44232</c:v>
                </c:pt>
                <c:pt idx="402">
                  <c:v>44233</c:v>
                </c:pt>
                <c:pt idx="403">
                  <c:v>44234</c:v>
                </c:pt>
                <c:pt idx="404">
                  <c:v>44235</c:v>
                </c:pt>
                <c:pt idx="405">
                  <c:v>44236</c:v>
                </c:pt>
                <c:pt idx="406">
                  <c:v>44237</c:v>
                </c:pt>
                <c:pt idx="407">
                  <c:v>44238</c:v>
                </c:pt>
                <c:pt idx="408">
                  <c:v>44239</c:v>
                </c:pt>
                <c:pt idx="409">
                  <c:v>44240</c:v>
                </c:pt>
                <c:pt idx="410">
                  <c:v>44241</c:v>
                </c:pt>
                <c:pt idx="411">
                  <c:v>44242</c:v>
                </c:pt>
                <c:pt idx="412">
                  <c:v>44243</c:v>
                </c:pt>
                <c:pt idx="413">
                  <c:v>44244</c:v>
                </c:pt>
                <c:pt idx="414">
                  <c:v>44245</c:v>
                </c:pt>
                <c:pt idx="415">
                  <c:v>44246</c:v>
                </c:pt>
                <c:pt idx="416">
                  <c:v>44247</c:v>
                </c:pt>
                <c:pt idx="417">
                  <c:v>44248</c:v>
                </c:pt>
                <c:pt idx="418">
                  <c:v>44249</c:v>
                </c:pt>
                <c:pt idx="419">
                  <c:v>44250</c:v>
                </c:pt>
                <c:pt idx="420">
                  <c:v>44251</c:v>
                </c:pt>
                <c:pt idx="421">
                  <c:v>44252</c:v>
                </c:pt>
                <c:pt idx="422">
                  <c:v>44253</c:v>
                </c:pt>
                <c:pt idx="423">
                  <c:v>44254</c:v>
                </c:pt>
                <c:pt idx="424">
                  <c:v>44255</c:v>
                </c:pt>
                <c:pt idx="425">
                  <c:v>44256</c:v>
                </c:pt>
                <c:pt idx="426">
                  <c:v>44257</c:v>
                </c:pt>
                <c:pt idx="427">
                  <c:v>44258</c:v>
                </c:pt>
                <c:pt idx="428">
                  <c:v>44259</c:v>
                </c:pt>
                <c:pt idx="429">
                  <c:v>44260</c:v>
                </c:pt>
                <c:pt idx="430">
                  <c:v>44261</c:v>
                </c:pt>
                <c:pt idx="431">
                  <c:v>44262</c:v>
                </c:pt>
                <c:pt idx="432">
                  <c:v>44263</c:v>
                </c:pt>
                <c:pt idx="433">
                  <c:v>44264</c:v>
                </c:pt>
                <c:pt idx="434">
                  <c:v>44265</c:v>
                </c:pt>
                <c:pt idx="435">
                  <c:v>44266</c:v>
                </c:pt>
                <c:pt idx="436">
                  <c:v>44267</c:v>
                </c:pt>
                <c:pt idx="437">
                  <c:v>44268</c:v>
                </c:pt>
                <c:pt idx="438">
                  <c:v>44269</c:v>
                </c:pt>
                <c:pt idx="439">
                  <c:v>44270</c:v>
                </c:pt>
                <c:pt idx="440">
                  <c:v>44271</c:v>
                </c:pt>
                <c:pt idx="441">
                  <c:v>44272</c:v>
                </c:pt>
                <c:pt idx="442">
                  <c:v>44273</c:v>
                </c:pt>
                <c:pt idx="443">
                  <c:v>44274</c:v>
                </c:pt>
                <c:pt idx="444">
                  <c:v>44275</c:v>
                </c:pt>
                <c:pt idx="445">
                  <c:v>44276</c:v>
                </c:pt>
                <c:pt idx="446">
                  <c:v>44277</c:v>
                </c:pt>
                <c:pt idx="447">
                  <c:v>44278</c:v>
                </c:pt>
                <c:pt idx="448">
                  <c:v>44279</c:v>
                </c:pt>
                <c:pt idx="449">
                  <c:v>44280</c:v>
                </c:pt>
                <c:pt idx="450">
                  <c:v>44281</c:v>
                </c:pt>
                <c:pt idx="451">
                  <c:v>44282</c:v>
                </c:pt>
                <c:pt idx="452">
                  <c:v>44283</c:v>
                </c:pt>
                <c:pt idx="453">
                  <c:v>44284</c:v>
                </c:pt>
                <c:pt idx="454">
                  <c:v>44285</c:v>
                </c:pt>
                <c:pt idx="455">
                  <c:v>44286</c:v>
                </c:pt>
                <c:pt idx="456">
                  <c:v>44287</c:v>
                </c:pt>
                <c:pt idx="457">
                  <c:v>44288</c:v>
                </c:pt>
                <c:pt idx="458">
                  <c:v>44289</c:v>
                </c:pt>
                <c:pt idx="459">
                  <c:v>44290</c:v>
                </c:pt>
                <c:pt idx="460">
                  <c:v>44291</c:v>
                </c:pt>
                <c:pt idx="461">
                  <c:v>44292</c:v>
                </c:pt>
                <c:pt idx="462">
                  <c:v>44293</c:v>
                </c:pt>
                <c:pt idx="463">
                  <c:v>44294</c:v>
                </c:pt>
                <c:pt idx="464">
                  <c:v>44295</c:v>
                </c:pt>
                <c:pt idx="465">
                  <c:v>44296</c:v>
                </c:pt>
                <c:pt idx="466">
                  <c:v>44297</c:v>
                </c:pt>
                <c:pt idx="467">
                  <c:v>44298</c:v>
                </c:pt>
                <c:pt idx="468">
                  <c:v>44299</c:v>
                </c:pt>
                <c:pt idx="469">
                  <c:v>44300</c:v>
                </c:pt>
                <c:pt idx="470">
                  <c:v>44301</c:v>
                </c:pt>
                <c:pt idx="471">
                  <c:v>44302</c:v>
                </c:pt>
                <c:pt idx="472">
                  <c:v>44303</c:v>
                </c:pt>
                <c:pt idx="473">
                  <c:v>44304</c:v>
                </c:pt>
                <c:pt idx="474">
                  <c:v>44305</c:v>
                </c:pt>
                <c:pt idx="475">
                  <c:v>44306</c:v>
                </c:pt>
                <c:pt idx="476">
                  <c:v>44307</c:v>
                </c:pt>
                <c:pt idx="477">
                  <c:v>44308</c:v>
                </c:pt>
                <c:pt idx="478">
                  <c:v>44309</c:v>
                </c:pt>
                <c:pt idx="479">
                  <c:v>44310</c:v>
                </c:pt>
                <c:pt idx="480">
                  <c:v>44311</c:v>
                </c:pt>
                <c:pt idx="481">
                  <c:v>44312</c:v>
                </c:pt>
                <c:pt idx="482">
                  <c:v>44313</c:v>
                </c:pt>
                <c:pt idx="483">
                  <c:v>44314</c:v>
                </c:pt>
                <c:pt idx="484">
                  <c:v>44315</c:v>
                </c:pt>
                <c:pt idx="485">
                  <c:v>44316</c:v>
                </c:pt>
                <c:pt idx="486">
                  <c:v>44317</c:v>
                </c:pt>
                <c:pt idx="487">
                  <c:v>44318</c:v>
                </c:pt>
                <c:pt idx="488">
                  <c:v>44319</c:v>
                </c:pt>
                <c:pt idx="489">
                  <c:v>44320</c:v>
                </c:pt>
                <c:pt idx="490">
                  <c:v>44321</c:v>
                </c:pt>
                <c:pt idx="491">
                  <c:v>44322</c:v>
                </c:pt>
                <c:pt idx="492">
                  <c:v>44323</c:v>
                </c:pt>
                <c:pt idx="493">
                  <c:v>44324</c:v>
                </c:pt>
                <c:pt idx="494">
                  <c:v>44325</c:v>
                </c:pt>
                <c:pt idx="495">
                  <c:v>44326</c:v>
                </c:pt>
                <c:pt idx="496">
                  <c:v>44327</c:v>
                </c:pt>
                <c:pt idx="497">
                  <c:v>44328</c:v>
                </c:pt>
                <c:pt idx="498">
                  <c:v>44329</c:v>
                </c:pt>
                <c:pt idx="499">
                  <c:v>44330</c:v>
                </c:pt>
                <c:pt idx="500">
                  <c:v>44331</c:v>
                </c:pt>
                <c:pt idx="501">
                  <c:v>44332</c:v>
                </c:pt>
                <c:pt idx="502">
                  <c:v>44333</c:v>
                </c:pt>
                <c:pt idx="503">
                  <c:v>44334</c:v>
                </c:pt>
                <c:pt idx="504">
                  <c:v>44335</c:v>
                </c:pt>
                <c:pt idx="505">
                  <c:v>44336</c:v>
                </c:pt>
                <c:pt idx="506">
                  <c:v>44337</c:v>
                </c:pt>
                <c:pt idx="507">
                  <c:v>44338</c:v>
                </c:pt>
                <c:pt idx="508">
                  <c:v>44339</c:v>
                </c:pt>
                <c:pt idx="509">
                  <c:v>44340</c:v>
                </c:pt>
                <c:pt idx="510">
                  <c:v>44341</c:v>
                </c:pt>
                <c:pt idx="511">
                  <c:v>44342</c:v>
                </c:pt>
                <c:pt idx="512">
                  <c:v>44343</c:v>
                </c:pt>
                <c:pt idx="513">
                  <c:v>44344</c:v>
                </c:pt>
                <c:pt idx="514">
                  <c:v>44345</c:v>
                </c:pt>
                <c:pt idx="515">
                  <c:v>44346</c:v>
                </c:pt>
                <c:pt idx="516">
                  <c:v>44347</c:v>
                </c:pt>
                <c:pt idx="517">
                  <c:v>44348</c:v>
                </c:pt>
                <c:pt idx="518">
                  <c:v>44349</c:v>
                </c:pt>
                <c:pt idx="519">
                  <c:v>44350</c:v>
                </c:pt>
                <c:pt idx="520">
                  <c:v>44351</c:v>
                </c:pt>
                <c:pt idx="521">
                  <c:v>44352</c:v>
                </c:pt>
                <c:pt idx="522">
                  <c:v>44353</c:v>
                </c:pt>
                <c:pt idx="523">
                  <c:v>44354</c:v>
                </c:pt>
                <c:pt idx="524">
                  <c:v>44355</c:v>
                </c:pt>
                <c:pt idx="525">
                  <c:v>44356</c:v>
                </c:pt>
                <c:pt idx="526">
                  <c:v>44357</c:v>
                </c:pt>
                <c:pt idx="527">
                  <c:v>44358</c:v>
                </c:pt>
                <c:pt idx="528">
                  <c:v>44359</c:v>
                </c:pt>
                <c:pt idx="529">
                  <c:v>44360</c:v>
                </c:pt>
                <c:pt idx="530">
                  <c:v>44361</c:v>
                </c:pt>
                <c:pt idx="531">
                  <c:v>44362</c:v>
                </c:pt>
                <c:pt idx="532">
                  <c:v>44363</c:v>
                </c:pt>
                <c:pt idx="533">
                  <c:v>44364</c:v>
                </c:pt>
                <c:pt idx="534">
                  <c:v>44365</c:v>
                </c:pt>
                <c:pt idx="535">
                  <c:v>44366</c:v>
                </c:pt>
                <c:pt idx="536">
                  <c:v>44367</c:v>
                </c:pt>
                <c:pt idx="537">
                  <c:v>44368</c:v>
                </c:pt>
                <c:pt idx="538">
                  <c:v>44369</c:v>
                </c:pt>
                <c:pt idx="539">
                  <c:v>44370</c:v>
                </c:pt>
                <c:pt idx="540">
                  <c:v>44371</c:v>
                </c:pt>
                <c:pt idx="541">
                  <c:v>44372</c:v>
                </c:pt>
                <c:pt idx="542">
                  <c:v>44373</c:v>
                </c:pt>
                <c:pt idx="543">
                  <c:v>44374</c:v>
                </c:pt>
                <c:pt idx="544">
                  <c:v>44375</c:v>
                </c:pt>
                <c:pt idx="545">
                  <c:v>44376</c:v>
                </c:pt>
              </c:numCache>
            </c:numRef>
          </c:cat>
          <c:val>
            <c:numRef>
              <c:f>Sheet3!$DL$3:$DL$548</c:f>
              <c:numCache>
                <c:formatCode>General</c:formatCode>
                <c:ptCount val="546"/>
                <c:pt idx="486">
                  <c:v>100</c:v>
                </c:pt>
                <c:pt idx="487">
                  <c:v>100</c:v>
                </c:pt>
                <c:pt idx="488">
                  <c:v>100</c:v>
                </c:pt>
                <c:pt idx="489">
                  <c:v>100</c:v>
                </c:pt>
                <c:pt idx="490">
                  <c:v>100</c:v>
                </c:pt>
                <c:pt idx="491">
                  <c:v>100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72-9CC8-4140-B968-02DA341257F4}"/>
            </c:ext>
          </c:extLst>
        </c:ser>
        <c:ser>
          <c:idx val="115"/>
          <c:order val="115"/>
          <c:tx>
            <c:strRef>
              <c:f>Sheet3!$DM$2</c:f>
              <c:strCache>
                <c:ptCount val="1"/>
                <c:pt idx="0">
                  <c:v>宠爱妈咪五月情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Sheet3!$A$3:$A$548</c:f>
              <c:numCache>
                <c:formatCode>m/d/yyyy</c:formatCode>
                <c:ptCount val="546"/>
                <c:pt idx="0">
                  <c:v>43831</c:v>
                </c:pt>
                <c:pt idx="1">
                  <c:v>43832</c:v>
                </c:pt>
                <c:pt idx="2">
                  <c:v>43833</c:v>
                </c:pt>
                <c:pt idx="3">
                  <c:v>43834</c:v>
                </c:pt>
                <c:pt idx="4">
                  <c:v>43835</c:v>
                </c:pt>
                <c:pt idx="5">
                  <c:v>43836</c:v>
                </c:pt>
                <c:pt idx="6">
                  <c:v>43837</c:v>
                </c:pt>
                <c:pt idx="7">
                  <c:v>43838</c:v>
                </c:pt>
                <c:pt idx="8">
                  <c:v>43839</c:v>
                </c:pt>
                <c:pt idx="9">
                  <c:v>43840</c:v>
                </c:pt>
                <c:pt idx="10">
                  <c:v>43841</c:v>
                </c:pt>
                <c:pt idx="11">
                  <c:v>43842</c:v>
                </c:pt>
                <c:pt idx="12">
                  <c:v>43843</c:v>
                </c:pt>
                <c:pt idx="13">
                  <c:v>43844</c:v>
                </c:pt>
                <c:pt idx="14">
                  <c:v>43845</c:v>
                </c:pt>
                <c:pt idx="15">
                  <c:v>43846</c:v>
                </c:pt>
                <c:pt idx="16">
                  <c:v>43847</c:v>
                </c:pt>
                <c:pt idx="17">
                  <c:v>43848</c:v>
                </c:pt>
                <c:pt idx="18">
                  <c:v>43849</c:v>
                </c:pt>
                <c:pt idx="19">
                  <c:v>43850</c:v>
                </c:pt>
                <c:pt idx="20">
                  <c:v>43851</c:v>
                </c:pt>
                <c:pt idx="21">
                  <c:v>43852</c:v>
                </c:pt>
                <c:pt idx="22">
                  <c:v>43853</c:v>
                </c:pt>
                <c:pt idx="23">
                  <c:v>43854</c:v>
                </c:pt>
                <c:pt idx="24">
                  <c:v>43855</c:v>
                </c:pt>
                <c:pt idx="25">
                  <c:v>43856</c:v>
                </c:pt>
                <c:pt idx="26">
                  <c:v>43857</c:v>
                </c:pt>
                <c:pt idx="27">
                  <c:v>43858</c:v>
                </c:pt>
                <c:pt idx="28">
                  <c:v>43859</c:v>
                </c:pt>
                <c:pt idx="29">
                  <c:v>43860</c:v>
                </c:pt>
                <c:pt idx="30">
                  <c:v>43861</c:v>
                </c:pt>
                <c:pt idx="31">
                  <c:v>43862</c:v>
                </c:pt>
                <c:pt idx="32">
                  <c:v>43863</c:v>
                </c:pt>
                <c:pt idx="33">
                  <c:v>43864</c:v>
                </c:pt>
                <c:pt idx="34">
                  <c:v>43865</c:v>
                </c:pt>
                <c:pt idx="35">
                  <c:v>43866</c:v>
                </c:pt>
                <c:pt idx="36">
                  <c:v>43867</c:v>
                </c:pt>
                <c:pt idx="37">
                  <c:v>43868</c:v>
                </c:pt>
                <c:pt idx="38">
                  <c:v>43869</c:v>
                </c:pt>
                <c:pt idx="39">
                  <c:v>43870</c:v>
                </c:pt>
                <c:pt idx="40">
                  <c:v>43871</c:v>
                </c:pt>
                <c:pt idx="41">
                  <c:v>43872</c:v>
                </c:pt>
                <c:pt idx="42">
                  <c:v>43873</c:v>
                </c:pt>
                <c:pt idx="43">
                  <c:v>43874</c:v>
                </c:pt>
                <c:pt idx="44">
                  <c:v>43875</c:v>
                </c:pt>
                <c:pt idx="45">
                  <c:v>43876</c:v>
                </c:pt>
                <c:pt idx="46">
                  <c:v>43877</c:v>
                </c:pt>
                <c:pt idx="47">
                  <c:v>43878</c:v>
                </c:pt>
                <c:pt idx="48">
                  <c:v>43879</c:v>
                </c:pt>
                <c:pt idx="49">
                  <c:v>43880</c:v>
                </c:pt>
                <c:pt idx="50">
                  <c:v>43881</c:v>
                </c:pt>
                <c:pt idx="51">
                  <c:v>43882</c:v>
                </c:pt>
                <c:pt idx="52">
                  <c:v>43883</c:v>
                </c:pt>
                <c:pt idx="53">
                  <c:v>43884</c:v>
                </c:pt>
                <c:pt idx="54">
                  <c:v>43885</c:v>
                </c:pt>
                <c:pt idx="55">
                  <c:v>43886</c:v>
                </c:pt>
                <c:pt idx="56">
                  <c:v>43887</c:v>
                </c:pt>
                <c:pt idx="57">
                  <c:v>43888</c:v>
                </c:pt>
                <c:pt idx="58">
                  <c:v>43889</c:v>
                </c:pt>
                <c:pt idx="59">
                  <c:v>43890</c:v>
                </c:pt>
                <c:pt idx="60">
                  <c:v>43891</c:v>
                </c:pt>
                <c:pt idx="61">
                  <c:v>43892</c:v>
                </c:pt>
                <c:pt idx="62">
                  <c:v>43893</c:v>
                </c:pt>
                <c:pt idx="63">
                  <c:v>43894</c:v>
                </c:pt>
                <c:pt idx="64">
                  <c:v>43895</c:v>
                </c:pt>
                <c:pt idx="65">
                  <c:v>43896</c:v>
                </c:pt>
                <c:pt idx="66">
                  <c:v>43897</c:v>
                </c:pt>
                <c:pt idx="67">
                  <c:v>43898</c:v>
                </c:pt>
                <c:pt idx="68">
                  <c:v>43899</c:v>
                </c:pt>
                <c:pt idx="69">
                  <c:v>43900</c:v>
                </c:pt>
                <c:pt idx="70">
                  <c:v>43901</c:v>
                </c:pt>
                <c:pt idx="71">
                  <c:v>43902</c:v>
                </c:pt>
                <c:pt idx="72">
                  <c:v>43903</c:v>
                </c:pt>
                <c:pt idx="73">
                  <c:v>43904</c:v>
                </c:pt>
                <c:pt idx="74">
                  <c:v>43905</c:v>
                </c:pt>
                <c:pt idx="75">
                  <c:v>43906</c:v>
                </c:pt>
                <c:pt idx="76">
                  <c:v>43907</c:v>
                </c:pt>
                <c:pt idx="77">
                  <c:v>43908</c:v>
                </c:pt>
                <c:pt idx="78">
                  <c:v>43909</c:v>
                </c:pt>
                <c:pt idx="79">
                  <c:v>43910</c:v>
                </c:pt>
                <c:pt idx="80">
                  <c:v>43911</c:v>
                </c:pt>
                <c:pt idx="81">
                  <c:v>43912</c:v>
                </c:pt>
                <c:pt idx="82">
                  <c:v>43913</c:v>
                </c:pt>
                <c:pt idx="83">
                  <c:v>43914</c:v>
                </c:pt>
                <c:pt idx="84">
                  <c:v>43915</c:v>
                </c:pt>
                <c:pt idx="85">
                  <c:v>43916</c:v>
                </c:pt>
                <c:pt idx="86">
                  <c:v>43917</c:v>
                </c:pt>
                <c:pt idx="87">
                  <c:v>43918</c:v>
                </c:pt>
                <c:pt idx="88">
                  <c:v>43919</c:v>
                </c:pt>
                <c:pt idx="89">
                  <c:v>43920</c:v>
                </c:pt>
                <c:pt idx="90">
                  <c:v>43921</c:v>
                </c:pt>
                <c:pt idx="91">
                  <c:v>43922</c:v>
                </c:pt>
                <c:pt idx="92">
                  <c:v>43923</c:v>
                </c:pt>
                <c:pt idx="93">
                  <c:v>43924</c:v>
                </c:pt>
                <c:pt idx="94">
                  <c:v>43925</c:v>
                </c:pt>
                <c:pt idx="95">
                  <c:v>43926</c:v>
                </c:pt>
                <c:pt idx="96">
                  <c:v>43927</c:v>
                </c:pt>
                <c:pt idx="97">
                  <c:v>43928</c:v>
                </c:pt>
                <c:pt idx="98">
                  <c:v>43929</c:v>
                </c:pt>
                <c:pt idx="99">
                  <c:v>43930</c:v>
                </c:pt>
                <c:pt idx="100">
                  <c:v>43931</c:v>
                </c:pt>
                <c:pt idx="101">
                  <c:v>43932</c:v>
                </c:pt>
                <c:pt idx="102">
                  <c:v>43933</c:v>
                </c:pt>
                <c:pt idx="103">
                  <c:v>43934</c:v>
                </c:pt>
                <c:pt idx="104">
                  <c:v>43935</c:v>
                </c:pt>
                <c:pt idx="105">
                  <c:v>43936</c:v>
                </c:pt>
                <c:pt idx="106">
                  <c:v>43937</c:v>
                </c:pt>
                <c:pt idx="107">
                  <c:v>43938</c:v>
                </c:pt>
                <c:pt idx="108">
                  <c:v>43939</c:v>
                </c:pt>
                <c:pt idx="109">
                  <c:v>43940</c:v>
                </c:pt>
                <c:pt idx="110">
                  <c:v>43941</c:v>
                </c:pt>
                <c:pt idx="111">
                  <c:v>43942</c:v>
                </c:pt>
                <c:pt idx="112">
                  <c:v>43943</c:v>
                </c:pt>
                <c:pt idx="113">
                  <c:v>43944</c:v>
                </c:pt>
                <c:pt idx="114">
                  <c:v>43945</c:v>
                </c:pt>
                <c:pt idx="115">
                  <c:v>43946</c:v>
                </c:pt>
                <c:pt idx="116">
                  <c:v>43947</c:v>
                </c:pt>
                <c:pt idx="117">
                  <c:v>43948</c:v>
                </c:pt>
                <c:pt idx="118">
                  <c:v>43949</c:v>
                </c:pt>
                <c:pt idx="119">
                  <c:v>43950</c:v>
                </c:pt>
                <c:pt idx="120">
                  <c:v>43951</c:v>
                </c:pt>
                <c:pt idx="121">
                  <c:v>43952</c:v>
                </c:pt>
                <c:pt idx="122">
                  <c:v>43953</c:v>
                </c:pt>
                <c:pt idx="123">
                  <c:v>43954</c:v>
                </c:pt>
                <c:pt idx="124">
                  <c:v>43955</c:v>
                </c:pt>
                <c:pt idx="125">
                  <c:v>43956</c:v>
                </c:pt>
                <c:pt idx="126">
                  <c:v>43957</c:v>
                </c:pt>
                <c:pt idx="127">
                  <c:v>43958</c:v>
                </c:pt>
                <c:pt idx="128">
                  <c:v>43959</c:v>
                </c:pt>
                <c:pt idx="129">
                  <c:v>43960</c:v>
                </c:pt>
                <c:pt idx="130">
                  <c:v>43961</c:v>
                </c:pt>
                <c:pt idx="131">
                  <c:v>43962</c:v>
                </c:pt>
                <c:pt idx="132">
                  <c:v>43963</c:v>
                </c:pt>
                <c:pt idx="133">
                  <c:v>43964</c:v>
                </c:pt>
                <c:pt idx="134">
                  <c:v>43965</c:v>
                </c:pt>
                <c:pt idx="135">
                  <c:v>43966</c:v>
                </c:pt>
                <c:pt idx="136">
                  <c:v>43967</c:v>
                </c:pt>
                <c:pt idx="137">
                  <c:v>43968</c:v>
                </c:pt>
                <c:pt idx="138">
                  <c:v>43969</c:v>
                </c:pt>
                <c:pt idx="139">
                  <c:v>43970</c:v>
                </c:pt>
                <c:pt idx="140">
                  <c:v>43971</c:v>
                </c:pt>
                <c:pt idx="141">
                  <c:v>43972</c:v>
                </c:pt>
                <c:pt idx="142">
                  <c:v>43973</c:v>
                </c:pt>
                <c:pt idx="143">
                  <c:v>43974</c:v>
                </c:pt>
                <c:pt idx="144">
                  <c:v>43975</c:v>
                </c:pt>
                <c:pt idx="145">
                  <c:v>43976</c:v>
                </c:pt>
                <c:pt idx="146">
                  <c:v>43977</c:v>
                </c:pt>
                <c:pt idx="147">
                  <c:v>43978</c:v>
                </c:pt>
                <c:pt idx="148">
                  <c:v>43979</c:v>
                </c:pt>
                <c:pt idx="149">
                  <c:v>43980</c:v>
                </c:pt>
                <c:pt idx="150">
                  <c:v>43981</c:v>
                </c:pt>
                <c:pt idx="151">
                  <c:v>43982</c:v>
                </c:pt>
                <c:pt idx="152">
                  <c:v>43983</c:v>
                </c:pt>
                <c:pt idx="153">
                  <c:v>43984</c:v>
                </c:pt>
                <c:pt idx="154">
                  <c:v>43985</c:v>
                </c:pt>
                <c:pt idx="155">
                  <c:v>43986</c:v>
                </c:pt>
                <c:pt idx="156">
                  <c:v>43987</c:v>
                </c:pt>
                <c:pt idx="157">
                  <c:v>43988</c:v>
                </c:pt>
                <c:pt idx="158">
                  <c:v>43989</c:v>
                </c:pt>
                <c:pt idx="159">
                  <c:v>43990</c:v>
                </c:pt>
                <c:pt idx="160">
                  <c:v>43991</c:v>
                </c:pt>
                <c:pt idx="161">
                  <c:v>43992</c:v>
                </c:pt>
                <c:pt idx="162">
                  <c:v>43993</c:v>
                </c:pt>
                <c:pt idx="163">
                  <c:v>43994</c:v>
                </c:pt>
                <c:pt idx="164">
                  <c:v>43995</c:v>
                </c:pt>
                <c:pt idx="165">
                  <c:v>43996</c:v>
                </c:pt>
                <c:pt idx="166">
                  <c:v>43997</c:v>
                </c:pt>
                <c:pt idx="167">
                  <c:v>43998</c:v>
                </c:pt>
                <c:pt idx="168">
                  <c:v>43999</c:v>
                </c:pt>
                <c:pt idx="169">
                  <c:v>44000</c:v>
                </c:pt>
                <c:pt idx="170">
                  <c:v>44001</c:v>
                </c:pt>
                <c:pt idx="171">
                  <c:v>44002</c:v>
                </c:pt>
                <c:pt idx="172">
                  <c:v>44003</c:v>
                </c:pt>
                <c:pt idx="173">
                  <c:v>44004</c:v>
                </c:pt>
                <c:pt idx="174">
                  <c:v>44005</c:v>
                </c:pt>
                <c:pt idx="175">
                  <c:v>44006</c:v>
                </c:pt>
                <c:pt idx="176">
                  <c:v>44007</c:v>
                </c:pt>
                <c:pt idx="177">
                  <c:v>44008</c:v>
                </c:pt>
                <c:pt idx="178">
                  <c:v>44009</c:v>
                </c:pt>
                <c:pt idx="179">
                  <c:v>44010</c:v>
                </c:pt>
                <c:pt idx="180">
                  <c:v>44011</c:v>
                </c:pt>
                <c:pt idx="181">
                  <c:v>44012</c:v>
                </c:pt>
                <c:pt idx="182">
                  <c:v>44013</c:v>
                </c:pt>
                <c:pt idx="183">
                  <c:v>44014</c:v>
                </c:pt>
                <c:pt idx="184">
                  <c:v>44015</c:v>
                </c:pt>
                <c:pt idx="185">
                  <c:v>44016</c:v>
                </c:pt>
                <c:pt idx="186">
                  <c:v>44017</c:v>
                </c:pt>
                <c:pt idx="187">
                  <c:v>44018</c:v>
                </c:pt>
                <c:pt idx="188">
                  <c:v>44019</c:v>
                </c:pt>
                <c:pt idx="189">
                  <c:v>44020</c:v>
                </c:pt>
                <c:pt idx="190">
                  <c:v>44021</c:v>
                </c:pt>
                <c:pt idx="191">
                  <c:v>44022</c:v>
                </c:pt>
                <c:pt idx="192">
                  <c:v>44023</c:v>
                </c:pt>
                <c:pt idx="193">
                  <c:v>44024</c:v>
                </c:pt>
                <c:pt idx="194">
                  <c:v>44025</c:v>
                </c:pt>
                <c:pt idx="195">
                  <c:v>44026</c:v>
                </c:pt>
                <c:pt idx="196">
                  <c:v>44027</c:v>
                </c:pt>
                <c:pt idx="197">
                  <c:v>44028</c:v>
                </c:pt>
                <c:pt idx="198">
                  <c:v>44029</c:v>
                </c:pt>
                <c:pt idx="199">
                  <c:v>44030</c:v>
                </c:pt>
                <c:pt idx="200">
                  <c:v>44031</c:v>
                </c:pt>
                <c:pt idx="201">
                  <c:v>44032</c:v>
                </c:pt>
                <c:pt idx="202">
                  <c:v>44033</c:v>
                </c:pt>
                <c:pt idx="203">
                  <c:v>44034</c:v>
                </c:pt>
                <c:pt idx="204">
                  <c:v>44035</c:v>
                </c:pt>
                <c:pt idx="205">
                  <c:v>44036</c:v>
                </c:pt>
                <c:pt idx="206">
                  <c:v>44037</c:v>
                </c:pt>
                <c:pt idx="207">
                  <c:v>44038</c:v>
                </c:pt>
                <c:pt idx="208">
                  <c:v>44039</c:v>
                </c:pt>
                <c:pt idx="209">
                  <c:v>44040</c:v>
                </c:pt>
                <c:pt idx="210">
                  <c:v>44041</c:v>
                </c:pt>
                <c:pt idx="211">
                  <c:v>44042</c:v>
                </c:pt>
                <c:pt idx="212">
                  <c:v>44043</c:v>
                </c:pt>
                <c:pt idx="213">
                  <c:v>44044</c:v>
                </c:pt>
                <c:pt idx="214">
                  <c:v>44045</c:v>
                </c:pt>
                <c:pt idx="215">
                  <c:v>44046</c:v>
                </c:pt>
                <c:pt idx="216">
                  <c:v>44047</c:v>
                </c:pt>
                <c:pt idx="217">
                  <c:v>44048</c:v>
                </c:pt>
                <c:pt idx="218">
                  <c:v>44049</c:v>
                </c:pt>
                <c:pt idx="219">
                  <c:v>44050</c:v>
                </c:pt>
                <c:pt idx="220">
                  <c:v>44051</c:v>
                </c:pt>
                <c:pt idx="221">
                  <c:v>44052</c:v>
                </c:pt>
                <c:pt idx="222">
                  <c:v>44053</c:v>
                </c:pt>
                <c:pt idx="223">
                  <c:v>44054</c:v>
                </c:pt>
                <c:pt idx="224">
                  <c:v>44055</c:v>
                </c:pt>
                <c:pt idx="225">
                  <c:v>44056</c:v>
                </c:pt>
                <c:pt idx="226">
                  <c:v>44057</c:v>
                </c:pt>
                <c:pt idx="227">
                  <c:v>44058</c:v>
                </c:pt>
                <c:pt idx="228">
                  <c:v>44059</c:v>
                </c:pt>
                <c:pt idx="229">
                  <c:v>44060</c:v>
                </c:pt>
                <c:pt idx="230">
                  <c:v>44061</c:v>
                </c:pt>
                <c:pt idx="231">
                  <c:v>44062</c:v>
                </c:pt>
                <c:pt idx="232">
                  <c:v>44063</c:v>
                </c:pt>
                <c:pt idx="233">
                  <c:v>44064</c:v>
                </c:pt>
                <c:pt idx="234">
                  <c:v>44065</c:v>
                </c:pt>
                <c:pt idx="235">
                  <c:v>44066</c:v>
                </c:pt>
                <c:pt idx="236">
                  <c:v>44067</c:v>
                </c:pt>
                <c:pt idx="237">
                  <c:v>44068</c:v>
                </c:pt>
                <c:pt idx="238">
                  <c:v>44069</c:v>
                </c:pt>
                <c:pt idx="239">
                  <c:v>44070</c:v>
                </c:pt>
                <c:pt idx="240">
                  <c:v>44071</c:v>
                </c:pt>
                <c:pt idx="241">
                  <c:v>44072</c:v>
                </c:pt>
                <c:pt idx="242">
                  <c:v>44073</c:v>
                </c:pt>
                <c:pt idx="243">
                  <c:v>44074</c:v>
                </c:pt>
                <c:pt idx="244">
                  <c:v>44075</c:v>
                </c:pt>
                <c:pt idx="245">
                  <c:v>44076</c:v>
                </c:pt>
                <c:pt idx="246">
                  <c:v>44077</c:v>
                </c:pt>
                <c:pt idx="247">
                  <c:v>44078</c:v>
                </c:pt>
                <c:pt idx="248">
                  <c:v>44079</c:v>
                </c:pt>
                <c:pt idx="249">
                  <c:v>44080</c:v>
                </c:pt>
                <c:pt idx="250">
                  <c:v>44081</c:v>
                </c:pt>
                <c:pt idx="251">
                  <c:v>44082</c:v>
                </c:pt>
                <c:pt idx="252">
                  <c:v>44083</c:v>
                </c:pt>
                <c:pt idx="253">
                  <c:v>44084</c:v>
                </c:pt>
                <c:pt idx="254">
                  <c:v>44085</c:v>
                </c:pt>
                <c:pt idx="255">
                  <c:v>44086</c:v>
                </c:pt>
                <c:pt idx="256">
                  <c:v>44087</c:v>
                </c:pt>
                <c:pt idx="257">
                  <c:v>44088</c:v>
                </c:pt>
                <c:pt idx="258">
                  <c:v>44089</c:v>
                </c:pt>
                <c:pt idx="259">
                  <c:v>44090</c:v>
                </c:pt>
                <c:pt idx="260">
                  <c:v>44091</c:v>
                </c:pt>
                <c:pt idx="261">
                  <c:v>44092</c:v>
                </c:pt>
                <c:pt idx="262">
                  <c:v>44093</c:v>
                </c:pt>
                <c:pt idx="263">
                  <c:v>44094</c:v>
                </c:pt>
                <c:pt idx="264">
                  <c:v>44095</c:v>
                </c:pt>
                <c:pt idx="265">
                  <c:v>44096</c:v>
                </c:pt>
                <c:pt idx="266">
                  <c:v>44097</c:v>
                </c:pt>
                <c:pt idx="267">
                  <c:v>44098</c:v>
                </c:pt>
                <c:pt idx="268">
                  <c:v>44099</c:v>
                </c:pt>
                <c:pt idx="269">
                  <c:v>44100</c:v>
                </c:pt>
                <c:pt idx="270">
                  <c:v>44101</c:v>
                </c:pt>
                <c:pt idx="271">
                  <c:v>44102</c:v>
                </c:pt>
                <c:pt idx="272">
                  <c:v>44103</c:v>
                </c:pt>
                <c:pt idx="273">
                  <c:v>44104</c:v>
                </c:pt>
                <c:pt idx="274">
                  <c:v>44105</c:v>
                </c:pt>
                <c:pt idx="275">
                  <c:v>44106</c:v>
                </c:pt>
                <c:pt idx="276">
                  <c:v>44107</c:v>
                </c:pt>
                <c:pt idx="277">
                  <c:v>44108</c:v>
                </c:pt>
                <c:pt idx="278">
                  <c:v>44109</c:v>
                </c:pt>
                <c:pt idx="279">
                  <c:v>44110</c:v>
                </c:pt>
                <c:pt idx="280">
                  <c:v>44111</c:v>
                </c:pt>
                <c:pt idx="281">
                  <c:v>44112</c:v>
                </c:pt>
                <c:pt idx="282">
                  <c:v>44113</c:v>
                </c:pt>
                <c:pt idx="283">
                  <c:v>44114</c:v>
                </c:pt>
                <c:pt idx="284">
                  <c:v>44115</c:v>
                </c:pt>
                <c:pt idx="285">
                  <c:v>44116</c:v>
                </c:pt>
                <c:pt idx="286">
                  <c:v>44117</c:v>
                </c:pt>
                <c:pt idx="287">
                  <c:v>44118</c:v>
                </c:pt>
                <c:pt idx="288">
                  <c:v>44119</c:v>
                </c:pt>
                <c:pt idx="289">
                  <c:v>44120</c:v>
                </c:pt>
                <c:pt idx="290">
                  <c:v>44121</c:v>
                </c:pt>
                <c:pt idx="291">
                  <c:v>44122</c:v>
                </c:pt>
                <c:pt idx="292">
                  <c:v>44123</c:v>
                </c:pt>
                <c:pt idx="293">
                  <c:v>44124</c:v>
                </c:pt>
                <c:pt idx="294">
                  <c:v>44125</c:v>
                </c:pt>
                <c:pt idx="295">
                  <c:v>44126</c:v>
                </c:pt>
                <c:pt idx="296">
                  <c:v>44127</c:v>
                </c:pt>
                <c:pt idx="297">
                  <c:v>44128</c:v>
                </c:pt>
                <c:pt idx="298">
                  <c:v>44129</c:v>
                </c:pt>
                <c:pt idx="299">
                  <c:v>44130</c:v>
                </c:pt>
                <c:pt idx="300">
                  <c:v>44131</c:v>
                </c:pt>
                <c:pt idx="301">
                  <c:v>44132</c:v>
                </c:pt>
                <c:pt idx="302">
                  <c:v>44133</c:v>
                </c:pt>
                <c:pt idx="303">
                  <c:v>44134</c:v>
                </c:pt>
                <c:pt idx="304">
                  <c:v>44135</c:v>
                </c:pt>
                <c:pt idx="305">
                  <c:v>44136</c:v>
                </c:pt>
                <c:pt idx="306">
                  <c:v>44137</c:v>
                </c:pt>
                <c:pt idx="307">
                  <c:v>44138</c:v>
                </c:pt>
                <c:pt idx="308">
                  <c:v>44139</c:v>
                </c:pt>
                <c:pt idx="309">
                  <c:v>44140</c:v>
                </c:pt>
                <c:pt idx="310">
                  <c:v>44141</c:v>
                </c:pt>
                <c:pt idx="311">
                  <c:v>44142</c:v>
                </c:pt>
                <c:pt idx="312">
                  <c:v>44143</c:v>
                </c:pt>
                <c:pt idx="313">
                  <c:v>44144</c:v>
                </c:pt>
                <c:pt idx="314">
                  <c:v>44145</c:v>
                </c:pt>
                <c:pt idx="315">
                  <c:v>44146</c:v>
                </c:pt>
                <c:pt idx="316">
                  <c:v>44147</c:v>
                </c:pt>
                <c:pt idx="317">
                  <c:v>44148</c:v>
                </c:pt>
                <c:pt idx="318">
                  <c:v>44149</c:v>
                </c:pt>
                <c:pt idx="319">
                  <c:v>44150</c:v>
                </c:pt>
                <c:pt idx="320">
                  <c:v>44151</c:v>
                </c:pt>
                <c:pt idx="321">
                  <c:v>44152</c:v>
                </c:pt>
                <c:pt idx="322">
                  <c:v>44153</c:v>
                </c:pt>
                <c:pt idx="323">
                  <c:v>44154</c:v>
                </c:pt>
                <c:pt idx="324">
                  <c:v>44155</c:v>
                </c:pt>
                <c:pt idx="325">
                  <c:v>44156</c:v>
                </c:pt>
                <c:pt idx="326">
                  <c:v>44157</c:v>
                </c:pt>
                <c:pt idx="327">
                  <c:v>44158</c:v>
                </c:pt>
                <c:pt idx="328">
                  <c:v>44159</c:v>
                </c:pt>
                <c:pt idx="329">
                  <c:v>44160</c:v>
                </c:pt>
                <c:pt idx="330">
                  <c:v>44161</c:v>
                </c:pt>
                <c:pt idx="331">
                  <c:v>44162</c:v>
                </c:pt>
                <c:pt idx="332">
                  <c:v>44163</c:v>
                </c:pt>
                <c:pt idx="333">
                  <c:v>44164</c:v>
                </c:pt>
                <c:pt idx="334">
                  <c:v>44165</c:v>
                </c:pt>
                <c:pt idx="335">
                  <c:v>44166</c:v>
                </c:pt>
                <c:pt idx="336">
                  <c:v>44167</c:v>
                </c:pt>
                <c:pt idx="337">
                  <c:v>44168</c:v>
                </c:pt>
                <c:pt idx="338">
                  <c:v>44169</c:v>
                </c:pt>
                <c:pt idx="339">
                  <c:v>44170</c:v>
                </c:pt>
                <c:pt idx="340">
                  <c:v>44171</c:v>
                </c:pt>
                <c:pt idx="341">
                  <c:v>44172</c:v>
                </c:pt>
                <c:pt idx="342">
                  <c:v>44173</c:v>
                </c:pt>
                <c:pt idx="343">
                  <c:v>44174</c:v>
                </c:pt>
                <c:pt idx="344">
                  <c:v>44175</c:v>
                </c:pt>
                <c:pt idx="345">
                  <c:v>44176</c:v>
                </c:pt>
                <c:pt idx="346">
                  <c:v>44177</c:v>
                </c:pt>
                <c:pt idx="347">
                  <c:v>44178</c:v>
                </c:pt>
                <c:pt idx="348">
                  <c:v>44179</c:v>
                </c:pt>
                <c:pt idx="349">
                  <c:v>44180</c:v>
                </c:pt>
                <c:pt idx="350">
                  <c:v>44181</c:v>
                </c:pt>
                <c:pt idx="351">
                  <c:v>44182</c:v>
                </c:pt>
                <c:pt idx="352">
                  <c:v>44183</c:v>
                </c:pt>
                <c:pt idx="353">
                  <c:v>44184</c:v>
                </c:pt>
                <c:pt idx="354">
                  <c:v>44185</c:v>
                </c:pt>
                <c:pt idx="355">
                  <c:v>44186</c:v>
                </c:pt>
                <c:pt idx="356">
                  <c:v>44187</c:v>
                </c:pt>
                <c:pt idx="357">
                  <c:v>44188</c:v>
                </c:pt>
                <c:pt idx="358">
                  <c:v>44189</c:v>
                </c:pt>
                <c:pt idx="359">
                  <c:v>44190</c:v>
                </c:pt>
                <c:pt idx="360">
                  <c:v>44191</c:v>
                </c:pt>
                <c:pt idx="361">
                  <c:v>44192</c:v>
                </c:pt>
                <c:pt idx="362">
                  <c:v>44193</c:v>
                </c:pt>
                <c:pt idx="363">
                  <c:v>44194</c:v>
                </c:pt>
                <c:pt idx="364">
                  <c:v>44195</c:v>
                </c:pt>
                <c:pt idx="365">
                  <c:v>44196</c:v>
                </c:pt>
                <c:pt idx="366">
                  <c:v>44197</c:v>
                </c:pt>
                <c:pt idx="367">
                  <c:v>44198</c:v>
                </c:pt>
                <c:pt idx="368">
                  <c:v>44199</c:v>
                </c:pt>
                <c:pt idx="369">
                  <c:v>44200</c:v>
                </c:pt>
                <c:pt idx="370">
                  <c:v>44201</c:v>
                </c:pt>
                <c:pt idx="371">
                  <c:v>44202</c:v>
                </c:pt>
                <c:pt idx="372">
                  <c:v>44203</c:v>
                </c:pt>
                <c:pt idx="373">
                  <c:v>44204</c:v>
                </c:pt>
                <c:pt idx="374">
                  <c:v>44205</c:v>
                </c:pt>
                <c:pt idx="375">
                  <c:v>44206</c:v>
                </c:pt>
                <c:pt idx="376">
                  <c:v>44207</c:v>
                </c:pt>
                <c:pt idx="377">
                  <c:v>44208</c:v>
                </c:pt>
                <c:pt idx="378">
                  <c:v>44209</c:v>
                </c:pt>
                <c:pt idx="379">
                  <c:v>44210</c:v>
                </c:pt>
                <c:pt idx="380">
                  <c:v>44211</c:v>
                </c:pt>
                <c:pt idx="381">
                  <c:v>44212</c:v>
                </c:pt>
                <c:pt idx="382">
                  <c:v>44213</c:v>
                </c:pt>
                <c:pt idx="383">
                  <c:v>44214</c:v>
                </c:pt>
                <c:pt idx="384">
                  <c:v>44215</c:v>
                </c:pt>
                <c:pt idx="385">
                  <c:v>44216</c:v>
                </c:pt>
                <c:pt idx="386">
                  <c:v>44217</c:v>
                </c:pt>
                <c:pt idx="387">
                  <c:v>44218</c:v>
                </c:pt>
                <c:pt idx="388">
                  <c:v>44219</c:v>
                </c:pt>
                <c:pt idx="389">
                  <c:v>44220</c:v>
                </c:pt>
                <c:pt idx="390">
                  <c:v>44221</c:v>
                </c:pt>
                <c:pt idx="391">
                  <c:v>44222</c:v>
                </c:pt>
                <c:pt idx="392">
                  <c:v>44223</c:v>
                </c:pt>
                <c:pt idx="393">
                  <c:v>44224</c:v>
                </c:pt>
                <c:pt idx="394">
                  <c:v>44225</c:v>
                </c:pt>
                <c:pt idx="395">
                  <c:v>44226</c:v>
                </c:pt>
                <c:pt idx="396">
                  <c:v>44227</c:v>
                </c:pt>
                <c:pt idx="397">
                  <c:v>44228</c:v>
                </c:pt>
                <c:pt idx="398">
                  <c:v>44229</c:v>
                </c:pt>
                <c:pt idx="399">
                  <c:v>44230</c:v>
                </c:pt>
                <c:pt idx="400">
                  <c:v>44231</c:v>
                </c:pt>
                <c:pt idx="401">
                  <c:v>44232</c:v>
                </c:pt>
                <c:pt idx="402">
                  <c:v>44233</c:v>
                </c:pt>
                <c:pt idx="403">
                  <c:v>44234</c:v>
                </c:pt>
                <c:pt idx="404">
                  <c:v>44235</c:v>
                </c:pt>
                <c:pt idx="405">
                  <c:v>44236</c:v>
                </c:pt>
                <c:pt idx="406">
                  <c:v>44237</c:v>
                </c:pt>
                <c:pt idx="407">
                  <c:v>44238</c:v>
                </c:pt>
                <c:pt idx="408">
                  <c:v>44239</c:v>
                </c:pt>
                <c:pt idx="409">
                  <c:v>44240</c:v>
                </c:pt>
                <c:pt idx="410">
                  <c:v>44241</c:v>
                </c:pt>
                <c:pt idx="411">
                  <c:v>44242</c:v>
                </c:pt>
                <c:pt idx="412">
                  <c:v>44243</c:v>
                </c:pt>
                <c:pt idx="413">
                  <c:v>44244</c:v>
                </c:pt>
                <c:pt idx="414">
                  <c:v>44245</c:v>
                </c:pt>
                <c:pt idx="415">
                  <c:v>44246</c:v>
                </c:pt>
                <c:pt idx="416">
                  <c:v>44247</c:v>
                </c:pt>
                <c:pt idx="417">
                  <c:v>44248</c:v>
                </c:pt>
                <c:pt idx="418">
                  <c:v>44249</c:v>
                </c:pt>
                <c:pt idx="419">
                  <c:v>44250</c:v>
                </c:pt>
                <c:pt idx="420">
                  <c:v>44251</c:v>
                </c:pt>
                <c:pt idx="421">
                  <c:v>44252</c:v>
                </c:pt>
                <c:pt idx="422">
                  <c:v>44253</c:v>
                </c:pt>
                <c:pt idx="423">
                  <c:v>44254</c:v>
                </c:pt>
                <c:pt idx="424">
                  <c:v>44255</c:v>
                </c:pt>
                <c:pt idx="425">
                  <c:v>44256</c:v>
                </c:pt>
                <c:pt idx="426">
                  <c:v>44257</c:v>
                </c:pt>
                <c:pt idx="427">
                  <c:v>44258</c:v>
                </c:pt>
                <c:pt idx="428">
                  <c:v>44259</c:v>
                </c:pt>
                <c:pt idx="429">
                  <c:v>44260</c:v>
                </c:pt>
                <c:pt idx="430">
                  <c:v>44261</c:v>
                </c:pt>
                <c:pt idx="431">
                  <c:v>44262</c:v>
                </c:pt>
                <c:pt idx="432">
                  <c:v>44263</c:v>
                </c:pt>
                <c:pt idx="433">
                  <c:v>44264</c:v>
                </c:pt>
                <c:pt idx="434">
                  <c:v>44265</c:v>
                </c:pt>
                <c:pt idx="435">
                  <c:v>44266</c:v>
                </c:pt>
                <c:pt idx="436">
                  <c:v>44267</c:v>
                </c:pt>
                <c:pt idx="437">
                  <c:v>44268</c:v>
                </c:pt>
                <c:pt idx="438">
                  <c:v>44269</c:v>
                </c:pt>
                <c:pt idx="439">
                  <c:v>44270</c:v>
                </c:pt>
                <c:pt idx="440">
                  <c:v>44271</c:v>
                </c:pt>
                <c:pt idx="441">
                  <c:v>44272</c:v>
                </c:pt>
                <c:pt idx="442">
                  <c:v>44273</c:v>
                </c:pt>
                <c:pt idx="443">
                  <c:v>44274</c:v>
                </c:pt>
                <c:pt idx="444">
                  <c:v>44275</c:v>
                </c:pt>
                <c:pt idx="445">
                  <c:v>44276</c:v>
                </c:pt>
                <c:pt idx="446">
                  <c:v>44277</c:v>
                </c:pt>
                <c:pt idx="447">
                  <c:v>44278</c:v>
                </c:pt>
                <c:pt idx="448">
                  <c:v>44279</c:v>
                </c:pt>
                <c:pt idx="449">
                  <c:v>44280</c:v>
                </c:pt>
                <c:pt idx="450">
                  <c:v>44281</c:v>
                </c:pt>
                <c:pt idx="451">
                  <c:v>44282</c:v>
                </c:pt>
                <c:pt idx="452">
                  <c:v>44283</c:v>
                </c:pt>
                <c:pt idx="453">
                  <c:v>44284</c:v>
                </c:pt>
                <c:pt idx="454">
                  <c:v>44285</c:v>
                </c:pt>
                <c:pt idx="455">
                  <c:v>44286</c:v>
                </c:pt>
                <c:pt idx="456">
                  <c:v>44287</c:v>
                </c:pt>
                <c:pt idx="457">
                  <c:v>44288</c:v>
                </c:pt>
                <c:pt idx="458">
                  <c:v>44289</c:v>
                </c:pt>
                <c:pt idx="459">
                  <c:v>44290</c:v>
                </c:pt>
                <c:pt idx="460">
                  <c:v>44291</c:v>
                </c:pt>
                <c:pt idx="461">
                  <c:v>44292</c:v>
                </c:pt>
                <c:pt idx="462">
                  <c:v>44293</c:v>
                </c:pt>
                <c:pt idx="463">
                  <c:v>44294</c:v>
                </c:pt>
                <c:pt idx="464">
                  <c:v>44295</c:v>
                </c:pt>
                <c:pt idx="465">
                  <c:v>44296</c:v>
                </c:pt>
                <c:pt idx="466">
                  <c:v>44297</c:v>
                </c:pt>
                <c:pt idx="467">
                  <c:v>44298</c:v>
                </c:pt>
                <c:pt idx="468">
                  <c:v>44299</c:v>
                </c:pt>
                <c:pt idx="469">
                  <c:v>44300</c:v>
                </c:pt>
                <c:pt idx="470">
                  <c:v>44301</c:v>
                </c:pt>
                <c:pt idx="471">
                  <c:v>44302</c:v>
                </c:pt>
                <c:pt idx="472">
                  <c:v>44303</c:v>
                </c:pt>
                <c:pt idx="473">
                  <c:v>44304</c:v>
                </c:pt>
                <c:pt idx="474">
                  <c:v>44305</c:v>
                </c:pt>
                <c:pt idx="475">
                  <c:v>44306</c:v>
                </c:pt>
                <c:pt idx="476">
                  <c:v>44307</c:v>
                </c:pt>
                <c:pt idx="477">
                  <c:v>44308</c:v>
                </c:pt>
                <c:pt idx="478">
                  <c:v>44309</c:v>
                </c:pt>
                <c:pt idx="479">
                  <c:v>44310</c:v>
                </c:pt>
                <c:pt idx="480">
                  <c:v>44311</c:v>
                </c:pt>
                <c:pt idx="481">
                  <c:v>44312</c:v>
                </c:pt>
                <c:pt idx="482">
                  <c:v>44313</c:v>
                </c:pt>
                <c:pt idx="483">
                  <c:v>44314</c:v>
                </c:pt>
                <c:pt idx="484">
                  <c:v>44315</c:v>
                </c:pt>
                <c:pt idx="485">
                  <c:v>44316</c:v>
                </c:pt>
                <c:pt idx="486">
                  <c:v>44317</c:v>
                </c:pt>
                <c:pt idx="487">
                  <c:v>44318</c:v>
                </c:pt>
                <c:pt idx="488">
                  <c:v>44319</c:v>
                </c:pt>
                <c:pt idx="489">
                  <c:v>44320</c:v>
                </c:pt>
                <c:pt idx="490">
                  <c:v>44321</c:v>
                </c:pt>
                <c:pt idx="491">
                  <c:v>44322</c:v>
                </c:pt>
                <c:pt idx="492">
                  <c:v>44323</c:v>
                </c:pt>
                <c:pt idx="493">
                  <c:v>44324</c:v>
                </c:pt>
                <c:pt idx="494">
                  <c:v>44325</c:v>
                </c:pt>
                <c:pt idx="495">
                  <c:v>44326</c:v>
                </c:pt>
                <c:pt idx="496">
                  <c:v>44327</c:v>
                </c:pt>
                <c:pt idx="497">
                  <c:v>44328</c:v>
                </c:pt>
                <c:pt idx="498">
                  <c:v>44329</c:v>
                </c:pt>
                <c:pt idx="499">
                  <c:v>44330</c:v>
                </c:pt>
                <c:pt idx="500">
                  <c:v>44331</c:v>
                </c:pt>
                <c:pt idx="501">
                  <c:v>44332</c:v>
                </c:pt>
                <c:pt idx="502">
                  <c:v>44333</c:v>
                </c:pt>
                <c:pt idx="503">
                  <c:v>44334</c:v>
                </c:pt>
                <c:pt idx="504">
                  <c:v>44335</c:v>
                </c:pt>
                <c:pt idx="505">
                  <c:v>44336</c:v>
                </c:pt>
                <c:pt idx="506">
                  <c:v>44337</c:v>
                </c:pt>
                <c:pt idx="507">
                  <c:v>44338</c:v>
                </c:pt>
                <c:pt idx="508">
                  <c:v>44339</c:v>
                </c:pt>
                <c:pt idx="509">
                  <c:v>44340</c:v>
                </c:pt>
                <c:pt idx="510">
                  <c:v>44341</c:v>
                </c:pt>
                <c:pt idx="511">
                  <c:v>44342</c:v>
                </c:pt>
                <c:pt idx="512">
                  <c:v>44343</c:v>
                </c:pt>
                <c:pt idx="513">
                  <c:v>44344</c:v>
                </c:pt>
                <c:pt idx="514">
                  <c:v>44345</c:v>
                </c:pt>
                <c:pt idx="515">
                  <c:v>44346</c:v>
                </c:pt>
                <c:pt idx="516">
                  <c:v>44347</c:v>
                </c:pt>
                <c:pt idx="517">
                  <c:v>44348</c:v>
                </c:pt>
                <c:pt idx="518">
                  <c:v>44349</c:v>
                </c:pt>
                <c:pt idx="519">
                  <c:v>44350</c:v>
                </c:pt>
                <c:pt idx="520">
                  <c:v>44351</c:v>
                </c:pt>
                <c:pt idx="521">
                  <c:v>44352</c:v>
                </c:pt>
                <c:pt idx="522">
                  <c:v>44353</c:v>
                </c:pt>
                <c:pt idx="523">
                  <c:v>44354</c:v>
                </c:pt>
                <c:pt idx="524">
                  <c:v>44355</c:v>
                </c:pt>
                <c:pt idx="525">
                  <c:v>44356</c:v>
                </c:pt>
                <c:pt idx="526">
                  <c:v>44357</c:v>
                </c:pt>
                <c:pt idx="527">
                  <c:v>44358</c:v>
                </c:pt>
                <c:pt idx="528">
                  <c:v>44359</c:v>
                </c:pt>
                <c:pt idx="529">
                  <c:v>44360</c:v>
                </c:pt>
                <c:pt idx="530">
                  <c:v>44361</c:v>
                </c:pt>
                <c:pt idx="531">
                  <c:v>44362</c:v>
                </c:pt>
                <c:pt idx="532">
                  <c:v>44363</c:v>
                </c:pt>
                <c:pt idx="533">
                  <c:v>44364</c:v>
                </c:pt>
                <c:pt idx="534">
                  <c:v>44365</c:v>
                </c:pt>
                <c:pt idx="535">
                  <c:v>44366</c:v>
                </c:pt>
                <c:pt idx="536">
                  <c:v>44367</c:v>
                </c:pt>
                <c:pt idx="537">
                  <c:v>44368</c:v>
                </c:pt>
                <c:pt idx="538">
                  <c:v>44369</c:v>
                </c:pt>
                <c:pt idx="539">
                  <c:v>44370</c:v>
                </c:pt>
                <c:pt idx="540">
                  <c:v>44371</c:v>
                </c:pt>
                <c:pt idx="541">
                  <c:v>44372</c:v>
                </c:pt>
                <c:pt idx="542">
                  <c:v>44373</c:v>
                </c:pt>
                <c:pt idx="543">
                  <c:v>44374</c:v>
                </c:pt>
                <c:pt idx="544">
                  <c:v>44375</c:v>
                </c:pt>
                <c:pt idx="545">
                  <c:v>44376</c:v>
                </c:pt>
              </c:numCache>
            </c:numRef>
          </c:cat>
          <c:val>
            <c:numRef>
              <c:f>Sheet3!$DM$3:$DM$548</c:f>
              <c:numCache>
                <c:formatCode>General</c:formatCode>
                <c:ptCount val="546"/>
                <c:pt idx="492">
                  <c:v>300</c:v>
                </c:pt>
                <c:pt idx="493">
                  <c:v>300</c:v>
                </c:pt>
                <c:pt idx="494">
                  <c:v>300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73-9CC8-4140-B968-02DA341257F4}"/>
            </c:ext>
          </c:extLst>
        </c:ser>
        <c:ser>
          <c:idx val="116"/>
          <c:order val="116"/>
          <c:tx>
            <c:strRef>
              <c:f>Sheet3!$DN$2</c:f>
              <c:strCache>
                <c:ptCount val="1"/>
                <c:pt idx="0">
                  <c:v>升等浪潮来袭</c:v>
                </c:pt>
              </c:strCache>
            </c:strRef>
          </c:tx>
          <c:spPr>
            <a:ln w="28575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Sheet3!$A$3:$A$548</c:f>
              <c:numCache>
                <c:formatCode>m/d/yyyy</c:formatCode>
                <c:ptCount val="546"/>
                <c:pt idx="0">
                  <c:v>43831</c:v>
                </c:pt>
                <c:pt idx="1">
                  <c:v>43832</c:v>
                </c:pt>
                <c:pt idx="2">
                  <c:v>43833</c:v>
                </c:pt>
                <c:pt idx="3">
                  <c:v>43834</c:v>
                </c:pt>
                <c:pt idx="4">
                  <c:v>43835</c:v>
                </c:pt>
                <c:pt idx="5">
                  <c:v>43836</c:v>
                </c:pt>
                <c:pt idx="6">
                  <c:v>43837</c:v>
                </c:pt>
                <c:pt idx="7">
                  <c:v>43838</c:v>
                </c:pt>
                <c:pt idx="8">
                  <c:v>43839</c:v>
                </c:pt>
                <c:pt idx="9">
                  <c:v>43840</c:v>
                </c:pt>
                <c:pt idx="10">
                  <c:v>43841</c:v>
                </c:pt>
                <c:pt idx="11">
                  <c:v>43842</c:v>
                </c:pt>
                <c:pt idx="12">
                  <c:v>43843</c:v>
                </c:pt>
                <c:pt idx="13">
                  <c:v>43844</c:v>
                </c:pt>
                <c:pt idx="14">
                  <c:v>43845</c:v>
                </c:pt>
                <c:pt idx="15">
                  <c:v>43846</c:v>
                </c:pt>
                <c:pt idx="16">
                  <c:v>43847</c:v>
                </c:pt>
                <c:pt idx="17">
                  <c:v>43848</c:v>
                </c:pt>
                <c:pt idx="18">
                  <c:v>43849</c:v>
                </c:pt>
                <c:pt idx="19">
                  <c:v>43850</c:v>
                </c:pt>
                <c:pt idx="20">
                  <c:v>43851</c:v>
                </c:pt>
                <c:pt idx="21">
                  <c:v>43852</c:v>
                </c:pt>
                <c:pt idx="22">
                  <c:v>43853</c:v>
                </c:pt>
                <c:pt idx="23">
                  <c:v>43854</c:v>
                </c:pt>
                <c:pt idx="24">
                  <c:v>43855</c:v>
                </c:pt>
                <c:pt idx="25">
                  <c:v>43856</c:v>
                </c:pt>
                <c:pt idx="26">
                  <c:v>43857</c:v>
                </c:pt>
                <c:pt idx="27">
                  <c:v>43858</c:v>
                </c:pt>
                <c:pt idx="28">
                  <c:v>43859</c:v>
                </c:pt>
                <c:pt idx="29">
                  <c:v>43860</c:v>
                </c:pt>
                <c:pt idx="30">
                  <c:v>43861</c:v>
                </c:pt>
                <c:pt idx="31">
                  <c:v>43862</c:v>
                </c:pt>
                <c:pt idx="32">
                  <c:v>43863</c:v>
                </c:pt>
                <c:pt idx="33">
                  <c:v>43864</c:v>
                </c:pt>
                <c:pt idx="34">
                  <c:v>43865</c:v>
                </c:pt>
                <c:pt idx="35">
                  <c:v>43866</c:v>
                </c:pt>
                <c:pt idx="36">
                  <c:v>43867</c:v>
                </c:pt>
                <c:pt idx="37">
                  <c:v>43868</c:v>
                </c:pt>
                <c:pt idx="38">
                  <c:v>43869</c:v>
                </c:pt>
                <c:pt idx="39">
                  <c:v>43870</c:v>
                </c:pt>
                <c:pt idx="40">
                  <c:v>43871</c:v>
                </c:pt>
                <c:pt idx="41">
                  <c:v>43872</c:v>
                </c:pt>
                <c:pt idx="42">
                  <c:v>43873</c:v>
                </c:pt>
                <c:pt idx="43">
                  <c:v>43874</c:v>
                </c:pt>
                <c:pt idx="44">
                  <c:v>43875</c:v>
                </c:pt>
                <c:pt idx="45">
                  <c:v>43876</c:v>
                </c:pt>
                <c:pt idx="46">
                  <c:v>43877</c:v>
                </c:pt>
                <c:pt idx="47">
                  <c:v>43878</c:v>
                </c:pt>
                <c:pt idx="48">
                  <c:v>43879</c:v>
                </c:pt>
                <c:pt idx="49">
                  <c:v>43880</c:v>
                </c:pt>
                <c:pt idx="50">
                  <c:v>43881</c:v>
                </c:pt>
                <c:pt idx="51">
                  <c:v>43882</c:v>
                </c:pt>
                <c:pt idx="52">
                  <c:v>43883</c:v>
                </c:pt>
                <c:pt idx="53">
                  <c:v>43884</c:v>
                </c:pt>
                <c:pt idx="54">
                  <c:v>43885</c:v>
                </c:pt>
                <c:pt idx="55">
                  <c:v>43886</c:v>
                </c:pt>
                <c:pt idx="56">
                  <c:v>43887</c:v>
                </c:pt>
                <c:pt idx="57">
                  <c:v>43888</c:v>
                </c:pt>
                <c:pt idx="58">
                  <c:v>43889</c:v>
                </c:pt>
                <c:pt idx="59">
                  <c:v>43890</c:v>
                </c:pt>
                <c:pt idx="60">
                  <c:v>43891</c:v>
                </c:pt>
                <c:pt idx="61">
                  <c:v>43892</c:v>
                </c:pt>
                <c:pt idx="62">
                  <c:v>43893</c:v>
                </c:pt>
                <c:pt idx="63">
                  <c:v>43894</c:v>
                </c:pt>
                <c:pt idx="64">
                  <c:v>43895</c:v>
                </c:pt>
                <c:pt idx="65">
                  <c:v>43896</c:v>
                </c:pt>
                <c:pt idx="66">
                  <c:v>43897</c:v>
                </c:pt>
                <c:pt idx="67">
                  <c:v>43898</c:v>
                </c:pt>
                <c:pt idx="68">
                  <c:v>43899</c:v>
                </c:pt>
                <c:pt idx="69">
                  <c:v>43900</c:v>
                </c:pt>
                <c:pt idx="70">
                  <c:v>43901</c:v>
                </c:pt>
                <c:pt idx="71">
                  <c:v>43902</c:v>
                </c:pt>
                <c:pt idx="72">
                  <c:v>43903</c:v>
                </c:pt>
                <c:pt idx="73">
                  <c:v>43904</c:v>
                </c:pt>
                <c:pt idx="74">
                  <c:v>43905</c:v>
                </c:pt>
                <c:pt idx="75">
                  <c:v>43906</c:v>
                </c:pt>
                <c:pt idx="76">
                  <c:v>43907</c:v>
                </c:pt>
                <c:pt idx="77">
                  <c:v>43908</c:v>
                </c:pt>
                <c:pt idx="78">
                  <c:v>43909</c:v>
                </c:pt>
                <c:pt idx="79">
                  <c:v>43910</c:v>
                </c:pt>
                <c:pt idx="80">
                  <c:v>43911</c:v>
                </c:pt>
                <c:pt idx="81">
                  <c:v>43912</c:v>
                </c:pt>
                <c:pt idx="82">
                  <c:v>43913</c:v>
                </c:pt>
                <c:pt idx="83">
                  <c:v>43914</c:v>
                </c:pt>
                <c:pt idx="84">
                  <c:v>43915</c:v>
                </c:pt>
                <c:pt idx="85">
                  <c:v>43916</c:v>
                </c:pt>
                <c:pt idx="86">
                  <c:v>43917</c:v>
                </c:pt>
                <c:pt idx="87">
                  <c:v>43918</c:v>
                </c:pt>
                <c:pt idx="88">
                  <c:v>43919</c:v>
                </c:pt>
                <c:pt idx="89">
                  <c:v>43920</c:v>
                </c:pt>
                <c:pt idx="90">
                  <c:v>43921</c:v>
                </c:pt>
                <c:pt idx="91">
                  <c:v>43922</c:v>
                </c:pt>
                <c:pt idx="92">
                  <c:v>43923</c:v>
                </c:pt>
                <c:pt idx="93">
                  <c:v>43924</c:v>
                </c:pt>
                <c:pt idx="94">
                  <c:v>43925</c:v>
                </c:pt>
                <c:pt idx="95">
                  <c:v>43926</c:v>
                </c:pt>
                <c:pt idx="96">
                  <c:v>43927</c:v>
                </c:pt>
                <c:pt idx="97">
                  <c:v>43928</c:v>
                </c:pt>
                <c:pt idx="98">
                  <c:v>43929</c:v>
                </c:pt>
                <c:pt idx="99">
                  <c:v>43930</c:v>
                </c:pt>
                <c:pt idx="100">
                  <c:v>43931</c:v>
                </c:pt>
                <c:pt idx="101">
                  <c:v>43932</c:v>
                </c:pt>
                <c:pt idx="102">
                  <c:v>43933</c:v>
                </c:pt>
                <c:pt idx="103">
                  <c:v>43934</c:v>
                </c:pt>
                <c:pt idx="104">
                  <c:v>43935</c:v>
                </c:pt>
                <c:pt idx="105">
                  <c:v>43936</c:v>
                </c:pt>
                <c:pt idx="106">
                  <c:v>43937</c:v>
                </c:pt>
                <c:pt idx="107">
                  <c:v>43938</c:v>
                </c:pt>
                <c:pt idx="108">
                  <c:v>43939</c:v>
                </c:pt>
                <c:pt idx="109">
                  <c:v>43940</c:v>
                </c:pt>
                <c:pt idx="110">
                  <c:v>43941</c:v>
                </c:pt>
                <c:pt idx="111">
                  <c:v>43942</c:v>
                </c:pt>
                <c:pt idx="112">
                  <c:v>43943</c:v>
                </c:pt>
                <c:pt idx="113">
                  <c:v>43944</c:v>
                </c:pt>
                <c:pt idx="114">
                  <c:v>43945</c:v>
                </c:pt>
                <c:pt idx="115">
                  <c:v>43946</c:v>
                </c:pt>
                <c:pt idx="116">
                  <c:v>43947</c:v>
                </c:pt>
                <c:pt idx="117">
                  <c:v>43948</c:v>
                </c:pt>
                <c:pt idx="118">
                  <c:v>43949</c:v>
                </c:pt>
                <c:pt idx="119">
                  <c:v>43950</c:v>
                </c:pt>
                <c:pt idx="120">
                  <c:v>43951</c:v>
                </c:pt>
                <c:pt idx="121">
                  <c:v>43952</c:v>
                </c:pt>
                <c:pt idx="122">
                  <c:v>43953</c:v>
                </c:pt>
                <c:pt idx="123">
                  <c:v>43954</c:v>
                </c:pt>
                <c:pt idx="124">
                  <c:v>43955</c:v>
                </c:pt>
                <c:pt idx="125">
                  <c:v>43956</c:v>
                </c:pt>
                <c:pt idx="126">
                  <c:v>43957</c:v>
                </c:pt>
                <c:pt idx="127">
                  <c:v>43958</c:v>
                </c:pt>
                <c:pt idx="128">
                  <c:v>43959</c:v>
                </c:pt>
                <c:pt idx="129">
                  <c:v>43960</c:v>
                </c:pt>
                <c:pt idx="130">
                  <c:v>43961</c:v>
                </c:pt>
                <c:pt idx="131">
                  <c:v>43962</c:v>
                </c:pt>
                <c:pt idx="132">
                  <c:v>43963</c:v>
                </c:pt>
                <c:pt idx="133">
                  <c:v>43964</c:v>
                </c:pt>
                <c:pt idx="134">
                  <c:v>43965</c:v>
                </c:pt>
                <c:pt idx="135">
                  <c:v>43966</c:v>
                </c:pt>
                <c:pt idx="136">
                  <c:v>43967</c:v>
                </c:pt>
                <c:pt idx="137">
                  <c:v>43968</c:v>
                </c:pt>
                <c:pt idx="138">
                  <c:v>43969</c:v>
                </c:pt>
                <c:pt idx="139">
                  <c:v>43970</c:v>
                </c:pt>
                <c:pt idx="140">
                  <c:v>43971</c:v>
                </c:pt>
                <c:pt idx="141">
                  <c:v>43972</c:v>
                </c:pt>
                <c:pt idx="142">
                  <c:v>43973</c:v>
                </c:pt>
                <c:pt idx="143">
                  <c:v>43974</c:v>
                </c:pt>
                <c:pt idx="144">
                  <c:v>43975</c:v>
                </c:pt>
                <c:pt idx="145">
                  <c:v>43976</c:v>
                </c:pt>
                <c:pt idx="146">
                  <c:v>43977</c:v>
                </c:pt>
                <c:pt idx="147">
                  <c:v>43978</c:v>
                </c:pt>
                <c:pt idx="148">
                  <c:v>43979</c:v>
                </c:pt>
                <c:pt idx="149">
                  <c:v>43980</c:v>
                </c:pt>
                <c:pt idx="150">
                  <c:v>43981</c:v>
                </c:pt>
                <c:pt idx="151">
                  <c:v>43982</c:v>
                </c:pt>
                <c:pt idx="152">
                  <c:v>43983</c:v>
                </c:pt>
                <c:pt idx="153">
                  <c:v>43984</c:v>
                </c:pt>
                <c:pt idx="154">
                  <c:v>43985</c:v>
                </c:pt>
                <c:pt idx="155">
                  <c:v>43986</c:v>
                </c:pt>
                <c:pt idx="156">
                  <c:v>43987</c:v>
                </c:pt>
                <c:pt idx="157">
                  <c:v>43988</c:v>
                </c:pt>
                <c:pt idx="158">
                  <c:v>43989</c:v>
                </c:pt>
                <c:pt idx="159">
                  <c:v>43990</c:v>
                </c:pt>
                <c:pt idx="160">
                  <c:v>43991</c:v>
                </c:pt>
                <c:pt idx="161">
                  <c:v>43992</c:v>
                </c:pt>
                <c:pt idx="162">
                  <c:v>43993</c:v>
                </c:pt>
                <c:pt idx="163">
                  <c:v>43994</c:v>
                </c:pt>
                <c:pt idx="164">
                  <c:v>43995</c:v>
                </c:pt>
                <c:pt idx="165">
                  <c:v>43996</c:v>
                </c:pt>
                <c:pt idx="166">
                  <c:v>43997</c:v>
                </c:pt>
                <c:pt idx="167">
                  <c:v>43998</c:v>
                </c:pt>
                <c:pt idx="168">
                  <c:v>43999</c:v>
                </c:pt>
                <c:pt idx="169">
                  <c:v>44000</c:v>
                </c:pt>
                <c:pt idx="170">
                  <c:v>44001</c:v>
                </c:pt>
                <c:pt idx="171">
                  <c:v>44002</c:v>
                </c:pt>
                <c:pt idx="172">
                  <c:v>44003</c:v>
                </c:pt>
                <c:pt idx="173">
                  <c:v>44004</c:v>
                </c:pt>
                <c:pt idx="174">
                  <c:v>44005</c:v>
                </c:pt>
                <c:pt idx="175">
                  <c:v>44006</c:v>
                </c:pt>
                <c:pt idx="176">
                  <c:v>44007</c:v>
                </c:pt>
                <c:pt idx="177">
                  <c:v>44008</c:v>
                </c:pt>
                <c:pt idx="178">
                  <c:v>44009</c:v>
                </c:pt>
                <c:pt idx="179">
                  <c:v>44010</c:v>
                </c:pt>
                <c:pt idx="180">
                  <c:v>44011</c:v>
                </c:pt>
                <c:pt idx="181">
                  <c:v>44012</c:v>
                </c:pt>
                <c:pt idx="182">
                  <c:v>44013</c:v>
                </c:pt>
                <c:pt idx="183">
                  <c:v>44014</c:v>
                </c:pt>
                <c:pt idx="184">
                  <c:v>44015</c:v>
                </c:pt>
                <c:pt idx="185">
                  <c:v>44016</c:v>
                </c:pt>
                <c:pt idx="186">
                  <c:v>44017</c:v>
                </c:pt>
                <c:pt idx="187">
                  <c:v>44018</c:v>
                </c:pt>
                <c:pt idx="188">
                  <c:v>44019</c:v>
                </c:pt>
                <c:pt idx="189">
                  <c:v>44020</c:v>
                </c:pt>
                <c:pt idx="190">
                  <c:v>44021</c:v>
                </c:pt>
                <c:pt idx="191">
                  <c:v>44022</c:v>
                </c:pt>
                <c:pt idx="192">
                  <c:v>44023</c:v>
                </c:pt>
                <c:pt idx="193">
                  <c:v>44024</c:v>
                </c:pt>
                <c:pt idx="194">
                  <c:v>44025</c:v>
                </c:pt>
                <c:pt idx="195">
                  <c:v>44026</c:v>
                </c:pt>
                <c:pt idx="196">
                  <c:v>44027</c:v>
                </c:pt>
                <c:pt idx="197">
                  <c:v>44028</c:v>
                </c:pt>
                <c:pt idx="198">
                  <c:v>44029</c:v>
                </c:pt>
                <c:pt idx="199">
                  <c:v>44030</c:v>
                </c:pt>
                <c:pt idx="200">
                  <c:v>44031</c:v>
                </c:pt>
                <c:pt idx="201">
                  <c:v>44032</c:v>
                </c:pt>
                <c:pt idx="202">
                  <c:v>44033</c:v>
                </c:pt>
                <c:pt idx="203">
                  <c:v>44034</c:v>
                </c:pt>
                <c:pt idx="204">
                  <c:v>44035</c:v>
                </c:pt>
                <c:pt idx="205">
                  <c:v>44036</c:v>
                </c:pt>
                <c:pt idx="206">
                  <c:v>44037</c:v>
                </c:pt>
                <c:pt idx="207">
                  <c:v>44038</c:v>
                </c:pt>
                <c:pt idx="208">
                  <c:v>44039</c:v>
                </c:pt>
                <c:pt idx="209">
                  <c:v>44040</c:v>
                </c:pt>
                <c:pt idx="210">
                  <c:v>44041</c:v>
                </c:pt>
                <c:pt idx="211">
                  <c:v>44042</c:v>
                </c:pt>
                <c:pt idx="212">
                  <c:v>44043</c:v>
                </c:pt>
                <c:pt idx="213">
                  <c:v>44044</c:v>
                </c:pt>
                <c:pt idx="214">
                  <c:v>44045</c:v>
                </c:pt>
                <c:pt idx="215">
                  <c:v>44046</c:v>
                </c:pt>
                <c:pt idx="216">
                  <c:v>44047</c:v>
                </c:pt>
                <c:pt idx="217">
                  <c:v>44048</c:v>
                </c:pt>
                <c:pt idx="218">
                  <c:v>44049</c:v>
                </c:pt>
                <c:pt idx="219">
                  <c:v>44050</c:v>
                </c:pt>
                <c:pt idx="220">
                  <c:v>44051</c:v>
                </c:pt>
                <c:pt idx="221">
                  <c:v>44052</c:v>
                </c:pt>
                <c:pt idx="222">
                  <c:v>44053</c:v>
                </c:pt>
                <c:pt idx="223">
                  <c:v>44054</c:v>
                </c:pt>
                <c:pt idx="224">
                  <c:v>44055</c:v>
                </c:pt>
                <c:pt idx="225">
                  <c:v>44056</c:v>
                </c:pt>
                <c:pt idx="226">
                  <c:v>44057</c:v>
                </c:pt>
                <c:pt idx="227">
                  <c:v>44058</c:v>
                </c:pt>
                <c:pt idx="228">
                  <c:v>44059</c:v>
                </c:pt>
                <c:pt idx="229">
                  <c:v>44060</c:v>
                </c:pt>
                <c:pt idx="230">
                  <c:v>44061</c:v>
                </c:pt>
                <c:pt idx="231">
                  <c:v>44062</c:v>
                </c:pt>
                <c:pt idx="232">
                  <c:v>44063</c:v>
                </c:pt>
                <c:pt idx="233">
                  <c:v>44064</c:v>
                </c:pt>
                <c:pt idx="234">
                  <c:v>44065</c:v>
                </c:pt>
                <c:pt idx="235">
                  <c:v>44066</c:v>
                </c:pt>
                <c:pt idx="236">
                  <c:v>44067</c:v>
                </c:pt>
                <c:pt idx="237">
                  <c:v>44068</c:v>
                </c:pt>
                <c:pt idx="238">
                  <c:v>44069</c:v>
                </c:pt>
                <c:pt idx="239">
                  <c:v>44070</c:v>
                </c:pt>
                <c:pt idx="240">
                  <c:v>44071</c:v>
                </c:pt>
                <c:pt idx="241">
                  <c:v>44072</c:v>
                </c:pt>
                <c:pt idx="242">
                  <c:v>44073</c:v>
                </c:pt>
                <c:pt idx="243">
                  <c:v>44074</c:v>
                </c:pt>
                <c:pt idx="244">
                  <c:v>44075</c:v>
                </c:pt>
                <c:pt idx="245">
                  <c:v>44076</c:v>
                </c:pt>
                <c:pt idx="246">
                  <c:v>44077</c:v>
                </c:pt>
                <c:pt idx="247">
                  <c:v>44078</c:v>
                </c:pt>
                <c:pt idx="248">
                  <c:v>44079</c:v>
                </c:pt>
                <c:pt idx="249">
                  <c:v>44080</c:v>
                </c:pt>
                <c:pt idx="250">
                  <c:v>44081</c:v>
                </c:pt>
                <c:pt idx="251">
                  <c:v>44082</c:v>
                </c:pt>
                <c:pt idx="252">
                  <c:v>44083</c:v>
                </c:pt>
                <c:pt idx="253">
                  <c:v>44084</c:v>
                </c:pt>
                <c:pt idx="254">
                  <c:v>44085</c:v>
                </c:pt>
                <c:pt idx="255">
                  <c:v>44086</c:v>
                </c:pt>
                <c:pt idx="256">
                  <c:v>44087</c:v>
                </c:pt>
                <c:pt idx="257">
                  <c:v>44088</c:v>
                </c:pt>
                <c:pt idx="258">
                  <c:v>44089</c:v>
                </c:pt>
                <c:pt idx="259">
                  <c:v>44090</c:v>
                </c:pt>
                <c:pt idx="260">
                  <c:v>44091</c:v>
                </c:pt>
                <c:pt idx="261">
                  <c:v>44092</c:v>
                </c:pt>
                <c:pt idx="262">
                  <c:v>44093</c:v>
                </c:pt>
                <c:pt idx="263">
                  <c:v>44094</c:v>
                </c:pt>
                <c:pt idx="264">
                  <c:v>44095</c:v>
                </c:pt>
                <c:pt idx="265">
                  <c:v>44096</c:v>
                </c:pt>
                <c:pt idx="266">
                  <c:v>44097</c:v>
                </c:pt>
                <c:pt idx="267">
                  <c:v>44098</c:v>
                </c:pt>
                <c:pt idx="268">
                  <c:v>44099</c:v>
                </c:pt>
                <c:pt idx="269">
                  <c:v>44100</c:v>
                </c:pt>
                <c:pt idx="270">
                  <c:v>44101</c:v>
                </c:pt>
                <c:pt idx="271">
                  <c:v>44102</c:v>
                </c:pt>
                <c:pt idx="272">
                  <c:v>44103</c:v>
                </c:pt>
                <c:pt idx="273">
                  <c:v>44104</c:v>
                </c:pt>
                <c:pt idx="274">
                  <c:v>44105</c:v>
                </c:pt>
                <c:pt idx="275">
                  <c:v>44106</c:v>
                </c:pt>
                <c:pt idx="276">
                  <c:v>44107</c:v>
                </c:pt>
                <c:pt idx="277">
                  <c:v>44108</c:v>
                </c:pt>
                <c:pt idx="278">
                  <c:v>44109</c:v>
                </c:pt>
                <c:pt idx="279">
                  <c:v>44110</c:v>
                </c:pt>
                <c:pt idx="280">
                  <c:v>44111</c:v>
                </c:pt>
                <c:pt idx="281">
                  <c:v>44112</c:v>
                </c:pt>
                <c:pt idx="282">
                  <c:v>44113</c:v>
                </c:pt>
                <c:pt idx="283">
                  <c:v>44114</c:v>
                </c:pt>
                <c:pt idx="284">
                  <c:v>44115</c:v>
                </c:pt>
                <c:pt idx="285">
                  <c:v>44116</c:v>
                </c:pt>
                <c:pt idx="286">
                  <c:v>44117</c:v>
                </c:pt>
                <c:pt idx="287">
                  <c:v>44118</c:v>
                </c:pt>
                <c:pt idx="288">
                  <c:v>44119</c:v>
                </c:pt>
                <c:pt idx="289">
                  <c:v>44120</c:v>
                </c:pt>
                <c:pt idx="290">
                  <c:v>44121</c:v>
                </c:pt>
                <c:pt idx="291">
                  <c:v>44122</c:v>
                </c:pt>
                <c:pt idx="292">
                  <c:v>44123</c:v>
                </c:pt>
                <c:pt idx="293">
                  <c:v>44124</c:v>
                </c:pt>
                <c:pt idx="294">
                  <c:v>44125</c:v>
                </c:pt>
                <c:pt idx="295">
                  <c:v>44126</c:v>
                </c:pt>
                <c:pt idx="296">
                  <c:v>44127</c:v>
                </c:pt>
                <c:pt idx="297">
                  <c:v>44128</c:v>
                </c:pt>
                <c:pt idx="298">
                  <c:v>44129</c:v>
                </c:pt>
                <c:pt idx="299">
                  <c:v>44130</c:v>
                </c:pt>
                <c:pt idx="300">
                  <c:v>44131</c:v>
                </c:pt>
                <c:pt idx="301">
                  <c:v>44132</c:v>
                </c:pt>
                <c:pt idx="302">
                  <c:v>44133</c:v>
                </c:pt>
                <c:pt idx="303">
                  <c:v>44134</c:v>
                </c:pt>
                <c:pt idx="304">
                  <c:v>44135</c:v>
                </c:pt>
                <c:pt idx="305">
                  <c:v>44136</c:v>
                </c:pt>
                <c:pt idx="306">
                  <c:v>44137</c:v>
                </c:pt>
                <c:pt idx="307">
                  <c:v>44138</c:v>
                </c:pt>
                <c:pt idx="308">
                  <c:v>44139</c:v>
                </c:pt>
                <c:pt idx="309">
                  <c:v>44140</c:v>
                </c:pt>
                <c:pt idx="310">
                  <c:v>44141</c:v>
                </c:pt>
                <c:pt idx="311">
                  <c:v>44142</c:v>
                </c:pt>
                <c:pt idx="312">
                  <c:v>44143</c:v>
                </c:pt>
                <c:pt idx="313">
                  <c:v>44144</c:v>
                </c:pt>
                <c:pt idx="314">
                  <c:v>44145</c:v>
                </c:pt>
                <c:pt idx="315">
                  <c:v>44146</c:v>
                </c:pt>
                <c:pt idx="316">
                  <c:v>44147</c:v>
                </c:pt>
                <c:pt idx="317">
                  <c:v>44148</c:v>
                </c:pt>
                <c:pt idx="318">
                  <c:v>44149</c:v>
                </c:pt>
                <c:pt idx="319">
                  <c:v>44150</c:v>
                </c:pt>
                <c:pt idx="320">
                  <c:v>44151</c:v>
                </c:pt>
                <c:pt idx="321">
                  <c:v>44152</c:v>
                </c:pt>
                <c:pt idx="322">
                  <c:v>44153</c:v>
                </c:pt>
                <c:pt idx="323">
                  <c:v>44154</c:v>
                </c:pt>
                <c:pt idx="324">
                  <c:v>44155</c:v>
                </c:pt>
                <c:pt idx="325">
                  <c:v>44156</c:v>
                </c:pt>
                <c:pt idx="326">
                  <c:v>44157</c:v>
                </c:pt>
                <c:pt idx="327">
                  <c:v>44158</c:v>
                </c:pt>
                <c:pt idx="328">
                  <c:v>44159</c:v>
                </c:pt>
                <c:pt idx="329">
                  <c:v>44160</c:v>
                </c:pt>
                <c:pt idx="330">
                  <c:v>44161</c:v>
                </c:pt>
                <c:pt idx="331">
                  <c:v>44162</c:v>
                </c:pt>
                <c:pt idx="332">
                  <c:v>44163</c:v>
                </c:pt>
                <c:pt idx="333">
                  <c:v>44164</c:v>
                </c:pt>
                <c:pt idx="334">
                  <c:v>44165</c:v>
                </c:pt>
                <c:pt idx="335">
                  <c:v>44166</c:v>
                </c:pt>
                <c:pt idx="336">
                  <c:v>44167</c:v>
                </c:pt>
                <c:pt idx="337">
                  <c:v>44168</c:v>
                </c:pt>
                <c:pt idx="338">
                  <c:v>44169</c:v>
                </c:pt>
                <c:pt idx="339">
                  <c:v>44170</c:v>
                </c:pt>
                <c:pt idx="340">
                  <c:v>44171</c:v>
                </c:pt>
                <c:pt idx="341">
                  <c:v>44172</c:v>
                </c:pt>
                <c:pt idx="342">
                  <c:v>44173</c:v>
                </c:pt>
                <c:pt idx="343">
                  <c:v>44174</c:v>
                </c:pt>
                <c:pt idx="344">
                  <c:v>44175</c:v>
                </c:pt>
                <c:pt idx="345">
                  <c:v>44176</c:v>
                </c:pt>
                <c:pt idx="346">
                  <c:v>44177</c:v>
                </c:pt>
                <c:pt idx="347">
                  <c:v>44178</c:v>
                </c:pt>
                <c:pt idx="348">
                  <c:v>44179</c:v>
                </c:pt>
                <c:pt idx="349">
                  <c:v>44180</c:v>
                </c:pt>
                <c:pt idx="350">
                  <c:v>44181</c:v>
                </c:pt>
                <c:pt idx="351">
                  <c:v>44182</c:v>
                </c:pt>
                <c:pt idx="352">
                  <c:v>44183</c:v>
                </c:pt>
                <c:pt idx="353">
                  <c:v>44184</c:v>
                </c:pt>
                <c:pt idx="354">
                  <c:v>44185</c:v>
                </c:pt>
                <c:pt idx="355">
                  <c:v>44186</c:v>
                </c:pt>
                <c:pt idx="356">
                  <c:v>44187</c:v>
                </c:pt>
                <c:pt idx="357">
                  <c:v>44188</c:v>
                </c:pt>
                <c:pt idx="358">
                  <c:v>44189</c:v>
                </c:pt>
                <c:pt idx="359">
                  <c:v>44190</c:v>
                </c:pt>
                <c:pt idx="360">
                  <c:v>44191</c:v>
                </c:pt>
                <c:pt idx="361">
                  <c:v>44192</c:v>
                </c:pt>
                <c:pt idx="362">
                  <c:v>44193</c:v>
                </c:pt>
                <c:pt idx="363">
                  <c:v>44194</c:v>
                </c:pt>
                <c:pt idx="364">
                  <c:v>44195</c:v>
                </c:pt>
                <c:pt idx="365">
                  <c:v>44196</c:v>
                </c:pt>
                <c:pt idx="366">
                  <c:v>44197</c:v>
                </c:pt>
                <c:pt idx="367">
                  <c:v>44198</c:v>
                </c:pt>
                <c:pt idx="368">
                  <c:v>44199</c:v>
                </c:pt>
                <c:pt idx="369">
                  <c:v>44200</c:v>
                </c:pt>
                <c:pt idx="370">
                  <c:v>44201</c:v>
                </c:pt>
                <c:pt idx="371">
                  <c:v>44202</c:v>
                </c:pt>
                <c:pt idx="372">
                  <c:v>44203</c:v>
                </c:pt>
                <c:pt idx="373">
                  <c:v>44204</c:v>
                </c:pt>
                <c:pt idx="374">
                  <c:v>44205</c:v>
                </c:pt>
                <c:pt idx="375">
                  <c:v>44206</c:v>
                </c:pt>
                <c:pt idx="376">
                  <c:v>44207</c:v>
                </c:pt>
                <c:pt idx="377">
                  <c:v>44208</c:v>
                </c:pt>
                <c:pt idx="378">
                  <c:v>44209</c:v>
                </c:pt>
                <c:pt idx="379">
                  <c:v>44210</c:v>
                </c:pt>
                <c:pt idx="380">
                  <c:v>44211</c:v>
                </c:pt>
                <c:pt idx="381">
                  <c:v>44212</c:v>
                </c:pt>
                <c:pt idx="382">
                  <c:v>44213</c:v>
                </c:pt>
                <c:pt idx="383">
                  <c:v>44214</c:v>
                </c:pt>
                <c:pt idx="384">
                  <c:v>44215</c:v>
                </c:pt>
                <c:pt idx="385">
                  <c:v>44216</c:v>
                </c:pt>
                <c:pt idx="386">
                  <c:v>44217</c:v>
                </c:pt>
                <c:pt idx="387">
                  <c:v>44218</c:v>
                </c:pt>
                <c:pt idx="388">
                  <c:v>44219</c:v>
                </c:pt>
                <c:pt idx="389">
                  <c:v>44220</c:v>
                </c:pt>
                <c:pt idx="390">
                  <c:v>44221</c:v>
                </c:pt>
                <c:pt idx="391">
                  <c:v>44222</c:v>
                </c:pt>
                <c:pt idx="392">
                  <c:v>44223</c:v>
                </c:pt>
                <c:pt idx="393">
                  <c:v>44224</c:v>
                </c:pt>
                <c:pt idx="394">
                  <c:v>44225</c:v>
                </c:pt>
                <c:pt idx="395">
                  <c:v>44226</c:v>
                </c:pt>
                <c:pt idx="396">
                  <c:v>44227</c:v>
                </c:pt>
                <c:pt idx="397">
                  <c:v>44228</c:v>
                </c:pt>
                <c:pt idx="398">
                  <c:v>44229</c:v>
                </c:pt>
                <c:pt idx="399">
                  <c:v>44230</c:v>
                </c:pt>
                <c:pt idx="400">
                  <c:v>44231</c:v>
                </c:pt>
                <c:pt idx="401">
                  <c:v>44232</c:v>
                </c:pt>
                <c:pt idx="402">
                  <c:v>44233</c:v>
                </c:pt>
                <c:pt idx="403">
                  <c:v>44234</c:v>
                </c:pt>
                <c:pt idx="404">
                  <c:v>44235</c:v>
                </c:pt>
                <c:pt idx="405">
                  <c:v>44236</c:v>
                </c:pt>
                <c:pt idx="406">
                  <c:v>44237</c:v>
                </c:pt>
                <c:pt idx="407">
                  <c:v>44238</c:v>
                </c:pt>
                <c:pt idx="408">
                  <c:v>44239</c:v>
                </c:pt>
                <c:pt idx="409">
                  <c:v>44240</c:v>
                </c:pt>
                <c:pt idx="410">
                  <c:v>44241</c:v>
                </c:pt>
                <c:pt idx="411">
                  <c:v>44242</c:v>
                </c:pt>
                <c:pt idx="412">
                  <c:v>44243</c:v>
                </c:pt>
                <c:pt idx="413">
                  <c:v>44244</c:v>
                </c:pt>
                <c:pt idx="414">
                  <c:v>44245</c:v>
                </c:pt>
                <c:pt idx="415">
                  <c:v>44246</c:v>
                </c:pt>
                <c:pt idx="416">
                  <c:v>44247</c:v>
                </c:pt>
                <c:pt idx="417">
                  <c:v>44248</c:v>
                </c:pt>
                <c:pt idx="418">
                  <c:v>44249</c:v>
                </c:pt>
                <c:pt idx="419">
                  <c:v>44250</c:v>
                </c:pt>
                <c:pt idx="420">
                  <c:v>44251</c:v>
                </c:pt>
                <c:pt idx="421">
                  <c:v>44252</c:v>
                </c:pt>
                <c:pt idx="422">
                  <c:v>44253</c:v>
                </c:pt>
                <c:pt idx="423">
                  <c:v>44254</c:v>
                </c:pt>
                <c:pt idx="424">
                  <c:v>44255</c:v>
                </c:pt>
                <c:pt idx="425">
                  <c:v>44256</c:v>
                </c:pt>
                <c:pt idx="426">
                  <c:v>44257</c:v>
                </c:pt>
                <c:pt idx="427">
                  <c:v>44258</c:v>
                </c:pt>
                <c:pt idx="428">
                  <c:v>44259</c:v>
                </c:pt>
                <c:pt idx="429">
                  <c:v>44260</c:v>
                </c:pt>
                <c:pt idx="430">
                  <c:v>44261</c:v>
                </c:pt>
                <c:pt idx="431">
                  <c:v>44262</c:v>
                </c:pt>
                <c:pt idx="432">
                  <c:v>44263</c:v>
                </c:pt>
                <c:pt idx="433">
                  <c:v>44264</c:v>
                </c:pt>
                <c:pt idx="434">
                  <c:v>44265</c:v>
                </c:pt>
                <c:pt idx="435">
                  <c:v>44266</c:v>
                </c:pt>
                <c:pt idx="436">
                  <c:v>44267</c:v>
                </c:pt>
                <c:pt idx="437">
                  <c:v>44268</c:v>
                </c:pt>
                <c:pt idx="438">
                  <c:v>44269</c:v>
                </c:pt>
                <c:pt idx="439">
                  <c:v>44270</c:v>
                </c:pt>
                <c:pt idx="440">
                  <c:v>44271</c:v>
                </c:pt>
                <c:pt idx="441">
                  <c:v>44272</c:v>
                </c:pt>
                <c:pt idx="442">
                  <c:v>44273</c:v>
                </c:pt>
                <c:pt idx="443">
                  <c:v>44274</c:v>
                </c:pt>
                <c:pt idx="444">
                  <c:v>44275</c:v>
                </c:pt>
                <c:pt idx="445">
                  <c:v>44276</c:v>
                </c:pt>
                <c:pt idx="446">
                  <c:v>44277</c:v>
                </c:pt>
                <c:pt idx="447">
                  <c:v>44278</c:v>
                </c:pt>
                <c:pt idx="448">
                  <c:v>44279</c:v>
                </c:pt>
                <c:pt idx="449">
                  <c:v>44280</c:v>
                </c:pt>
                <c:pt idx="450">
                  <c:v>44281</c:v>
                </c:pt>
                <c:pt idx="451">
                  <c:v>44282</c:v>
                </c:pt>
                <c:pt idx="452">
                  <c:v>44283</c:v>
                </c:pt>
                <c:pt idx="453">
                  <c:v>44284</c:v>
                </c:pt>
                <c:pt idx="454">
                  <c:v>44285</c:v>
                </c:pt>
                <c:pt idx="455">
                  <c:v>44286</c:v>
                </c:pt>
                <c:pt idx="456">
                  <c:v>44287</c:v>
                </c:pt>
                <c:pt idx="457">
                  <c:v>44288</c:v>
                </c:pt>
                <c:pt idx="458">
                  <c:v>44289</c:v>
                </c:pt>
                <c:pt idx="459">
                  <c:v>44290</c:v>
                </c:pt>
                <c:pt idx="460">
                  <c:v>44291</c:v>
                </c:pt>
                <c:pt idx="461">
                  <c:v>44292</c:v>
                </c:pt>
                <c:pt idx="462">
                  <c:v>44293</c:v>
                </c:pt>
                <c:pt idx="463">
                  <c:v>44294</c:v>
                </c:pt>
                <c:pt idx="464">
                  <c:v>44295</c:v>
                </c:pt>
                <c:pt idx="465">
                  <c:v>44296</c:v>
                </c:pt>
                <c:pt idx="466">
                  <c:v>44297</c:v>
                </c:pt>
                <c:pt idx="467">
                  <c:v>44298</c:v>
                </c:pt>
                <c:pt idx="468">
                  <c:v>44299</c:v>
                </c:pt>
                <c:pt idx="469">
                  <c:v>44300</c:v>
                </c:pt>
                <c:pt idx="470">
                  <c:v>44301</c:v>
                </c:pt>
                <c:pt idx="471">
                  <c:v>44302</c:v>
                </c:pt>
                <c:pt idx="472">
                  <c:v>44303</c:v>
                </c:pt>
                <c:pt idx="473">
                  <c:v>44304</c:v>
                </c:pt>
                <c:pt idx="474">
                  <c:v>44305</c:v>
                </c:pt>
                <c:pt idx="475">
                  <c:v>44306</c:v>
                </c:pt>
                <c:pt idx="476">
                  <c:v>44307</c:v>
                </c:pt>
                <c:pt idx="477">
                  <c:v>44308</c:v>
                </c:pt>
                <c:pt idx="478">
                  <c:v>44309</c:v>
                </c:pt>
                <c:pt idx="479">
                  <c:v>44310</c:v>
                </c:pt>
                <c:pt idx="480">
                  <c:v>44311</c:v>
                </c:pt>
                <c:pt idx="481">
                  <c:v>44312</c:v>
                </c:pt>
                <c:pt idx="482">
                  <c:v>44313</c:v>
                </c:pt>
                <c:pt idx="483">
                  <c:v>44314</c:v>
                </c:pt>
                <c:pt idx="484">
                  <c:v>44315</c:v>
                </c:pt>
                <c:pt idx="485">
                  <c:v>44316</c:v>
                </c:pt>
                <c:pt idx="486">
                  <c:v>44317</c:v>
                </c:pt>
                <c:pt idx="487">
                  <c:v>44318</c:v>
                </c:pt>
                <c:pt idx="488">
                  <c:v>44319</c:v>
                </c:pt>
                <c:pt idx="489">
                  <c:v>44320</c:v>
                </c:pt>
                <c:pt idx="490">
                  <c:v>44321</c:v>
                </c:pt>
                <c:pt idx="491">
                  <c:v>44322</c:v>
                </c:pt>
                <c:pt idx="492">
                  <c:v>44323</c:v>
                </c:pt>
                <c:pt idx="493">
                  <c:v>44324</c:v>
                </c:pt>
                <c:pt idx="494">
                  <c:v>44325</c:v>
                </c:pt>
                <c:pt idx="495">
                  <c:v>44326</c:v>
                </c:pt>
                <c:pt idx="496">
                  <c:v>44327</c:v>
                </c:pt>
                <c:pt idx="497">
                  <c:v>44328</c:v>
                </c:pt>
                <c:pt idx="498">
                  <c:v>44329</c:v>
                </c:pt>
                <c:pt idx="499">
                  <c:v>44330</c:v>
                </c:pt>
                <c:pt idx="500">
                  <c:v>44331</c:v>
                </c:pt>
                <c:pt idx="501">
                  <c:v>44332</c:v>
                </c:pt>
                <c:pt idx="502">
                  <c:v>44333</c:v>
                </c:pt>
                <c:pt idx="503">
                  <c:v>44334</c:v>
                </c:pt>
                <c:pt idx="504">
                  <c:v>44335</c:v>
                </c:pt>
                <c:pt idx="505">
                  <c:v>44336</c:v>
                </c:pt>
                <c:pt idx="506">
                  <c:v>44337</c:v>
                </c:pt>
                <c:pt idx="507">
                  <c:v>44338</c:v>
                </c:pt>
                <c:pt idx="508">
                  <c:v>44339</c:v>
                </c:pt>
                <c:pt idx="509">
                  <c:v>44340</c:v>
                </c:pt>
                <c:pt idx="510">
                  <c:v>44341</c:v>
                </c:pt>
                <c:pt idx="511">
                  <c:v>44342</c:v>
                </c:pt>
                <c:pt idx="512">
                  <c:v>44343</c:v>
                </c:pt>
                <c:pt idx="513">
                  <c:v>44344</c:v>
                </c:pt>
                <c:pt idx="514">
                  <c:v>44345</c:v>
                </c:pt>
                <c:pt idx="515">
                  <c:v>44346</c:v>
                </c:pt>
                <c:pt idx="516">
                  <c:v>44347</c:v>
                </c:pt>
                <c:pt idx="517">
                  <c:v>44348</c:v>
                </c:pt>
                <c:pt idx="518">
                  <c:v>44349</c:v>
                </c:pt>
                <c:pt idx="519">
                  <c:v>44350</c:v>
                </c:pt>
                <c:pt idx="520">
                  <c:v>44351</c:v>
                </c:pt>
                <c:pt idx="521">
                  <c:v>44352</c:v>
                </c:pt>
                <c:pt idx="522">
                  <c:v>44353</c:v>
                </c:pt>
                <c:pt idx="523">
                  <c:v>44354</c:v>
                </c:pt>
                <c:pt idx="524">
                  <c:v>44355</c:v>
                </c:pt>
                <c:pt idx="525">
                  <c:v>44356</c:v>
                </c:pt>
                <c:pt idx="526">
                  <c:v>44357</c:v>
                </c:pt>
                <c:pt idx="527">
                  <c:v>44358</c:v>
                </c:pt>
                <c:pt idx="528">
                  <c:v>44359</c:v>
                </c:pt>
                <c:pt idx="529">
                  <c:v>44360</c:v>
                </c:pt>
                <c:pt idx="530">
                  <c:v>44361</c:v>
                </c:pt>
                <c:pt idx="531">
                  <c:v>44362</c:v>
                </c:pt>
                <c:pt idx="532">
                  <c:v>44363</c:v>
                </c:pt>
                <c:pt idx="533">
                  <c:v>44364</c:v>
                </c:pt>
                <c:pt idx="534">
                  <c:v>44365</c:v>
                </c:pt>
                <c:pt idx="535">
                  <c:v>44366</c:v>
                </c:pt>
                <c:pt idx="536">
                  <c:v>44367</c:v>
                </c:pt>
                <c:pt idx="537">
                  <c:v>44368</c:v>
                </c:pt>
                <c:pt idx="538">
                  <c:v>44369</c:v>
                </c:pt>
                <c:pt idx="539">
                  <c:v>44370</c:v>
                </c:pt>
                <c:pt idx="540">
                  <c:v>44371</c:v>
                </c:pt>
                <c:pt idx="541">
                  <c:v>44372</c:v>
                </c:pt>
                <c:pt idx="542">
                  <c:v>44373</c:v>
                </c:pt>
                <c:pt idx="543">
                  <c:v>44374</c:v>
                </c:pt>
                <c:pt idx="544">
                  <c:v>44375</c:v>
                </c:pt>
                <c:pt idx="545">
                  <c:v>44376</c:v>
                </c:pt>
              </c:numCache>
            </c:numRef>
          </c:cat>
          <c:val>
            <c:numRef>
              <c:f>Sheet3!$DN$3:$DN$548</c:f>
              <c:numCache>
                <c:formatCode>General</c:formatCode>
                <c:ptCount val="546"/>
                <c:pt idx="495">
                  <c:v>400</c:v>
                </c:pt>
                <c:pt idx="496">
                  <c:v>400</c:v>
                </c:pt>
                <c:pt idx="497">
                  <c:v>400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74-9CC8-4140-B968-02DA341257F4}"/>
            </c:ext>
          </c:extLst>
        </c:ser>
        <c:ser>
          <c:idx val="117"/>
          <c:order val="117"/>
          <c:tx>
            <c:strRef>
              <c:f>Sheet3!$DO$2</c:f>
              <c:strCache>
                <c:ptCount val="1"/>
                <c:pt idx="0">
                  <c:v>防疫10倍宝石</c:v>
                </c:pt>
              </c:strCache>
            </c:strRef>
          </c:tx>
          <c:spPr>
            <a:ln w="28575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Sheet3!$A$3:$A$548</c:f>
              <c:numCache>
                <c:formatCode>m/d/yyyy</c:formatCode>
                <c:ptCount val="546"/>
                <c:pt idx="0">
                  <c:v>43831</c:v>
                </c:pt>
                <c:pt idx="1">
                  <c:v>43832</c:v>
                </c:pt>
                <c:pt idx="2">
                  <c:v>43833</c:v>
                </c:pt>
                <c:pt idx="3">
                  <c:v>43834</c:v>
                </c:pt>
                <c:pt idx="4">
                  <c:v>43835</c:v>
                </c:pt>
                <c:pt idx="5">
                  <c:v>43836</c:v>
                </c:pt>
                <c:pt idx="6">
                  <c:v>43837</c:v>
                </c:pt>
                <c:pt idx="7">
                  <c:v>43838</c:v>
                </c:pt>
                <c:pt idx="8">
                  <c:v>43839</c:v>
                </c:pt>
                <c:pt idx="9">
                  <c:v>43840</c:v>
                </c:pt>
                <c:pt idx="10">
                  <c:v>43841</c:v>
                </c:pt>
                <c:pt idx="11">
                  <c:v>43842</c:v>
                </c:pt>
                <c:pt idx="12">
                  <c:v>43843</c:v>
                </c:pt>
                <c:pt idx="13">
                  <c:v>43844</c:v>
                </c:pt>
                <c:pt idx="14">
                  <c:v>43845</c:v>
                </c:pt>
                <c:pt idx="15">
                  <c:v>43846</c:v>
                </c:pt>
                <c:pt idx="16">
                  <c:v>43847</c:v>
                </c:pt>
                <c:pt idx="17">
                  <c:v>43848</c:v>
                </c:pt>
                <c:pt idx="18">
                  <c:v>43849</c:v>
                </c:pt>
                <c:pt idx="19">
                  <c:v>43850</c:v>
                </c:pt>
                <c:pt idx="20">
                  <c:v>43851</c:v>
                </c:pt>
                <c:pt idx="21">
                  <c:v>43852</c:v>
                </c:pt>
                <c:pt idx="22">
                  <c:v>43853</c:v>
                </c:pt>
                <c:pt idx="23">
                  <c:v>43854</c:v>
                </c:pt>
                <c:pt idx="24">
                  <c:v>43855</c:v>
                </c:pt>
                <c:pt idx="25">
                  <c:v>43856</c:v>
                </c:pt>
                <c:pt idx="26">
                  <c:v>43857</c:v>
                </c:pt>
                <c:pt idx="27">
                  <c:v>43858</c:v>
                </c:pt>
                <c:pt idx="28">
                  <c:v>43859</c:v>
                </c:pt>
                <c:pt idx="29">
                  <c:v>43860</c:v>
                </c:pt>
                <c:pt idx="30">
                  <c:v>43861</c:v>
                </c:pt>
                <c:pt idx="31">
                  <c:v>43862</c:v>
                </c:pt>
                <c:pt idx="32">
                  <c:v>43863</c:v>
                </c:pt>
                <c:pt idx="33">
                  <c:v>43864</c:v>
                </c:pt>
                <c:pt idx="34">
                  <c:v>43865</c:v>
                </c:pt>
                <c:pt idx="35">
                  <c:v>43866</c:v>
                </c:pt>
                <c:pt idx="36">
                  <c:v>43867</c:v>
                </c:pt>
                <c:pt idx="37">
                  <c:v>43868</c:v>
                </c:pt>
                <c:pt idx="38">
                  <c:v>43869</c:v>
                </c:pt>
                <c:pt idx="39">
                  <c:v>43870</c:v>
                </c:pt>
                <c:pt idx="40">
                  <c:v>43871</c:v>
                </c:pt>
                <c:pt idx="41">
                  <c:v>43872</c:v>
                </c:pt>
                <c:pt idx="42">
                  <c:v>43873</c:v>
                </c:pt>
                <c:pt idx="43">
                  <c:v>43874</c:v>
                </c:pt>
                <c:pt idx="44">
                  <c:v>43875</c:v>
                </c:pt>
                <c:pt idx="45">
                  <c:v>43876</c:v>
                </c:pt>
                <c:pt idx="46">
                  <c:v>43877</c:v>
                </c:pt>
                <c:pt idx="47">
                  <c:v>43878</c:v>
                </c:pt>
                <c:pt idx="48">
                  <c:v>43879</c:v>
                </c:pt>
                <c:pt idx="49">
                  <c:v>43880</c:v>
                </c:pt>
                <c:pt idx="50">
                  <c:v>43881</c:v>
                </c:pt>
                <c:pt idx="51">
                  <c:v>43882</c:v>
                </c:pt>
                <c:pt idx="52">
                  <c:v>43883</c:v>
                </c:pt>
                <c:pt idx="53">
                  <c:v>43884</c:v>
                </c:pt>
                <c:pt idx="54">
                  <c:v>43885</c:v>
                </c:pt>
                <c:pt idx="55">
                  <c:v>43886</c:v>
                </c:pt>
                <c:pt idx="56">
                  <c:v>43887</c:v>
                </c:pt>
                <c:pt idx="57">
                  <c:v>43888</c:v>
                </c:pt>
                <c:pt idx="58">
                  <c:v>43889</c:v>
                </c:pt>
                <c:pt idx="59">
                  <c:v>43890</c:v>
                </c:pt>
                <c:pt idx="60">
                  <c:v>43891</c:v>
                </c:pt>
                <c:pt idx="61">
                  <c:v>43892</c:v>
                </c:pt>
                <c:pt idx="62">
                  <c:v>43893</c:v>
                </c:pt>
                <c:pt idx="63">
                  <c:v>43894</c:v>
                </c:pt>
                <c:pt idx="64">
                  <c:v>43895</c:v>
                </c:pt>
                <c:pt idx="65">
                  <c:v>43896</c:v>
                </c:pt>
                <c:pt idx="66">
                  <c:v>43897</c:v>
                </c:pt>
                <c:pt idx="67">
                  <c:v>43898</c:v>
                </c:pt>
                <c:pt idx="68">
                  <c:v>43899</c:v>
                </c:pt>
                <c:pt idx="69">
                  <c:v>43900</c:v>
                </c:pt>
                <c:pt idx="70">
                  <c:v>43901</c:v>
                </c:pt>
                <c:pt idx="71">
                  <c:v>43902</c:v>
                </c:pt>
                <c:pt idx="72">
                  <c:v>43903</c:v>
                </c:pt>
                <c:pt idx="73">
                  <c:v>43904</c:v>
                </c:pt>
                <c:pt idx="74">
                  <c:v>43905</c:v>
                </c:pt>
                <c:pt idx="75">
                  <c:v>43906</c:v>
                </c:pt>
                <c:pt idx="76">
                  <c:v>43907</c:v>
                </c:pt>
                <c:pt idx="77">
                  <c:v>43908</c:v>
                </c:pt>
                <c:pt idx="78">
                  <c:v>43909</c:v>
                </c:pt>
                <c:pt idx="79">
                  <c:v>43910</c:v>
                </c:pt>
                <c:pt idx="80">
                  <c:v>43911</c:v>
                </c:pt>
                <c:pt idx="81">
                  <c:v>43912</c:v>
                </c:pt>
                <c:pt idx="82">
                  <c:v>43913</c:v>
                </c:pt>
                <c:pt idx="83">
                  <c:v>43914</c:v>
                </c:pt>
                <c:pt idx="84">
                  <c:v>43915</c:v>
                </c:pt>
                <c:pt idx="85">
                  <c:v>43916</c:v>
                </c:pt>
                <c:pt idx="86">
                  <c:v>43917</c:v>
                </c:pt>
                <c:pt idx="87">
                  <c:v>43918</c:v>
                </c:pt>
                <c:pt idx="88">
                  <c:v>43919</c:v>
                </c:pt>
                <c:pt idx="89">
                  <c:v>43920</c:v>
                </c:pt>
                <c:pt idx="90">
                  <c:v>43921</c:v>
                </c:pt>
                <c:pt idx="91">
                  <c:v>43922</c:v>
                </c:pt>
                <c:pt idx="92">
                  <c:v>43923</c:v>
                </c:pt>
                <c:pt idx="93">
                  <c:v>43924</c:v>
                </c:pt>
                <c:pt idx="94">
                  <c:v>43925</c:v>
                </c:pt>
                <c:pt idx="95">
                  <c:v>43926</c:v>
                </c:pt>
                <c:pt idx="96">
                  <c:v>43927</c:v>
                </c:pt>
                <c:pt idx="97">
                  <c:v>43928</c:v>
                </c:pt>
                <c:pt idx="98">
                  <c:v>43929</c:v>
                </c:pt>
                <c:pt idx="99">
                  <c:v>43930</c:v>
                </c:pt>
                <c:pt idx="100">
                  <c:v>43931</c:v>
                </c:pt>
                <c:pt idx="101">
                  <c:v>43932</c:v>
                </c:pt>
                <c:pt idx="102">
                  <c:v>43933</c:v>
                </c:pt>
                <c:pt idx="103">
                  <c:v>43934</c:v>
                </c:pt>
                <c:pt idx="104">
                  <c:v>43935</c:v>
                </c:pt>
                <c:pt idx="105">
                  <c:v>43936</c:v>
                </c:pt>
                <c:pt idx="106">
                  <c:v>43937</c:v>
                </c:pt>
                <c:pt idx="107">
                  <c:v>43938</c:v>
                </c:pt>
                <c:pt idx="108">
                  <c:v>43939</c:v>
                </c:pt>
                <c:pt idx="109">
                  <c:v>43940</c:v>
                </c:pt>
                <c:pt idx="110">
                  <c:v>43941</c:v>
                </c:pt>
                <c:pt idx="111">
                  <c:v>43942</c:v>
                </c:pt>
                <c:pt idx="112">
                  <c:v>43943</c:v>
                </c:pt>
                <c:pt idx="113">
                  <c:v>43944</c:v>
                </c:pt>
                <c:pt idx="114">
                  <c:v>43945</c:v>
                </c:pt>
                <c:pt idx="115">
                  <c:v>43946</c:v>
                </c:pt>
                <c:pt idx="116">
                  <c:v>43947</c:v>
                </c:pt>
                <c:pt idx="117">
                  <c:v>43948</c:v>
                </c:pt>
                <c:pt idx="118">
                  <c:v>43949</c:v>
                </c:pt>
                <c:pt idx="119">
                  <c:v>43950</c:v>
                </c:pt>
                <c:pt idx="120">
                  <c:v>43951</c:v>
                </c:pt>
                <c:pt idx="121">
                  <c:v>43952</c:v>
                </c:pt>
                <c:pt idx="122">
                  <c:v>43953</c:v>
                </c:pt>
                <c:pt idx="123">
                  <c:v>43954</c:v>
                </c:pt>
                <c:pt idx="124">
                  <c:v>43955</c:v>
                </c:pt>
                <c:pt idx="125">
                  <c:v>43956</c:v>
                </c:pt>
                <c:pt idx="126">
                  <c:v>43957</c:v>
                </c:pt>
                <c:pt idx="127">
                  <c:v>43958</c:v>
                </c:pt>
                <c:pt idx="128">
                  <c:v>43959</c:v>
                </c:pt>
                <c:pt idx="129">
                  <c:v>43960</c:v>
                </c:pt>
                <c:pt idx="130">
                  <c:v>43961</c:v>
                </c:pt>
                <c:pt idx="131">
                  <c:v>43962</c:v>
                </c:pt>
                <c:pt idx="132">
                  <c:v>43963</c:v>
                </c:pt>
                <c:pt idx="133">
                  <c:v>43964</c:v>
                </c:pt>
                <c:pt idx="134">
                  <c:v>43965</c:v>
                </c:pt>
                <c:pt idx="135">
                  <c:v>43966</c:v>
                </c:pt>
                <c:pt idx="136">
                  <c:v>43967</c:v>
                </c:pt>
                <c:pt idx="137">
                  <c:v>43968</c:v>
                </c:pt>
                <c:pt idx="138">
                  <c:v>43969</c:v>
                </c:pt>
                <c:pt idx="139">
                  <c:v>43970</c:v>
                </c:pt>
                <c:pt idx="140">
                  <c:v>43971</c:v>
                </c:pt>
                <c:pt idx="141">
                  <c:v>43972</c:v>
                </c:pt>
                <c:pt idx="142">
                  <c:v>43973</c:v>
                </c:pt>
                <c:pt idx="143">
                  <c:v>43974</c:v>
                </c:pt>
                <c:pt idx="144">
                  <c:v>43975</c:v>
                </c:pt>
                <c:pt idx="145">
                  <c:v>43976</c:v>
                </c:pt>
                <c:pt idx="146">
                  <c:v>43977</c:v>
                </c:pt>
                <c:pt idx="147">
                  <c:v>43978</c:v>
                </c:pt>
                <c:pt idx="148">
                  <c:v>43979</c:v>
                </c:pt>
                <c:pt idx="149">
                  <c:v>43980</c:v>
                </c:pt>
                <c:pt idx="150">
                  <c:v>43981</c:v>
                </c:pt>
                <c:pt idx="151">
                  <c:v>43982</c:v>
                </c:pt>
                <c:pt idx="152">
                  <c:v>43983</c:v>
                </c:pt>
                <c:pt idx="153">
                  <c:v>43984</c:v>
                </c:pt>
                <c:pt idx="154">
                  <c:v>43985</c:v>
                </c:pt>
                <c:pt idx="155">
                  <c:v>43986</c:v>
                </c:pt>
                <c:pt idx="156">
                  <c:v>43987</c:v>
                </c:pt>
                <c:pt idx="157">
                  <c:v>43988</c:v>
                </c:pt>
                <c:pt idx="158">
                  <c:v>43989</c:v>
                </c:pt>
                <c:pt idx="159">
                  <c:v>43990</c:v>
                </c:pt>
                <c:pt idx="160">
                  <c:v>43991</c:v>
                </c:pt>
                <c:pt idx="161">
                  <c:v>43992</c:v>
                </c:pt>
                <c:pt idx="162">
                  <c:v>43993</c:v>
                </c:pt>
                <c:pt idx="163">
                  <c:v>43994</c:v>
                </c:pt>
                <c:pt idx="164">
                  <c:v>43995</c:v>
                </c:pt>
                <c:pt idx="165">
                  <c:v>43996</c:v>
                </c:pt>
                <c:pt idx="166">
                  <c:v>43997</c:v>
                </c:pt>
                <c:pt idx="167">
                  <c:v>43998</c:v>
                </c:pt>
                <c:pt idx="168">
                  <c:v>43999</c:v>
                </c:pt>
                <c:pt idx="169">
                  <c:v>44000</c:v>
                </c:pt>
                <c:pt idx="170">
                  <c:v>44001</c:v>
                </c:pt>
                <c:pt idx="171">
                  <c:v>44002</c:v>
                </c:pt>
                <c:pt idx="172">
                  <c:v>44003</c:v>
                </c:pt>
                <c:pt idx="173">
                  <c:v>44004</c:v>
                </c:pt>
                <c:pt idx="174">
                  <c:v>44005</c:v>
                </c:pt>
                <c:pt idx="175">
                  <c:v>44006</c:v>
                </c:pt>
                <c:pt idx="176">
                  <c:v>44007</c:v>
                </c:pt>
                <c:pt idx="177">
                  <c:v>44008</c:v>
                </c:pt>
                <c:pt idx="178">
                  <c:v>44009</c:v>
                </c:pt>
                <c:pt idx="179">
                  <c:v>44010</c:v>
                </c:pt>
                <c:pt idx="180">
                  <c:v>44011</c:v>
                </c:pt>
                <c:pt idx="181">
                  <c:v>44012</c:v>
                </c:pt>
                <c:pt idx="182">
                  <c:v>44013</c:v>
                </c:pt>
                <c:pt idx="183">
                  <c:v>44014</c:v>
                </c:pt>
                <c:pt idx="184">
                  <c:v>44015</c:v>
                </c:pt>
                <c:pt idx="185">
                  <c:v>44016</c:v>
                </c:pt>
                <c:pt idx="186">
                  <c:v>44017</c:v>
                </c:pt>
                <c:pt idx="187">
                  <c:v>44018</c:v>
                </c:pt>
                <c:pt idx="188">
                  <c:v>44019</c:v>
                </c:pt>
                <c:pt idx="189">
                  <c:v>44020</c:v>
                </c:pt>
                <c:pt idx="190">
                  <c:v>44021</c:v>
                </c:pt>
                <c:pt idx="191">
                  <c:v>44022</c:v>
                </c:pt>
                <c:pt idx="192">
                  <c:v>44023</c:v>
                </c:pt>
                <c:pt idx="193">
                  <c:v>44024</c:v>
                </c:pt>
                <c:pt idx="194">
                  <c:v>44025</c:v>
                </c:pt>
                <c:pt idx="195">
                  <c:v>44026</c:v>
                </c:pt>
                <c:pt idx="196">
                  <c:v>44027</c:v>
                </c:pt>
                <c:pt idx="197">
                  <c:v>44028</c:v>
                </c:pt>
                <c:pt idx="198">
                  <c:v>44029</c:v>
                </c:pt>
                <c:pt idx="199">
                  <c:v>44030</c:v>
                </c:pt>
                <c:pt idx="200">
                  <c:v>44031</c:v>
                </c:pt>
                <c:pt idx="201">
                  <c:v>44032</c:v>
                </c:pt>
                <c:pt idx="202">
                  <c:v>44033</c:v>
                </c:pt>
                <c:pt idx="203">
                  <c:v>44034</c:v>
                </c:pt>
                <c:pt idx="204">
                  <c:v>44035</c:v>
                </c:pt>
                <c:pt idx="205">
                  <c:v>44036</c:v>
                </c:pt>
                <c:pt idx="206">
                  <c:v>44037</c:v>
                </c:pt>
                <c:pt idx="207">
                  <c:v>44038</c:v>
                </c:pt>
                <c:pt idx="208">
                  <c:v>44039</c:v>
                </c:pt>
                <c:pt idx="209">
                  <c:v>44040</c:v>
                </c:pt>
                <c:pt idx="210">
                  <c:v>44041</c:v>
                </c:pt>
                <c:pt idx="211">
                  <c:v>44042</c:v>
                </c:pt>
                <c:pt idx="212">
                  <c:v>44043</c:v>
                </c:pt>
                <c:pt idx="213">
                  <c:v>44044</c:v>
                </c:pt>
                <c:pt idx="214">
                  <c:v>44045</c:v>
                </c:pt>
                <c:pt idx="215">
                  <c:v>44046</c:v>
                </c:pt>
                <c:pt idx="216">
                  <c:v>44047</c:v>
                </c:pt>
                <c:pt idx="217">
                  <c:v>44048</c:v>
                </c:pt>
                <c:pt idx="218">
                  <c:v>44049</c:v>
                </c:pt>
                <c:pt idx="219">
                  <c:v>44050</c:v>
                </c:pt>
                <c:pt idx="220">
                  <c:v>44051</c:v>
                </c:pt>
                <c:pt idx="221">
                  <c:v>44052</c:v>
                </c:pt>
                <c:pt idx="222">
                  <c:v>44053</c:v>
                </c:pt>
                <c:pt idx="223">
                  <c:v>44054</c:v>
                </c:pt>
                <c:pt idx="224">
                  <c:v>44055</c:v>
                </c:pt>
                <c:pt idx="225">
                  <c:v>44056</c:v>
                </c:pt>
                <c:pt idx="226">
                  <c:v>44057</c:v>
                </c:pt>
                <c:pt idx="227">
                  <c:v>44058</c:v>
                </c:pt>
                <c:pt idx="228">
                  <c:v>44059</c:v>
                </c:pt>
                <c:pt idx="229">
                  <c:v>44060</c:v>
                </c:pt>
                <c:pt idx="230">
                  <c:v>44061</c:v>
                </c:pt>
                <c:pt idx="231">
                  <c:v>44062</c:v>
                </c:pt>
                <c:pt idx="232">
                  <c:v>44063</c:v>
                </c:pt>
                <c:pt idx="233">
                  <c:v>44064</c:v>
                </c:pt>
                <c:pt idx="234">
                  <c:v>44065</c:v>
                </c:pt>
                <c:pt idx="235">
                  <c:v>44066</c:v>
                </c:pt>
                <c:pt idx="236">
                  <c:v>44067</c:v>
                </c:pt>
                <c:pt idx="237">
                  <c:v>44068</c:v>
                </c:pt>
                <c:pt idx="238">
                  <c:v>44069</c:v>
                </c:pt>
                <c:pt idx="239">
                  <c:v>44070</c:v>
                </c:pt>
                <c:pt idx="240">
                  <c:v>44071</c:v>
                </c:pt>
                <c:pt idx="241">
                  <c:v>44072</c:v>
                </c:pt>
                <c:pt idx="242">
                  <c:v>44073</c:v>
                </c:pt>
                <c:pt idx="243">
                  <c:v>44074</c:v>
                </c:pt>
                <c:pt idx="244">
                  <c:v>44075</c:v>
                </c:pt>
                <c:pt idx="245">
                  <c:v>44076</c:v>
                </c:pt>
                <c:pt idx="246">
                  <c:v>44077</c:v>
                </c:pt>
                <c:pt idx="247">
                  <c:v>44078</c:v>
                </c:pt>
                <c:pt idx="248">
                  <c:v>44079</c:v>
                </c:pt>
                <c:pt idx="249">
                  <c:v>44080</c:v>
                </c:pt>
                <c:pt idx="250">
                  <c:v>44081</c:v>
                </c:pt>
                <c:pt idx="251">
                  <c:v>44082</c:v>
                </c:pt>
                <c:pt idx="252">
                  <c:v>44083</c:v>
                </c:pt>
                <c:pt idx="253">
                  <c:v>44084</c:v>
                </c:pt>
                <c:pt idx="254">
                  <c:v>44085</c:v>
                </c:pt>
                <c:pt idx="255">
                  <c:v>44086</c:v>
                </c:pt>
                <c:pt idx="256">
                  <c:v>44087</c:v>
                </c:pt>
                <c:pt idx="257">
                  <c:v>44088</c:v>
                </c:pt>
                <c:pt idx="258">
                  <c:v>44089</c:v>
                </c:pt>
                <c:pt idx="259">
                  <c:v>44090</c:v>
                </c:pt>
                <c:pt idx="260">
                  <c:v>44091</c:v>
                </c:pt>
                <c:pt idx="261">
                  <c:v>44092</c:v>
                </c:pt>
                <c:pt idx="262">
                  <c:v>44093</c:v>
                </c:pt>
                <c:pt idx="263">
                  <c:v>44094</c:v>
                </c:pt>
                <c:pt idx="264">
                  <c:v>44095</c:v>
                </c:pt>
                <c:pt idx="265">
                  <c:v>44096</c:v>
                </c:pt>
                <c:pt idx="266">
                  <c:v>44097</c:v>
                </c:pt>
                <c:pt idx="267">
                  <c:v>44098</c:v>
                </c:pt>
                <c:pt idx="268">
                  <c:v>44099</c:v>
                </c:pt>
                <c:pt idx="269">
                  <c:v>44100</c:v>
                </c:pt>
                <c:pt idx="270">
                  <c:v>44101</c:v>
                </c:pt>
                <c:pt idx="271">
                  <c:v>44102</c:v>
                </c:pt>
                <c:pt idx="272">
                  <c:v>44103</c:v>
                </c:pt>
                <c:pt idx="273">
                  <c:v>44104</c:v>
                </c:pt>
                <c:pt idx="274">
                  <c:v>44105</c:v>
                </c:pt>
                <c:pt idx="275">
                  <c:v>44106</c:v>
                </c:pt>
                <c:pt idx="276">
                  <c:v>44107</c:v>
                </c:pt>
                <c:pt idx="277">
                  <c:v>44108</c:v>
                </c:pt>
                <c:pt idx="278">
                  <c:v>44109</c:v>
                </c:pt>
                <c:pt idx="279">
                  <c:v>44110</c:v>
                </c:pt>
                <c:pt idx="280">
                  <c:v>44111</c:v>
                </c:pt>
                <c:pt idx="281">
                  <c:v>44112</c:v>
                </c:pt>
                <c:pt idx="282">
                  <c:v>44113</c:v>
                </c:pt>
                <c:pt idx="283">
                  <c:v>44114</c:v>
                </c:pt>
                <c:pt idx="284">
                  <c:v>44115</c:v>
                </c:pt>
                <c:pt idx="285">
                  <c:v>44116</c:v>
                </c:pt>
                <c:pt idx="286">
                  <c:v>44117</c:v>
                </c:pt>
                <c:pt idx="287">
                  <c:v>44118</c:v>
                </c:pt>
                <c:pt idx="288">
                  <c:v>44119</c:v>
                </c:pt>
                <c:pt idx="289">
                  <c:v>44120</c:v>
                </c:pt>
                <c:pt idx="290">
                  <c:v>44121</c:v>
                </c:pt>
                <c:pt idx="291">
                  <c:v>44122</c:v>
                </c:pt>
                <c:pt idx="292">
                  <c:v>44123</c:v>
                </c:pt>
                <c:pt idx="293">
                  <c:v>44124</c:v>
                </c:pt>
                <c:pt idx="294">
                  <c:v>44125</c:v>
                </c:pt>
                <c:pt idx="295">
                  <c:v>44126</c:v>
                </c:pt>
                <c:pt idx="296">
                  <c:v>44127</c:v>
                </c:pt>
                <c:pt idx="297">
                  <c:v>44128</c:v>
                </c:pt>
                <c:pt idx="298">
                  <c:v>44129</c:v>
                </c:pt>
                <c:pt idx="299">
                  <c:v>44130</c:v>
                </c:pt>
                <c:pt idx="300">
                  <c:v>44131</c:v>
                </c:pt>
                <c:pt idx="301">
                  <c:v>44132</c:v>
                </c:pt>
                <c:pt idx="302">
                  <c:v>44133</c:v>
                </c:pt>
                <c:pt idx="303">
                  <c:v>44134</c:v>
                </c:pt>
                <c:pt idx="304">
                  <c:v>44135</c:v>
                </c:pt>
                <c:pt idx="305">
                  <c:v>44136</c:v>
                </c:pt>
                <c:pt idx="306">
                  <c:v>44137</c:v>
                </c:pt>
                <c:pt idx="307">
                  <c:v>44138</c:v>
                </c:pt>
                <c:pt idx="308">
                  <c:v>44139</c:v>
                </c:pt>
                <c:pt idx="309">
                  <c:v>44140</c:v>
                </c:pt>
                <c:pt idx="310">
                  <c:v>44141</c:v>
                </c:pt>
                <c:pt idx="311">
                  <c:v>44142</c:v>
                </c:pt>
                <c:pt idx="312">
                  <c:v>44143</c:v>
                </c:pt>
                <c:pt idx="313">
                  <c:v>44144</c:v>
                </c:pt>
                <c:pt idx="314">
                  <c:v>44145</c:v>
                </c:pt>
                <c:pt idx="315">
                  <c:v>44146</c:v>
                </c:pt>
                <c:pt idx="316">
                  <c:v>44147</c:v>
                </c:pt>
                <c:pt idx="317">
                  <c:v>44148</c:v>
                </c:pt>
                <c:pt idx="318">
                  <c:v>44149</c:v>
                </c:pt>
                <c:pt idx="319">
                  <c:v>44150</c:v>
                </c:pt>
                <c:pt idx="320">
                  <c:v>44151</c:v>
                </c:pt>
                <c:pt idx="321">
                  <c:v>44152</c:v>
                </c:pt>
                <c:pt idx="322">
                  <c:v>44153</c:v>
                </c:pt>
                <c:pt idx="323">
                  <c:v>44154</c:v>
                </c:pt>
                <c:pt idx="324">
                  <c:v>44155</c:v>
                </c:pt>
                <c:pt idx="325">
                  <c:v>44156</c:v>
                </c:pt>
                <c:pt idx="326">
                  <c:v>44157</c:v>
                </c:pt>
                <c:pt idx="327">
                  <c:v>44158</c:v>
                </c:pt>
                <c:pt idx="328">
                  <c:v>44159</c:v>
                </c:pt>
                <c:pt idx="329">
                  <c:v>44160</c:v>
                </c:pt>
                <c:pt idx="330">
                  <c:v>44161</c:v>
                </c:pt>
                <c:pt idx="331">
                  <c:v>44162</c:v>
                </c:pt>
                <c:pt idx="332">
                  <c:v>44163</c:v>
                </c:pt>
                <c:pt idx="333">
                  <c:v>44164</c:v>
                </c:pt>
                <c:pt idx="334">
                  <c:v>44165</c:v>
                </c:pt>
                <c:pt idx="335">
                  <c:v>44166</c:v>
                </c:pt>
                <c:pt idx="336">
                  <c:v>44167</c:v>
                </c:pt>
                <c:pt idx="337">
                  <c:v>44168</c:v>
                </c:pt>
                <c:pt idx="338">
                  <c:v>44169</c:v>
                </c:pt>
                <c:pt idx="339">
                  <c:v>44170</c:v>
                </c:pt>
                <c:pt idx="340">
                  <c:v>44171</c:v>
                </c:pt>
                <c:pt idx="341">
                  <c:v>44172</c:v>
                </c:pt>
                <c:pt idx="342">
                  <c:v>44173</c:v>
                </c:pt>
                <c:pt idx="343">
                  <c:v>44174</c:v>
                </c:pt>
                <c:pt idx="344">
                  <c:v>44175</c:v>
                </c:pt>
                <c:pt idx="345">
                  <c:v>44176</c:v>
                </c:pt>
                <c:pt idx="346">
                  <c:v>44177</c:v>
                </c:pt>
                <c:pt idx="347">
                  <c:v>44178</c:v>
                </c:pt>
                <c:pt idx="348">
                  <c:v>44179</c:v>
                </c:pt>
                <c:pt idx="349">
                  <c:v>44180</c:v>
                </c:pt>
                <c:pt idx="350">
                  <c:v>44181</c:v>
                </c:pt>
                <c:pt idx="351">
                  <c:v>44182</c:v>
                </c:pt>
                <c:pt idx="352">
                  <c:v>44183</c:v>
                </c:pt>
                <c:pt idx="353">
                  <c:v>44184</c:v>
                </c:pt>
                <c:pt idx="354">
                  <c:v>44185</c:v>
                </c:pt>
                <c:pt idx="355">
                  <c:v>44186</c:v>
                </c:pt>
                <c:pt idx="356">
                  <c:v>44187</c:v>
                </c:pt>
                <c:pt idx="357">
                  <c:v>44188</c:v>
                </c:pt>
                <c:pt idx="358">
                  <c:v>44189</c:v>
                </c:pt>
                <c:pt idx="359">
                  <c:v>44190</c:v>
                </c:pt>
                <c:pt idx="360">
                  <c:v>44191</c:v>
                </c:pt>
                <c:pt idx="361">
                  <c:v>44192</c:v>
                </c:pt>
                <c:pt idx="362">
                  <c:v>44193</c:v>
                </c:pt>
                <c:pt idx="363">
                  <c:v>44194</c:v>
                </c:pt>
                <c:pt idx="364">
                  <c:v>44195</c:v>
                </c:pt>
                <c:pt idx="365">
                  <c:v>44196</c:v>
                </c:pt>
                <c:pt idx="366">
                  <c:v>44197</c:v>
                </c:pt>
                <c:pt idx="367">
                  <c:v>44198</c:v>
                </c:pt>
                <c:pt idx="368">
                  <c:v>44199</c:v>
                </c:pt>
                <c:pt idx="369">
                  <c:v>44200</c:v>
                </c:pt>
                <c:pt idx="370">
                  <c:v>44201</c:v>
                </c:pt>
                <c:pt idx="371">
                  <c:v>44202</c:v>
                </c:pt>
                <c:pt idx="372">
                  <c:v>44203</c:v>
                </c:pt>
                <c:pt idx="373">
                  <c:v>44204</c:v>
                </c:pt>
                <c:pt idx="374">
                  <c:v>44205</c:v>
                </c:pt>
                <c:pt idx="375">
                  <c:v>44206</c:v>
                </c:pt>
                <c:pt idx="376">
                  <c:v>44207</c:v>
                </c:pt>
                <c:pt idx="377">
                  <c:v>44208</c:v>
                </c:pt>
                <c:pt idx="378">
                  <c:v>44209</c:v>
                </c:pt>
                <c:pt idx="379">
                  <c:v>44210</c:v>
                </c:pt>
                <c:pt idx="380">
                  <c:v>44211</c:v>
                </c:pt>
                <c:pt idx="381">
                  <c:v>44212</c:v>
                </c:pt>
                <c:pt idx="382">
                  <c:v>44213</c:v>
                </c:pt>
                <c:pt idx="383">
                  <c:v>44214</c:v>
                </c:pt>
                <c:pt idx="384">
                  <c:v>44215</c:v>
                </c:pt>
                <c:pt idx="385">
                  <c:v>44216</c:v>
                </c:pt>
                <c:pt idx="386">
                  <c:v>44217</c:v>
                </c:pt>
                <c:pt idx="387">
                  <c:v>44218</c:v>
                </c:pt>
                <c:pt idx="388">
                  <c:v>44219</c:v>
                </c:pt>
                <c:pt idx="389">
                  <c:v>44220</c:v>
                </c:pt>
                <c:pt idx="390">
                  <c:v>44221</c:v>
                </c:pt>
                <c:pt idx="391">
                  <c:v>44222</c:v>
                </c:pt>
                <c:pt idx="392">
                  <c:v>44223</c:v>
                </c:pt>
                <c:pt idx="393">
                  <c:v>44224</c:v>
                </c:pt>
                <c:pt idx="394">
                  <c:v>44225</c:v>
                </c:pt>
                <c:pt idx="395">
                  <c:v>44226</c:v>
                </c:pt>
                <c:pt idx="396">
                  <c:v>44227</c:v>
                </c:pt>
                <c:pt idx="397">
                  <c:v>44228</c:v>
                </c:pt>
                <c:pt idx="398">
                  <c:v>44229</c:v>
                </c:pt>
                <c:pt idx="399">
                  <c:v>44230</c:v>
                </c:pt>
                <c:pt idx="400">
                  <c:v>44231</c:v>
                </c:pt>
                <c:pt idx="401">
                  <c:v>44232</c:v>
                </c:pt>
                <c:pt idx="402">
                  <c:v>44233</c:v>
                </c:pt>
                <c:pt idx="403">
                  <c:v>44234</c:v>
                </c:pt>
                <c:pt idx="404">
                  <c:v>44235</c:v>
                </c:pt>
                <c:pt idx="405">
                  <c:v>44236</c:v>
                </c:pt>
                <c:pt idx="406">
                  <c:v>44237</c:v>
                </c:pt>
                <c:pt idx="407">
                  <c:v>44238</c:v>
                </c:pt>
                <c:pt idx="408">
                  <c:v>44239</c:v>
                </c:pt>
                <c:pt idx="409">
                  <c:v>44240</c:v>
                </c:pt>
                <c:pt idx="410">
                  <c:v>44241</c:v>
                </c:pt>
                <c:pt idx="411">
                  <c:v>44242</c:v>
                </c:pt>
                <c:pt idx="412">
                  <c:v>44243</c:v>
                </c:pt>
                <c:pt idx="413">
                  <c:v>44244</c:v>
                </c:pt>
                <c:pt idx="414">
                  <c:v>44245</c:v>
                </c:pt>
                <c:pt idx="415">
                  <c:v>44246</c:v>
                </c:pt>
                <c:pt idx="416">
                  <c:v>44247</c:v>
                </c:pt>
                <c:pt idx="417">
                  <c:v>44248</c:v>
                </c:pt>
                <c:pt idx="418">
                  <c:v>44249</c:v>
                </c:pt>
                <c:pt idx="419">
                  <c:v>44250</c:v>
                </c:pt>
                <c:pt idx="420">
                  <c:v>44251</c:v>
                </c:pt>
                <c:pt idx="421">
                  <c:v>44252</c:v>
                </c:pt>
                <c:pt idx="422">
                  <c:v>44253</c:v>
                </c:pt>
                <c:pt idx="423">
                  <c:v>44254</c:v>
                </c:pt>
                <c:pt idx="424">
                  <c:v>44255</c:v>
                </c:pt>
                <c:pt idx="425">
                  <c:v>44256</c:v>
                </c:pt>
                <c:pt idx="426">
                  <c:v>44257</c:v>
                </c:pt>
                <c:pt idx="427">
                  <c:v>44258</c:v>
                </c:pt>
                <c:pt idx="428">
                  <c:v>44259</c:v>
                </c:pt>
                <c:pt idx="429">
                  <c:v>44260</c:v>
                </c:pt>
                <c:pt idx="430">
                  <c:v>44261</c:v>
                </c:pt>
                <c:pt idx="431">
                  <c:v>44262</c:v>
                </c:pt>
                <c:pt idx="432">
                  <c:v>44263</c:v>
                </c:pt>
                <c:pt idx="433">
                  <c:v>44264</c:v>
                </c:pt>
                <c:pt idx="434">
                  <c:v>44265</c:v>
                </c:pt>
                <c:pt idx="435">
                  <c:v>44266</c:v>
                </c:pt>
                <c:pt idx="436">
                  <c:v>44267</c:v>
                </c:pt>
                <c:pt idx="437">
                  <c:v>44268</c:v>
                </c:pt>
                <c:pt idx="438">
                  <c:v>44269</c:v>
                </c:pt>
                <c:pt idx="439">
                  <c:v>44270</c:v>
                </c:pt>
                <c:pt idx="440">
                  <c:v>44271</c:v>
                </c:pt>
                <c:pt idx="441">
                  <c:v>44272</c:v>
                </c:pt>
                <c:pt idx="442">
                  <c:v>44273</c:v>
                </c:pt>
                <c:pt idx="443">
                  <c:v>44274</c:v>
                </c:pt>
                <c:pt idx="444">
                  <c:v>44275</c:v>
                </c:pt>
                <c:pt idx="445">
                  <c:v>44276</c:v>
                </c:pt>
                <c:pt idx="446">
                  <c:v>44277</c:v>
                </c:pt>
                <c:pt idx="447">
                  <c:v>44278</c:v>
                </c:pt>
                <c:pt idx="448">
                  <c:v>44279</c:v>
                </c:pt>
                <c:pt idx="449">
                  <c:v>44280</c:v>
                </c:pt>
                <c:pt idx="450">
                  <c:v>44281</c:v>
                </c:pt>
                <c:pt idx="451">
                  <c:v>44282</c:v>
                </c:pt>
                <c:pt idx="452">
                  <c:v>44283</c:v>
                </c:pt>
                <c:pt idx="453">
                  <c:v>44284</c:v>
                </c:pt>
                <c:pt idx="454">
                  <c:v>44285</c:v>
                </c:pt>
                <c:pt idx="455">
                  <c:v>44286</c:v>
                </c:pt>
                <c:pt idx="456">
                  <c:v>44287</c:v>
                </c:pt>
                <c:pt idx="457">
                  <c:v>44288</c:v>
                </c:pt>
                <c:pt idx="458">
                  <c:v>44289</c:v>
                </c:pt>
                <c:pt idx="459">
                  <c:v>44290</c:v>
                </c:pt>
                <c:pt idx="460">
                  <c:v>44291</c:v>
                </c:pt>
                <c:pt idx="461">
                  <c:v>44292</c:v>
                </c:pt>
                <c:pt idx="462">
                  <c:v>44293</c:v>
                </c:pt>
                <c:pt idx="463">
                  <c:v>44294</c:v>
                </c:pt>
                <c:pt idx="464">
                  <c:v>44295</c:v>
                </c:pt>
                <c:pt idx="465">
                  <c:v>44296</c:v>
                </c:pt>
                <c:pt idx="466">
                  <c:v>44297</c:v>
                </c:pt>
                <c:pt idx="467">
                  <c:v>44298</c:v>
                </c:pt>
                <c:pt idx="468">
                  <c:v>44299</c:v>
                </c:pt>
                <c:pt idx="469">
                  <c:v>44300</c:v>
                </c:pt>
                <c:pt idx="470">
                  <c:v>44301</c:v>
                </c:pt>
                <c:pt idx="471">
                  <c:v>44302</c:v>
                </c:pt>
                <c:pt idx="472">
                  <c:v>44303</c:v>
                </c:pt>
                <c:pt idx="473">
                  <c:v>44304</c:v>
                </c:pt>
                <c:pt idx="474">
                  <c:v>44305</c:v>
                </c:pt>
                <c:pt idx="475">
                  <c:v>44306</c:v>
                </c:pt>
                <c:pt idx="476">
                  <c:v>44307</c:v>
                </c:pt>
                <c:pt idx="477">
                  <c:v>44308</c:v>
                </c:pt>
                <c:pt idx="478">
                  <c:v>44309</c:v>
                </c:pt>
                <c:pt idx="479">
                  <c:v>44310</c:v>
                </c:pt>
                <c:pt idx="480">
                  <c:v>44311</c:v>
                </c:pt>
                <c:pt idx="481">
                  <c:v>44312</c:v>
                </c:pt>
                <c:pt idx="482">
                  <c:v>44313</c:v>
                </c:pt>
                <c:pt idx="483">
                  <c:v>44314</c:v>
                </c:pt>
                <c:pt idx="484">
                  <c:v>44315</c:v>
                </c:pt>
                <c:pt idx="485">
                  <c:v>44316</c:v>
                </c:pt>
                <c:pt idx="486">
                  <c:v>44317</c:v>
                </c:pt>
                <c:pt idx="487">
                  <c:v>44318</c:v>
                </c:pt>
                <c:pt idx="488">
                  <c:v>44319</c:v>
                </c:pt>
                <c:pt idx="489">
                  <c:v>44320</c:v>
                </c:pt>
                <c:pt idx="490">
                  <c:v>44321</c:v>
                </c:pt>
                <c:pt idx="491">
                  <c:v>44322</c:v>
                </c:pt>
                <c:pt idx="492">
                  <c:v>44323</c:v>
                </c:pt>
                <c:pt idx="493">
                  <c:v>44324</c:v>
                </c:pt>
                <c:pt idx="494">
                  <c:v>44325</c:v>
                </c:pt>
                <c:pt idx="495">
                  <c:v>44326</c:v>
                </c:pt>
                <c:pt idx="496">
                  <c:v>44327</c:v>
                </c:pt>
                <c:pt idx="497">
                  <c:v>44328</c:v>
                </c:pt>
                <c:pt idx="498">
                  <c:v>44329</c:v>
                </c:pt>
                <c:pt idx="499">
                  <c:v>44330</c:v>
                </c:pt>
                <c:pt idx="500">
                  <c:v>44331</c:v>
                </c:pt>
                <c:pt idx="501">
                  <c:v>44332</c:v>
                </c:pt>
                <c:pt idx="502">
                  <c:v>44333</c:v>
                </c:pt>
                <c:pt idx="503">
                  <c:v>44334</c:v>
                </c:pt>
                <c:pt idx="504">
                  <c:v>44335</c:v>
                </c:pt>
                <c:pt idx="505">
                  <c:v>44336</c:v>
                </c:pt>
                <c:pt idx="506">
                  <c:v>44337</c:v>
                </c:pt>
                <c:pt idx="507">
                  <c:v>44338</c:v>
                </c:pt>
                <c:pt idx="508">
                  <c:v>44339</c:v>
                </c:pt>
                <c:pt idx="509">
                  <c:v>44340</c:v>
                </c:pt>
                <c:pt idx="510">
                  <c:v>44341</c:v>
                </c:pt>
                <c:pt idx="511">
                  <c:v>44342</c:v>
                </c:pt>
                <c:pt idx="512">
                  <c:v>44343</c:v>
                </c:pt>
                <c:pt idx="513">
                  <c:v>44344</c:v>
                </c:pt>
                <c:pt idx="514">
                  <c:v>44345</c:v>
                </c:pt>
                <c:pt idx="515">
                  <c:v>44346</c:v>
                </c:pt>
                <c:pt idx="516">
                  <c:v>44347</c:v>
                </c:pt>
                <c:pt idx="517">
                  <c:v>44348</c:v>
                </c:pt>
                <c:pt idx="518">
                  <c:v>44349</c:v>
                </c:pt>
                <c:pt idx="519">
                  <c:v>44350</c:v>
                </c:pt>
                <c:pt idx="520">
                  <c:v>44351</c:v>
                </c:pt>
                <c:pt idx="521">
                  <c:v>44352</c:v>
                </c:pt>
                <c:pt idx="522">
                  <c:v>44353</c:v>
                </c:pt>
                <c:pt idx="523">
                  <c:v>44354</c:v>
                </c:pt>
                <c:pt idx="524">
                  <c:v>44355</c:v>
                </c:pt>
                <c:pt idx="525">
                  <c:v>44356</c:v>
                </c:pt>
                <c:pt idx="526">
                  <c:v>44357</c:v>
                </c:pt>
                <c:pt idx="527">
                  <c:v>44358</c:v>
                </c:pt>
                <c:pt idx="528">
                  <c:v>44359</c:v>
                </c:pt>
                <c:pt idx="529">
                  <c:v>44360</c:v>
                </c:pt>
                <c:pt idx="530">
                  <c:v>44361</c:v>
                </c:pt>
                <c:pt idx="531">
                  <c:v>44362</c:v>
                </c:pt>
                <c:pt idx="532">
                  <c:v>44363</c:v>
                </c:pt>
                <c:pt idx="533">
                  <c:v>44364</c:v>
                </c:pt>
                <c:pt idx="534">
                  <c:v>44365</c:v>
                </c:pt>
                <c:pt idx="535">
                  <c:v>44366</c:v>
                </c:pt>
                <c:pt idx="536">
                  <c:v>44367</c:v>
                </c:pt>
                <c:pt idx="537">
                  <c:v>44368</c:v>
                </c:pt>
                <c:pt idx="538">
                  <c:v>44369</c:v>
                </c:pt>
                <c:pt idx="539">
                  <c:v>44370</c:v>
                </c:pt>
                <c:pt idx="540">
                  <c:v>44371</c:v>
                </c:pt>
                <c:pt idx="541">
                  <c:v>44372</c:v>
                </c:pt>
                <c:pt idx="542">
                  <c:v>44373</c:v>
                </c:pt>
                <c:pt idx="543">
                  <c:v>44374</c:v>
                </c:pt>
                <c:pt idx="544">
                  <c:v>44375</c:v>
                </c:pt>
                <c:pt idx="545">
                  <c:v>44376</c:v>
                </c:pt>
              </c:numCache>
            </c:numRef>
          </c:cat>
          <c:val>
            <c:numRef>
              <c:f>Sheet3!$DO$3:$DO$548</c:f>
              <c:numCache>
                <c:formatCode>General</c:formatCode>
                <c:ptCount val="546"/>
                <c:pt idx="499">
                  <c:v>600</c:v>
                </c:pt>
                <c:pt idx="500">
                  <c:v>600</c:v>
                </c:pt>
                <c:pt idx="501">
                  <c:v>600</c:v>
                </c:pt>
                <c:pt idx="502">
                  <c:v>600</c:v>
                </c:pt>
                <c:pt idx="503">
                  <c:v>600</c:v>
                </c:pt>
                <c:pt idx="504">
                  <c:v>600</c:v>
                </c:pt>
                <c:pt idx="505">
                  <c:v>600</c:v>
                </c:pt>
                <c:pt idx="506">
                  <c:v>600</c:v>
                </c:pt>
                <c:pt idx="507">
                  <c:v>600</c:v>
                </c:pt>
                <c:pt idx="508">
                  <c:v>600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75-9CC8-4140-B968-02DA341257F4}"/>
            </c:ext>
          </c:extLst>
        </c:ser>
        <c:ser>
          <c:idx val="118"/>
          <c:order val="118"/>
          <c:tx>
            <c:strRef>
              <c:f>Sheet3!$DP$2</c:f>
              <c:strCache>
                <c:ptCount val="1"/>
                <c:pt idx="0">
                  <c:v>祈福刮刮乐</c:v>
                </c:pt>
              </c:strCache>
            </c:strRef>
          </c:tx>
          <c:spPr>
            <a:ln w="28575" cap="rnd">
              <a:solidFill>
                <a:schemeClr val="accent5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Sheet3!$A$3:$A$548</c:f>
              <c:numCache>
                <c:formatCode>m/d/yyyy</c:formatCode>
                <c:ptCount val="546"/>
                <c:pt idx="0">
                  <c:v>43831</c:v>
                </c:pt>
                <c:pt idx="1">
                  <c:v>43832</c:v>
                </c:pt>
                <c:pt idx="2">
                  <c:v>43833</c:v>
                </c:pt>
                <c:pt idx="3">
                  <c:v>43834</c:v>
                </c:pt>
                <c:pt idx="4">
                  <c:v>43835</c:v>
                </c:pt>
                <c:pt idx="5">
                  <c:v>43836</c:v>
                </c:pt>
                <c:pt idx="6">
                  <c:v>43837</c:v>
                </c:pt>
                <c:pt idx="7">
                  <c:v>43838</c:v>
                </c:pt>
                <c:pt idx="8">
                  <c:v>43839</c:v>
                </c:pt>
                <c:pt idx="9">
                  <c:v>43840</c:v>
                </c:pt>
                <c:pt idx="10">
                  <c:v>43841</c:v>
                </c:pt>
                <c:pt idx="11">
                  <c:v>43842</c:v>
                </c:pt>
                <c:pt idx="12">
                  <c:v>43843</c:v>
                </c:pt>
                <c:pt idx="13">
                  <c:v>43844</c:v>
                </c:pt>
                <c:pt idx="14">
                  <c:v>43845</c:v>
                </c:pt>
                <c:pt idx="15">
                  <c:v>43846</c:v>
                </c:pt>
                <c:pt idx="16">
                  <c:v>43847</c:v>
                </c:pt>
                <c:pt idx="17">
                  <c:v>43848</c:v>
                </c:pt>
                <c:pt idx="18">
                  <c:v>43849</c:v>
                </c:pt>
                <c:pt idx="19">
                  <c:v>43850</c:v>
                </c:pt>
                <c:pt idx="20">
                  <c:v>43851</c:v>
                </c:pt>
                <c:pt idx="21">
                  <c:v>43852</c:v>
                </c:pt>
                <c:pt idx="22">
                  <c:v>43853</c:v>
                </c:pt>
                <c:pt idx="23">
                  <c:v>43854</c:v>
                </c:pt>
                <c:pt idx="24">
                  <c:v>43855</c:v>
                </c:pt>
                <c:pt idx="25">
                  <c:v>43856</c:v>
                </c:pt>
                <c:pt idx="26">
                  <c:v>43857</c:v>
                </c:pt>
                <c:pt idx="27">
                  <c:v>43858</c:v>
                </c:pt>
                <c:pt idx="28">
                  <c:v>43859</c:v>
                </c:pt>
                <c:pt idx="29">
                  <c:v>43860</c:v>
                </c:pt>
                <c:pt idx="30">
                  <c:v>43861</c:v>
                </c:pt>
                <c:pt idx="31">
                  <c:v>43862</c:v>
                </c:pt>
                <c:pt idx="32">
                  <c:v>43863</c:v>
                </c:pt>
                <c:pt idx="33">
                  <c:v>43864</c:v>
                </c:pt>
                <c:pt idx="34">
                  <c:v>43865</c:v>
                </c:pt>
                <c:pt idx="35">
                  <c:v>43866</c:v>
                </c:pt>
                <c:pt idx="36">
                  <c:v>43867</c:v>
                </c:pt>
                <c:pt idx="37">
                  <c:v>43868</c:v>
                </c:pt>
                <c:pt idx="38">
                  <c:v>43869</c:v>
                </c:pt>
                <c:pt idx="39">
                  <c:v>43870</c:v>
                </c:pt>
                <c:pt idx="40">
                  <c:v>43871</c:v>
                </c:pt>
                <c:pt idx="41">
                  <c:v>43872</c:v>
                </c:pt>
                <c:pt idx="42">
                  <c:v>43873</c:v>
                </c:pt>
                <c:pt idx="43">
                  <c:v>43874</c:v>
                </c:pt>
                <c:pt idx="44">
                  <c:v>43875</c:v>
                </c:pt>
                <c:pt idx="45">
                  <c:v>43876</c:v>
                </c:pt>
                <c:pt idx="46">
                  <c:v>43877</c:v>
                </c:pt>
                <c:pt idx="47">
                  <c:v>43878</c:v>
                </c:pt>
                <c:pt idx="48">
                  <c:v>43879</c:v>
                </c:pt>
                <c:pt idx="49">
                  <c:v>43880</c:v>
                </c:pt>
                <c:pt idx="50">
                  <c:v>43881</c:v>
                </c:pt>
                <c:pt idx="51">
                  <c:v>43882</c:v>
                </c:pt>
                <c:pt idx="52">
                  <c:v>43883</c:v>
                </c:pt>
                <c:pt idx="53">
                  <c:v>43884</c:v>
                </c:pt>
                <c:pt idx="54">
                  <c:v>43885</c:v>
                </c:pt>
                <c:pt idx="55">
                  <c:v>43886</c:v>
                </c:pt>
                <c:pt idx="56">
                  <c:v>43887</c:v>
                </c:pt>
                <c:pt idx="57">
                  <c:v>43888</c:v>
                </c:pt>
                <c:pt idx="58">
                  <c:v>43889</c:v>
                </c:pt>
                <c:pt idx="59">
                  <c:v>43890</c:v>
                </c:pt>
                <c:pt idx="60">
                  <c:v>43891</c:v>
                </c:pt>
                <c:pt idx="61">
                  <c:v>43892</c:v>
                </c:pt>
                <c:pt idx="62">
                  <c:v>43893</c:v>
                </c:pt>
                <c:pt idx="63">
                  <c:v>43894</c:v>
                </c:pt>
                <c:pt idx="64">
                  <c:v>43895</c:v>
                </c:pt>
                <c:pt idx="65">
                  <c:v>43896</c:v>
                </c:pt>
                <c:pt idx="66">
                  <c:v>43897</c:v>
                </c:pt>
                <c:pt idx="67">
                  <c:v>43898</c:v>
                </c:pt>
                <c:pt idx="68">
                  <c:v>43899</c:v>
                </c:pt>
                <c:pt idx="69">
                  <c:v>43900</c:v>
                </c:pt>
                <c:pt idx="70">
                  <c:v>43901</c:v>
                </c:pt>
                <c:pt idx="71">
                  <c:v>43902</c:v>
                </c:pt>
                <c:pt idx="72">
                  <c:v>43903</c:v>
                </c:pt>
                <c:pt idx="73">
                  <c:v>43904</c:v>
                </c:pt>
                <c:pt idx="74">
                  <c:v>43905</c:v>
                </c:pt>
                <c:pt idx="75">
                  <c:v>43906</c:v>
                </c:pt>
                <c:pt idx="76">
                  <c:v>43907</c:v>
                </c:pt>
                <c:pt idx="77">
                  <c:v>43908</c:v>
                </c:pt>
                <c:pt idx="78">
                  <c:v>43909</c:v>
                </c:pt>
                <c:pt idx="79">
                  <c:v>43910</c:v>
                </c:pt>
                <c:pt idx="80">
                  <c:v>43911</c:v>
                </c:pt>
                <c:pt idx="81">
                  <c:v>43912</c:v>
                </c:pt>
                <c:pt idx="82">
                  <c:v>43913</c:v>
                </c:pt>
                <c:pt idx="83">
                  <c:v>43914</c:v>
                </c:pt>
                <c:pt idx="84">
                  <c:v>43915</c:v>
                </c:pt>
                <c:pt idx="85">
                  <c:v>43916</c:v>
                </c:pt>
                <c:pt idx="86">
                  <c:v>43917</c:v>
                </c:pt>
                <c:pt idx="87">
                  <c:v>43918</c:v>
                </c:pt>
                <c:pt idx="88">
                  <c:v>43919</c:v>
                </c:pt>
                <c:pt idx="89">
                  <c:v>43920</c:v>
                </c:pt>
                <c:pt idx="90">
                  <c:v>43921</c:v>
                </c:pt>
                <c:pt idx="91">
                  <c:v>43922</c:v>
                </c:pt>
                <c:pt idx="92">
                  <c:v>43923</c:v>
                </c:pt>
                <c:pt idx="93">
                  <c:v>43924</c:v>
                </c:pt>
                <c:pt idx="94">
                  <c:v>43925</c:v>
                </c:pt>
                <c:pt idx="95">
                  <c:v>43926</c:v>
                </c:pt>
                <c:pt idx="96">
                  <c:v>43927</c:v>
                </c:pt>
                <c:pt idx="97">
                  <c:v>43928</c:v>
                </c:pt>
                <c:pt idx="98">
                  <c:v>43929</c:v>
                </c:pt>
                <c:pt idx="99">
                  <c:v>43930</c:v>
                </c:pt>
                <c:pt idx="100">
                  <c:v>43931</c:v>
                </c:pt>
                <c:pt idx="101">
                  <c:v>43932</c:v>
                </c:pt>
                <c:pt idx="102">
                  <c:v>43933</c:v>
                </c:pt>
                <c:pt idx="103">
                  <c:v>43934</c:v>
                </c:pt>
                <c:pt idx="104">
                  <c:v>43935</c:v>
                </c:pt>
                <c:pt idx="105">
                  <c:v>43936</c:v>
                </c:pt>
                <c:pt idx="106">
                  <c:v>43937</c:v>
                </c:pt>
                <c:pt idx="107">
                  <c:v>43938</c:v>
                </c:pt>
                <c:pt idx="108">
                  <c:v>43939</c:v>
                </c:pt>
                <c:pt idx="109">
                  <c:v>43940</c:v>
                </c:pt>
                <c:pt idx="110">
                  <c:v>43941</c:v>
                </c:pt>
                <c:pt idx="111">
                  <c:v>43942</c:v>
                </c:pt>
                <c:pt idx="112">
                  <c:v>43943</c:v>
                </c:pt>
                <c:pt idx="113">
                  <c:v>43944</c:v>
                </c:pt>
                <c:pt idx="114">
                  <c:v>43945</c:v>
                </c:pt>
                <c:pt idx="115">
                  <c:v>43946</c:v>
                </c:pt>
                <c:pt idx="116">
                  <c:v>43947</c:v>
                </c:pt>
                <c:pt idx="117">
                  <c:v>43948</c:v>
                </c:pt>
                <c:pt idx="118">
                  <c:v>43949</c:v>
                </c:pt>
                <c:pt idx="119">
                  <c:v>43950</c:v>
                </c:pt>
                <c:pt idx="120">
                  <c:v>43951</c:v>
                </c:pt>
                <c:pt idx="121">
                  <c:v>43952</c:v>
                </c:pt>
                <c:pt idx="122">
                  <c:v>43953</c:v>
                </c:pt>
                <c:pt idx="123">
                  <c:v>43954</c:v>
                </c:pt>
                <c:pt idx="124">
                  <c:v>43955</c:v>
                </c:pt>
                <c:pt idx="125">
                  <c:v>43956</c:v>
                </c:pt>
                <c:pt idx="126">
                  <c:v>43957</c:v>
                </c:pt>
                <c:pt idx="127">
                  <c:v>43958</c:v>
                </c:pt>
                <c:pt idx="128">
                  <c:v>43959</c:v>
                </c:pt>
                <c:pt idx="129">
                  <c:v>43960</c:v>
                </c:pt>
                <c:pt idx="130">
                  <c:v>43961</c:v>
                </c:pt>
                <c:pt idx="131">
                  <c:v>43962</c:v>
                </c:pt>
                <c:pt idx="132">
                  <c:v>43963</c:v>
                </c:pt>
                <c:pt idx="133">
                  <c:v>43964</c:v>
                </c:pt>
                <c:pt idx="134">
                  <c:v>43965</c:v>
                </c:pt>
                <c:pt idx="135">
                  <c:v>43966</c:v>
                </c:pt>
                <c:pt idx="136">
                  <c:v>43967</c:v>
                </c:pt>
                <c:pt idx="137">
                  <c:v>43968</c:v>
                </c:pt>
                <c:pt idx="138">
                  <c:v>43969</c:v>
                </c:pt>
                <c:pt idx="139">
                  <c:v>43970</c:v>
                </c:pt>
                <c:pt idx="140">
                  <c:v>43971</c:v>
                </c:pt>
                <c:pt idx="141">
                  <c:v>43972</c:v>
                </c:pt>
                <c:pt idx="142">
                  <c:v>43973</c:v>
                </c:pt>
                <c:pt idx="143">
                  <c:v>43974</c:v>
                </c:pt>
                <c:pt idx="144">
                  <c:v>43975</c:v>
                </c:pt>
                <c:pt idx="145">
                  <c:v>43976</c:v>
                </c:pt>
                <c:pt idx="146">
                  <c:v>43977</c:v>
                </c:pt>
                <c:pt idx="147">
                  <c:v>43978</c:v>
                </c:pt>
                <c:pt idx="148">
                  <c:v>43979</c:v>
                </c:pt>
                <c:pt idx="149">
                  <c:v>43980</c:v>
                </c:pt>
                <c:pt idx="150">
                  <c:v>43981</c:v>
                </c:pt>
                <c:pt idx="151">
                  <c:v>43982</c:v>
                </c:pt>
                <c:pt idx="152">
                  <c:v>43983</c:v>
                </c:pt>
                <c:pt idx="153">
                  <c:v>43984</c:v>
                </c:pt>
                <c:pt idx="154">
                  <c:v>43985</c:v>
                </c:pt>
                <c:pt idx="155">
                  <c:v>43986</c:v>
                </c:pt>
                <c:pt idx="156">
                  <c:v>43987</c:v>
                </c:pt>
                <c:pt idx="157">
                  <c:v>43988</c:v>
                </c:pt>
                <c:pt idx="158">
                  <c:v>43989</c:v>
                </c:pt>
                <c:pt idx="159">
                  <c:v>43990</c:v>
                </c:pt>
                <c:pt idx="160">
                  <c:v>43991</c:v>
                </c:pt>
                <c:pt idx="161">
                  <c:v>43992</c:v>
                </c:pt>
                <c:pt idx="162">
                  <c:v>43993</c:v>
                </c:pt>
                <c:pt idx="163">
                  <c:v>43994</c:v>
                </c:pt>
                <c:pt idx="164">
                  <c:v>43995</c:v>
                </c:pt>
                <c:pt idx="165">
                  <c:v>43996</c:v>
                </c:pt>
                <c:pt idx="166">
                  <c:v>43997</c:v>
                </c:pt>
                <c:pt idx="167">
                  <c:v>43998</c:v>
                </c:pt>
                <c:pt idx="168">
                  <c:v>43999</c:v>
                </c:pt>
                <c:pt idx="169">
                  <c:v>44000</c:v>
                </c:pt>
                <c:pt idx="170">
                  <c:v>44001</c:v>
                </c:pt>
                <c:pt idx="171">
                  <c:v>44002</c:v>
                </c:pt>
                <c:pt idx="172">
                  <c:v>44003</c:v>
                </c:pt>
                <c:pt idx="173">
                  <c:v>44004</c:v>
                </c:pt>
                <c:pt idx="174">
                  <c:v>44005</c:v>
                </c:pt>
                <c:pt idx="175">
                  <c:v>44006</c:v>
                </c:pt>
                <c:pt idx="176">
                  <c:v>44007</c:v>
                </c:pt>
                <c:pt idx="177">
                  <c:v>44008</c:v>
                </c:pt>
                <c:pt idx="178">
                  <c:v>44009</c:v>
                </c:pt>
                <c:pt idx="179">
                  <c:v>44010</c:v>
                </c:pt>
                <c:pt idx="180">
                  <c:v>44011</c:v>
                </c:pt>
                <c:pt idx="181">
                  <c:v>44012</c:v>
                </c:pt>
                <c:pt idx="182">
                  <c:v>44013</c:v>
                </c:pt>
                <c:pt idx="183">
                  <c:v>44014</c:v>
                </c:pt>
                <c:pt idx="184">
                  <c:v>44015</c:v>
                </c:pt>
                <c:pt idx="185">
                  <c:v>44016</c:v>
                </c:pt>
                <c:pt idx="186">
                  <c:v>44017</c:v>
                </c:pt>
                <c:pt idx="187">
                  <c:v>44018</c:v>
                </c:pt>
                <c:pt idx="188">
                  <c:v>44019</c:v>
                </c:pt>
                <c:pt idx="189">
                  <c:v>44020</c:v>
                </c:pt>
                <c:pt idx="190">
                  <c:v>44021</c:v>
                </c:pt>
                <c:pt idx="191">
                  <c:v>44022</c:v>
                </c:pt>
                <c:pt idx="192">
                  <c:v>44023</c:v>
                </c:pt>
                <c:pt idx="193">
                  <c:v>44024</c:v>
                </c:pt>
                <c:pt idx="194">
                  <c:v>44025</c:v>
                </c:pt>
                <c:pt idx="195">
                  <c:v>44026</c:v>
                </c:pt>
                <c:pt idx="196">
                  <c:v>44027</c:v>
                </c:pt>
                <c:pt idx="197">
                  <c:v>44028</c:v>
                </c:pt>
                <c:pt idx="198">
                  <c:v>44029</c:v>
                </c:pt>
                <c:pt idx="199">
                  <c:v>44030</c:v>
                </c:pt>
                <c:pt idx="200">
                  <c:v>44031</c:v>
                </c:pt>
                <c:pt idx="201">
                  <c:v>44032</c:v>
                </c:pt>
                <c:pt idx="202">
                  <c:v>44033</c:v>
                </c:pt>
                <c:pt idx="203">
                  <c:v>44034</c:v>
                </c:pt>
                <c:pt idx="204">
                  <c:v>44035</c:v>
                </c:pt>
                <c:pt idx="205">
                  <c:v>44036</c:v>
                </c:pt>
                <c:pt idx="206">
                  <c:v>44037</c:v>
                </c:pt>
                <c:pt idx="207">
                  <c:v>44038</c:v>
                </c:pt>
                <c:pt idx="208">
                  <c:v>44039</c:v>
                </c:pt>
                <c:pt idx="209">
                  <c:v>44040</c:v>
                </c:pt>
                <c:pt idx="210">
                  <c:v>44041</c:v>
                </c:pt>
                <c:pt idx="211">
                  <c:v>44042</c:v>
                </c:pt>
                <c:pt idx="212">
                  <c:v>44043</c:v>
                </c:pt>
                <c:pt idx="213">
                  <c:v>44044</c:v>
                </c:pt>
                <c:pt idx="214">
                  <c:v>44045</c:v>
                </c:pt>
                <c:pt idx="215">
                  <c:v>44046</c:v>
                </c:pt>
                <c:pt idx="216">
                  <c:v>44047</c:v>
                </c:pt>
                <c:pt idx="217">
                  <c:v>44048</c:v>
                </c:pt>
                <c:pt idx="218">
                  <c:v>44049</c:v>
                </c:pt>
                <c:pt idx="219">
                  <c:v>44050</c:v>
                </c:pt>
                <c:pt idx="220">
                  <c:v>44051</c:v>
                </c:pt>
                <c:pt idx="221">
                  <c:v>44052</c:v>
                </c:pt>
                <c:pt idx="222">
                  <c:v>44053</c:v>
                </c:pt>
                <c:pt idx="223">
                  <c:v>44054</c:v>
                </c:pt>
                <c:pt idx="224">
                  <c:v>44055</c:v>
                </c:pt>
                <c:pt idx="225">
                  <c:v>44056</c:v>
                </c:pt>
                <c:pt idx="226">
                  <c:v>44057</c:v>
                </c:pt>
                <c:pt idx="227">
                  <c:v>44058</c:v>
                </c:pt>
                <c:pt idx="228">
                  <c:v>44059</c:v>
                </c:pt>
                <c:pt idx="229">
                  <c:v>44060</c:v>
                </c:pt>
                <c:pt idx="230">
                  <c:v>44061</c:v>
                </c:pt>
                <c:pt idx="231">
                  <c:v>44062</c:v>
                </c:pt>
                <c:pt idx="232">
                  <c:v>44063</c:v>
                </c:pt>
                <c:pt idx="233">
                  <c:v>44064</c:v>
                </c:pt>
                <c:pt idx="234">
                  <c:v>44065</c:v>
                </c:pt>
                <c:pt idx="235">
                  <c:v>44066</c:v>
                </c:pt>
                <c:pt idx="236">
                  <c:v>44067</c:v>
                </c:pt>
                <c:pt idx="237">
                  <c:v>44068</c:v>
                </c:pt>
                <c:pt idx="238">
                  <c:v>44069</c:v>
                </c:pt>
                <c:pt idx="239">
                  <c:v>44070</c:v>
                </c:pt>
                <c:pt idx="240">
                  <c:v>44071</c:v>
                </c:pt>
                <c:pt idx="241">
                  <c:v>44072</c:v>
                </c:pt>
                <c:pt idx="242">
                  <c:v>44073</c:v>
                </c:pt>
                <c:pt idx="243">
                  <c:v>44074</c:v>
                </c:pt>
                <c:pt idx="244">
                  <c:v>44075</c:v>
                </c:pt>
                <c:pt idx="245">
                  <c:v>44076</c:v>
                </c:pt>
                <c:pt idx="246">
                  <c:v>44077</c:v>
                </c:pt>
                <c:pt idx="247">
                  <c:v>44078</c:v>
                </c:pt>
                <c:pt idx="248">
                  <c:v>44079</c:v>
                </c:pt>
                <c:pt idx="249">
                  <c:v>44080</c:v>
                </c:pt>
                <c:pt idx="250">
                  <c:v>44081</c:v>
                </c:pt>
                <c:pt idx="251">
                  <c:v>44082</c:v>
                </c:pt>
                <c:pt idx="252">
                  <c:v>44083</c:v>
                </c:pt>
                <c:pt idx="253">
                  <c:v>44084</c:v>
                </c:pt>
                <c:pt idx="254">
                  <c:v>44085</c:v>
                </c:pt>
                <c:pt idx="255">
                  <c:v>44086</c:v>
                </c:pt>
                <c:pt idx="256">
                  <c:v>44087</c:v>
                </c:pt>
                <c:pt idx="257">
                  <c:v>44088</c:v>
                </c:pt>
                <c:pt idx="258">
                  <c:v>44089</c:v>
                </c:pt>
                <c:pt idx="259">
                  <c:v>44090</c:v>
                </c:pt>
                <c:pt idx="260">
                  <c:v>44091</c:v>
                </c:pt>
                <c:pt idx="261">
                  <c:v>44092</c:v>
                </c:pt>
                <c:pt idx="262">
                  <c:v>44093</c:v>
                </c:pt>
                <c:pt idx="263">
                  <c:v>44094</c:v>
                </c:pt>
                <c:pt idx="264">
                  <c:v>44095</c:v>
                </c:pt>
                <c:pt idx="265">
                  <c:v>44096</c:v>
                </c:pt>
                <c:pt idx="266">
                  <c:v>44097</c:v>
                </c:pt>
                <c:pt idx="267">
                  <c:v>44098</c:v>
                </c:pt>
                <c:pt idx="268">
                  <c:v>44099</c:v>
                </c:pt>
                <c:pt idx="269">
                  <c:v>44100</c:v>
                </c:pt>
                <c:pt idx="270">
                  <c:v>44101</c:v>
                </c:pt>
                <c:pt idx="271">
                  <c:v>44102</c:v>
                </c:pt>
                <c:pt idx="272">
                  <c:v>44103</c:v>
                </c:pt>
                <c:pt idx="273">
                  <c:v>44104</c:v>
                </c:pt>
                <c:pt idx="274">
                  <c:v>44105</c:v>
                </c:pt>
                <c:pt idx="275">
                  <c:v>44106</c:v>
                </c:pt>
                <c:pt idx="276">
                  <c:v>44107</c:v>
                </c:pt>
                <c:pt idx="277">
                  <c:v>44108</c:v>
                </c:pt>
                <c:pt idx="278">
                  <c:v>44109</c:v>
                </c:pt>
                <c:pt idx="279">
                  <c:v>44110</c:v>
                </c:pt>
                <c:pt idx="280">
                  <c:v>44111</c:v>
                </c:pt>
                <c:pt idx="281">
                  <c:v>44112</c:v>
                </c:pt>
                <c:pt idx="282">
                  <c:v>44113</c:v>
                </c:pt>
                <c:pt idx="283">
                  <c:v>44114</c:v>
                </c:pt>
                <c:pt idx="284">
                  <c:v>44115</c:v>
                </c:pt>
                <c:pt idx="285">
                  <c:v>44116</c:v>
                </c:pt>
                <c:pt idx="286">
                  <c:v>44117</c:v>
                </c:pt>
                <c:pt idx="287">
                  <c:v>44118</c:v>
                </c:pt>
                <c:pt idx="288">
                  <c:v>44119</c:v>
                </c:pt>
                <c:pt idx="289">
                  <c:v>44120</c:v>
                </c:pt>
                <c:pt idx="290">
                  <c:v>44121</c:v>
                </c:pt>
                <c:pt idx="291">
                  <c:v>44122</c:v>
                </c:pt>
                <c:pt idx="292">
                  <c:v>44123</c:v>
                </c:pt>
                <c:pt idx="293">
                  <c:v>44124</c:v>
                </c:pt>
                <c:pt idx="294">
                  <c:v>44125</c:v>
                </c:pt>
                <c:pt idx="295">
                  <c:v>44126</c:v>
                </c:pt>
                <c:pt idx="296">
                  <c:v>44127</c:v>
                </c:pt>
                <c:pt idx="297">
                  <c:v>44128</c:v>
                </c:pt>
                <c:pt idx="298">
                  <c:v>44129</c:v>
                </c:pt>
                <c:pt idx="299">
                  <c:v>44130</c:v>
                </c:pt>
                <c:pt idx="300">
                  <c:v>44131</c:v>
                </c:pt>
                <c:pt idx="301">
                  <c:v>44132</c:v>
                </c:pt>
                <c:pt idx="302">
                  <c:v>44133</c:v>
                </c:pt>
                <c:pt idx="303">
                  <c:v>44134</c:v>
                </c:pt>
                <c:pt idx="304">
                  <c:v>44135</c:v>
                </c:pt>
                <c:pt idx="305">
                  <c:v>44136</c:v>
                </c:pt>
                <c:pt idx="306">
                  <c:v>44137</c:v>
                </c:pt>
                <c:pt idx="307">
                  <c:v>44138</c:v>
                </c:pt>
                <c:pt idx="308">
                  <c:v>44139</c:v>
                </c:pt>
                <c:pt idx="309">
                  <c:v>44140</c:v>
                </c:pt>
                <c:pt idx="310">
                  <c:v>44141</c:v>
                </c:pt>
                <c:pt idx="311">
                  <c:v>44142</c:v>
                </c:pt>
                <c:pt idx="312">
                  <c:v>44143</c:v>
                </c:pt>
                <c:pt idx="313">
                  <c:v>44144</c:v>
                </c:pt>
                <c:pt idx="314">
                  <c:v>44145</c:v>
                </c:pt>
                <c:pt idx="315">
                  <c:v>44146</c:v>
                </c:pt>
                <c:pt idx="316">
                  <c:v>44147</c:v>
                </c:pt>
                <c:pt idx="317">
                  <c:v>44148</c:v>
                </c:pt>
                <c:pt idx="318">
                  <c:v>44149</c:v>
                </c:pt>
                <c:pt idx="319">
                  <c:v>44150</c:v>
                </c:pt>
                <c:pt idx="320">
                  <c:v>44151</c:v>
                </c:pt>
                <c:pt idx="321">
                  <c:v>44152</c:v>
                </c:pt>
                <c:pt idx="322">
                  <c:v>44153</c:v>
                </c:pt>
                <c:pt idx="323">
                  <c:v>44154</c:v>
                </c:pt>
                <c:pt idx="324">
                  <c:v>44155</c:v>
                </c:pt>
                <c:pt idx="325">
                  <c:v>44156</c:v>
                </c:pt>
                <c:pt idx="326">
                  <c:v>44157</c:v>
                </c:pt>
                <c:pt idx="327">
                  <c:v>44158</c:v>
                </c:pt>
                <c:pt idx="328">
                  <c:v>44159</c:v>
                </c:pt>
                <c:pt idx="329">
                  <c:v>44160</c:v>
                </c:pt>
                <c:pt idx="330">
                  <c:v>44161</c:v>
                </c:pt>
                <c:pt idx="331">
                  <c:v>44162</c:v>
                </c:pt>
                <c:pt idx="332">
                  <c:v>44163</c:v>
                </c:pt>
                <c:pt idx="333">
                  <c:v>44164</c:v>
                </c:pt>
                <c:pt idx="334">
                  <c:v>44165</c:v>
                </c:pt>
                <c:pt idx="335">
                  <c:v>44166</c:v>
                </c:pt>
                <c:pt idx="336">
                  <c:v>44167</c:v>
                </c:pt>
                <c:pt idx="337">
                  <c:v>44168</c:v>
                </c:pt>
                <c:pt idx="338">
                  <c:v>44169</c:v>
                </c:pt>
                <c:pt idx="339">
                  <c:v>44170</c:v>
                </c:pt>
                <c:pt idx="340">
                  <c:v>44171</c:v>
                </c:pt>
                <c:pt idx="341">
                  <c:v>44172</c:v>
                </c:pt>
                <c:pt idx="342">
                  <c:v>44173</c:v>
                </c:pt>
                <c:pt idx="343">
                  <c:v>44174</c:v>
                </c:pt>
                <c:pt idx="344">
                  <c:v>44175</c:v>
                </c:pt>
                <c:pt idx="345">
                  <c:v>44176</c:v>
                </c:pt>
                <c:pt idx="346">
                  <c:v>44177</c:v>
                </c:pt>
                <c:pt idx="347">
                  <c:v>44178</c:v>
                </c:pt>
                <c:pt idx="348">
                  <c:v>44179</c:v>
                </c:pt>
                <c:pt idx="349">
                  <c:v>44180</c:v>
                </c:pt>
                <c:pt idx="350">
                  <c:v>44181</c:v>
                </c:pt>
                <c:pt idx="351">
                  <c:v>44182</c:v>
                </c:pt>
                <c:pt idx="352">
                  <c:v>44183</c:v>
                </c:pt>
                <c:pt idx="353">
                  <c:v>44184</c:v>
                </c:pt>
                <c:pt idx="354">
                  <c:v>44185</c:v>
                </c:pt>
                <c:pt idx="355">
                  <c:v>44186</c:v>
                </c:pt>
                <c:pt idx="356">
                  <c:v>44187</c:v>
                </c:pt>
                <c:pt idx="357">
                  <c:v>44188</c:v>
                </c:pt>
                <c:pt idx="358">
                  <c:v>44189</c:v>
                </c:pt>
                <c:pt idx="359">
                  <c:v>44190</c:v>
                </c:pt>
                <c:pt idx="360">
                  <c:v>44191</c:v>
                </c:pt>
                <c:pt idx="361">
                  <c:v>44192</c:v>
                </c:pt>
                <c:pt idx="362">
                  <c:v>44193</c:v>
                </c:pt>
                <c:pt idx="363">
                  <c:v>44194</c:v>
                </c:pt>
                <c:pt idx="364">
                  <c:v>44195</c:v>
                </c:pt>
                <c:pt idx="365">
                  <c:v>44196</c:v>
                </c:pt>
                <c:pt idx="366">
                  <c:v>44197</c:v>
                </c:pt>
                <c:pt idx="367">
                  <c:v>44198</c:v>
                </c:pt>
                <c:pt idx="368">
                  <c:v>44199</c:v>
                </c:pt>
                <c:pt idx="369">
                  <c:v>44200</c:v>
                </c:pt>
                <c:pt idx="370">
                  <c:v>44201</c:v>
                </c:pt>
                <c:pt idx="371">
                  <c:v>44202</c:v>
                </c:pt>
                <c:pt idx="372">
                  <c:v>44203</c:v>
                </c:pt>
                <c:pt idx="373">
                  <c:v>44204</c:v>
                </c:pt>
                <c:pt idx="374">
                  <c:v>44205</c:v>
                </c:pt>
                <c:pt idx="375">
                  <c:v>44206</c:v>
                </c:pt>
                <c:pt idx="376">
                  <c:v>44207</c:v>
                </c:pt>
                <c:pt idx="377">
                  <c:v>44208</c:v>
                </c:pt>
                <c:pt idx="378">
                  <c:v>44209</c:v>
                </c:pt>
                <c:pt idx="379">
                  <c:v>44210</c:v>
                </c:pt>
                <c:pt idx="380">
                  <c:v>44211</c:v>
                </c:pt>
                <c:pt idx="381">
                  <c:v>44212</c:v>
                </c:pt>
                <c:pt idx="382">
                  <c:v>44213</c:v>
                </c:pt>
                <c:pt idx="383">
                  <c:v>44214</c:v>
                </c:pt>
                <c:pt idx="384">
                  <c:v>44215</c:v>
                </c:pt>
                <c:pt idx="385">
                  <c:v>44216</c:v>
                </c:pt>
                <c:pt idx="386">
                  <c:v>44217</c:v>
                </c:pt>
                <c:pt idx="387">
                  <c:v>44218</c:v>
                </c:pt>
                <c:pt idx="388">
                  <c:v>44219</c:v>
                </c:pt>
                <c:pt idx="389">
                  <c:v>44220</c:v>
                </c:pt>
                <c:pt idx="390">
                  <c:v>44221</c:v>
                </c:pt>
                <c:pt idx="391">
                  <c:v>44222</c:v>
                </c:pt>
                <c:pt idx="392">
                  <c:v>44223</c:v>
                </c:pt>
                <c:pt idx="393">
                  <c:v>44224</c:v>
                </c:pt>
                <c:pt idx="394">
                  <c:v>44225</c:v>
                </c:pt>
                <c:pt idx="395">
                  <c:v>44226</c:v>
                </c:pt>
                <c:pt idx="396">
                  <c:v>44227</c:v>
                </c:pt>
                <c:pt idx="397">
                  <c:v>44228</c:v>
                </c:pt>
                <c:pt idx="398">
                  <c:v>44229</c:v>
                </c:pt>
                <c:pt idx="399">
                  <c:v>44230</c:v>
                </c:pt>
                <c:pt idx="400">
                  <c:v>44231</c:v>
                </c:pt>
                <c:pt idx="401">
                  <c:v>44232</c:v>
                </c:pt>
                <c:pt idx="402">
                  <c:v>44233</c:v>
                </c:pt>
                <c:pt idx="403">
                  <c:v>44234</c:v>
                </c:pt>
                <c:pt idx="404">
                  <c:v>44235</c:v>
                </c:pt>
                <c:pt idx="405">
                  <c:v>44236</c:v>
                </c:pt>
                <c:pt idx="406">
                  <c:v>44237</c:v>
                </c:pt>
                <c:pt idx="407">
                  <c:v>44238</c:v>
                </c:pt>
                <c:pt idx="408">
                  <c:v>44239</c:v>
                </c:pt>
                <c:pt idx="409">
                  <c:v>44240</c:v>
                </c:pt>
                <c:pt idx="410">
                  <c:v>44241</c:v>
                </c:pt>
                <c:pt idx="411">
                  <c:v>44242</c:v>
                </c:pt>
                <c:pt idx="412">
                  <c:v>44243</c:v>
                </c:pt>
                <c:pt idx="413">
                  <c:v>44244</c:v>
                </c:pt>
                <c:pt idx="414">
                  <c:v>44245</c:v>
                </c:pt>
                <c:pt idx="415">
                  <c:v>44246</c:v>
                </c:pt>
                <c:pt idx="416">
                  <c:v>44247</c:v>
                </c:pt>
                <c:pt idx="417">
                  <c:v>44248</c:v>
                </c:pt>
                <c:pt idx="418">
                  <c:v>44249</c:v>
                </c:pt>
                <c:pt idx="419">
                  <c:v>44250</c:v>
                </c:pt>
                <c:pt idx="420">
                  <c:v>44251</c:v>
                </c:pt>
                <c:pt idx="421">
                  <c:v>44252</c:v>
                </c:pt>
                <c:pt idx="422">
                  <c:v>44253</c:v>
                </c:pt>
                <c:pt idx="423">
                  <c:v>44254</c:v>
                </c:pt>
                <c:pt idx="424">
                  <c:v>44255</c:v>
                </c:pt>
                <c:pt idx="425">
                  <c:v>44256</c:v>
                </c:pt>
                <c:pt idx="426">
                  <c:v>44257</c:v>
                </c:pt>
                <c:pt idx="427">
                  <c:v>44258</c:v>
                </c:pt>
                <c:pt idx="428">
                  <c:v>44259</c:v>
                </c:pt>
                <c:pt idx="429">
                  <c:v>44260</c:v>
                </c:pt>
                <c:pt idx="430">
                  <c:v>44261</c:v>
                </c:pt>
                <c:pt idx="431">
                  <c:v>44262</c:v>
                </c:pt>
                <c:pt idx="432">
                  <c:v>44263</c:v>
                </c:pt>
                <c:pt idx="433">
                  <c:v>44264</c:v>
                </c:pt>
                <c:pt idx="434">
                  <c:v>44265</c:v>
                </c:pt>
                <c:pt idx="435">
                  <c:v>44266</c:v>
                </c:pt>
                <c:pt idx="436">
                  <c:v>44267</c:v>
                </c:pt>
                <c:pt idx="437">
                  <c:v>44268</c:v>
                </c:pt>
                <c:pt idx="438">
                  <c:v>44269</c:v>
                </c:pt>
                <c:pt idx="439">
                  <c:v>44270</c:v>
                </c:pt>
                <c:pt idx="440">
                  <c:v>44271</c:v>
                </c:pt>
                <c:pt idx="441">
                  <c:v>44272</c:v>
                </c:pt>
                <c:pt idx="442">
                  <c:v>44273</c:v>
                </c:pt>
                <c:pt idx="443">
                  <c:v>44274</c:v>
                </c:pt>
                <c:pt idx="444">
                  <c:v>44275</c:v>
                </c:pt>
                <c:pt idx="445">
                  <c:v>44276</c:v>
                </c:pt>
                <c:pt idx="446">
                  <c:v>44277</c:v>
                </c:pt>
                <c:pt idx="447">
                  <c:v>44278</c:v>
                </c:pt>
                <c:pt idx="448">
                  <c:v>44279</c:v>
                </c:pt>
                <c:pt idx="449">
                  <c:v>44280</c:v>
                </c:pt>
                <c:pt idx="450">
                  <c:v>44281</c:v>
                </c:pt>
                <c:pt idx="451">
                  <c:v>44282</c:v>
                </c:pt>
                <c:pt idx="452">
                  <c:v>44283</c:v>
                </c:pt>
                <c:pt idx="453">
                  <c:v>44284</c:v>
                </c:pt>
                <c:pt idx="454">
                  <c:v>44285</c:v>
                </c:pt>
                <c:pt idx="455">
                  <c:v>44286</c:v>
                </c:pt>
                <c:pt idx="456">
                  <c:v>44287</c:v>
                </c:pt>
                <c:pt idx="457">
                  <c:v>44288</c:v>
                </c:pt>
                <c:pt idx="458">
                  <c:v>44289</c:v>
                </c:pt>
                <c:pt idx="459">
                  <c:v>44290</c:v>
                </c:pt>
                <c:pt idx="460">
                  <c:v>44291</c:v>
                </c:pt>
                <c:pt idx="461">
                  <c:v>44292</c:v>
                </c:pt>
                <c:pt idx="462">
                  <c:v>44293</c:v>
                </c:pt>
                <c:pt idx="463">
                  <c:v>44294</c:v>
                </c:pt>
                <c:pt idx="464">
                  <c:v>44295</c:v>
                </c:pt>
                <c:pt idx="465">
                  <c:v>44296</c:v>
                </c:pt>
                <c:pt idx="466">
                  <c:v>44297</c:v>
                </c:pt>
                <c:pt idx="467">
                  <c:v>44298</c:v>
                </c:pt>
                <c:pt idx="468">
                  <c:v>44299</c:v>
                </c:pt>
                <c:pt idx="469">
                  <c:v>44300</c:v>
                </c:pt>
                <c:pt idx="470">
                  <c:v>44301</c:v>
                </c:pt>
                <c:pt idx="471">
                  <c:v>44302</c:v>
                </c:pt>
                <c:pt idx="472">
                  <c:v>44303</c:v>
                </c:pt>
                <c:pt idx="473">
                  <c:v>44304</c:v>
                </c:pt>
                <c:pt idx="474">
                  <c:v>44305</c:v>
                </c:pt>
                <c:pt idx="475">
                  <c:v>44306</c:v>
                </c:pt>
                <c:pt idx="476">
                  <c:v>44307</c:v>
                </c:pt>
                <c:pt idx="477">
                  <c:v>44308</c:v>
                </c:pt>
                <c:pt idx="478">
                  <c:v>44309</c:v>
                </c:pt>
                <c:pt idx="479">
                  <c:v>44310</c:v>
                </c:pt>
                <c:pt idx="480">
                  <c:v>44311</c:v>
                </c:pt>
                <c:pt idx="481">
                  <c:v>44312</c:v>
                </c:pt>
                <c:pt idx="482">
                  <c:v>44313</c:v>
                </c:pt>
                <c:pt idx="483">
                  <c:v>44314</c:v>
                </c:pt>
                <c:pt idx="484">
                  <c:v>44315</c:v>
                </c:pt>
                <c:pt idx="485">
                  <c:v>44316</c:v>
                </c:pt>
                <c:pt idx="486">
                  <c:v>44317</c:v>
                </c:pt>
                <c:pt idx="487">
                  <c:v>44318</c:v>
                </c:pt>
                <c:pt idx="488">
                  <c:v>44319</c:v>
                </c:pt>
                <c:pt idx="489">
                  <c:v>44320</c:v>
                </c:pt>
                <c:pt idx="490">
                  <c:v>44321</c:v>
                </c:pt>
                <c:pt idx="491">
                  <c:v>44322</c:v>
                </c:pt>
                <c:pt idx="492">
                  <c:v>44323</c:v>
                </c:pt>
                <c:pt idx="493">
                  <c:v>44324</c:v>
                </c:pt>
                <c:pt idx="494">
                  <c:v>44325</c:v>
                </c:pt>
                <c:pt idx="495">
                  <c:v>44326</c:v>
                </c:pt>
                <c:pt idx="496">
                  <c:v>44327</c:v>
                </c:pt>
                <c:pt idx="497">
                  <c:v>44328</c:v>
                </c:pt>
                <c:pt idx="498">
                  <c:v>44329</c:v>
                </c:pt>
                <c:pt idx="499">
                  <c:v>44330</c:v>
                </c:pt>
                <c:pt idx="500">
                  <c:v>44331</c:v>
                </c:pt>
                <c:pt idx="501">
                  <c:v>44332</c:v>
                </c:pt>
                <c:pt idx="502">
                  <c:v>44333</c:v>
                </c:pt>
                <c:pt idx="503">
                  <c:v>44334</c:v>
                </c:pt>
                <c:pt idx="504">
                  <c:v>44335</c:v>
                </c:pt>
                <c:pt idx="505">
                  <c:v>44336</c:v>
                </c:pt>
                <c:pt idx="506">
                  <c:v>44337</c:v>
                </c:pt>
                <c:pt idx="507">
                  <c:v>44338</c:v>
                </c:pt>
                <c:pt idx="508">
                  <c:v>44339</c:v>
                </c:pt>
                <c:pt idx="509">
                  <c:v>44340</c:v>
                </c:pt>
                <c:pt idx="510">
                  <c:v>44341</c:v>
                </c:pt>
                <c:pt idx="511">
                  <c:v>44342</c:v>
                </c:pt>
                <c:pt idx="512">
                  <c:v>44343</c:v>
                </c:pt>
                <c:pt idx="513">
                  <c:v>44344</c:v>
                </c:pt>
                <c:pt idx="514">
                  <c:v>44345</c:v>
                </c:pt>
                <c:pt idx="515">
                  <c:v>44346</c:v>
                </c:pt>
                <c:pt idx="516">
                  <c:v>44347</c:v>
                </c:pt>
                <c:pt idx="517">
                  <c:v>44348</c:v>
                </c:pt>
                <c:pt idx="518">
                  <c:v>44349</c:v>
                </c:pt>
                <c:pt idx="519">
                  <c:v>44350</c:v>
                </c:pt>
                <c:pt idx="520">
                  <c:v>44351</c:v>
                </c:pt>
                <c:pt idx="521">
                  <c:v>44352</c:v>
                </c:pt>
                <c:pt idx="522">
                  <c:v>44353</c:v>
                </c:pt>
                <c:pt idx="523">
                  <c:v>44354</c:v>
                </c:pt>
                <c:pt idx="524">
                  <c:v>44355</c:v>
                </c:pt>
                <c:pt idx="525">
                  <c:v>44356</c:v>
                </c:pt>
                <c:pt idx="526">
                  <c:v>44357</c:v>
                </c:pt>
                <c:pt idx="527">
                  <c:v>44358</c:v>
                </c:pt>
                <c:pt idx="528">
                  <c:v>44359</c:v>
                </c:pt>
                <c:pt idx="529">
                  <c:v>44360</c:v>
                </c:pt>
                <c:pt idx="530">
                  <c:v>44361</c:v>
                </c:pt>
                <c:pt idx="531">
                  <c:v>44362</c:v>
                </c:pt>
                <c:pt idx="532">
                  <c:v>44363</c:v>
                </c:pt>
                <c:pt idx="533">
                  <c:v>44364</c:v>
                </c:pt>
                <c:pt idx="534">
                  <c:v>44365</c:v>
                </c:pt>
                <c:pt idx="535">
                  <c:v>44366</c:v>
                </c:pt>
                <c:pt idx="536">
                  <c:v>44367</c:v>
                </c:pt>
                <c:pt idx="537">
                  <c:v>44368</c:v>
                </c:pt>
                <c:pt idx="538">
                  <c:v>44369</c:v>
                </c:pt>
                <c:pt idx="539">
                  <c:v>44370</c:v>
                </c:pt>
                <c:pt idx="540">
                  <c:v>44371</c:v>
                </c:pt>
                <c:pt idx="541">
                  <c:v>44372</c:v>
                </c:pt>
                <c:pt idx="542">
                  <c:v>44373</c:v>
                </c:pt>
                <c:pt idx="543">
                  <c:v>44374</c:v>
                </c:pt>
                <c:pt idx="544">
                  <c:v>44375</c:v>
                </c:pt>
                <c:pt idx="545">
                  <c:v>44376</c:v>
                </c:pt>
              </c:numCache>
            </c:numRef>
          </c:cat>
          <c:val>
            <c:numRef>
              <c:f>Sheet3!$DP$3:$DP$548</c:f>
              <c:numCache>
                <c:formatCode>General</c:formatCode>
                <c:ptCount val="546"/>
                <c:pt idx="501">
                  <c:v>700</c:v>
                </c:pt>
                <c:pt idx="502">
                  <c:v>700</c:v>
                </c:pt>
                <c:pt idx="503">
                  <c:v>700</c:v>
                </c:pt>
                <c:pt idx="504">
                  <c:v>700</c:v>
                </c:pt>
                <c:pt idx="505">
                  <c:v>700</c:v>
                </c:pt>
                <c:pt idx="506">
                  <c:v>700</c:v>
                </c:pt>
                <c:pt idx="507">
                  <c:v>700</c:v>
                </c:pt>
                <c:pt idx="508">
                  <c:v>700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76-9CC8-4140-B968-02DA341257F4}"/>
            </c:ext>
          </c:extLst>
        </c:ser>
        <c:ser>
          <c:idx val="119"/>
          <c:order val="119"/>
          <c:tx>
            <c:strRef>
              <c:f>Sheet3!$DQ$2</c:f>
              <c:strCache>
                <c:ptCount val="1"/>
                <c:pt idx="0">
                  <c:v>吉运刮加码</c:v>
                </c:pt>
              </c:strCache>
            </c:strRef>
          </c:tx>
          <c:spPr>
            <a:ln w="28575" cap="rnd">
              <a:solidFill>
                <a:schemeClr val="accent6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Sheet3!$A$3:$A$548</c:f>
              <c:numCache>
                <c:formatCode>m/d/yyyy</c:formatCode>
                <c:ptCount val="546"/>
                <c:pt idx="0">
                  <c:v>43831</c:v>
                </c:pt>
                <c:pt idx="1">
                  <c:v>43832</c:v>
                </c:pt>
                <c:pt idx="2">
                  <c:v>43833</c:v>
                </c:pt>
                <c:pt idx="3">
                  <c:v>43834</c:v>
                </c:pt>
                <c:pt idx="4">
                  <c:v>43835</c:v>
                </c:pt>
                <c:pt idx="5">
                  <c:v>43836</c:v>
                </c:pt>
                <c:pt idx="6">
                  <c:v>43837</c:v>
                </c:pt>
                <c:pt idx="7">
                  <c:v>43838</c:v>
                </c:pt>
                <c:pt idx="8">
                  <c:v>43839</c:v>
                </c:pt>
                <c:pt idx="9">
                  <c:v>43840</c:v>
                </c:pt>
                <c:pt idx="10">
                  <c:v>43841</c:v>
                </c:pt>
                <c:pt idx="11">
                  <c:v>43842</c:v>
                </c:pt>
                <c:pt idx="12">
                  <c:v>43843</c:v>
                </c:pt>
                <c:pt idx="13">
                  <c:v>43844</c:v>
                </c:pt>
                <c:pt idx="14">
                  <c:v>43845</c:v>
                </c:pt>
                <c:pt idx="15">
                  <c:v>43846</c:v>
                </c:pt>
                <c:pt idx="16">
                  <c:v>43847</c:v>
                </c:pt>
                <c:pt idx="17">
                  <c:v>43848</c:v>
                </c:pt>
                <c:pt idx="18">
                  <c:v>43849</c:v>
                </c:pt>
                <c:pt idx="19">
                  <c:v>43850</c:v>
                </c:pt>
                <c:pt idx="20">
                  <c:v>43851</c:v>
                </c:pt>
                <c:pt idx="21">
                  <c:v>43852</c:v>
                </c:pt>
                <c:pt idx="22">
                  <c:v>43853</c:v>
                </c:pt>
                <c:pt idx="23">
                  <c:v>43854</c:v>
                </c:pt>
                <c:pt idx="24">
                  <c:v>43855</c:v>
                </c:pt>
                <c:pt idx="25">
                  <c:v>43856</c:v>
                </c:pt>
                <c:pt idx="26">
                  <c:v>43857</c:v>
                </c:pt>
                <c:pt idx="27">
                  <c:v>43858</c:v>
                </c:pt>
                <c:pt idx="28">
                  <c:v>43859</c:v>
                </c:pt>
                <c:pt idx="29">
                  <c:v>43860</c:v>
                </c:pt>
                <c:pt idx="30">
                  <c:v>43861</c:v>
                </c:pt>
                <c:pt idx="31">
                  <c:v>43862</c:v>
                </c:pt>
                <c:pt idx="32">
                  <c:v>43863</c:v>
                </c:pt>
                <c:pt idx="33">
                  <c:v>43864</c:v>
                </c:pt>
                <c:pt idx="34">
                  <c:v>43865</c:v>
                </c:pt>
                <c:pt idx="35">
                  <c:v>43866</c:v>
                </c:pt>
                <c:pt idx="36">
                  <c:v>43867</c:v>
                </c:pt>
                <c:pt idx="37">
                  <c:v>43868</c:v>
                </c:pt>
                <c:pt idx="38">
                  <c:v>43869</c:v>
                </c:pt>
                <c:pt idx="39">
                  <c:v>43870</c:v>
                </c:pt>
                <c:pt idx="40">
                  <c:v>43871</c:v>
                </c:pt>
                <c:pt idx="41">
                  <c:v>43872</c:v>
                </c:pt>
                <c:pt idx="42">
                  <c:v>43873</c:v>
                </c:pt>
                <c:pt idx="43">
                  <c:v>43874</c:v>
                </c:pt>
                <c:pt idx="44">
                  <c:v>43875</c:v>
                </c:pt>
                <c:pt idx="45">
                  <c:v>43876</c:v>
                </c:pt>
                <c:pt idx="46">
                  <c:v>43877</c:v>
                </c:pt>
                <c:pt idx="47">
                  <c:v>43878</c:v>
                </c:pt>
                <c:pt idx="48">
                  <c:v>43879</c:v>
                </c:pt>
                <c:pt idx="49">
                  <c:v>43880</c:v>
                </c:pt>
                <c:pt idx="50">
                  <c:v>43881</c:v>
                </c:pt>
                <c:pt idx="51">
                  <c:v>43882</c:v>
                </c:pt>
                <c:pt idx="52">
                  <c:v>43883</c:v>
                </c:pt>
                <c:pt idx="53">
                  <c:v>43884</c:v>
                </c:pt>
                <c:pt idx="54">
                  <c:v>43885</c:v>
                </c:pt>
                <c:pt idx="55">
                  <c:v>43886</c:v>
                </c:pt>
                <c:pt idx="56">
                  <c:v>43887</c:v>
                </c:pt>
                <c:pt idx="57">
                  <c:v>43888</c:v>
                </c:pt>
                <c:pt idx="58">
                  <c:v>43889</c:v>
                </c:pt>
                <c:pt idx="59">
                  <c:v>43890</c:v>
                </c:pt>
                <c:pt idx="60">
                  <c:v>43891</c:v>
                </c:pt>
                <c:pt idx="61">
                  <c:v>43892</c:v>
                </c:pt>
                <c:pt idx="62">
                  <c:v>43893</c:v>
                </c:pt>
                <c:pt idx="63">
                  <c:v>43894</c:v>
                </c:pt>
                <c:pt idx="64">
                  <c:v>43895</c:v>
                </c:pt>
                <c:pt idx="65">
                  <c:v>43896</c:v>
                </c:pt>
                <c:pt idx="66">
                  <c:v>43897</c:v>
                </c:pt>
                <c:pt idx="67">
                  <c:v>43898</c:v>
                </c:pt>
                <c:pt idx="68">
                  <c:v>43899</c:v>
                </c:pt>
                <c:pt idx="69">
                  <c:v>43900</c:v>
                </c:pt>
                <c:pt idx="70">
                  <c:v>43901</c:v>
                </c:pt>
                <c:pt idx="71">
                  <c:v>43902</c:v>
                </c:pt>
                <c:pt idx="72">
                  <c:v>43903</c:v>
                </c:pt>
                <c:pt idx="73">
                  <c:v>43904</c:v>
                </c:pt>
                <c:pt idx="74">
                  <c:v>43905</c:v>
                </c:pt>
                <c:pt idx="75">
                  <c:v>43906</c:v>
                </c:pt>
                <c:pt idx="76">
                  <c:v>43907</c:v>
                </c:pt>
                <c:pt idx="77">
                  <c:v>43908</c:v>
                </c:pt>
                <c:pt idx="78">
                  <c:v>43909</c:v>
                </c:pt>
                <c:pt idx="79">
                  <c:v>43910</c:v>
                </c:pt>
                <c:pt idx="80">
                  <c:v>43911</c:v>
                </c:pt>
                <c:pt idx="81">
                  <c:v>43912</c:v>
                </c:pt>
                <c:pt idx="82">
                  <c:v>43913</c:v>
                </c:pt>
                <c:pt idx="83">
                  <c:v>43914</c:v>
                </c:pt>
                <c:pt idx="84">
                  <c:v>43915</c:v>
                </c:pt>
                <c:pt idx="85">
                  <c:v>43916</c:v>
                </c:pt>
                <c:pt idx="86">
                  <c:v>43917</c:v>
                </c:pt>
                <c:pt idx="87">
                  <c:v>43918</c:v>
                </c:pt>
                <c:pt idx="88">
                  <c:v>43919</c:v>
                </c:pt>
                <c:pt idx="89">
                  <c:v>43920</c:v>
                </c:pt>
                <c:pt idx="90">
                  <c:v>43921</c:v>
                </c:pt>
                <c:pt idx="91">
                  <c:v>43922</c:v>
                </c:pt>
                <c:pt idx="92">
                  <c:v>43923</c:v>
                </c:pt>
                <c:pt idx="93">
                  <c:v>43924</c:v>
                </c:pt>
                <c:pt idx="94">
                  <c:v>43925</c:v>
                </c:pt>
                <c:pt idx="95">
                  <c:v>43926</c:v>
                </c:pt>
                <c:pt idx="96">
                  <c:v>43927</c:v>
                </c:pt>
                <c:pt idx="97">
                  <c:v>43928</c:v>
                </c:pt>
                <c:pt idx="98">
                  <c:v>43929</c:v>
                </c:pt>
                <c:pt idx="99">
                  <c:v>43930</c:v>
                </c:pt>
                <c:pt idx="100">
                  <c:v>43931</c:v>
                </c:pt>
                <c:pt idx="101">
                  <c:v>43932</c:v>
                </c:pt>
                <c:pt idx="102">
                  <c:v>43933</c:v>
                </c:pt>
                <c:pt idx="103">
                  <c:v>43934</c:v>
                </c:pt>
                <c:pt idx="104">
                  <c:v>43935</c:v>
                </c:pt>
                <c:pt idx="105">
                  <c:v>43936</c:v>
                </c:pt>
                <c:pt idx="106">
                  <c:v>43937</c:v>
                </c:pt>
                <c:pt idx="107">
                  <c:v>43938</c:v>
                </c:pt>
                <c:pt idx="108">
                  <c:v>43939</c:v>
                </c:pt>
                <c:pt idx="109">
                  <c:v>43940</c:v>
                </c:pt>
                <c:pt idx="110">
                  <c:v>43941</c:v>
                </c:pt>
                <c:pt idx="111">
                  <c:v>43942</c:v>
                </c:pt>
                <c:pt idx="112">
                  <c:v>43943</c:v>
                </c:pt>
                <c:pt idx="113">
                  <c:v>43944</c:v>
                </c:pt>
                <c:pt idx="114">
                  <c:v>43945</c:v>
                </c:pt>
                <c:pt idx="115">
                  <c:v>43946</c:v>
                </c:pt>
                <c:pt idx="116">
                  <c:v>43947</c:v>
                </c:pt>
                <c:pt idx="117">
                  <c:v>43948</c:v>
                </c:pt>
                <c:pt idx="118">
                  <c:v>43949</c:v>
                </c:pt>
                <c:pt idx="119">
                  <c:v>43950</c:v>
                </c:pt>
                <c:pt idx="120">
                  <c:v>43951</c:v>
                </c:pt>
                <c:pt idx="121">
                  <c:v>43952</c:v>
                </c:pt>
                <c:pt idx="122">
                  <c:v>43953</c:v>
                </c:pt>
                <c:pt idx="123">
                  <c:v>43954</c:v>
                </c:pt>
                <c:pt idx="124">
                  <c:v>43955</c:v>
                </c:pt>
                <c:pt idx="125">
                  <c:v>43956</c:v>
                </c:pt>
                <c:pt idx="126">
                  <c:v>43957</c:v>
                </c:pt>
                <c:pt idx="127">
                  <c:v>43958</c:v>
                </c:pt>
                <c:pt idx="128">
                  <c:v>43959</c:v>
                </c:pt>
                <c:pt idx="129">
                  <c:v>43960</c:v>
                </c:pt>
                <c:pt idx="130">
                  <c:v>43961</c:v>
                </c:pt>
                <c:pt idx="131">
                  <c:v>43962</c:v>
                </c:pt>
                <c:pt idx="132">
                  <c:v>43963</c:v>
                </c:pt>
                <c:pt idx="133">
                  <c:v>43964</c:v>
                </c:pt>
                <c:pt idx="134">
                  <c:v>43965</c:v>
                </c:pt>
                <c:pt idx="135">
                  <c:v>43966</c:v>
                </c:pt>
                <c:pt idx="136">
                  <c:v>43967</c:v>
                </c:pt>
                <c:pt idx="137">
                  <c:v>43968</c:v>
                </c:pt>
                <c:pt idx="138">
                  <c:v>43969</c:v>
                </c:pt>
                <c:pt idx="139">
                  <c:v>43970</c:v>
                </c:pt>
                <c:pt idx="140">
                  <c:v>43971</c:v>
                </c:pt>
                <c:pt idx="141">
                  <c:v>43972</c:v>
                </c:pt>
                <c:pt idx="142">
                  <c:v>43973</c:v>
                </c:pt>
                <c:pt idx="143">
                  <c:v>43974</c:v>
                </c:pt>
                <c:pt idx="144">
                  <c:v>43975</c:v>
                </c:pt>
                <c:pt idx="145">
                  <c:v>43976</c:v>
                </c:pt>
                <c:pt idx="146">
                  <c:v>43977</c:v>
                </c:pt>
                <c:pt idx="147">
                  <c:v>43978</c:v>
                </c:pt>
                <c:pt idx="148">
                  <c:v>43979</c:v>
                </c:pt>
                <c:pt idx="149">
                  <c:v>43980</c:v>
                </c:pt>
                <c:pt idx="150">
                  <c:v>43981</c:v>
                </c:pt>
                <c:pt idx="151">
                  <c:v>43982</c:v>
                </c:pt>
                <c:pt idx="152">
                  <c:v>43983</c:v>
                </c:pt>
                <c:pt idx="153">
                  <c:v>43984</c:v>
                </c:pt>
                <c:pt idx="154">
                  <c:v>43985</c:v>
                </c:pt>
                <c:pt idx="155">
                  <c:v>43986</c:v>
                </c:pt>
                <c:pt idx="156">
                  <c:v>43987</c:v>
                </c:pt>
                <c:pt idx="157">
                  <c:v>43988</c:v>
                </c:pt>
                <c:pt idx="158">
                  <c:v>43989</c:v>
                </c:pt>
                <c:pt idx="159">
                  <c:v>43990</c:v>
                </c:pt>
                <c:pt idx="160">
                  <c:v>43991</c:v>
                </c:pt>
                <c:pt idx="161">
                  <c:v>43992</c:v>
                </c:pt>
                <c:pt idx="162">
                  <c:v>43993</c:v>
                </c:pt>
                <c:pt idx="163">
                  <c:v>43994</c:v>
                </c:pt>
                <c:pt idx="164">
                  <c:v>43995</c:v>
                </c:pt>
                <c:pt idx="165">
                  <c:v>43996</c:v>
                </c:pt>
                <c:pt idx="166">
                  <c:v>43997</c:v>
                </c:pt>
                <c:pt idx="167">
                  <c:v>43998</c:v>
                </c:pt>
                <c:pt idx="168">
                  <c:v>43999</c:v>
                </c:pt>
                <c:pt idx="169">
                  <c:v>44000</c:v>
                </c:pt>
                <c:pt idx="170">
                  <c:v>44001</c:v>
                </c:pt>
                <c:pt idx="171">
                  <c:v>44002</c:v>
                </c:pt>
                <c:pt idx="172">
                  <c:v>44003</c:v>
                </c:pt>
                <c:pt idx="173">
                  <c:v>44004</c:v>
                </c:pt>
                <c:pt idx="174">
                  <c:v>44005</c:v>
                </c:pt>
                <c:pt idx="175">
                  <c:v>44006</c:v>
                </c:pt>
                <c:pt idx="176">
                  <c:v>44007</c:v>
                </c:pt>
                <c:pt idx="177">
                  <c:v>44008</c:v>
                </c:pt>
                <c:pt idx="178">
                  <c:v>44009</c:v>
                </c:pt>
                <c:pt idx="179">
                  <c:v>44010</c:v>
                </c:pt>
                <c:pt idx="180">
                  <c:v>44011</c:v>
                </c:pt>
                <c:pt idx="181">
                  <c:v>44012</c:v>
                </c:pt>
                <c:pt idx="182">
                  <c:v>44013</c:v>
                </c:pt>
                <c:pt idx="183">
                  <c:v>44014</c:v>
                </c:pt>
                <c:pt idx="184">
                  <c:v>44015</c:v>
                </c:pt>
                <c:pt idx="185">
                  <c:v>44016</c:v>
                </c:pt>
                <c:pt idx="186">
                  <c:v>44017</c:v>
                </c:pt>
                <c:pt idx="187">
                  <c:v>44018</c:v>
                </c:pt>
                <c:pt idx="188">
                  <c:v>44019</c:v>
                </c:pt>
                <c:pt idx="189">
                  <c:v>44020</c:v>
                </c:pt>
                <c:pt idx="190">
                  <c:v>44021</c:v>
                </c:pt>
                <c:pt idx="191">
                  <c:v>44022</c:v>
                </c:pt>
                <c:pt idx="192">
                  <c:v>44023</c:v>
                </c:pt>
                <c:pt idx="193">
                  <c:v>44024</c:v>
                </c:pt>
                <c:pt idx="194">
                  <c:v>44025</c:v>
                </c:pt>
                <c:pt idx="195">
                  <c:v>44026</c:v>
                </c:pt>
                <c:pt idx="196">
                  <c:v>44027</c:v>
                </c:pt>
                <c:pt idx="197">
                  <c:v>44028</c:v>
                </c:pt>
                <c:pt idx="198">
                  <c:v>44029</c:v>
                </c:pt>
                <c:pt idx="199">
                  <c:v>44030</c:v>
                </c:pt>
                <c:pt idx="200">
                  <c:v>44031</c:v>
                </c:pt>
                <c:pt idx="201">
                  <c:v>44032</c:v>
                </c:pt>
                <c:pt idx="202">
                  <c:v>44033</c:v>
                </c:pt>
                <c:pt idx="203">
                  <c:v>44034</c:v>
                </c:pt>
                <c:pt idx="204">
                  <c:v>44035</c:v>
                </c:pt>
                <c:pt idx="205">
                  <c:v>44036</c:v>
                </c:pt>
                <c:pt idx="206">
                  <c:v>44037</c:v>
                </c:pt>
                <c:pt idx="207">
                  <c:v>44038</c:v>
                </c:pt>
                <c:pt idx="208">
                  <c:v>44039</c:v>
                </c:pt>
                <c:pt idx="209">
                  <c:v>44040</c:v>
                </c:pt>
                <c:pt idx="210">
                  <c:v>44041</c:v>
                </c:pt>
                <c:pt idx="211">
                  <c:v>44042</c:v>
                </c:pt>
                <c:pt idx="212">
                  <c:v>44043</c:v>
                </c:pt>
                <c:pt idx="213">
                  <c:v>44044</c:v>
                </c:pt>
                <c:pt idx="214">
                  <c:v>44045</c:v>
                </c:pt>
                <c:pt idx="215">
                  <c:v>44046</c:v>
                </c:pt>
                <c:pt idx="216">
                  <c:v>44047</c:v>
                </c:pt>
                <c:pt idx="217">
                  <c:v>44048</c:v>
                </c:pt>
                <c:pt idx="218">
                  <c:v>44049</c:v>
                </c:pt>
                <c:pt idx="219">
                  <c:v>44050</c:v>
                </c:pt>
                <c:pt idx="220">
                  <c:v>44051</c:v>
                </c:pt>
                <c:pt idx="221">
                  <c:v>44052</c:v>
                </c:pt>
                <c:pt idx="222">
                  <c:v>44053</c:v>
                </c:pt>
                <c:pt idx="223">
                  <c:v>44054</c:v>
                </c:pt>
                <c:pt idx="224">
                  <c:v>44055</c:v>
                </c:pt>
                <c:pt idx="225">
                  <c:v>44056</c:v>
                </c:pt>
                <c:pt idx="226">
                  <c:v>44057</c:v>
                </c:pt>
                <c:pt idx="227">
                  <c:v>44058</c:v>
                </c:pt>
                <c:pt idx="228">
                  <c:v>44059</c:v>
                </c:pt>
                <c:pt idx="229">
                  <c:v>44060</c:v>
                </c:pt>
                <c:pt idx="230">
                  <c:v>44061</c:v>
                </c:pt>
                <c:pt idx="231">
                  <c:v>44062</c:v>
                </c:pt>
                <c:pt idx="232">
                  <c:v>44063</c:v>
                </c:pt>
                <c:pt idx="233">
                  <c:v>44064</c:v>
                </c:pt>
                <c:pt idx="234">
                  <c:v>44065</c:v>
                </c:pt>
                <c:pt idx="235">
                  <c:v>44066</c:v>
                </c:pt>
                <c:pt idx="236">
                  <c:v>44067</c:v>
                </c:pt>
                <c:pt idx="237">
                  <c:v>44068</c:v>
                </c:pt>
                <c:pt idx="238">
                  <c:v>44069</c:v>
                </c:pt>
                <c:pt idx="239">
                  <c:v>44070</c:v>
                </c:pt>
                <c:pt idx="240">
                  <c:v>44071</c:v>
                </c:pt>
                <c:pt idx="241">
                  <c:v>44072</c:v>
                </c:pt>
                <c:pt idx="242">
                  <c:v>44073</c:v>
                </c:pt>
                <c:pt idx="243">
                  <c:v>44074</c:v>
                </c:pt>
                <c:pt idx="244">
                  <c:v>44075</c:v>
                </c:pt>
                <c:pt idx="245">
                  <c:v>44076</c:v>
                </c:pt>
                <c:pt idx="246">
                  <c:v>44077</c:v>
                </c:pt>
                <c:pt idx="247">
                  <c:v>44078</c:v>
                </c:pt>
                <c:pt idx="248">
                  <c:v>44079</c:v>
                </c:pt>
                <c:pt idx="249">
                  <c:v>44080</c:v>
                </c:pt>
                <c:pt idx="250">
                  <c:v>44081</c:v>
                </c:pt>
                <c:pt idx="251">
                  <c:v>44082</c:v>
                </c:pt>
                <c:pt idx="252">
                  <c:v>44083</c:v>
                </c:pt>
                <c:pt idx="253">
                  <c:v>44084</c:v>
                </c:pt>
                <c:pt idx="254">
                  <c:v>44085</c:v>
                </c:pt>
                <c:pt idx="255">
                  <c:v>44086</c:v>
                </c:pt>
                <c:pt idx="256">
                  <c:v>44087</c:v>
                </c:pt>
                <c:pt idx="257">
                  <c:v>44088</c:v>
                </c:pt>
                <c:pt idx="258">
                  <c:v>44089</c:v>
                </c:pt>
                <c:pt idx="259">
                  <c:v>44090</c:v>
                </c:pt>
                <c:pt idx="260">
                  <c:v>44091</c:v>
                </c:pt>
                <c:pt idx="261">
                  <c:v>44092</c:v>
                </c:pt>
                <c:pt idx="262">
                  <c:v>44093</c:v>
                </c:pt>
                <c:pt idx="263">
                  <c:v>44094</c:v>
                </c:pt>
                <c:pt idx="264">
                  <c:v>44095</c:v>
                </c:pt>
                <c:pt idx="265">
                  <c:v>44096</c:v>
                </c:pt>
                <c:pt idx="266">
                  <c:v>44097</c:v>
                </c:pt>
                <c:pt idx="267">
                  <c:v>44098</c:v>
                </c:pt>
                <c:pt idx="268">
                  <c:v>44099</c:v>
                </c:pt>
                <c:pt idx="269">
                  <c:v>44100</c:v>
                </c:pt>
                <c:pt idx="270">
                  <c:v>44101</c:v>
                </c:pt>
                <c:pt idx="271">
                  <c:v>44102</c:v>
                </c:pt>
                <c:pt idx="272">
                  <c:v>44103</c:v>
                </c:pt>
                <c:pt idx="273">
                  <c:v>44104</c:v>
                </c:pt>
                <c:pt idx="274">
                  <c:v>44105</c:v>
                </c:pt>
                <c:pt idx="275">
                  <c:v>44106</c:v>
                </c:pt>
                <c:pt idx="276">
                  <c:v>44107</c:v>
                </c:pt>
                <c:pt idx="277">
                  <c:v>44108</c:v>
                </c:pt>
                <c:pt idx="278">
                  <c:v>44109</c:v>
                </c:pt>
                <c:pt idx="279">
                  <c:v>44110</c:v>
                </c:pt>
                <c:pt idx="280">
                  <c:v>44111</c:v>
                </c:pt>
                <c:pt idx="281">
                  <c:v>44112</c:v>
                </c:pt>
                <c:pt idx="282">
                  <c:v>44113</c:v>
                </c:pt>
                <c:pt idx="283">
                  <c:v>44114</c:v>
                </c:pt>
                <c:pt idx="284">
                  <c:v>44115</c:v>
                </c:pt>
                <c:pt idx="285">
                  <c:v>44116</c:v>
                </c:pt>
                <c:pt idx="286">
                  <c:v>44117</c:v>
                </c:pt>
                <c:pt idx="287">
                  <c:v>44118</c:v>
                </c:pt>
                <c:pt idx="288">
                  <c:v>44119</c:v>
                </c:pt>
                <c:pt idx="289">
                  <c:v>44120</c:v>
                </c:pt>
                <c:pt idx="290">
                  <c:v>44121</c:v>
                </c:pt>
                <c:pt idx="291">
                  <c:v>44122</c:v>
                </c:pt>
                <c:pt idx="292">
                  <c:v>44123</c:v>
                </c:pt>
                <c:pt idx="293">
                  <c:v>44124</c:v>
                </c:pt>
                <c:pt idx="294">
                  <c:v>44125</c:v>
                </c:pt>
                <c:pt idx="295">
                  <c:v>44126</c:v>
                </c:pt>
                <c:pt idx="296">
                  <c:v>44127</c:v>
                </c:pt>
                <c:pt idx="297">
                  <c:v>44128</c:v>
                </c:pt>
                <c:pt idx="298">
                  <c:v>44129</c:v>
                </c:pt>
                <c:pt idx="299">
                  <c:v>44130</c:v>
                </c:pt>
                <c:pt idx="300">
                  <c:v>44131</c:v>
                </c:pt>
                <c:pt idx="301">
                  <c:v>44132</c:v>
                </c:pt>
                <c:pt idx="302">
                  <c:v>44133</c:v>
                </c:pt>
                <c:pt idx="303">
                  <c:v>44134</c:v>
                </c:pt>
                <c:pt idx="304">
                  <c:v>44135</c:v>
                </c:pt>
                <c:pt idx="305">
                  <c:v>44136</c:v>
                </c:pt>
                <c:pt idx="306">
                  <c:v>44137</c:v>
                </c:pt>
                <c:pt idx="307">
                  <c:v>44138</c:v>
                </c:pt>
                <c:pt idx="308">
                  <c:v>44139</c:v>
                </c:pt>
                <c:pt idx="309">
                  <c:v>44140</c:v>
                </c:pt>
                <c:pt idx="310">
                  <c:v>44141</c:v>
                </c:pt>
                <c:pt idx="311">
                  <c:v>44142</c:v>
                </c:pt>
                <c:pt idx="312">
                  <c:v>44143</c:v>
                </c:pt>
                <c:pt idx="313">
                  <c:v>44144</c:v>
                </c:pt>
                <c:pt idx="314">
                  <c:v>44145</c:v>
                </c:pt>
                <c:pt idx="315">
                  <c:v>44146</c:v>
                </c:pt>
                <c:pt idx="316">
                  <c:v>44147</c:v>
                </c:pt>
                <c:pt idx="317">
                  <c:v>44148</c:v>
                </c:pt>
                <c:pt idx="318">
                  <c:v>44149</c:v>
                </c:pt>
                <c:pt idx="319">
                  <c:v>44150</c:v>
                </c:pt>
                <c:pt idx="320">
                  <c:v>44151</c:v>
                </c:pt>
                <c:pt idx="321">
                  <c:v>44152</c:v>
                </c:pt>
                <c:pt idx="322">
                  <c:v>44153</c:v>
                </c:pt>
                <c:pt idx="323">
                  <c:v>44154</c:v>
                </c:pt>
                <c:pt idx="324">
                  <c:v>44155</c:v>
                </c:pt>
                <c:pt idx="325">
                  <c:v>44156</c:v>
                </c:pt>
                <c:pt idx="326">
                  <c:v>44157</c:v>
                </c:pt>
                <c:pt idx="327">
                  <c:v>44158</c:v>
                </c:pt>
                <c:pt idx="328">
                  <c:v>44159</c:v>
                </c:pt>
                <c:pt idx="329">
                  <c:v>44160</c:v>
                </c:pt>
                <c:pt idx="330">
                  <c:v>44161</c:v>
                </c:pt>
                <c:pt idx="331">
                  <c:v>44162</c:v>
                </c:pt>
                <c:pt idx="332">
                  <c:v>44163</c:v>
                </c:pt>
                <c:pt idx="333">
                  <c:v>44164</c:v>
                </c:pt>
                <c:pt idx="334">
                  <c:v>44165</c:v>
                </c:pt>
                <c:pt idx="335">
                  <c:v>44166</c:v>
                </c:pt>
                <c:pt idx="336">
                  <c:v>44167</c:v>
                </c:pt>
                <c:pt idx="337">
                  <c:v>44168</c:v>
                </c:pt>
                <c:pt idx="338">
                  <c:v>44169</c:v>
                </c:pt>
                <c:pt idx="339">
                  <c:v>44170</c:v>
                </c:pt>
                <c:pt idx="340">
                  <c:v>44171</c:v>
                </c:pt>
                <c:pt idx="341">
                  <c:v>44172</c:v>
                </c:pt>
                <c:pt idx="342">
                  <c:v>44173</c:v>
                </c:pt>
                <c:pt idx="343">
                  <c:v>44174</c:v>
                </c:pt>
                <c:pt idx="344">
                  <c:v>44175</c:v>
                </c:pt>
                <c:pt idx="345">
                  <c:v>44176</c:v>
                </c:pt>
                <c:pt idx="346">
                  <c:v>44177</c:v>
                </c:pt>
                <c:pt idx="347">
                  <c:v>44178</c:v>
                </c:pt>
                <c:pt idx="348">
                  <c:v>44179</c:v>
                </c:pt>
                <c:pt idx="349">
                  <c:v>44180</c:v>
                </c:pt>
                <c:pt idx="350">
                  <c:v>44181</c:v>
                </c:pt>
                <c:pt idx="351">
                  <c:v>44182</c:v>
                </c:pt>
                <c:pt idx="352">
                  <c:v>44183</c:v>
                </c:pt>
                <c:pt idx="353">
                  <c:v>44184</c:v>
                </c:pt>
                <c:pt idx="354">
                  <c:v>44185</c:v>
                </c:pt>
                <c:pt idx="355">
                  <c:v>44186</c:v>
                </c:pt>
                <c:pt idx="356">
                  <c:v>44187</c:v>
                </c:pt>
                <c:pt idx="357">
                  <c:v>44188</c:v>
                </c:pt>
                <c:pt idx="358">
                  <c:v>44189</c:v>
                </c:pt>
                <c:pt idx="359">
                  <c:v>44190</c:v>
                </c:pt>
                <c:pt idx="360">
                  <c:v>44191</c:v>
                </c:pt>
                <c:pt idx="361">
                  <c:v>44192</c:v>
                </c:pt>
                <c:pt idx="362">
                  <c:v>44193</c:v>
                </c:pt>
                <c:pt idx="363">
                  <c:v>44194</c:v>
                </c:pt>
                <c:pt idx="364">
                  <c:v>44195</c:v>
                </c:pt>
                <c:pt idx="365">
                  <c:v>44196</c:v>
                </c:pt>
                <c:pt idx="366">
                  <c:v>44197</c:v>
                </c:pt>
                <c:pt idx="367">
                  <c:v>44198</c:v>
                </c:pt>
                <c:pt idx="368">
                  <c:v>44199</c:v>
                </c:pt>
                <c:pt idx="369">
                  <c:v>44200</c:v>
                </c:pt>
                <c:pt idx="370">
                  <c:v>44201</c:v>
                </c:pt>
                <c:pt idx="371">
                  <c:v>44202</c:v>
                </c:pt>
                <c:pt idx="372">
                  <c:v>44203</c:v>
                </c:pt>
                <c:pt idx="373">
                  <c:v>44204</c:v>
                </c:pt>
                <c:pt idx="374">
                  <c:v>44205</c:v>
                </c:pt>
                <c:pt idx="375">
                  <c:v>44206</c:v>
                </c:pt>
                <c:pt idx="376">
                  <c:v>44207</c:v>
                </c:pt>
                <c:pt idx="377">
                  <c:v>44208</c:v>
                </c:pt>
                <c:pt idx="378">
                  <c:v>44209</c:v>
                </c:pt>
                <c:pt idx="379">
                  <c:v>44210</c:v>
                </c:pt>
                <c:pt idx="380">
                  <c:v>44211</c:v>
                </c:pt>
                <c:pt idx="381">
                  <c:v>44212</c:v>
                </c:pt>
                <c:pt idx="382">
                  <c:v>44213</c:v>
                </c:pt>
                <c:pt idx="383">
                  <c:v>44214</c:v>
                </c:pt>
                <c:pt idx="384">
                  <c:v>44215</c:v>
                </c:pt>
                <c:pt idx="385">
                  <c:v>44216</c:v>
                </c:pt>
                <c:pt idx="386">
                  <c:v>44217</c:v>
                </c:pt>
                <c:pt idx="387">
                  <c:v>44218</c:v>
                </c:pt>
                <c:pt idx="388">
                  <c:v>44219</c:v>
                </c:pt>
                <c:pt idx="389">
                  <c:v>44220</c:v>
                </c:pt>
                <c:pt idx="390">
                  <c:v>44221</c:v>
                </c:pt>
                <c:pt idx="391">
                  <c:v>44222</c:v>
                </c:pt>
                <c:pt idx="392">
                  <c:v>44223</c:v>
                </c:pt>
                <c:pt idx="393">
                  <c:v>44224</c:v>
                </c:pt>
                <c:pt idx="394">
                  <c:v>44225</c:v>
                </c:pt>
                <c:pt idx="395">
                  <c:v>44226</c:v>
                </c:pt>
                <c:pt idx="396">
                  <c:v>44227</c:v>
                </c:pt>
                <c:pt idx="397">
                  <c:v>44228</c:v>
                </c:pt>
                <c:pt idx="398">
                  <c:v>44229</c:v>
                </c:pt>
                <c:pt idx="399">
                  <c:v>44230</c:v>
                </c:pt>
                <c:pt idx="400">
                  <c:v>44231</c:v>
                </c:pt>
                <c:pt idx="401">
                  <c:v>44232</c:v>
                </c:pt>
                <c:pt idx="402">
                  <c:v>44233</c:v>
                </c:pt>
                <c:pt idx="403">
                  <c:v>44234</c:v>
                </c:pt>
                <c:pt idx="404">
                  <c:v>44235</c:v>
                </c:pt>
                <c:pt idx="405">
                  <c:v>44236</c:v>
                </c:pt>
                <c:pt idx="406">
                  <c:v>44237</c:v>
                </c:pt>
                <c:pt idx="407">
                  <c:v>44238</c:v>
                </c:pt>
                <c:pt idx="408">
                  <c:v>44239</c:v>
                </c:pt>
                <c:pt idx="409">
                  <c:v>44240</c:v>
                </c:pt>
                <c:pt idx="410">
                  <c:v>44241</c:v>
                </c:pt>
                <c:pt idx="411">
                  <c:v>44242</c:v>
                </c:pt>
                <c:pt idx="412">
                  <c:v>44243</c:v>
                </c:pt>
                <c:pt idx="413">
                  <c:v>44244</c:v>
                </c:pt>
                <c:pt idx="414">
                  <c:v>44245</c:v>
                </c:pt>
                <c:pt idx="415">
                  <c:v>44246</c:v>
                </c:pt>
                <c:pt idx="416">
                  <c:v>44247</c:v>
                </c:pt>
                <c:pt idx="417">
                  <c:v>44248</c:v>
                </c:pt>
                <c:pt idx="418">
                  <c:v>44249</c:v>
                </c:pt>
                <c:pt idx="419">
                  <c:v>44250</c:v>
                </c:pt>
                <c:pt idx="420">
                  <c:v>44251</c:v>
                </c:pt>
                <c:pt idx="421">
                  <c:v>44252</c:v>
                </c:pt>
                <c:pt idx="422">
                  <c:v>44253</c:v>
                </c:pt>
                <c:pt idx="423">
                  <c:v>44254</c:v>
                </c:pt>
                <c:pt idx="424">
                  <c:v>44255</c:v>
                </c:pt>
                <c:pt idx="425">
                  <c:v>44256</c:v>
                </c:pt>
                <c:pt idx="426">
                  <c:v>44257</c:v>
                </c:pt>
                <c:pt idx="427">
                  <c:v>44258</c:v>
                </c:pt>
                <c:pt idx="428">
                  <c:v>44259</c:v>
                </c:pt>
                <c:pt idx="429">
                  <c:v>44260</c:v>
                </c:pt>
                <c:pt idx="430">
                  <c:v>44261</c:v>
                </c:pt>
                <c:pt idx="431">
                  <c:v>44262</c:v>
                </c:pt>
                <c:pt idx="432">
                  <c:v>44263</c:v>
                </c:pt>
                <c:pt idx="433">
                  <c:v>44264</c:v>
                </c:pt>
                <c:pt idx="434">
                  <c:v>44265</c:v>
                </c:pt>
                <c:pt idx="435">
                  <c:v>44266</c:v>
                </c:pt>
                <c:pt idx="436">
                  <c:v>44267</c:v>
                </c:pt>
                <c:pt idx="437">
                  <c:v>44268</c:v>
                </c:pt>
                <c:pt idx="438">
                  <c:v>44269</c:v>
                </c:pt>
                <c:pt idx="439">
                  <c:v>44270</c:v>
                </c:pt>
                <c:pt idx="440">
                  <c:v>44271</c:v>
                </c:pt>
                <c:pt idx="441">
                  <c:v>44272</c:v>
                </c:pt>
                <c:pt idx="442">
                  <c:v>44273</c:v>
                </c:pt>
                <c:pt idx="443">
                  <c:v>44274</c:v>
                </c:pt>
                <c:pt idx="444">
                  <c:v>44275</c:v>
                </c:pt>
                <c:pt idx="445">
                  <c:v>44276</c:v>
                </c:pt>
                <c:pt idx="446">
                  <c:v>44277</c:v>
                </c:pt>
                <c:pt idx="447">
                  <c:v>44278</c:v>
                </c:pt>
                <c:pt idx="448">
                  <c:v>44279</c:v>
                </c:pt>
                <c:pt idx="449">
                  <c:v>44280</c:v>
                </c:pt>
                <c:pt idx="450">
                  <c:v>44281</c:v>
                </c:pt>
                <c:pt idx="451">
                  <c:v>44282</c:v>
                </c:pt>
                <c:pt idx="452">
                  <c:v>44283</c:v>
                </c:pt>
                <c:pt idx="453">
                  <c:v>44284</c:v>
                </c:pt>
                <c:pt idx="454">
                  <c:v>44285</c:v>
                </c:pt>
                <c:pt idx="455">
                  <c:v>44286</c:v>
                </c:pt>
                <c:pt idx="456">
                  <c:v>44287</c:v>
                </c:pt>
                <c:pt idx="457">
                  <c:v>44288</c:v>
                </c:pt>
                <c:pt idx="458">
                  <c:v>44289</c:v>
                </c:pt>
                <c:pt idx="459">
                  <c:v>44290</c:v>
                </c:pt>
                <c:pt idx="460">
                  <c:v>44291</c:v>
                </c:pt>
                <c:pt idx="461">
                  <c:v>44292</c:v>
                </c:pt>
                <c:pt idx="462">
                  <c:v>44293</c:v>
                </c:pt>
                <c:pt idx="463">
                  <c:v>44294</c:v>
                </c:pt>
                <c:pt idx="464">
                  <c:v>44295</c:v>
                </c:pt>
                <c:pt idx="465">
                  <c:v>44296</c:v>
                </c:pt>
                <c:pt idx="466">
                  <c:v>44297</c:v>
                </c:pt>
                <c:pt idx="467">
                  <c:v>44298</c:v>
                </c:pt>
                <c:pt idx="468">
                  <c:v>44299</c:v>
                </c:pt>
                <c:pt idx="469">
                  <c:v>44300</c:v>
                </c:pt>
                <c:pt idx="470">
                  <c:v>44301</c:v>
                </c:pt>
                <c:pt idx="471">
                  <c:v>44302</c:v>
                </c:pt>
                <c:pt idx="472">
                  <c:v>44303</c:v>
                </c:pt>
                <c:pt idx="473">
                  <c:v>44304</c:v>
                </c:pt>
                <c:pt idx="474">
                  <c:v>44305</c:v>
                </c:pt>
                <c:pt idx="475">
                  <c:v>44306</c:v>
                </c:pt>
                <c:pt idx="476">
                  <c:v>44307</c:v>
                </c:pt>
                <c:pt idx="477">
                  <c:v>44308</c:v>
                </c:pt>
                <c:pt idx="478">
                  <c:v>44309</c:v>
                </c:pt>
                <c:pt idx="479">
                  <c:v>44310</c:v>
                </c:pt>
                <c:pt idx="480">
                  <c:v>44311</c:v>
                </c:pt>
                <c:pt idx="481">
                  <c:v>44312</c:v>
                </c:pt>
                <c:pt idx="482">
                  <c:v>44313</c:v>
                </c:pt>
                <c:pt idx="483">
                  <c:v>44314</c:v>
                </c:pt>
                <c:pt idx="484">
                  <c:v>44315</c:v>
                </c:pt>
                <c:pt idx="485">
                  <c:v>44316</c:v>
                </c:pt>
                <c:pt idx="486">
                  <c:v>44317</c:v>
                </c:pt>
                <c:pt idx="487">
                  <c:v>44318</c:v>
                </c:pt>
                <c:pt idx="488">
                  <c:v>44319</c:v>
                </c:pt>
                <c:pt idx="489">
                  <c:v>44320</c:v>
                </c:pt>
                <c:pt idx="490">
                  <c:v>44321</c:v>
                </c:pt>
                <c:pt idx="491">
                  <c:v>44322</c:v>
                </c:pt>
                <c:pt idx="492">
                  <c:v>44323</c:v>
                </c:pt>
                <c:pt idx="493">
                  <c:v>44324</c:v>
                </c:pt>
                <c:pt idx="494">
                  <c:v>44325</c:v>
                </c:pt>
                <c:pt idx="495">
                  <c:v>44326</c:v>
                </c:pt>
                <c:pt idx="496">
                  <c:v>44327</c:v>
                </c:pt>
                <c:pt idx="497">
                  <c:v>44328</c:v>
                </c:pt>
                <c:pt idx="498">
                  <c:v>44329</c:v>
                </c:pt>
                <c:pt idx="499">
                  <c:v>44330</c:v>
                </c:pt>
                <c:pt idx="500">
                  <c:v>44331</c:v>
                </c:pt>
                <c:pt idx="501">
                  <c:v>44332</c:v>
                </c:pt>
                <c:pt idx="502">
                  <c:v>44333</c:v>
                </c:pt>
                <c:pt idx="503">
                  <c:v>44334</c:v>
                </c:pt>
                <c:pt idx="504">
                  <c:v>44335</c:v>
                </c:pt>
                <c:pt idx="505">
                  <c:v>44336</c:v>
                </c:pt>
                <c:pt idx="506">
                  <c:v>44337</c:v>
                </c:pt>
                <c:pt idx="507">
                  <c:v>44338</c:v>
                </c:pt>
                <c:pt idx="508">
                  <c:v>44339</c:v>
                </c:pt>
                <c:pt idx="509">
                  <c:v>44340</c:v>
                </c:pt>
                <c:pt idx="510">
                  <c:v>44341</c:v>
                </c:pt>
                <c:pt idx="511">
                  <c:v>44342</c:v>
                </c:pt>
                <c:pt idx="512">
                  <c:v>44343</c:v>
                </c:pt>
                <c:pt idx="513">
                  <c:v>44344</c:v>
                </c:pt>
                <c:pt idx="514">
                  <c:v>44345</c:v>
                </c:pt>
                <c:pt idx="515">
                  <c:v>44346</c:v>
                </c:pt>
                <c:pt idx="516">
                  <c:v>44347</c:v>
                </c:pt>
                <c:pt idx="517">
                  <c:v>44348</c:v>
                </c:pt>
                <c:pt idx="518">
                  <c:v>44349</c:v>
                </c:pt>
                <c:pt idx="519">
                  <c:v>44350</c:v>
                </c:pt>
                <c:pt idx="520">
                  <c:v>44351</c:v>
                </c:pt>
                <c:pt idx="521">
                  <c:v>44352</c:v>
                </c:pt>
                <c:pt idx="522">
                  <c:v>44353</c:v>
                </c:pt>
                <c:pt idx="523">
                  <c:v>44354</c:v>
                </c:pt>
                <c:pt idx="524">
                  <c:v>44355</c:v>
                </c:pt>
                <c:pt idx="525">
                  <c:v>44356</c:v>
                </c:pt>
                <c:pt idx="526">
                  <c:v>44357</c:v>
                </c:pt>
                <c:pt idx="527">
                  <c:v>44358</c:v>
                </c:pt>
                <c:pt idx="528">
                  <c:v>44359</c:v>
                </c:pt>
                <c:pt idx="529">
                  <c:v>44360</c:v>
                </c:pt>
                <c:pt idx="530">
                  <c:v>44361</c:v>
                </c:pt>
                <c:pt idx="531">
                  <c:v>44362</c:v>
                </c:pt>
                <c:pt idx="532">
                  <c:v>44363</c:v>
                </c:pt>
                <c:pt idx="533">
                  <c:v>44364</c:v>
                </c:pt>
                <c:pt idx="534">
                  <c:v>44365</c:v>
                </c:pt>
                <c:pt idx="535">
                  <c:v>44366</c:v>
                </c:pt>
                <c:pt idx="536">
                  <c:v>44367</c:v>
                </c:pt>
                <c:pt idx="537">
                  <c:v>44368</c:v>
                </c:pt>
                <c:pt idx="538">
                  <c:v>44369</c:v>
                </c:pt>
                <c:pt idx="539">
                  <c:v>44370</c:v>
                </c:pt>
                <c:pt idx="540">
                  <c:v>44371</c:v>
                </c:pt>
                <c:pt idx="541">
                  <c:v>44372</c:v>
                </c:pt>
                <c:pt idx="542">
                  <c:v>44373</c:v>
                </c:pt>
                <c:pt idx="543">
                  <c:v>44374</c:v>
                </c:pt>
                <c:pt idx="544">
                  <c:v>44375</c:v>
                </c:pt>
                <c:pt idx="545">
                  <c:v>44376</c:v>
                </c:pt>
              </c:numCache>
            </c:numRef>
          </c:cat>
          <c:val>
            <c:numRef>
              <c:f>Sheet3!$DQ$3:$DQ$548</c:f>
              <c:numCache>
                <c:formatCode>General</c:formatCode>
                <c:ptCount val="546"/>
                <c:pt idx="502">
                  <c:v>800</c:v>
                </c:pt>
                <c:pt idx="503">
                  <c:v>800</c:v>
                </c:pt>
                <c:pt idx="504">
                  <c:v>800</c:v>
                </c:pt>
                <c:pt idx="505">
                  <c:v>800</c:v>
                </c:pt>
                <c:pt idx="506">
                  <c:v>800</c:v>
                </c:pt>
                <c:pt idx="507">
                  <c:v>800</c:v>
                </c:pt>
                <c:pt idx="508">
                  <c:v>800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77-9CC8-4140-B968-02DA341257F4}"/>
            </c:ext>
          </c:extLst>
        </c:ser>
        <c:ser>
          <c:idx val="120"/>
          <c:order val="120"/>
          <c:tx>
            <c:strRef>
              <c:f>Sheet3!$DR$2</c:f>
              <c:strCache>
                <c:ptCount val="1"/>
                <c:pt idx="0">
                  <c:v>宝石鸣奏曲</c:v>
                </c:pt>
              </c:strCache>
            </c:strRef>
          </c:tx>
          <c:spPr>
            <a:ln w="28575" cap="rnd">
              <a:solidFill>
                <a:schemeClr val="accent1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Sheet3!$A$3:$A$548</c:f>
              <c:numCache>
                <c:formatCode>m/d/yyyy</c:formatCode>
                <c:ptCount val="546"/>
                <c:pt idx="0">
                  <c:v>43831</c:v>
                </c:pt>
                <c:pt idx="1">
                  <c:v>43832</c:v>
                </c:pt>
                <c:pt idx="2">
                  <c:v>43833</c:v>
                </c:pt>
                <c:pt idx="3">
                  <c:v>43834</c:v>
                </c:pt>
                <c:pt idx="4">
                  <c:v>43835</c:v>
                </c:pt>
                <c:pt idx="5">
                  <c:v>43836</c:v>
                </c:pt>
                <c:pt idx="6">
                  <c:v>43837</c:v>
                </c:pt>
                <c:pt idx="7">
                  <c:v>43838</c:v>
                </c:pt>
                <c:pt idx="8">
                  <c:v>43839</c:v>
                </c:pt>
                <c:pt idx="9">
                  <c:v>43840</c:v>
                </c:pt>
                <c:pt idx="10">
                  <c:v>43841</c:v>
                </c:pt>
                <c:pt idx="11">
                  <c:v>43842</c:v>
                </c:pt>
                <c:pt idx="12">
                  <c:v>43843</c:v>
                </c:pt>
                <c:pt idx="13">
                  <c:v>43844</c:v>
                </c:pt>
                <c:pt idx="14">
                  <c:v>43845</c:v>
                </c:pt>
                <c:pt idx="15">
                  <c:v>43846</c:v>
                </c:pt>
                <c:pt idx="16">
                  <c:v>43847</c:v>
                </c:pt>
                <c:pt idx="17">
                  <c:v>43848</c:v>
                </c:pt>
                <c:pt idx="18">
                  <c:v>43849</c:v>
                </c:pt>
                <c:pt idx="19">
                  <c:v>43850</c:v>
                </c:pt>
                <c:pt idx="20">
                  <c:v>43851</c:v>
                </c:pt>
                <c:pt idx="21">
                  <c:v>43852</c:v>
                </c:pt>
                <c:pt idx="22">
                  <c:v>43853</c:v>
                </c:pt>
                <c:pt idx="23">
                  <c:v>43854</c:v>
                </c:pt>
                <c:pt idx="24">
                  <c:v>43855</c:v>
                </c:pt>
                <c:pt idx="25">
                  <c:v>43856</c:v>
                </c:pt>
                <c:pt idx="26">
                  <c:v>43857</c:v>
                </c:pt>
                <c:pt idx="27">
                  <c:v>43858</c:v>
                </c:pt>
                <c:pt idx="28">
                  <c:v>43859</c:v>
                </c:pt>
                <c:pt idx="29">
                  <c:v>43860</c:v>
                </c:pt>
                <c:pt idx="30">
                  <c:v>43861</c:v>
                </c:pt>
                <c:pt idx="31">
                  <c:v>43862</c:v>
                </c:pt>
                <c:pt idx="32">
                  <c:v>43863</c:v>
                </c:pt>
                <c:pt idx="33">
                  <c:v>43864</c:v>
                </c:pt>
                <c:pt idx="34">
                  <c:v>43865</c:v>
                </c:pt>
                <c:pt idx="35">
                  <c:v>43866</c:v>
                </c:pt>
                <c:pt idx="36">
                  <c:v>43867</c:v>
                </c:pt>
                <c:pt idx="37">
                  <c:v>43868</c:v>
                </c:pt>
                <c:pt idx="38">
                  <c:v>43869</c:v>
                </c:pt>
                <c:pt idx="39">
                  <c:v>43870</c:v>
                </c:pt>
                <c:pt idx="40">
                  <c:v>43871</c:v>
                </c:pt>
                <c:pt idx="41">
                  <c:v>43872</c:v>
                </c:pt>
                <c:pt idx="42">
                  <c:v>43873</c:v>
                </c:pt>
                <c:pt idx="43">
                  <c:v>43874</c:v>
                </c:pt>
                <c:pt idx="44">
                  <c:v>43875</c:v>
                </c:pt>
                <c:pt idx="45">
                  <c:v>43876</c:v>
                </c:pt>
                <c:pt idx="46">
                  <c:v>43877</c:v>
                </c:pt>
                <c:pt idx="47">
                  <c:v>43878</c:v>
                </c:pt>
                <c:pt idx="48">
                  <c:v>43879</c:v>
                </c:pt>
                <c:pt idx="49">
                  <c:v>43880</c:v>
                </c:pt>
                <c:pt idx="50">
                  <c:v>43881</c:v>
                </c:pt>
                <c:pt idx="51">
                  <c:v>43882</c:v>
                </c:pt>
                <c:pt idx="52">
                  <c:v>43883</c:v>
                </c:pt>
                <c:pt idx="53">
                  <c:v>43884</c:v>
                </c:pt>
                <c:pt idx="54">
                  <c:v>43885</c:v>
                </c:pt>
                <c:pt idx="55">
                  <c:v>43886</c:v>
                </c:pt>
                <c:pt idx="56">
                  <c:v>43887</c:v>
                </c:pt>
                <c:pt idx="57">
                  <c:v>43888</c:v>
                </c:pt>
                <c:pt idx="58">
                  <c:v>43889</c:v>
                </c:pt>
                <c:pt idx="59">
                  <c:v>43890</c:v>
                </c:pt>
                <c:pt idx="60">
                  <c:v>43891</c:v>
                </c:pt>
                <c:pt idx="61">
                  <c:v>43892</c:v>
                </c:pt>
                <c:pt idx="62">
                  <c:v>43893</c:v>
                </c:pt>
                <c:pt idx="63">
                  <c:v>43894</c:v>
                </c:pt>
                <c:pt idx="64">
                  <c:v>43895</c:v>
                </c:pt>
                <c:pt idx="65">
                  <c:v>43896</c:v>
                </c:pt>
                <c:pt idx="66">
                  <c:v>43897</c:v>
                </c:pt>
                <c:pt idx="67">
                  <c:v>43898</c:v>
                </c:pt>
                <c:pt idx="68">
                  <c:v>43899</c:v>
                </c:pt>
                <c:pt idx="69">
                  <c:v>43900</c:v>
                </c:pt>
                <c:pt idx="70">
                  <c:v>43901</c:v>
                </c:pt>
                <c:pt idx="71">
                  <c:v>43902</c:v>
                </c:pt>
                <c:pt idx="72">
                  <c:v>43903</c:v>
                </c:pt>
                <c:pt idx="73">
                  <c:v>43904</c:v>
                </c:pt>
                <c:pt idx="74">
                  <c:v>43905</c:v>
                </c:pt>
                <c:pt idx="75">
                  <c:v>43906</c:v>
                </c:pt>
                <c:pt idx="76">
                  <c:v>43907</c:v>
                </c:pt>
                <c:pt idx="77">
                  <c:v>43908</c:v>
                </c:pt>
                <c:pt idx="78">
                  <c:v>43909</c:v>
                </c:pt>
                <c:pt idx="79">
                  <c:v>43910</c:v>
                </c:pt>
                <c:pt idx="80">
                  <c:v>43911</c:v>
                </c:pt>
                <c:pt idx="81">
                  <c:v>43912</c:v>
                </c:pt>
                <c:pt idx="82">
                  <c:v>43913</c:v>
                </c:pt>
                <c:pt idx="83">
                  <c:v>43914</c:v>
                </c:pt>
                <c:pt idx="84">
                  <c:v>43915</c:v>
                </c:pt>
                <c:pt idx="85">
                  <c:v>43916</c:v>
                </c:pt>
                <c:pt idx="86">
                  <c:v>43917</c:v>
                </c:pt>
                <c:pt idx="87">
                  <c:v>43918</c:v>
                </c:pt>
                <c:pt idx="88">
                  <c:v>43919</c:v>
                </c:pt>
                <c:pt idx="89">
                  <c:v>43920</c:v>
                </c:pt>
                <c:pt idx="90">
                  <c:v>43921</c:v>
                </c:pt>
                <c:pt idx="91">
                  <c:v>43922</c:v>
                </c:pt>
                <c:pt idx="92">
                  <c:v>43923</c:v>
                </c:pt>
                <c:pt idx="93">
                  <c:v>43924</c:v>
                </c:pt>
                <c:pt idx="94">
                  <c:v>43925</c:v>
                </c:pt>
                <c:pt idx="95">
                  <c:v>43926</c:v>
                </c:pt>
                <c:pt idx="96">
                  <c:v>43927</c:v>
                </c:pt>
                <c:pt idx="97">
                  <c:v>43928</c:v>
                </c:pt>
                <c:pt idx="98">
                  <c:v>43929</c:v>
                </c:pt>
                <c:pt idx="99">
                  <c:v>43930</c:v>
                </c:pt>
                <c:pt idx="100">
                  <c:v>43931</c:v>
                </c:pt>
                <c:pt idx="101">
                  <c:v>43932</c:v>
                </c:pt>
                <c:pt idx="102">
                  <c:v>43933</c:v>
                </c:pt>
                <c:pt idx="103">
                  <c:v>43934</c:v>
                </c:pt>
                <c:pt idx="104">
                  <c:v>43935</c:v>
                </c:pt>
                <c:pt idx="105">
                  <c:v>43936</c:v>
                </c:pt>
                <c:pt idx="106">
                  <c:v>43937</c:v>
                </c:pt>
                <c:pt idx="107">
                  <c:v>43938</c:v>
                </c:pt>
                <c:pt idx="108">
                  <c:v>43939</c:v>
                </c:pt>
                <c:pt idx="109">
                  <c:v>43940</c:v>
                </c:pt>
                <c:pt idx="110">
                  <c:v>43941</c:v>
                </c:pt>
                <c:pt idx="111">
                  <c:v>43942</c:v>
                </c:pt>
                <c:pt idx="112">
                  <c:v>43943</c:v>
                </c:pt>
                <c:pt idx="113">
                  <c:v>43944</c:v>
                </c:pt>
                <c:pt idx="114">
                  <c:v>43945</c:v>
                </c:pt>
                <c:pt idx="115">
                  <c:v>43946</c:v>
                </c:pt>
                <c:pt idx="116">
                  <c:v>43947</c:v>
                </c:pt>
                <c:pt idx="117">
                  <c:v>43948</c:v>
                </c:pt>
                <c:pt idx="118">
                  <c:v>43949</c:v>
                </c:pt>
                <c:pt idx="119">
                  <c:v>43950</c:v>
                </c:pt>
                <c:pt idx="120">
                  <c:v>43951</c:v>
                </c:pt>
                <c:pt idx="121">
                  <c:v>43952</c:v>
                </c:pt>
                <c:pt idx="122">
                  <c:v>43953</c:v>
                </c:pt>
                <c:pt idx="123">
                  <c:v>43954</c:v>
                </c:pt>
                <c:pt idx="124">
                  <c:v>43955</c:v>
                </c:pt>
                <c:pt idx="125">
                  <c:v>43956</c:v>
                </c:pt>
                <c:pt idx="126">
                  <c:v>43957</c:v>
                </c:pt>
                <c:pt idx="127">
                  <c:v>43958</c:v>
                </c:pt>
                <c:pt idx="128">
                  <c:v>43959</c:v>
                </c:pt>
                <c:pt idx="129">
                  <c:v>43960</c:v>
                </c:pt>
                <c:pt idx="130">
                  <c:v>43961</c:v>
                </c:pt>
                <c:pt idx="131">
                  <c:v>43962</c:v>
                </c:pt>
                <c:pt idx="132">
                  <c:v>43963</c:v>
                </c:pt>
                <c:pt idx="133">
                  <c:v>43964</c:v>
                </c:pt>
                <c:pt idx="134">
                  <c:v>43965</c:v>
                </c:pt>
                <c:pt idx="135">
                  <c:v>43966</c:v>
                </c:pt>
                <c:pt idx="136">
                  <c:v>43967</c:v>
                </c:pt>
                <c:pt idx="137">
                  <c:v>43968</c:v>
                </c:pt>
                <c:pt idx="138">
                  <c:v>43969</c:v>
                </c:pt>
                <c:pt idx="139">
                  <c:v>43970</c:v>
                </c:pt>
                <c:pt idx="140">
                  <c:v>43971</c:v>
                </c:pt>
                <c:pt idx="141">
                  <c:v>43972</c:v>
                </c:pt>
                <c:pt idx="142">
                  <c:v>43973</c:v>
                </c:pt>
                <c:pt idx="143">
                  <c:v>43974</c:v>
                </c:pt>
                <c:pt idx="144">
                  <c:v>43975</c:v>
                </c:pt>
                <c:pt idx="145">
                  <c:v>43976</c:v>
                </c:pt>
                <c:pt idx="146">
                  <c:v>43977</c:v>
                </c:pt>
                <c:pt idx="147">
                  <c:v>43978</c:v>
                </c:pt>
                <c:pt idx="148">
                  <c:v>43979</c:v>
                </c:pt>
                <c:pt idx="149">
                  <c:v>43980</c:v>
                </c:pt>
                <c:pt idx="150">
                  <c:v>43981</c:v>
                </c:pt>
                <c:pt idx="151">
                  <c:v>43982</c:v>
                </c:pt>
                <c:pt idx="152">
                  <c:v>43983</c:v>
                </c:pt>
                <c:pt idx="153">
                  <c:v>43984</c:v>
                </c:pt>
                <c:pt idx="154">
                  <c:v>43985</c:v>
                </c:pt>
                <c:pt idx="155">
                  <c:v>43986</c:v>
                </c:pt>
                <c:pt idx="156">
                  <c:v>43987</c:v>
                </c:pt>
                <c:pt idx="157">
                  <c:v>43988</c:v>
                </c:pt>
                <c:pt idx="158">
                  <c:v>43989</c:v>
                </c:pt>
                <c:pt idx="159">
                  <c:v>43990</c:v>
                </c:pt>
                <c:pt idx="160">
                  <c:v>43991</c:v>
                </c:pt>
                <c:pt idx="161">
                  <c:v>43992</c:v>
                </c:pt>
                <c:pt idx="162">
                  <c:v>43993</c:v>
                </c:pt>
                <c:pt idx="163">
                  <c:v>43994</c:v>
                </c:pt>
                <c:pt idx="164">
                  <c:v>43995</c:v>
                </c:pt>
                <c:pt idx="165">
                  <c:v>43996</c:v>
                </c:pt>
                <c:pt idx="166">
                  <c:v>43997</c:v>
                </c:pt>
                <c:pt idx="167">
                  <c:v>43998</c:v>
                </c:pt>
                <c:pt idx="168">
                  <c:v>43999</c:v>
                </c:pt>
                <c:pt idx="169">
                  <c:v>44000</c:v>
                </c:pt>
                <c:pt idx="170">
                  <c:v>44001</c:v>
                </c:pt>
                <c:pt idx="171">
                  <c:v>44002</c:v>
                </c:pt>
                <c:pt idx="172">
                  <c:v>44003</c:v>
                </c:pt>
                <c:pt idx="173">
                  <c:v>44004</c:v>
                </c:pt>
                <c:pt idx="174">
                  <c:v>44005</c:v>
                </c:pt>
                <c:pt idx="175">
                  <c:v>44006</c:v>
                </c:pt>
                <c:pt idx="176">
                  <c:v>44007</c:v>
                </c:pt>
                <c:pt idx="177">
                  <c:v>44008</c:v>
                </c:pt>
                <c:pt idx="178">
                  <c:v>44009</c:v>
                </c:pt>
                <c:pt idx="179">
                  <c:v>44010</c:v>
                </c:pt>
                <c:pt idx="180">
                  <c:v>44011</c:v>
                </c:pt>
                <c:pt idx="181">
                  <c:v>44012</c:v>
                </c:pt>
                <c:pt idx="182">
                  <c:v>44013</c:v>
                </c:pt>
                <c:pt idx="183">
                  <c:v>44014</c:v>
                </c:pt>
                <c:pt idx="184">
                  <c:v>44015</c:v>
                </c:pt>
                <c:pt idx="185">
                  <c:v>44016</c:v>
                </c:pt>
                <c:pt idx="186">
                  <c:v>44017</c:v>
                </c:pt>
                <c:pt idx="187">
                  <c:v>44018</c:v>
                </c:pt>
                <c:pt idx="188">
                  <c:v>44019</c:v>
                </c:pt>
                <c:pt idx="189">
                  <c:v>44020</c:v>
                </c:pt>
                <c:pt idx="190">
                  <c:v>44021</c:v>
                </c:pt>
                <c:pt idx="191">
                  <c:v>44022</c:v>
                </c:pt>
                <c:pt idx="192">
                  <c:v>44023</c:v>
                </c:pt>
                <c:pt idx="193">
                  <c:v>44024</c:v>
                </c:pt>
                <c:pt idx="194">
                  <c:v>44025</c:v>
                </c:pt>
                <c:pt idx="195">
                  <c:v>44026</c:v>
                </c:pt>
                <c:pt idx="196">
                  <c:v>44027</c:v>
                </c:pt>
                <c:pt idx="197">
                  <c:v>44028</c:v>
                </c:pt>
                <c:pt idx="198">
                  <c:v>44029</c:v>
                </c:pt>
                <c:pt idx="199">
                  <c:v>44030</c:v>
                </c:pt>
                <c:pt idx="200">
                  <c:v>44031</c:v>
                </c:pt>
                <c:pt idx="201">
                  <c:v>44032</c:v>
                </c:pt>
                <c:pt idx="202">
                  <c:v>44033</c:v>
                </c:pt>
                <c:pt idx="203">
                  <c:v>44034</c:v>
                </c:pt>
                <c:pt idx="204">
                  <c:v>44035</c:v>
                </c:pt>
                <c:pt idx="205">
                  <c:v>44036</c:v>
                </c:pt>
                <c:pt idx="206">
                  <c:v>44037</c:v>
                </c:pt>
                <c:pt idx="207">
                  <c:v>44038</c:v>
                </c:pt>
                <c:pt idx="208">
                  <c:v>44039</c:v>
                </c:pt>
                <c:pt idx="209">
                  <c:v>44040</c:v>
                </c:pt>
                <c:pt idx="210">
                  <c:v>44041</c:v>
                </c:pt>
                <c:pt idx="211">
                  <c:v>44042</c:v>
                </c:pt>
                <c:pt idx="212">
                  <c:v>44043</c:v>
                </c:pt>
                <c:pt idx="213">
                  <c:v>44044</c:v>
                </c:pt>
                <c:pt idx="214">
                  <c:v>44045</c:v>
                </c:pt>
                <c:pt idx="215">
                  <c:v>44046</c:v>
                </c:pt>
                <c:pt idx="216">
                  <c:v>44047</c:v>
                </c:pt>
                <c:pt idx="217">
                  <c:v>44048</c:v>
                </c:pt>
                <c:pt idx="218">
                  <c:v>44049</c:v>
                </c:pt>
                <c:pt idx="219">
                  <c:v>44050</c:v>
                </c:pt>
                <c:pt idx="220">
                  <c:v>44051</c:v>
                </c:pt>
                <c:pt idx="221">
                  <c:v>44052</c:v>
                </c:pt>
                <c:pt idx="222">
                  <c:v>44053</c:v>
                </c:pt>
                <c:pt idx="223">
                  <c:v>44054</c:v>
                </c:pt>
                <c:pt idx="224">
                  <c:v>44055</c:v>
                </c:pt>
                <c:pt idx="225">
                  <c:v>44056</c:v>
                </c:pt>
                <c:pt idx="226">
                  <c:v>44057</c:v>
                </c:pt>
                <c:pt idx="227">
                  <c:v>44058</c:v>
                </c:pt>
                <c:pt idx="228">
                  <c:v>44059</c:v>
                </c:pt>
                <c:pt idx="229">
                  <c:v>44060</c:v>
                </c:pt>
                <c:pt idx="230">
                  <c:v>44061</c:v>
                </c:pt>
                <c:pt idx="231">
                  <c:v>44062</c:v>
                </c:pt>
                <c:pt idx="232">
                  <c:v>44063</c:v>
                </c:pt>
                <c:pt idx="233">
                  <c:v>44064</c:v>
                </c:pt>
                <c:pt idx="234">
                  <c:v>44065</c:v>
                </c:pt>
                <c:pt idx="235">
                  <c:v>44066</c:v>
                </c:pt>
                <c:pt idx="236">
                  <c:v>44067</c:v>
                </c:pt>
                <c:pt idx="237">
                  <c:v>44068</c:v>
                </c:pt>
                <c:pt idx="238">
                  <c:v>44069</c:v>
                </c:pt>
                <c:pt idx="239">
                  <c:v>44070</c:v>
                </c:pt>
                <c:pt idx="240">
                  <c:v>44071</c:v>
                </c:pt>
                <c:pt idx="241">
                  <c:v>44072</c:v>
                </c:pt>
                <c:pt idx="242">
                  <c:v>44073</c:v>
                </c:pt>
                <c:pt idx="243">
                  <c:v>44074</c:v>
                </c:pt>
                <c:pt idx="244">
                  <c:v>44075</c:v>
                </c:pt>
                <c:pt idx="245">
                  <c:v>44076</c:v>
                </c:pt>
                <c:pt idx="246">
                  <c:v>44077</c:v>
                </c:pt>
                <c:pt idx="247">
                  <c:v>44078</c:v>
                </c:pt>
                <c:pt idx="248">
                  <c:v>44079</c:v>
                </c:pt>
                <c:pt idx="249">
                  <c:v>44080</c:v>
                </c:pt>
                <c:pt idx="250">
                  <c:v>44081</c:v>
                </c:pt>
                <c:pt idx="251">
                  <c:v>44082</c:v>
                </c:pt>
                <c:pt idx="252">
                  <c:v>44083</c:v>
                </c:pt>
                <c:pt idx="253">
                  <c:v>44084</c:v>
                </c:pt>
                <c:pt idx="254">
                  <c:v>44085</c:v>
                </c:pt>
                <c:pt idx="255">
                  <c:v>44086</c:v>
                </c:pt>
                <c:pt idx="256">
                  <c:v>44087</c:v>
                </c:pt>
                <c:pt idx="257">
                  <c:v>44088</c:v>
                </c:pt>
                <c:pt idx="258">
                  <c:v>44089</c:v>
                </c:pt>
                <c:pt idx="259">
                  <c:v>44090</c:v>
                </c:pt>
                <c:pt idx="260">
                  <c:v>44091</c:v>
                </c:pt>
                <c:pt idx="261">
                  <c:v>44092</c:v>
                </c:pt>
                <c:pt idx="262">
                  <c:v>44093</c:v>
                </c:pt>
                <c:pt idx="263">
                  <c:v>44094</c:v>
                </c:pt>
                <c:pt idx="264">
                  <c:v>44095</c:v>
                </c:pt>
                <c:pt idx="265">
                  <c:v>44096</c:v>
                </c:pt>
                <c:pt idx="266">
                  <c:v>44097</c:v>
                </c:pt>
                <c:pt idx="267">
                  <c:v>44098</c:v>
                </c:pt>
                <c:pt idx="268">
                  <c:v>44099</c:v>
                </c:pt>
                <c:pt idx="269">
                  <c:v>44100</c:v>
                </c:pt>
                <c:pt idx="270">
                  <c:v>44101</c:v>
                </c:pt>
                <c:pt idx="271">
                  <c:v>44102</c:v>
                </c:pt>
                <c:pt idx="272">
                  <c:v>44103</c:v>
                </c:pt>
                <c:pt idx="273">
                  <c:v>44104</c:v>
                </c:pt>
                <c:pt idx="274">
                  <c:v>44105</c:v>
                </c:pt>
                <c:pt idx="275">
                  <c:v>44106</c:v>
                </c:pt>
                <c:pt idx="276">
                  <c:v>44107</c:v>
                </c:pt>
                <c:pt idx="277">
                  <c:v>44108</c:v>
                </c:pt>
                <c:pt idx="278">
                  <c:v>44109</c:v>
                </c:pt>
                <c:pt idx="279">
                  <c:v>44110</c:v>
                </c:pt>
                <c:pt idx="280">
                  <c:v>44111</c:v>
                </c:pt>
                <c:pt idx="281">
                  <c:v>44112</c:v>
                </c:pt>
                <c:pt idx="282">
                  <c:v>44113</c:v>
                </c:pt>
                <c:pt idx="283">
                  <c:v>44114</c:v>
                </c:pt>
                <c:pt idx="284">
                  <c:v>44115</c:v>
                </c:pt>
                <c:pt idx="285">
                  <c:v>44116</c:v>
                </c:pt>
                <c:pt idx="286">
                  <c:v>44117</c:v>
                </c:pt>
                <c:pt idx="287">
                  <c:v>44118</c:v>
                </c:pt>
                <c:pt idx="288">
                  <c:v>44119</c:v>
                </c:pt>
                <c:pt idx="289">
                  <c:v>44120</c:v>
                </c:pt>
                <c:pt idx="290">
                  <c:v>44121</c:v>
                </c:pt>
                <c:pt idx="291">
                  <c:v>44122</c:v>
                </c:pt>
                <c:pt idx="292">
                  <c:v>44123</c:v>
                </c:pt>
                <c:pt idx="293">
                  <c:v>44124</c:v>
                </c:pt>
                <c:pt idx="294">
                  <c:v>44125</c:v>
                </c:pt>
                <c:pt idx="295">
                  <c:v>44126</c:v>
                </c:pt>
                <c:pt idx="296">
                  <c:v>44127</c:v>
                </c:pt>
                <c:pt idx="297">
                  <c:v>44128</c:v>
                </c:pt>
                <c:pt idx="298">
                  <c:v>44129</c:v>
                </c:pt>
                <c:pt idx="299">
                  <c:v>44130</c:v>
                </c:pt>
                <c:pt idx="300">
                  <c:v>44131</c:v>
                </c:pt>
                <c:pt idx="301">
                  <c:v>44132</c:v>
                </c:pt>
                <c:pt idx="302">
                  <c:v>44133</c:v>
                </c:pt>
                <c:pt idx="303">
                  <c:v>44134</c:v>
                </c:pt>
                <c:pt idx="304">
                  <c:v>44135</c:v>
                </c:pt>
                <c:pt idx="305">
                  <c:v>44136</c:v>
                </c:pt>
                <c:pt idx="306">
                  <c:v>44137</c:v>
                </c:pt>
                <c:pt idx="307">
                  <c:v>44138</c:v>
                </c:pt>
                <c:pt idx="308">
                  <c:v>44139</c:v>
                </c:pt>
                <c:pt idx="309">
                  <c:v>44140</c:v>
                </c:pt>
                <c:pt idx="310">
                  <c:v>44141</c:v>
                </c:pt>
                <c:pt idx="311">
                  <c:v>44142</c:v>
                </c:pt>
                <c:pt idx="312">
                  <c:v>44143</c:v>
                </c:pt>
                <c:pt idx="313">
                  <c:v>44144</c:v>
                </c:pt>
                <c:pt idx="314">
                  <c:v>44145</c:v>
                </c:pt>
                <c:pt idx="315">
                  <c:v>44146</c:v>
                </c:pt>
                <c:pt idx="316">
                  <c:v>44147</c:v>
                </c:pt>
                <c:pt idx="317">
                  <c:v>44148</c:v>
                </c:pt>
                <c:pt idx="318">
                  <c:v>44149</c:v>
                </c:pt>
                <c:pt idx="319">
                  <c:v>44150</c:v>
                </c:pt>
                <c:pt idx="320">
                  <c:v>44151</c:v>
                </c:pt>
                <c:pt idx="321">
                  <c:v>44152</c:v>
                </c:pt>
                <c:pt idx="322">
                  <c:v>44153</c:v>
                </c:pt>
                <c:pt idx="323">
                  <c:v>44154</c:v>
                </c:pt>
                <c:pt idx="324">
                  <c:v>44155</c:v>
                </c:pt>
                <c:pt idx="325">
                  <c:v>44156</c:v>
                </c:pt>
                <c:pt idx="326">
                  <c:v>44157</c:v>
                </c:pt>
                <c:pt idx="327">
                  <c:v>44158</c:v>
                </c:pt>
                <c:pt idx="328">
                  <c:v>44159</c:v>
                </c:pt>
                <c:pt idx="329">
                  <c:v>44160</c:v>
                </c:pt>
                <c:pt idx="330">
                  <c:v>44161</c:v>
                </c:pt>
                <c:pt idx="331">
                  <c:v>44162</c:v>
                </c:pt>
                <c:pt idx="332">
                  <c:v>44163</c:v>
                </c:pt>
                <c:pt idx="333">
                  <c:v>44164</c:v>
                </c:pt>
                <c:pt idx="334">
                  <c:v>44165</c:v>
                </c:pt>
                <c:pt idx="335">
                  <c:v>44166</c:v>
                </c:pt>
                <c:pt idx="336">
                  <c:v>44167</c:v>
                </c:pt>
                <c:pt idx="337">
                  <c:v>44168</c:v>
                </c:pt>
                <c:pt idx="338">
                  <c:v>44169</c:v>
                </c:pt>
                <c:pt idx="339">
                  <c:v>44170</c:v>
                </c:pt>
                <c:pt idx="340">
                  <c:v>44171</c:v>
                </c:pt>
                <c:pt idx="341">
                  <c:v>44172</c:v>
                </c:pt>
                <c:pt idx="342">
                  <c:v>44173</c:v>
                </c:pt>
                <c:pt idx="343">
                  <c:v>44174</c:v>
                </c:pt>
                <c:pt idx="344">
                  <c:v>44175</c:v>
                </c:pt>
                <c:pt idx="345">
                  <c:v>44176</c:v>
                </c:pt>
                <c:pt idx="346">
                  <c:v>44177</c:v>
                </c:pt>
                <c:pt idx="347">
                  <c:v>44178</c:v>
                </c:pt>
                <c:pt idx="348">
                  <c:v>44179</c:v>
                </c:pt>
                <c:pt idx="349">
                  <c:v>44180</c:v>
                </c:pt>
                <c:pt idx="350">
                  <c:v>44181</c:v>
                </c:pt>
                <c:pt idx="351">
                  <c:v>44182</c:v>
                </c:pt>
                <c:pt idx="352">
                  <c:v>44183</c:v>
                </c:pt>
                <c:pt idx="353">
                  <c:v>44184</c:v>
                </c:pt>
                <c:pt idx="354">
                  <c:v>44185</c:v>
                </c:pt>
                <c:pt idx="355">
                  <c:v>44186</c:v>
                </c:pt>
                <c:pt idx="356">
                  <c:v>44187</c:v>
                </c:pt>
                <c:pt idx="357">
                  <c:v>44188</c:v>
                </c:pt>
                <c:pt idx="358">
                  <c:v>44189</c:v>
                </c:pt>
                <c:pt idx="359">
                  <c:v>44190</c:v>
                </c:pt>
                <c:pt idx="360">
                  <c:v>44191</c:v>
                </c:pt>
                <c:pt idx="361">
                  <c:v>44192</c:v>
                </c:pt>
                <c:pt idx="362">
                  <c:v>44193</c:v>
                </c:pt>
                <c:pt idx="363">
                  <c:v>44194</c:v>
                </c:pt>
                <c:pt idx="364">
                  <c:v>44195</c:v>
                </c:pt>
                <c:pt idx="365">
                  <c:v>44196</c:v>
                </c:pt>
                <c:pt idx="366">
                  <c:v>44197</c:v>
                </c:pt>
                <c:pt idx="367">
                  <c:v>44198</c:v>
                </c:pt>
                <c:pt idx="368">
                  <c:v>44199</c:v>
                </c:pt>
                <c:pt idx="369">
                  <c:v>44200</c:v>
                </c:pt>
                <c:pt idx="370">
                  <c:v>44201</c:v>
                </c:pt>
                <c:pt idx="371">
                  <c:v>44202</c:v>
                </c:pt>
                <c:pt idx="372">
                  <c:v>44203</c:v>
                </c:pt>
                <c:pt idx="373">
                  <c:v>44204</c:v>
                </c:pt>
                <c:pt idx="374">
                  <c:v>44205</c:v>
                </c:pt>
                <c:pt idx="375">
                  <c:v>44206</c:v>
                </c:pt>
                <c:pt idx="376">
                  <c:v>44207</c:v>
                </c:pt>
                <c:pt idx="377">
                  <c:v>44208</c:v>
                </c:pt>
                <c:pt idx="378">
                  <c:v>44209</c:v>
                </c:pt>
                <c:pt idx="379">
                  <c:v>44210</c:v>
                </c:pt>
                <c:pt idx="380">
                  <c:v>44211</c:v>
                </c:pt>
                <c:pt idx="381">
                  <c:v>44212</c:v>
                </c:pt>
                <c:pt idx="382">
                  <c:v>44213</c:v>
                </c:pt>
                <c:pt idx="383">
                  <c:v>44214</c:v>
                </c:pt>
                <c:pt idx="384">
                  <c:v>44215</c:v>
                </c:pt>
                <c:pt idx="385">
                  <c:v>44216</c:v>
                </c:pt>
                <c:pt idx="386">
                  <c:v>44217</c:v>
                </c:pt>
                <c:pt idx="387">
                  <c:v>44218</c:v>
                </c:pt>
                <c:pt idx="388">
                  <c:v>44219</c:v>
                </c:pt>
                <c:pt idx="389">
                  <c:v>44220</c:v>
                </c:pt>
                <c:pt idx="390">
                  <c:v>44221</c:v>
                </c:pt>
                <c:pt idx="391">
                  <c:v>44222</c:v>
                </c:pt>
                <c:pt idx="392">
                  <c:v>44223</c:v>
                </c:pt>
                <c:pt idx="393">
                  <c:v>44224</c:v>
                </c:pt>
                <c:pt idx="394">
                  <c:v>44225</c:v>
                </c:pt>
                <c:pt idx="395">
                  <c:v>44226</c:v>
                </c:pt>
                <c:pt idx="396">
                  <c:v>44227</c:v>
                </c:pt>
                <c:pt idx="397">
                  <c:v>44228</c:v>
                </c:pt>
                <c:pt idx="398">
                  <c:v>44229</c:v>
                </c:pt>
                <c:pt idx="399">
                  <c:v>44230</c:v>
                </c:pt>
                <c:pt idx="400">
                  <c:v>44231</c:v>
                </c:pt>
                <c:pt idx="401">
                  <c:v>44232</c:v>
                </c:pt>
                <c:pt idx="402">
                  <c:v>44233</c:v>
                </c:pt>
                <c:pt idx="403">
                  <c:v>44234</c:v>
                </c:pt>
                <c:pt idx="404">
                  <c:v>44235</c:v>
                </c:pt>
                <c:pt idx="405">
                  <c:v>44236</c:v>
                </c:pt>
                <c:pt idx="406">
                  <c:v>44237</c:v>
                </c:pt>
                <c:pt idx="407">
                  <c:v>44238</c:v>
                </c:pt>
                <c:pt idx="408">
                  <c:v>44239</c:v>
                </c:pt>
                <c:pt idx="409">
                  <c:v>44240</c:v>
                </c:pt>
                <c:pt idx="410">
                  <c:v>44241</c:v>
                </c:pt>
                <c:pt idx="411">
                  <c:v>44242</c:v>
                </c:pt>
                <c:pt idx="412">
                  <c:v>44243</c:v>
                </c:pt>
                <c:pt idx="413">
                  <c:v>44244</c:v>
                </c:pt>
                <c:pt idx="414">
                  <c:v>44245</c:v>
                </c:pt>
                <c:pt idx="415">
                  <c:v>44246</c:v>
                </c:pt>
                <c:pt idx="416">
                  <c:v>44247</c:v>
                </c:pt>
                <c:pt idx="417">
                  <c:v>44248</c:v>
                </c:pt>
                <c:pt idx="418">
                  <c:v>44249</c:v>
                </c:pt>
                <c:pt idx="419">
                  <c:v>44250</c:v>
                </c:pt>
                <c:pt idx="420">
                  <c:v>44251</c:v>
                </c:pt>
                <c:pt idx="421">
                  <c:v>44252</c:v>
                </c:pt>
                <c:pt idx="422">
                  <c:v>44253</c:v>
                </c:pt>
                <c:pt idx="423">
                  <c:v>44254</c:v>
                </c:pt>
                <c:pt idx="424">
                  <c:v>44255</c:v>
                </c:pt>
                <c:pt idx="425">
                  <c:v>44256</c:v>
                </c:pt>
                <c:pt idx="426">
                  <c:v>44257</c:v>
                </c:pt>
                <c:pt idx="427">
                  <c:v>44258</c:v>
                </c:pt>
                <c:pt idx="428">
                  <c:v>44259</c:v>
                </c:pt>
                <c:pt idx="429">
                  <c:v>44260</c:v>
                </c:pt>
                <c:pt idx="430">
                  <c:v>44261</c:v>
                </c:pt>
                <c:pt idx="431">
                  <c:v>44262</c:v>
                </c:pt>
                <c:pt idx="432">
                  <c:v>44263</c:v>
                </c:pt>
                <c:pt idx="433">
                  <c:v>44264</c:v>
                </c:pt>
                <c:pt idx="434">
                  <c:v>44265</c:v>
                </c:pt>
                <c:pt idx="435">
                  <c:v>44266</c:v>
                </c:pt>
                <c:pt idx="436">
                  <c:v>44267</c:v>
                </c:pt>
                <c:pt idx="437">
                  <c:v>44268</c:v>
                </c:pt>
                <c:pt idx="438">
                  <c:v>44269</c:v>
                </c:pt>
                <c:pt idx="439">
                  <c:v>44270</c:v>
                </c:pt>
                <c:pt idx="440">
                  <c:v>44271</c:v>
                </c:pt>
                <c:pt idx="441">
                  <c:v>44272</c:v>
                </c:pt>
                <c:pt idx="442">
                  <c:v>44273</c:v>
                </c:pt>
                <c:pt idx="443">
                  <c:v>44274</c:v>
                </c:pt>
                <c:pt idx="444">
                  <c:v>44275</c:v>
                </c:pt>
                <c:pt idx="445">
                  <c:v>44276</c:v>
                </c:pt>
                <c:pt idx="446">
                  <c:v>44277</c:v>
                </c:pt>
                <c:pt idx="447">
                  <c:v>44278</c:v>
                </c:pt>
                <c:pt idx="448">
                  <c:v>44279</c:v>
                </c:pt>
                <c:pt idx="449">
                  <c:v>44280</c:v>
                </c:pt>
                <c:pt idx="450">
                  <c:v>44281</c:v>
                </c:pt>
                <c:pt idx="451">
                  <c:v>44282</c:v>
                </c:pt>
                <c:pt idx="452">
                  <c:v>44283</c:v>
                </c:pt>
                <c:pt idx="453">
                  <c:v>44284</c:v>
                </c:pt>
                <c:pt idx="454">
                  <c:v>44285</c:v>
                </c:pt>
                <c:pt idx="455">
                  <c:v>44286</c:v>
                </c:pt>
                <c:pt idx="456">
                  <c:v>44287</c:v>
                </c:pt>
                <c:pt idx="457">
                  <c:v>44288</c:v>
                </c:pt>
                <c:pt idx="458">
                  <c:v>44289</c:v>
                </c:pt>
                <c:pt idx="459">
                  <c:v>44290</c:v>
                </c:pt>
                <c:pt idx="460">
                  <c:v>44291</c:v>
                </c:pt>
                <c:pt idx="461">
                  <c:v>44292</c:v>
                </c:pt>
                <c:pt idx="462">
                  <c:v>44293</c:v>
                </c:pt>
                <c:pt idx="463">
                  <c:v>44294</c:v>
                </c:pt>
                <c:pt idx="464">
                  <c:v>44295</c:v>
                </c:pt>
                <c:pt idx="465">
                  <c:v>44296</c:v>
                </c:pt>
                <c:pt idx="466">
                  <c:v>44297</c:v>
                </c:pt>
                <c:pt idx="467">
                  <c:v>44298</c:v>
                </c:pt>
                <c:pt idx="468">
                  <c:v>44299</c:v>
                </c:pt>
                <c:pt idx="469">
                  <c:v>44300</c:v>
                </c:pt>
                <c:pt idx="470">
                  <c:v>44301</c:v>
                </c:pt>
                <c:pt idx="471">
                  <c:v>44302</c:v>
                </c:pt>
                <c:pt idx="472">
                  <c:v>44303</c:v>
                </c:pt>
                <c:pt idx="473">
                  <c:v>44304</c:v>
                </c:pt>
                <c:pt idx="474">
                  <c:v>44305</c:v>
                </c:pt>
                <c:pt idx="475">
                  <c:v>44306</c:v>
                </c:pt>
                <c:pt idx="476">
                  <c:v>44307</c:v>
                </c:pt>
                <c:pt idx="477">
                  <c:v>44308</c:v>
                </c:pt>
                <c:pt idx="478">
                  <c:v>44309</c:v>
                </c:pt>
                <c:pt idx="479">
                  <c:v>44310</c:v>
                </c:pt>
                <c:pt idx="480">
                  <c:v>44311</c:v>
                </c:pt>
                <c:pt idx="481">
                  <c:v>44312</c:v>
                </c:pt>
                <c:pt idx="482">
                  <c:v>44313</c:v>
                </c:pt>
                <c:pt idx="483">
                  <c:v>44314</c:v>
                </c:pt>
                <c:pt idx="484">
                  <c:v>44315</c:v>
                </c:pt>
                <c:pt idx="485">
                  <c:v>44316</c:v>
                </c:pt>
                <c:pt idx="486">
                  <c:v>44317</c:v>
                </c:pt>
                <c:pt idx="487">
                  <c:v>44318</c:v>
                </c:pt>
                <c:pt idx="488">
                  <c:v>44319</c:v>
                </c:pt>
                <c:pt idx="489">
                  <c:v>44320</c:v>
                </c:pt>
                <c:pt idx="490">
                  <c:v>44321</c:v>
                </c:pt>
                <c:pt idx="491">
                  <c:v>44322</c:v>
                </c:pt>
                <c:pt idx="492">
                  <c:v>44323</c:v>
                </c:pt>
                <c:pt idx="493">
                  <c:v>44324</c:v>
                </c:pt>
                <c:pt idx="494">
                  <c:v>44325</c:v>
                </c:pt>
                <c:pt idx="495">
                  <c:v>44326</c:v>
                </c:pt>
                <c:pt idx="496">
                  <c:v>44327</c:v>
                </c:pt>
                <c:pt idx="497">
                  <c:v>44328</c:v>
                </c:pt>
                <c:pt idx="498">
                  <c:v>44329</c:v>
                </c:pt>
                <c:pt idx="499">
                  <c:v>44330</c:v>
                </c:pt>
                <c:pt idx="500">
                  <c:v>44331</c:v>
                </c:pt>
                <c:pt idx="501">
                  <c:v>44332</c:v>
                </c:pt>
                <c:pt idx="502">
                  <c:v>44333</c:v>
                </c:pt>
                <c:pt idx="503">
                  <c:v>44334</c:v>
                </c:pt>
                <c:pt idx="504">
                  <c:v>44335</c:v>
                </c:pt>
                <c:pt idx="505">
                  <c:v>44336</c:v>
                </c:pt>
                <c:pt idx="506">
                  <c:v>44337</c:v>
                </c:pt>
                <c:pt idx="507">
                  <c:v>44338</c:v>
                </c:pt>
                <c:pt idx="508">
                  <c:v>44339</c:v>
                </c:pt>
                <c:pt idx="509">
                  <c:v>44340</c:v>
                </c:pt>
                <c:pt idx="510">
                  <c:v>44341</c:v>
                </c:pt>
                <c:pt idx="511">
                  <c:v>44342</c:v>
                </c:pt>
                <c:pt idx="512">
                  <c:v>44343</c:v>
                </c:pt>
                <c:pt idx="513">
                  <c:v>44344</c:v>
                </c:pt>
                <c:pt idx="514">
                  <c:v>44345</c:v>
                </c:pt>
                <c:pt idx="515">
                  <c:v>44346</c:v>
                </c:pt>
                <c:pt idx="516">
                  <c:v>44347</c:v>
                </c:pt>
                <c:pt idx="517">
                  <c:v>44348</c:v>
                </c:pt>
                <c:pt idx="518">
                  <c:v>44349</c:v>
                </c:pt>
                <c:pt idx="519">
                  <c:v>44350</c:v>
                </c:pt>
                <c:pt idx="520">
                  <c:v>44351</c:v>
                </c:pt>
                <c:pt idx="521">
                  <c:v>44352</c:v>
                </c:pt>
                <c:pt idx="522">
                  <c:v>44353</c:v>
                </c:pt>
                <c:pt idx="523">
                  <c:v>44354</c:v>
                </c:pt>
                <c:pt idx="524">
                  <c:v>44355</c:v>
                </c:pt>
                <c:pt idx="525">
                  <c:v>44356</c:v>
                </c:pt>
                <c:pt idx="526">
                  <c:v>44357</c:v>
                </c:pt>
                <c:pt idx="527">
                  <c:v>44358</c:v>
                </c:pt>
                <c:pt idx="528">
                  <c:v>44359</c:v>
                </c:pt>
                <c:pt idx="529">
                  <c:v>44360</c:v>
                </c:pt>
                <c:pt idx="530">
                  <c:v>44361</c:v>
                </c:pt>
                <c:pt idx="531">
                  <c:v>44362</c:v>
                </c:pt>
                <c:pt idx="532">
                  <c:v>44363</c:v>
                </c:pt>
                <c:pt idx="533">
                  <c:v>44364</c:v>
                </c:pt>
                <c:pt idx="534">
                  <c:v>44365</c:v>
                </c:pt>
                <c:pt idx="535">
                  <c:v>44366</c:v>
                </c:pt>
                <c:pt idx="536">
                  <c:v>44367</c:v>
                </c:pt>
                <c:pt idx="537">
                  <c:v>44368</c:v>
                </c:pt>
                <c:pt idx="538">
                  <c:v>44369</c:v>
                </c:pt>
                <c:pt idx="539">
                  <c:v>44370</c:v>
                </c:pt>
                <c:pt idx="540">
                  <c:v>44371</c:v>
                </c:pt>
                <c:pt idx="541">
                  <c:v>44372</c:v>
                </c:pt>
                <c:pt idx="542">
                  <c:v>44373</c:v>
                </c:pt>
                <c:pt idx="543">
                  <c:v>44374</c:v>
                </c:pt>
                <c:pt idx="544">
                  <c:v>44375</c:v>
                </c:pt>
                <c:pt idx="545">
                  <c:v>44376</c:v>
                </c:pt>
              </c:numCache>
            </c:numRef>
          </c:cat>
          <c:val>
            <c:numRef>
              <c:f>Sheet3!$DR$3:$DR$548</c:f>
              <c:numCache>
                <c:formatCode>General</c:formatCode>
                <c:ptCount val="546"/>
                <c:pt idx="509">
                  <c:v>900</c:v>
                </c:pt>
                <c:pt idx="510">
                  <c:v>900</c:v>
                </c:pt>
                <c:pt idx="511">
                  <c:v>900</c:v>
                </c:pt>
                <c:pt idx="512">
                  <c:v>900</c:v>
                </c:pt>
                <c:pt idx="513">
                  <c:v>900</c:v>
                </c:pt>
                <c:pt idx="514">
                  <c:v>900</c:v>
                </c:pt>
                <c:pt idx="515">
                  <c:v>900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78-9CC8-4140-B968-02DA341257F4}"/>
            </c:ext>
          </c:extLst>
        </c:ser>
        <c:ser>
          <c:idx val="121"/>
          <c:order val="121"/>
          <c:tx>
            <c:strRef>
              <c:f>Sheet3!$DS$2</c:f>
              <c:strCache>
                <c:ptCount val="1"/>
                <c:pt idx="0">
                  <c:v>掉宝探索营</c:v>
                </c:pt>
              </c:strCache>
            </c:strRef>
          </c:tx>
          <c:spPr>
            <a:ln w="28575" cap="rnd">
              <a:solidFill>
                <a:schemeClr val="accent2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Sheet3!$A$3:$A$548</c:f>
              <c:numCache>
                <c:formatCode>m/d/yyyy</c:formatCode>
                <c:ptCount val="546"/>
                <c:pt idx="0">
                  <c:v>43831</c:v>
                </c:pt>
                <c:pt idx="1">
                  <c:v>43832</c:v>
                </c:pt>
                <c:pt idx="2">
                  <c:v>43833</c:v>
                </c:pt>
                <c:pt idx="3">
                  <c:v>43834</c:v>
                </c:pt>
                <c:pt idx="4">
                  <c:v>43835</c:v>
                </c:pt>
                <c:pt idx="5">
                  <c:v>43836</c:v>
                </c:pt>
                <c:pt idx="6">
                  <c:v>43837</c:v>
                </c:pt>
                <c:pt idx="7">
                  <c:v>43838</c:v>
                </c:pt>
                <c:pt idx="8">
                  <c:v>43839</c:v>
                </c:pt>
                <c:pt idx="9">
                  <c:v>43840</c:v>
                </c:pt>
                <c:pt idx="10">
                  <c:v>43841</c:v>
                </c:pt>
                <c:pt idx="11">
                  <c:v>43842</c:v>
                </c:pt>
                <c:pt idx="12">
                  <c:v>43843</c:v>
                </c:pt>
                <c:pt idx="13">
                  <c:v>43844</c:v>
                </c:pt>
                <c:pt idx="14">
                  <c:v>43845</c:v>
                </c:pt>
                <c:pt idx="15">
                  <c:v>43846</c:v>
                </c:pt>
                <c:pt idx="16">
                  <c:v>43847</c:v>
                </c:pt>
                <c:pt idx="17">
                  <c:v>43848</c:v>
                </c:pt>
                <c:pt idx="18">
                  <c:v>43849</c:v>
                </c:pt>
                <c:pt idx="19">
                  <c:v>43850</c:v>
                </c:pt>
                <c:pt idx="20">
                  <c:v>43851</c:v>
                </c:pt>
                <c:pt idx="21">
                  <c:v>43852</c:v>
                </c:pt>
                <c:pt idx="22">
                  <c:v>43853</c:v>
                </c:pt>
                <c:pt idx="23">
                  <c:v>43854</c:v>
                </c:pt>
                <c:pt idx="24">
                  <c:v>43855</c:v>
                </c:pt>
                <c:pt idx="25">
                  <c:v>43856</c:v>
                </c:pt>
                <c:pt idx="26">
                  <c:v>43857</c:v>
                </c:pt>
                <c:pt idx="27">
                  <c:v>43858</c:v>
                </c:pt>
                <c:pt idx="28">
                  <c:v>43859</c:v>
                </c:pt>
                <c:pt idx="29">
                  <c:v>43860</c:v>
                </c:pt>
                <c:pt idx="30">
                  <c:v>43861</c:v>
                </c:pt>
                <c:pt idx="31">
                  <c:v>43862</c:v>
                </c:pt>
                <c:pt idx="32">
                  <c:v>43863</c:v>
                </c:pt>
                <c:pt idx="33">
                  <c:v>43864</c:v>
                </c:pt>
                <c:pt idx="34">
                  <c:v>43865</c:v>
                </c:pt>
                <c:pt idx="35">
                  <c:v>43866</c:v>
                </c:pt>
                <c:pt idx="36">
                  <c:v>43867</c:v>
                </c:pt>
                <c:pt idx="37">
                  <c:v>43868</c:v>
                </c:pt>
                <c:pt idx="38">
                  <c:v>43869</c:v>
                </c:pt>
                <c:pt idx="39">
                  <c:v>43870</c:v>
                </c:pt>
                <c:pt idx="40">
                  <c:v>43871</c:v>
                </c:pt>
                <c:pt idx="41">
                  <c:v>43872</c:v>
                </c:pt>
                <c:pt idx="42">
                  <c:v>43873</c:v>
                </c:pt>
                <c:pt idx="43">
                  <c:v>43874</c:v>
                </c:pt>
                <c:pt idx="44">
                  <c:v>43875</c:v>
                </c:pt>
                <c:pt idx="45">
                  <c:v>43876</c:v>
                </c:pt>
                <c:pt idx="46">
                  <c:v>43877</c:v>
                </c:pt>
                <c:pt idx="47">
                  <c:v>43878</c:v>
                </c:pt>
                <c:pt idx="48">
                  <c:v>43879</c:v>
                </c:pt>
                <c:pt idx="49">
                  <c:v>43880</c:v>
                </c:pt>
                <c:pt idx="50">
                  <c:v>43881</c:v>
                </c:pt>
                <c:pt idx="51">
                  <c:v>43882</c:v>
                </c:pt>
                <c:pt idx="52">
                  <c:v>43883</c:v>
                </c:pt>
                <c:pt idx="53">
                  <c:v>43884</c:v>
                </c:pt>
                <c:pt idx="54">
                  <c:v>43885</c:v>
                </c:pt>
                <c:pt idx="55">
                  <c:v>43886</c:v>
                </c:pt>
                <c:pt idx="56">
                  <c:v>43887</c:v>
                </c:pt>
                <c:pt idx="57">
                  <c:v>43888</c:v>
                </c:pt>
                <c:pt idx="58">
                  <c:v>43889</c:v>
                </c:pt>
                <c:pt idx="59">
                  <c:v>43890</c:v>
                </c:pt>
                <c:pt idx="60">
                  <c:v>43891</c:v>
                </c:pt>
                <c:pt idx="61">
                  <c:v>43892</c:v>
                </c:pt>
                <c:pt idx="62">
                  <c:v>43893</c:v>
                </c:pt>
                <c:pt idx="63">
                  <c:v>43894</c:v>
                </c:pt>
                <c:pt idx="64">
                  <c:v>43895</c:v>
                </c:pt>
                <c:pt idx="65">
                  <c:v>43896</c:v>
                </c:pt>
                <c:pt idx="66">
                  <c:v>43897</c:v>
                </c:pt>
                <c:pt idx="67">
                  <c:v>43898</c:v>
                </c:pt>
                <c:pt idx="68">
                  <c:v>43899</c:v>
                </c:pt>
                <c:pt idx="69">
                  <c:v>43900</c:v>
                </c:pt>
                <c:pt idx="70">
                  <c:v>43901</c:v>
                </c:pt>
                <c:pt idx="71">
                  <c:v>43902</c:v>
                </c:pt>
                <c:pt idx="72">
                  <c:v>43903</c:v>
                </c:pt>
                <c:pt idx="73">
                  <c:v>43904</c:v>
                </c:pt>
                <c:pt idx="74">
                  <c:v>43905</c:v>
                </c:pt>
                <c:pt idx="75">
                  <c:v>43906</c:v>
                </c:pt>
                <c:pt idx="76">
                  <c:v>43907</c:v>
                </c:pt>
                <c:pt idx="77">
                  <c:v>43908</c:v>
                </c:pt>
                <c:pt idx="78">
                  <c:v>43909</c:v>
                </c:pt>
                <c:pt idx="79">
                  <c:v>43910</c:v>
                </c:pt>
                <c:pt idx="80">
                  <c:v>43911</c:v>
                </c:pt>
                <c:pt idx="81">
                  <c:v>43912</c:v>
                </c:pt>
                <c:pt idx="82">
                  <c:v>43913</c:v>
                </c:pt>
                <c:pt idx="83">
                  <c:v>43914</c:v>
                </c:pt>
                <c:pt idx="84">
                  <c:v>43915</c:v>
                </c:pt>
                <c:pt idx="85">
                  <c:v>43916</c:v>
                </c:pt>
                <c:pt idx="86">
                  <c:v>43917</c:v>
                </c:pt>
                <c:pt idx="87">
                  <c:v>43918</c:v>
                </c:pt>
                <c:pt idx="88">
                  <c:v>43919</c:v>
                </c:pt>
                <c:pt idx="89">
                  <c:v>43920</c:v>
                </c:pt>
                <c:pt idx="90">
                  <c:v>43921</c:v>
                </c:pt>
                <c:pt idx="91">
                  <c:v>43922</c:v>
                </c:pt>
                <c:pt idx="92">
                  <c:v>43923</c:v>
                </c:pt>
                <c:pt idx="93">
                  <c:v>43924</c:v>
                </c:pt>
                <c:pt idx="94">
                  <c:v>43925</c:v>
                </c:pt>
                <c:pt idx="95">
                  <c:v>43926</c:v>
                </c:pt>
                <c:pt idx="96">
                  <c:v>43927</c:v>
                </c:pt>
                <c:pt idx="97">
                  <c:v>43928</c:v>
                </c:pt>
                <c:pt idx="98">
                  <c:v>43929</c:v>
                </c:pt>
                <c:pt idx="99">
                  <c:v>43930</c:v>
                </c:pt>
                <c:pt idx="100">
                  <c:v>43931</c:v>
                </c:pt>
                <c:pt idx="101">
                  <c:v>43932</c:v>
                </c:pt>
                <c:pt idx="102">
                  <c:v>43933</c:v>
                </c:pt>
                <c:pt idx="103">
                  <c:v>43934</c:v>
                </c:pt>
                <c:pt idx="104">
                  <c:v>43935</c:v>
                </c:pt>
                <c:pt idx="105">
                  <c:v>43936</c:v>
                </c:pt>
                <c:pt idx="106">
                  <c:v>43937</c:v>
                </c:pt>
                <c:pt idx="107">
                  <c:v>43938</c:v>
                </c:pt>
                <c:pt idx="108">
                  <c:v>43939</c:v>
                </c:pt>
                <c:pt idx="109">
                  <c:v>43940</c:v>
                </c:pt>
                <c:pt idx="110">
                  <c:v>43941</c:v>
                </c:pt>
                <c:pt idx="111">
                  <c:v>43942</c:v>
                </c:pt>
                <c:pt idx="112">
                  <c:v>43943</c:v>
                </c:pt>
                <c:pt idx="113">
                  <c:v>43944</c:v>
                </c:pt>
                <c:pt idx="114">
                  <c:v>43945</c:v>
                </c:pt>
                <c:pt idx="115">
                  <c:v>43946</c:v>
                </c:pt>
                <c:pt idx="116">
                  <c:v>43947</c:v>
                </c:pt>
                <c:pt idx="117">
                  <c:v>43948</c:v>
                </c:pt>
                <c:pt idx="118">
                  <c:v>43949</c:v>
                </c:pt>
                <c:pt idx="119">
                  <c:v>43950</c:v>
                </c:pt>
                <c:pt idx="120">
                  <c:v>43951</c:v>
                </c:pt>
                <c:pt idx="121">
                  <c:v>43952</c:v>
                </c:pt>
                <c:pt idx="122">
                  <c:v>43953</c:v>
                </c:pt>
                <c:pt idx="123">
                  <c:v>43954</c:v>
                </c:pt>
                <c:pt idx="124">
                  <c:v>43955</c:v>
                </c:pt>
                <c:pt idx="125">
                  <c:v>43956</c:v>
                </c:pt>
                <c:pt idx="126">
                  <c:v>43957</c:v>
                </c:pt>
                <c:pt idx="127">
                  <c:v>43958</c:v>
                </c:pt>
                <c:pt idx="128">
                  <c:v>43959</c:v>
                </c:pt>
                <c:pt idx="129">
                  <c:v>43960</c:v>
                </c:pt>
                <c:pt idx="130">
                  <c:v>43961</c:v>
                </c:pt>
                <c:pt idx="131">
                  <c:v>43962</c:v>
                </c:pt>
                <c:pt idx="132">
                  <c:v>43963</c:v>
                </c:pt>
                <c:pt idx="133">
                  <c:v>43964</c:v>
                </c:pt>
                <c:pt idx="134">
                  <c:v>43965</c:v>
                </c:pt>
                <c:pt idx="135">
                  <c:v>43966</c:v>
                </c:pt>
                <c:pt idx="136">
                  <c:v>43967</c:v>
                </c:pt>
                <c:pt idx="137">
                  <c:v>43968</c:v>
                </c:pt>
                <c:pt idx="138">
                  <c:v>43969</c:v>
                </c:pt>
                <c:pt idx="139">
                  <c:v>43970</c:v>
                </c:pt>
                <c:pt idx="140">
                  <c:v>43971</c:v>
                </c:pt>
                <c:pt idx="141">
                  <c:v>43972</c:v>
                </c:pt>
                <c:pt idx="142">
                  <c:v>43973</c:v>
                </c:pt>
                <c:pt idx="143">
                  <c:v>43974</c:v>
                </c:pt>
                <c:pt idx="144">
                  <c:v>43975</c:v>
                </c:pt>
                <c:pt idx="145">
                  <c:v>43976</c:v>
                </c:pt>
                <c:pt idx="146">
                  <c:v>43977</c:v>
                </c:pt>
                <c:pt idx="147">
                  <c:v>43978</c:v>
                </c:pt>
                <c:pt idx="148">
                  <c:v>43979</c:v>
                </c:pt>
                <c:pt idx="149">
                  <c:v>43980</c:v>
                </c:pt>
                <c:pt idx="150">
                  <c:v>43981</c:v>
                </c:pt>
                <c:pt idx="151">
                  <c:v>43982</c:v>
                </c:pt>
                <c:pt idx="152">
                  <c:v>43983</c:v>
                </c:pt>
                <c:pt idx="153">
                  <c:v>43984</c:v>
                </c:pt>
                <c:pt idx="154">
                  <c:v>43985</c:v>
                </c:pt>
                <c:pt idx="155">
                  <c:v>43986</c:v>
                </c:pt>
                <c:pt idx="156">
                  <c:v>43987</c:v>
                </c:pt>
                <c:pt idx="157">
                  <c:v>43988</c:v>
                </c:pt>
                <c:pt idx="158">
                  <c:v>43989</c:v>
                </c:pt>
                <c:pt idx="159">
                  <c:v>43990</c:v>
                </c:pt>
                <c:pt idx="160">
                  <c:v>43991</c:v>
                </c:pt>
                <c:pt idx="161">
                  <c:v>43992</c:v>
                </c:pt>
                <c:pt idx="162">
                  <c:v>43993</c:v>
                </c:pt>
                <c:pt idx="163">
                  <c:v>43994</c:v>
                </c:pt>
                <c:pt idx="164">
                  <c:v>43995</c:v>
                </c:pt>
                <c:pt idx="165">
                  <c:v>43996</c:v>
                </c:pt>
                <c:pt idx="166">
                  <c:v>43997</c:v>
                </c:pt>
                <c:pt idx="167">
                  <c:v>43998</c:v>
                </c:pt>
                <c:pt idx="168">
                  <c:v>43999</c:v>
                </c:pt>
                <c:pt idx="169">
                  <c:v>44000</c:v>
                </c:pt>
                <c:pt idx="170">
                  <c:v>44001</c:v>
                </c:pt>
                <c:pt idx="171">
                  <c:v>44002</c:v>
                </c:pt>
                <c:pt idx="172">
                  <c:v>44003</c:v>
                </c:pt>
                <c:pt idx="173">
                  <c:v>44004</c:v>
                </c:pt>
                <c:pt idx="174">
                  <c:v>44005</c:v>
                </c:pt>
                <c:pt idx="175">
                  <c:v>44006</c:v>
                </c:pt>
                <c:pt idx="176">
                  <c:v>44007</c:v>
                </c:pt>
                <c:pt idx="177">
                  <c:v>44008</c:v>
                </c:pt>
                <c:pt idx="178">
                  <c:v>44009</c:v>
                </c:pt>
                <c:pt idx="179">
                  <c:v>44010</c:v>
                </c:pt>
                <c:pt idx="180">
                  <c:v>44011</c:v>
                </c:pt>
                <c:pt idx="181">
                  <c:v>44012</c:v>
                </c:pt>
                <c:pt idx="182">
                  <c:v>44013</c:v>
                </c:pt>
                <c:pt idx="183">
                  <c:v>44014</c:v>
                </c:pt>
                <c:pt idx="184">
                  <c:v>44015</c:v>
                </c:pt>
                <c:pt idx="185">
                  <c:v>44016</c:v>
                </c:pt>
                <c:pt idx="186">
                  <c:v>44017</c:v>
                </c:pt>
                <c:pt idx="187">
                  <c:v>44018</c:v>
                </c:pt>
                <c:pt idx="188">
                  <c:v>44019</c:v>
                </c:pt>
                <c:pt idx="189">
                  <c:v>44020</c:v>
                </c:pt>
                <c:pt idx="190">
                  <c:v>44021</c:v>
                </c:pt>
                <c:pt idx="191">
                  <c:v>44022</c:v>
                </c:pt>
                <c:pt idx="192">
                  <c:v>44023</c:v>
                </c:pt>
                <c:pt idx="193">
                  <c:v>44024</c:v>
                </c:pt>
                <c:pt idx="194">
                  <c:v>44025</c:v>
                </c:pt>
                <c:pt idx="195">
                  <c:v>44026</c:v>
                </c:pt>
                <c:pt idx="196">
                  <c:v>44027</c:v>
                </c:pt>
                <c:pt idx="197">
                  <c:v>44028</c:v>
                </c:pt>
                <c:pt idx="198">
                  <c:v>44029</c:v>
                </c:pt>
                <c:pt idx="199">
                  <c:v>44030</c:v>
                </c:pt>
                <c:pt idx="200">
                  <c:v>44031</c:v>
                </c:pt>
                <c:pt idx="201">
                  <c:v>44032</c:v>
                </c:pt>
                <c:pt idx="202">
                  <c:v>44033</c:v>
                </c:pt>
                <c:pt idx="203">
                  <c:v>44034</c:v>
                </c:pt>
                <c:pt idx="204">
                  <c:v>44035</c:v>
                </c:pt>
                <c:pt idx="205">
                  <c:v>44036</c:v>
                </c:pt>
                <c:pt idx="206">
                  <c:v>44037</c:v>
                </c:pt>
                <c:pt idx="207">
                  <c:v>44038</c:v>
                </c:pt>
                <c:pt idx="208">
                  <c:v>44039</c:v>
                </c:pt>
                <c:pt idx="209">
                  <c:v>44040</c:v>
                </c:pt>
                <c:pt idx="210">
                  <c:v>44041</c:v>
                </c:pt>
                <c:pt idx="211">
                  <c:v>44042</c:v>
                </c:pt>
                <c:pt idx="212">
                  <c:v>44043</c:v>
                </c:pt>
                <c:pt idx="213">
                  <c:v>44044</c:v>
                </c:pt>
                <c:pt idx="214">
                  <c:v>44045</c:v>
                </c:pt>
                <c:pt idx="215">
                  <c:v>44046</c:v>
                </c:pt>
                <c:pt idx="216">
                  <c:v>44047</c:v>
                </c:pt>
                <c:pt idx="217">
                  <c:v>44048</c:v>
                </c:pt>
                <c:pt idx="218">
                  <c:v>44049</c:v>
                </c:pt>
                <c:pt idx="219">
                  <c:v>44050</c:v>
                </c:pt>
                <c:pt idx="220">
                  <c:v>44051</c:v>
                </c:pt>
                <c:pt idx="221">
                  <c:v>44052</c:v>
                </c:pt>
                <c:pt idx="222">
                  <c:v>44053</c:v>
                </c:pt>
                <c:pt idx="223">
                  <c:v>44054</c:v>
                </c:pt>
                <c:pt idx="224">
                  <c:v>44055</c:v>
                </c:pt>
                <c:pt idx="225">
                  <c:v>44056</c:v>
                </c:pt>
                <c:pt idx="226">
                  <c:v>44057</c:v>
                </c:pt>
                <c:pt idx="227">
                  <c:v>44058</c:v>
                </c:pt>
                <c:pt idx="228">
                  <c:v>44059</c:v>
                </c:pt>
                <c:pt idx="229">
                  <c:v>44060</c:v>
                </c:pt>
                <c:pt idx="230">
                  <c:v>44061</c:v>
                </c:pt>
                <c:pt idx="231">
                  <c:v>44062</c:v>
                </c:pt>
                <c:pt idx="232">
                  <c:v>44063</c:v>
                </c:pt>
                <c:pt idx="233">
                  <c:v>44064</c:v>
                </c:pt>
                <c:pt idx="234">
                  <c:v>44065</c:v>
                </c:pt>
                <c:pt idx="235">
                  <c:v>44066</c:v>
                </c:pt>
                <c:pt idx="236">
                  <c:v>44067</c:v>
                </c:pt>
                <c:pt idx="237">
                  <c:v>44068</c:v>
                </c:pt>
                <c:pt idx="238">
                  <c:v>44069</c:v>
                </c:pt>
                <c:pt idx="239">
                  <c:v>44070</c:v>
                </c:pt>
                <c:pt idx="240">
                  <c:v>44071</c:v>
                </c:pt>
                <c:pt idx="241">
                  <c:v>44072</c:v>
                </c:pt>
                <c:pt idx="242">
                  <c:v>44073</c:v>
                </c:pt>
                <c:pt idx="243">
                  <c:v>44074</c:v>
                </c:pt>
                <c:pt idx="244">
                  <c:v>44075</c:v>
                </c:pt>
                <c:pt idx="245">
                  <c:v>44076</c:v>
                </c:pt>
                <c:pt idx="246">
                  <c:v>44077</c:v>
                </c:pt>
                <c:pt idx="247">
                  <c:v>44078</c:v>
                </c:pt>
                <c:pt idx="248">
                  <c:v>44079</c:v>
                </c:pt>
                <c:pt idx="249">
                  <c:v>44080</c:v>
                </c:pt>
                <c:pt idx="250">
                  <c:v>44081</c:v>
                </c:pt>
                <c:pt idx="251">
                  <c:v>44082</c:v>
                </c:pt>
                <c:pt idx="252">
                  <c:v>44083</c:v>
                </c:pt>
                <c:pt idx="253">
                  <c:v>44084</c:v>
                </c:pt>
                <c:pt idx="254">
                  <c:v>44085</c:v>
                </c:pt>
                <c:pt idx="255">
                  <c:v>44086</c:v>
                </c:pt>
                <c:pt idx="256">
                  <c:v>44087</c:v>
                </c:pt>
                <c:pt idx="257">
                  <c:v>44088</c:v>
                </c:pt>
                <c:pt idx="258">
                  <c:v>44089</c:v>
                </c:pt>
                <c:pt idx="259">
                  <c:v>44090</c:v>
                </c:pt>
                <c:pt idx="260">
                  <c:v>44091</c:v>
                </c:pt>
                <c:pt idx="261">
                  <c:v>44092</c:v>
                </c:pt>
                <c:pt idx="262">
                  <c:v>44093</c:v>
                </c:pt>
                <c:pt idx="263">
                  <c:v>44094</c:v>
                </c:pt>
                <c:pt idx="264">
                  <c:v>44095</c:v>
                </c:pt>
                <c:pt idx="265">
                  <c:v>44096</c:v>
                </c:pt>
                <c:pt idx="266">
                  <c:v>44097</c:v>
                </c:pt>
                <c:pt idx="267">
                  <c:v>44098</c:v>
                </c:pt>
                <c:pt idx="268">
                  <c:v>44099</c:v>
                </c:pt>
                <c:pt idx="269">
                  <c:v>44100</c:v>
                </c:pt>
                <c:pt idx="270">
                  <c:v>44101</c:v>
                </c:pt>
                <c:pt idx="271">
                  <c:v>44102</c:v>
                </c:pt>
                <c:pt idx="272">
                  <c:v>44103</c:v>
                </c:pt>
                <c:pt idx="273">
                  <c:v>44104</c:v>
                </c:pt>
                <c:pt idx="274">
                  <c:v>44105</c:v>
                </c:pt>
                <c:pt idx="275">
                  <c:v>44106</c:v>
                </c:pt>
                <c:pt idx="276">
                  <c:v>44107</c:v>
                </c:pt>
                <c:pt idx="277">
                  <c:v>44108</c:v>
                </c:pt>
                <c:pt idx="278">
                  <c:v>44109</c:v>
                </c:pt>
                <c:pt idx="279">
                  <c:v>44110</c:v>
                </c:pt>
                <c:pt idx="280">
                  <c:v>44111</c:v>
                </c:pt>
                <c:pt idx="281">
                  <c:v>44112</c:v>
                </c:pt>
                <c:pt idx="282">
                  <c:v>44113</c:v>
                </c:pt>
                <c:pt idx="283">
                  <c:v>44114</c:v>
                </c:pt>
                <c:pt idx="284">
                  <c:v>44115</c:v>
                </c:pt>
                <c:pt idx="285">
                  <c:v>44116</c:v>
                </c:pt>
                <c:pt idx="286">
                  <c:v>44117</c:v>
                </c:pt>
                <c:pt idx="287">
                  <c:v>44118</c:v>
                </c:pt>
                <c:pt idx="288">
                  <c:v>44119</c:v>
                </c:pt>
                <c:pt idx="289">
                  <c:v>44120</c:v>
                </c:pt>
                <c:pt idx="290">
                  <c:v>44121</c:v>
                </c:pt>
                <c:pt idx="291">
                  <c:v>44122</c:v>
                </c:pt>
                <c:pt idx="292">
                  <c:v>44123</c:v>
                </c:pt>
                <c:pt idx="293">
                  <c:v>44124</c:v>
                </c:pt>
                <c:pt idx="294">
                  <c:v>44125</c:v>
                </c:pt>
                <c:pt idx="295">
                  <c:v>44126</c:v>
                </c:pt>
                <c:pt idx="296">
                  <c:v>44127</c:v>
                </c:pt>
                <c:pt idx="297">
                  <c:v>44128</c:v>
                </c:pt>
                <c:pt idx="298">
                  <c:v>44129</c:v>
                </c:pt>
                <c:pt idx="299">
                  <c:v>44130</c:v>
                </c:pt>
                <c:pt idx="300">
                  <c:v>44131</c:v>
                </c:pt>
                <c:pt idx="301">
                  <c:v>44132</c:v>
                </c:pt>
                <c:pt idx="302">
                  <c:v>44133</c:v>
                </c:pt>
                <c:pt idx="303">
                  <c:v>44134</c:v>
                </c:pt>
                <c:pt idx="304">
                  <c:v>44135</c:v>
                </c:pt>
                <c:pt idx="305">
                  <c:v>44136</c:v>
                </c:pt>
                <c:pt idx="306">
                  <c:v>44137</c:v>
                </c:pt>
                <c:pt idx="307">
                  <c:v>44138</c:v>
                </c:pt>
                <c:pt idx="308">
                  <c:v>44139</c:v>
                </c:pt>
                <c:pt idx="309">
                  <c:v>44140</c:v>
                </c:pt>
                <c:pt idx="310">
                  <c:v>44141</c:v>
                </c:pt>
                <c:pt idx="311">
                  <c:v>44142</c:v>
                </c:pt>
                <c:pt idx="312">
                  <c:v>44143</c:v>
                </c:pt>
                <c:pt idx="313">
                  <c:v>44144</c:v>
                </c:pt>
                <c:pt idx="314">
                  <c:v>44145</c:v>
                </c:pt>
                <c:pt idx="315">
                  <c:v>44146</c:v>
                </c:pt>
                <c:pt idx="316">
                  <c:v>44147</c:v>
                </c:pt>
                <c:pt idx="317">
                  <c:v>44148</c:v>
                </c:pt>
                <c:pt idx="318">
                  <c:v>44149</c:v>
                </c:pt>
                <c:pt idx="319">
                  <c:v>44150</c:v>
                </c:pt>
                <c:pt idx="320">
                  <c:v>44151</c:v>
                </c:pt>
                <c:pt idx="321">
                  <c:v>44152</c:v>
                </c:pt>
                <c:pt idx="322">
                  <c:v>44153</c:v>
                </c:pt>
                <c:pt idx="323">
                  <c:v>44154</c:v>
                </c:pt>
                <c:pt idx="324">
                  <c:v>44155</c:v>
                </c:pt>
                <c:pt idx="325">
                  <c:v>44156</c:v>
                </c:pt>
                <c:pt idx="326">
                  <c:v>44157</c:v>
                </c:pt>
                <c:pt idx="327">
                  <c:v>44158</c:v>
                </c:pt>
                <c:pt idx="328">
                  <c:v>44159</c:v>
                </c:pt>
                <c:pt idx="329">
                  <c:v>44160</c:v>
                </c:pt>
                <c:pt idx="330">
                  <c:v>44161</c:v>
                </c:pt>
                <c:pt idx="331">
                  <c:v>44162</c:v>
                </c:pt>
                <c:pt idx="332">
                  <c:v>44163</c:v>
                </c:pt>
                <c:pt idx="333">
                  <c:v>44164</c:v>
                </c:pt>
                <c:pt idx="334">
                  <c:v>44165</c:v>
                </c:pt>
                <c:pt idx="335">
                  <c:v>44166</c:v>
                </c:pt>
                <c:pt idx="336">
                  <c:v>44167</c:v>
                </c:pt>
                <c:pt idx="337">
                  <c:v>44168</c:v>
                </c:pt>
                <c:pt idx="338">
                  <c:v>44169</c:v>
                </c:pt>
                <c:pt idx="339">
                  <c:v>44170</c:v>
                </c:pt>
                <c:pt idx="340">
                  <c:v>44171</c:v>
                </c:pt>
                <c:pt idx="341">
                  <c:v>44172</c:v>
                </c:pt>
                <c:pt idx="342">
                  <c:v>44173</c:v>
                </c:pt>
                <c:pt idx="343">
                  <c:v>44174</c:v>
                </c:pt>
                <c:pt idx="344">
                  <c:v>44175</c:v>
                </c:pt>
                <c:pt idx="345">
                  <c:v>44176</c:v>
                </c:pt>
                <c:pt idx="346">
                  <c:v>44177</c:v>
                </c:pt>
                <c:pt idx="347">
                  <c:v>44178</c:v>
                </c:pt>
                <c:pt idx="348">
                  <c:v>44179</c:v>
                </c:pt>
                <c:pt idx="349">
                  <c:v>44180</c:v>
                </c:pt>
                <c:pt idx="350">
                  <c:v>44181</c:v>
                </c:pt>
                <c:pt idx="351">
                  <c:v>44182</c:v>
                </c:pt>
                <c:pt idx="352">
                  <c:v>44183</c:v>
                </c:pt>
                <c:pt idx="353">
                  <c:v>44184</c:v>
                </c:pt>
                <c:pt idx="354">
                  <c:v>44185</c:v>
                </c:pt>
                <c:pt idx="355">
                  <c:v>44186</c:v>
                </c:pt>
                <c:pt idx="356">
                  <c:v>44187</c:v>
                </c:pt>
                <c:pt idx="357">
                  <c:v>44188</c:v>
                </c:pt>
                <c:pt idx="358">
                  <c:v>44189</c:v>
                </c:pt>
                <c:pt idx="359">
                  <c:v>44190</c:v>
                </c:pt>
                <c:pt idx="360">
                  <c:v>44191</c:v>
                </c:pt>
                <c:pt idx="361">
                  <c:v>44192</c:v>
                </c:pt>
                <c:pt idx="362">
                  <c:v>44193</c:v>
                </c:pt>
                <c:pt idx="363">
                  <c:v>44194</c:v>
                </c:pt>
                <c:pt idx="364">
                  <c:v>44195</c:v>
                </c:pt>
                <c:pt idx="365">
                  <c:v>44196</c:v>
                </c:pt>
                <c:pt idx="366">
                  <c:v>44197</c:v>
                </c:pt>
                <c:pt idx="367">
                  <c:v>44198</c:v>
                </c:pt>
                <c:pt idx="368">
                  <c:v>44199</c:v>
                </c:pt>
                <c:pt idx="369">
                  <c:v>44200</c:v>
                </c:pt>
                <c:pt idx="370">
                  <c:v>44201</c:v>
                </c:pt>
                <c:pt idx="371">
                  <c:v>44202</c:v>
                </c:pt>
                <c:pt idx="372">
                  <c:v>44203</c:v>
                </c:pt>
                <c:pt idx="373">
                  <c:v>44204</c:v>
                </c:pt>
                <c:pt idx="374">
                  <c:v>44205</c:v>
                </c:pt>
                <c:pt idx="375">
                  <c:v>44206</c:v>
                </c:pt>
                <c:pt idx="376">
                  <c:v>44207</c:v>
                </c:pt>
                <c:pt idx="377">
                  <c:v>44208</c:v>
                </c:pt>
                <c:pt idx="378">
                  <c:v>44209</c:v>
                </c:pt>
                <c:pt idx="379">
                  <c:v>44210</c:v>
                </c:pt>
                <c:pt idx="380">
                  <c:v>44211</c:v>
                </c:pt>
                <c:pt idx="381">
                  <c:v>44212</c:v>
                </c:pt>
                <c:pt idx="382">
                  <c:v>44213</c:v>
                </c:pt>
                <c:pt idx="383">
                  <c:v>44214</c:v>
                </c:pt>
                <c:pt idx="384">
                  <c:v>44215</c:v>
                </c:pt>
                <c:pt idx="385">
                  <c:v>44216</c:v>
                </c:pt>
                <c:pt idx="386">
                  <c:v>44217</c:v>
                </c:pt>
                <c:pt idx="387">
                  <c:v>44218</c:v>
                </c:pt>
                <c:pt idx="388">
                  <c:v>44219</c:v>
                </c:pt>
                <c:pt idx="389">
                  <c:v>44220</c:v>
                </c:pt>
                <c:pt idx="390">
                  <c:v>44221</c:v>
                </c:pt>
                <c:pt idx="391">
                  <c:v>44222</c:v>
                </c:pt>
                <c:pt idx="392">
                  <c:v>44223</c:v>
                </c:pt>
                <c:pt idx="393">
                  <c:v>44224</c:v>
                </c:pt>
                <c:pt idx="394">
                  <c:v>44225</c:v>
                </c:pt>
                <c:pt idx="395">
                  <c:v>44226</c:v>
                </c:pt>
                <c:pt idx="396">
                  <c:v>44227</c:v>
                </c:pt>
                <c:pt idx="397">
                  <c:v>44228</c:v>
                </c:pt>
                <c:pt idx="398">
                  <c:v>44229</c:v>
                </c:pt>
                <c:pt idx="399">
                  <c:v>44230</c:v>
                </c:pt>
                <c:pt idx="400">
                  <c:v>44231</c:v>
                </c:pt>
                <c:pt idx="401">
                  <c:v>44232</c:v>
                </c:pt>
                <c:pt idx="402">
                  <c:v>44233</c:v>
                </c:pt>
                <c:pt idx="403">
                  <c:v>44234</c:v>
                </c:pt>
                <c:pt idx="404">
                  <c:v>44235</c:v>
                </c:pt>
                <c:pt idx="405">
                  <c:v>44236</c:v>
                </c:pt>
                <c:pt idx="406">
                  <c:v>44237</c:v>
                </c:pt>
                <c:pt idx="407">
                  <c:v>44238</c:v>
                </c:pt>
                <c:pt idx="408">
                  <c:v>44239</c:v>
                </c:pt>
                <c:pt idx="409">
                  <c:v>44240</c:v>
                </c:pt>
                <c:pt idx="410">
                  <c:v>44241</c:v>
                </c:pt>
                <c:pt idx="411">
                  <c:v>44242</c:v>
                </c:pt>
                <c:pt idx="412">
                  <c:v>44243</c:v>
                </c:pt>
                <c:pt idx="413">
                  <c:v>44244</c:v>
                </c:pt>
                <c:pt idx="414">
                  <c:v>44245</c:v>
                </c:pt>
                <c:pt idx="415">
                  <c:v>44246</c:v>
                </c:pt>
                <c:pt idx="416">
                  <c:v>44247</c:v>
                </c:pt>
                <c:pt idx="417">
                  <c:v>44248</c:v>
                </c:pt>
                <c:pt idx="418">
                  <c:v>44249</c:v>
                </c:pt>
                <c:pt idx="419">
                  <c:v>44250</c:v>
                </c:pt>
                <c:pt idx="420">
                  <c:v>44251</c:v>
                </c:pt>
                <c:pt idx="421">
                  <c:v>44252</c:v>
                </c:pt>
                <c:pt idx="422">
                  <c:v>44253</c:v>
                </c:pt>
                <c:pt idx="423">
                  <c:v>44254</c:v>
                </c:pt>
                <c:pt idx="424">
                  <c:v>44255</c:v>
                </c:pt>
                <c:pt idx="425">
                  <c:v>44256</c:v>
                </c:pt>
                <c:pt idx="426">
                  <c:v>44257</c:v>
                </c:pt>
                <c:pt idx="427">
                  <c:v>44258</c:v>
                </c:pt>
                <c:pt idx="428">
                  <c:v>44259</c:v>
                </c:pt>
                <c:pt idx="429">
                  <c:v>44260</c:v>
                </c:pt>
                <c:pt idx="430">
                  <c:v>44261</c:v>
                </c:pt>
                <c:pt idx="431">
                  <c:v>44262</c:v>
                </c:pt>
                <c:pt idx="432">
                  <c:v>44263</c:v>
                </c:pt>
                <c:pt idx="433">
                  <c:v>44264</c:v>
                </c:pt>
                <c:pt idx="434">
                  <c:v>44265</c:v>
                </c:pt>
                <c:pt idx="435">
                  <c:v>44266</c:v>
                </c:pt>
                <c:pt idx="436">
                  <c:v>44267</c:v>
                </c:pt>
                <c:pt idx="437">
                  <c:v>44268</c:v>
                </c:pt>
                <c:pt idx="438">
                  <c:v>44269</c:v>
                </c:pt>
                <c:pt idx="439">
                  <c:v>44270</c:v>
                </c:pt>
                <c:pt idx="440">
                  <c:v>44271</c:v>
                </c:pt>
                <c:pt idx="441">
                  <c:v>44272</c:v>
                </c:pt>
                <c:pt idx="442">
                  <c:v>44273</c:v>
                </c:pt>
                <c:pt idx="443">
                  <c:v>44274</c:v>
                </c:pt>
                <c:pt idx="444">
                  <c:v>44275</c:v>
                </c:pt>
                <c:pt idx="445">
                  <c:v>44276</c:v>
                </c:pt>
                <c:pt idx="446">
                  <c:v>44277</c:v>
                </c:pt>
                <c:pt idx="447">
                  <c:v>44278</c:v>
                </c:pt>
                <c:pt idx="448">
                  <c:v>44279</c:v>
                </c:pt>
                <c:pt idx="449">
                  <c:v>44280</c:v>
                </c:pt>
                <c:pt idx="450">
                  <c:v>44281</c:v>
                </c:pt>
                <c:pt idx="451">
                  <c:v>44282</c:v>
                </c:pt>
                <c:pt idx="452">
                  <c:v>44283</c:v>
                </c:pt>
                <c:pt idx="453">
                  <c:v>44284</c:v>
                </c:pt>
                <c:pt idx="454">
                  <c:v>44285</c:v>
                </c:pt>
                <c:pt idx="455">
                  <c:v>44286</c:v>
                </c:pt>
                <c:pt idx="456">
                  <c:v>44287</c:v>
                </c:pt>
                <c:pt idx="457">
                  <c:v>44288</c:v>
                </c:pt>
                <c:pt idx="458">
                  <c:v>44289</c:v>
                </c:pt>
                <c:pt idx="459">
                  <c:v>44290</c:v>
                </c:pt>
                <c:pt idx="460">
                  <c:v>44291</c:v>
                </c:pt>
                <c:pt idx="461">
                  <c:v>44292</c:v>
                </c:pt>
                <c:pt idx="462">
                  <c:v>44293</c:v>
                </c:pt>
                <c:pt idx="463">
                  <c:v>44294</c:v>
                </c:pt>
                <c:pt idx="464">
                  <c:v>44295</c:v>
                </c:pt>
                <c:pt idx="465">
                  <c:v>44296</c:v>
                </c:pt>
                <c:pt idx="466">
                  <c:v>44297</c:v>
                </c:pt>
                <c:pt idx="467">
                  <c:v>44298</c:v>
                </c:pt>
                <c:pt idx="468">
                  <c:v>44299</c:v>
                </c:pt>
                <c:pt idx="469">
                  <c:v>44300</c:v>
                </c:pt>
                <c:pt idx="470">
                  <c:v>44301</c:v>
                </c:pt>
                <c:pt idx="471">
                  <c:v>44302</c:v>
                </c:pt>
                <c:pt idx="472">
                  <c:v>44303</c:v>
                </c:pt>
                <c:pt idx="473">
                  <c:v>44304</c:v>
                </c:pt>
                <c:pt idx="474">
                  <c:v>44305</c:v>
                </c:pt>
                <c:pt idx="475">
                  <c:v>44306</c:v>
                </c:pt>
                <c:pt idx="476">
                  <c:v>44307</c:v>
                </c:pt>
                <c:pt idx="477">
                  <c:v>44308</c:v>
                </c:pt>
                <c:pt idx="478">
                  <c:v>44309</c:v>
                </c:pt>
                <c:pt idx="479">
                  <c:v>44310</c:v>
                </c:pt>
                <c:pt idx="480">
                  <c:v>44311</c:v>
                </c:pt>
                <c:pt idx="481">
                  <c:v>44312</c:v>
                </c:pt>
                <c:pt idx="482">
                  <c:v>44313</c:v>
                </c:pt>
                <c:pt idx="483">
                  <c:v>44314</c:v>
                </c:pt>
                <c:pt idx="484">
                  <c:v>44315</c:v>
                </c:pt>
                <c:pt idx="485">
                  <c:v>44316</c:v>
                </c:pt>
                <c:pt idx="486">
                  <c:v>44317</c:v>
                </c:pt>
                <c:pt idx="487">
                  <c:v>44318</c:v>
                </c:pt>
                <c:pt idx="488">
                  <c:v>44319</c:v>
                </c:pt>
                <c:pt idx="489">
                  <c:v>44320</c:v>
                </c:pt>
                <c:pt idx="490">
                  <c:v>44321</c:v>
                </c:pt>
                <c:pt idx="491">
                  <c:v>44322</c:v>
                </c:pt>
                <c:pt idx="492">
                  <c:v>44323</c:v>
                </c:pt>
                <c:pt idx="493">
                  <c:v>44324</c:v>
                </c:pt>
                <c:pt idx="494">
                  <c:v>44325</c:v>
                </c:pt>
                <c:pt idx="495">
                  <c:v>44326</c:v>
                </c:pt>
                <c:pt idx="496">
                  <c:v>44327</c:v>
                </c:pt>
                <c:pt idx="497">
                  <c:v>44328</c:v>
                </c:pt>
                <c:pt idx="498">
                  <c:v>44329</c:v>
                </c:pt>
                <c:pt idx="499">
                  <c:v>44330</c:v>
                </c:pt>
                <c:pt idx="500">
                  <c:v>44331</c:v>
                </c:pt>
                <c:pt idx="501">
                  <c:v>44332</c:v>
                </c:pt>
                <c:pt idx="502">
                  <c:v>44333</c:v>
                </c:pt>
                <c:pt idx="503">
                  <c:v>44334</c:v>
                </c:pt>
                <c:pt idx="504">
                  <c:v>44335</c:v>
                </c:pt>
                <c:pt idx="505">
                  <c:v>44336</c:v>
                </c:pt>
                <c:pt idx="506">
                  <c:v>44337</c:v>
                </c:pt>
                <c:pt idx="507">
                  <c:v>44338</c:v>
                </c:pt>
                <c:pt idx="508">
                  <c:v>44339</c:v>
                </c:pt>
                <c:pt idx="509">
                  <c:v>44340</c:v>
                </c:pt>
                <c:pt idx="510">
                  <c:v>44341</c:v>
                </c:pt>
                <c:pt idx="511">
                  <c:v>44342</c:v>
                </c:pt>
                <c:pt idx="512">
                  <c:v>44343</c:v>
                </c:pt>
                <c:pt idx="513">
                  <c:v>44344</c:v>
                </c:pt>
                <c:pt idx="514">
                  <c:v>44345</c:v>
                </c:pt>
                <c:pt idx="515">
                  <c:v>44346</c:v>
                </c:pt>
                <c:pt idx="516">
                  <c:v>44347</c:v>
                </c:pt>
                <c:pt idx="517">
                  <c:v>44348</c:v>
                </c:pt>
                <c:pt idx="518">
                  <c:v>44349</c:v>
                </c:pt>
                <c:pt idx="519">
                  <c:v>44350</c:v>
                </c:pt>
                <c:pt idx="520">
                  <c:v>44351</c:v>
                </c:pt>
                <c:pt idx="521">
                  <c:v>44352</c:v>
                </c:pt>
                <c:pt idx="522">
                  <c:v>44353</c:v>
                </c:pt>
                <c:pt idx="523">
                  <c:v>44354</c:v>
                </c:pt>
                <c:pt idx="524">
                  <c:v>44355</c:v>
                </c:pt>
                <c:pt idx="525">
                  <c:v>44356</c:v>
                </c:pt>
                <c:pt idx="526">
                  <c:v>44357</c:v>
                </c:pt>
                <c:pt idx="527">
                  <c:v>44358</c:v>
                </c:pt>
                <c:pt idx="528">
                  <c:v>44359</c:v>
                </c:pt>
                <c:pt idx="529">
                  <c:v>44360</c:v>
                </c:pt>
                <c:pt idx="530">
                  <c:v>44361</c:v>
                </c:pt>
                <c:pt idx="531">
                  <c:v>44362</c:v>
                </c:pt>
                <c:pt idx="532">
                  <c:v>44363</c:v>
                </c:pt>
                <c:pt idx="533">
                  <c:v>44364</c:v>
                </c:pt>
                <c:pt idx="534">
                  <c:v>44365</c:v>
                </c:pt>
                <c:pt idx="535">
                  <c:v>44366</c:v>
                </c:pt>
                <c:pt idx="536">
                  <c:v>44367</c:v>
                </c:pt>
                <c:pt idx="537">
                  <c:v>44368</c:v>
                </c:pt>
                <c:pt idx="538">
                  <c:v>44369</c:v>
                </c:pt>
                <c:pt idx="539">
                  <c:v>44370</c:v>
                </c:pt>
                <c:pt idx="540">
                  <c:v>44371</c:v>
                </c:pt>
                <c:pt idx="541">
                  <c:v>44372</c:v>
                </c:pt>
                <c:pt idx="542">
                  <c:v>44373</c:v>
                </c:pt>
                <c:pt idx="543">
                  <c:v>44374</c:v>
                </c:pt>
                <c:pt idx="544">
                  <c:v>44375</c:v>
                </c:pt>
                <c:pt idx="545">
                  <c:v>44376</c:v>
                </c:pt>
              </c:numCache>
            </c:numRef>
          </c:cat>
          <c:val>
            <c:numRef>
              <c:f>Sheet3!$DS$3:$DS$548</c:f>
              <c:numCache>
                <c:formatCode>General</c:formatCode>
                <c:ptCount val="546"/>
                <c:pt idx="516">
                  <c:v>1000</c:v>
                </c:pt>
                <c:pt idx="517">
                  <c:v>1000</c:v>
                </c:pt>
                <c:pt idx="518">
                  <c:v>1000</c:v>
                </c:pt>
                <c:pt idx="519">
                  <c:v>1000</c:v>
                </c:pt>
                <c:pt idx="520">
                  <c:v>1000</c:v>
                </c:pt>
                <c:pt idx="521">
                  <c:v>1000</c:v>
                </c:pt>
                <c:pt idx="522">
                  <c:v>1000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79-9CC8-4140-B968-02DA341257F4}"/>
            </c:ext>
          </c:extLst>
        </c:ser>
        <c:ser>
          <c:idx val="122"/>
          <c:order val="122"/>
          <c:tx>
            <c:strRef>
              <c:f>Sheet3!$DT$2</c:f>
              <c:strCache>
                <c:ptCount val="1"/>
                <c:pt idx="0">
                  <c:v>莱尔富超商</c:v>
                </c:pt>
              </c:strCache>
            </c:strRef>
          </c:tx>
          <c:spPr>
            <a:ln w="28575" cap="rnd">
              <a:solidFill>
                <a:schemeClr val="accent3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Sheet3!$A$3:$A$548</c:f>
              <c:numCache>
                <c:formatCode>m/d/yyyy</c:formatCode>
                <c:ptCount val="546"/>
                <c:pt idx="0">
                  <c:v>43831</c:v>
                </c:pt>
                <c:pt idx="1">
                  <c:v>43832</c:v>
                </c:pt>
                <c:pt idx="2">
                  <c:v>43833</c:v>
                </c:pt>
                <c:pt idx="3">
                  <c:v>43834</c:v>
                </c:pt>
                <c:pt idx="4">
                  <c:v>43835</c:v>
                </c:pt>
                <c:pt idx="5">
                  <c:v>43836</c:v>
                </c:pt>
                <c:pt idx="6">
                  <c:v>43837</c:v>
                </c:pt>
                <c:pt idx="7">
                  <c:v>43838</c:v>
                </c:pt>
                <c:pt idx="8">
                  <c:v>43839</c:v>
                </c:pt>
                <c:pt idx="9">
                  <c:v>43840</c:v>
                </c:pt>
                <c:pt idx="10">
                  <c:v>43841</c:v>
                </c:pt>
                <c:pt idx="11">
                  <c:v>43842</c:v>
                </c:pt>
                <c:pt idx="12">
                  <c:v>43843</c:v>
                </c:pt>
                <c:pt idx="13">
                  <c:v>43844</c:v>
                </c:pt>
                <c:pt idx="14">
                  <c:v>43845</c:v>
                </c:pt>
                <c:pt idx="15">
                  <c:v>43846</c:v>
                </c:pt>
                <c:pt idx="16">
                  <c:v>43847</c:v>
                </c:pt>
                <c:pt idx="17">
                  <c:v>43848</c:v>
                </c:pt>
                <c:pt idx="18">
                  <c:v>43849</c:v>
                </c:pt>
                <c:pt idx="19">
                  <c:v>43850</c:v>
                </c:pt>
                <c:pt idx="20">
                  <c:v>43851</c:v>
                </c:pt>
                <c:pt idx="21">
                  <c:v>43852</c:v>
                </c:pt>
                <c:pt idx="22">
                  <c:v>43853</c:v>
                </c:pt>
                <c:pt idx="23">
                  <c:v>43854</c:v>
                </c:pt>
                <c:pt idx="24">
                  <c:v>43855</c:v>
                </c:pt>
                <c:pt idx="25">
                  <c:v>43856</c:v>
                </c:pt>
                <c:pt idx="26">
                  <c:v>43857</c:v>
                </c:pt>
                <c:pt idx="27">
                  <c:v>43858</c:v>
                </c:pt>
                <c:pt idx="28">
                  <c:v>43859</c:v>
                </c:pt>
                <c:pt idx="29">
                  <c:v>43860</c:v>
                </c:pt>
                <c:pt idx="30">
                  <c:v>43861</c:v>
                </c:pt>
                <c:pt idx="31">
                  <c:v>43862</c:v>
                </c:pt>
                <c:pt idx="32">
                  <c:v>43863</c:v>
                </c:pt>
                <c:pt idx="33">
                  <c:v>43864</c:v>
                </c:pt>
                <c:pt idx="34">
                  <c:v>43865</c:v>
                </c:pt>
                <c:pt idx="35">
                  <c:v>43866</c:v>
                </c:pt>
                <c:pt idx="36">
                  <c:v>43867</c:v>
                </c:pt>
                <c:pt idx="37">
                  <c:v>43868</c:v>
                </c:pt>
                <c:pt idx="38">
                  <c:v>43869</c:v>
                </c:pt>
                <c:pt idx="39">
                  <c:v>43870</c:v>
                </c:pt>
                <c:pt idx="40">
                  <c:v>43871</c:v>
                </c:pt>
                <c:pt idx="41">
                  <c:v>43872</c:v>
                </c:pt>
                <c:pt idx="42">
                  <c:v>43873</c:v>
                </c:pt>
                <c:pt idx="43">
                  <c:v>43874</c:v>
                </c:pt>
                <c:pt idx="44">
                  <c:v>43875</c:v>
                </c:pt>
                <c:pt idx="45">
                  <c:v>43876</c:v>
                </c:pt>
                <c:pt idx="46">
                  <c:v>43877</c:v>
                </c:pt>
                <c:pt idx="47">
                  <c:v>43878</c:v>
                </c:pt>
                <c:pt idx="48">
                  <c:v>43879</c:v>
                </c:pt>
                <c:pt idx="49">
                  <c:v>43880</c:v>
                </c:pt>
                <c:pt idx="50">
                  <c:v>43881</c:v>
                </c:pt>
                <c:pt idx="51">
                  <c:v>43882</c:v>
                </c:pt>
                <c:pt idx="52">
                  <c:v>43883</c:v>
                </c:pt>
                <c:pt idx="53">
                  <c:v>43884</c:v>
                </c:pt>
                <c:pt idx="54">
                  <c:v>43885</c:v>
                </c:pt>
                <c:pt idx="55">
                  <c:v>43886</c:v>
                </c:pt>
                <c:pt idx="56">
                  <c:v>43887</c:v>
                </c:pt>
                <c:pt idx="57">
                  <c:v>43888</c:v>
                </c:pt>
                <c:pt idx="58">
                  <c:v>43889</c:v>
                </c:pt>
                <c:pt idx="59">
                  <c:v>43890</c:v>
                </c:pt>
                <c:pt idx="60">
                  <c:v>43891</c:v>
                </c:pt>
                <c:pt idx="61">
                  <c:v>43892</c:v>
                </c:pt>
                <c:pt idx="62">
                  <c:v>43893</c:v>
                </c:pt>
                <c:pt idx="63">
                  <c:v>43894</c:v>
                </c:pt>
                <c:pt idx="64">
                  <c:v>43895</c:v>
                </c:pt>
                <c:pt idx="65">
                  <c:v>43896</c:v>
                </c:pt>
                <c:pt idx="66">
                  <c:v>43897</c:v>
                </c:pt>
                <c:pt idx="67">
                  <c:v>43898</c:v>
                </c:pt>
                <c:pt idx="68">
                  <c:v>43899</c:v>
                </c:pt>
                <c:pt idx="69">
                  <c:v>43900</c:v>
                </c:pt>
                <c:pt idx="70">
                  <c:v>43901</c:v>
                </c:pt>
                <c:pt idx="71">
                  <c:v>43902</c:v>
                </c:pt>
                <c:pt idx="72">
                  <c:v>43903</c:v>
                </c:pt>
                <c:pt idx="73">
                  <c:v>43904</c:v>
                </c:pt>
                <c:pt idx="74">
                  <c:v>43905</c:v>
                </c:pt>
                <c:pt idx="75">
                  <c:v>43906</c:v>
                </c:pt>
                <c:pt idx="76">
                  <c:v>43907</c:v>
                </c:pt>
                <c:pt idx="77">
                  <c:v>43908</c:v>
                </c:pt>
                <c:pt idx="78">
                  <c:v>43909</c:v>
                </c:pt>
                <c:pt idx="79">
                  <c:v>43910</c:v>
                </c:pt>
                <c:pt idx="80">
                  <c:v>43911</c:v>
                </c:pt>
                <c:pt idx="81">
                  <c:v>43912</c:v>
                </c:pt>
                <c:pt idx="82">
                  <c:v>43913</c:v>
                </c:pt>
                <c:pt idx="83">
                  <c:v>43914</c:v>
                </c:pt>
                <c:pt idx="84">
                  <c:v>43915</c:v>
                </c:pt>
                <c:pt idx="85">
                  <c:v>43916</c:v>
                </c:pt>
                <c:pt idx="86">
                  <c:v>43917</c:v>
                </c:pt>
                <c:pt idx="87">
                  <c:v>43918</c:v>
                </c:pt>
                <c:pt idx="88">
                  <c:v>43919</c:v>
                </c:pt>
                <c:pt idx="89">
                  <c:v>43920</c:v>
                </c:pt>
                <c:pt idx="90">
                  <c:v>43921</c:v>
                </c:pt>
                <c:pt idx="91">
                  <c:v>43922</c:v>
                </c:pt>
                <c:pt idx="92">
                  <c:v>43923</c:v>
                </c:pt>
                <c:pt idx="93">
                  <c:v>43924</c:v>
                </c:pt>
                <c:pt idx="94">
                  <c:v>43925</c:v>
                </c:pt>
                <c:pt idx="95">
                  <c:v>43926</c:v>
                </c:pt>
                <c:pt idx="96">
                  <c:v>43927</c:v>
                </c:pt>
                <c:pt idx="97">
                  <c:v>43928</c:v>
                </c:pt>
                <c:pt idx="98">
                  <c:v>43929</c:v>
                </c:pt>
                <c:pt idx="99">
                  <c:v>43930</c:v>
                </c:pt>
                <c:pt idx="100">
                  <c:v>43931</c:v>
                </c:pt>
                <c:pt idx="101">
                  <c:v>43932</c:v>
                </c:pt>
                <c:pt idx="102">
                  <c:v>43933</c:v>
                </c:pt>
                <c:pt idx="103">
                  <c:v>43934</c:v>
                </c:pt>
                <c:pt idx="104">
                  <c:v>43935</c:v>
                </c:pt>
                <c:pt idx="105">
                  <c:v>43936</c:v>
                </c:pt>
                <c:pt idx="106">
                  <c:v>43937</c:v>
                </c:pt>
                <c:pt idx="107">
                  <c:v>43938</c:v>
                </c:pt>
                <c:pt idx="108">
                  <c:v>43939</c:v>
                </c:pt>
                <c:pt idx="109">
                  <c:v>43940</c:v>
                </c:pt>
                <c:pt idx="110">
                  <c:v>43941</c:v>
                </c:pt>
                <c:pt idx="111">
                  <c:v>43942</c:v>
                </c:pt>
                <c:pt idx="112">
                  <c:v>43943</c:v>
                </c:pt>
                <c:pt idx="113">
                  <c:v>43944</c:v>
                </c:pt>
                <c:pt idx="114">
                  <c:v>43945</c:v>
                </c:pt>
                <c:pt idx="115">
                  <c:v>43946</c:v>
                </c:pt>
                <c:pt idx="116">
                  <c:v>43947</c:v>
                </c:pt>
                <c:pt idx="117">
                  <c:v>43948</c:v>
                </c:pt>
                <c:pt idx="118">
                  <c:v>43949</c:v>
                </c:pt>
                <c:pt idx="119">
                  <c:v>43950</c:v>
                </c:pt>
                <c:pt idx="120">
                  <c:v>43951</c:v>
                </c:pt>
                <c:pt idx="121">
                  <c:v>43952</c:v>
                </c:pt>
                <c:pt idx="122">
                  <c:v>43953</c:v>
                </c:pt>
                <c:pt idx="123">
                  <c:v>43954</c:v>
                </c:pt>
                <c:pt idx="124">
                  <c:v>43955</c:v>
                </c:pt>
                <c:pt idx="125">
                  <c:v>43956</c:v>
                </c:pt>
                <c:pt idx="126">
                  <c:v>43957</c:v>
                </c:pt>
                <c:pt idx="127">
                  <c:v>43958</c:v>
                </c:pt>
                <c:pt idx="128">
                  <c:v>43959</c:v>
                </c:pt>
                <c:pt idx="129">
                  <c:v>43960</c:v>
                </c:pt>
                <c:pt idx="130">
                  <c:v>43961</c:v>
                </c:pt>
                <c:pt idx="131">
                  <c:v>43962</c:v>
                </c:pt>
                <c:pt idx="132">
                  <c:v>43963</c:v>
                </c:pt>
                <c:pt idx="133">
                  <c:v>43964</c:v>
                </c:pt>
                <c:pt idx="134">
                  <c:v>43965</c:v>
                </c:pt>
                <c:pt idx="135">
                  <c:v>43966</c:v>
                </c:pt>
                <c:pt idx="136">
                  <c:v>43967</c:v>
                </c:pt>
                <c:pt idx="137">
                  <c:v>43968</c:v>
                </c:pt>
                <c:pt idx="138">
                  <c:v>43969</c:v>
                </c:pt>
                <c:pt idx="139">
                  <c:v>43970</c:v>
                </c:pt>
                <c:pt idx="140">
                  <c:v>43971</c:v>
                </c:pt>
                <c:pt idx="141">
                  <c:v>43972</c:v>
                </c:pt>
                <c:pt idx="142">
                  <c:v>43973</c:v>
                </c:pt>
                <c:pt idx="143">
                  <c:v>43974</c:v>
                </c:pt>
                <c:pt idx="144">
                  <c:v>43975</c:v>
                </c:pt>
                <c:pt idx="145">
                  <c:v>43976</c:v>
                </c:pt>
                <c:pt idx="146">
                  <c:v>43977</c:v>
                </c:pt>
                <c:pt idx="147">
                  <c:v>43978</c:v>
                </c:pt>
                <c:pt idx="148">
                  <c:v>43979</c:v>
                </c:pt>
                <c:pt idx="149">
                  <c:v>43980</c:v>
                </c:pt>
                <c:pt idx="150">
                  <c:v>43981</c:v>
                </c:pt>
                <c:pt idx="151">
                  <c:v>43982</c:v>
                </c:pt>
                <c:pt idx="152">
                  <c:v>43983</c:v>
                </c:pt>
                <c:pt idx="153">
                  <c:v>43984</c:v>
                </c:pt>
                <c:pt idx="154">
                  <c:v>43985</c:v>
                </c:pt>
                <c:pt idx="155">
                  <c:v>43986</c:v>
                </c:pt>
                <c:pt idx="156">
                  <c:v>43987</c:v>
                </c:pt>
                <c:pt idx="157">
                  <c:v>43988</c:v>
                </c:pt>
                <c:pt idx="158">
                  <c:v>43989</c:v>
                </c:pt>
                <c:pt idx="159">
                  <c:v>43990</c:v>
                </c:pt>
                <c:pt idx="160">
                  <c:v>43991</c:v>
                </c:pt>
                <c:pt idx="161">
                  <c:v>43992</c:v>
                </c:pt>
                <c:pt idx="162">
                  <c:v>43993</c:v>
                </c:pt>
                <c:pt idx="163">
                  <c:v>43994</c:v>
                </c:pt>
                <c:pt idx="164">
                  <c:v>43995</c:v>
                </c:pt>
                <c:pt idx="165">
                  <c:v>43996</c:v>
                </c:pt>
                <c:pt idx="166">
                  <c:v>43997</c:v>
                </c:pt>
                <c:pt idx="167">
                  <c:v>43998</c:v>
                </c:pt>
                <c:pt idx="168">
                  <c:v>43999</c:v>
                </c:pt>
                <c:pt idx="169">
                  <c:v>44000</c:v>
                </c:pt>
                <c:pt idx="170">
                  <c:v>44001</c:v>
                </c:pt>
                <c:pt idx="171">
                  <c:v>44002</c:v>
                </c:pt>
                <c:pt idx="172">
                  <c:v>44003</c:v>
                </c:pt>
                <c:pt idx="173">
                  <c:v>44004</c:v>
                </c:pt>
                <c:pt idx="174">
                  <c:v>44005</c:v>
                </c:pt>
                <c:pt idx="175">
                  <c:v>44006</c:v>
                </c:pt>
                <c:pt idx="176">
                  <c:v>44007</c:v>
                </c:pt>
                <c:pt idx="177">
                  <c:v>44008</c:v>
                </c:pt>
                <c:pt idx="178">
                  <c:v>44009</c:v>
                </c:pt>
                <c:pt idx="179">
                  <c:v>44010</c:v>
                </c:pt>
                <c:pt idx="180">
                  <c:v>44011</c:v>
                </c:pt>
                <c:pt idx="181">
                  <c:v>44012</c:v>
                </c:pt>
                <c:pt idx="182">
                  <c:v>44013</c:v>
                </c:pt>
                <c:pt idx="183">
                  <c:v>44014</c:v>
                </c:pt>
                <c:pt idx="184">
                  <c:v>44015</c:v>
                </c:pt>
                <c:pt idx="185">
                  <c:v>44016</c:v>
                </c:pt>
                <c:pt idx="186">
                  <c:v>44017</c:v>
                </c:pt>
                <c:pt idx="187">
                  <c:v>44018</c:v>
                </c:pt>
                <c:pt idx="188">
                  <c:v>44019</c:v>
                </c:pt>
                <c:pt idx="189">
                  <c:v>44020</c:v>
                </c:pt>
                <c:pt idx="190">
                  <c:v>44021</c:v>
                </c:pt>
                <c:pt idx="191">
                  <c:v>44022</c:v>
                </c:pt>
                <c:pt idx="192">
                  <c:v>44023</c:v>
                </c:pt>
                <c:pt idx="193">
                  <c:v>44024</c:v>
                </c:pt>
                <c:pt idx="194">
                  <c:v>44025</c:v>
                </c:pt>
                <c:pt idx="195">
                  <c:v>44026</c:v>
                </c:pt>
                <c:pt idx="196">
                  <c:v>44027</c:v>
                </c:pt>
                <c:pt idx="197">
                  <c:v>44028</c:v>
                </c:pt>
                <c:pt idx="198">
                  <c:v>44029</c:v>
                </c:pt>
                <c:pt idx="199">
                  <c:v>44030</c:v>
                </c:pt>
                <c:pt idx="200">
                  <c:v>44031</c:v>
                </c:pt>
                <c:pt idx="201">
                  <c:v>44032</c:v>
                </c:pt>
                <c:pt idx="202">
                  <c:v>44033</c:v>
                </c:pt>
                <c:pt idx="203">
                  <c:v>44034</c:v>
                </c:pt>
                <c:pt idx="204">
                  <c:v>44035</c:v>
                </c:pt>
                <c:pt idx="205">
                  <c:v>44036</c:v>
                </c:pt>
                <c:pt idx="206">
                  <c:v>44037</c:v>
                </c:pt>
                <c:pt idx="207">
                  <c:v>44038</c:v>
                </c:pt>
                <c:pt idx="208">
                  <c:v>44039</c:v>
                </c:pt>
                <c:pt idx="209">
                  <c:v>44040</c:v>
                </c:pt>
                <c:pt idx="210">
                  <c:v>44041</c:v>
                </c:pt>
                <c:pt idx="211">
                  <c:v>44042</c:v>
                </c:pt>
                <c:pt idx="212">
                  <c:v>44043</c:v>
                </c:pt>
                <c:pt idx="213">
                  <c:v>44044</c:v>
                </c:pt>
                <c:pt idx="214">
                  <c:v>44045</c:v>
                </c:pt>
                <c:pt idx="215">
                  <c:v>44046</c:v>
                </c:pt>
                <c:pt idx="216">
                  <c:v>44047</c:v>
                </c:pt>
                <c:pt idx="217">
                  <c:v>44048</c:v>
                </c:pt>
                <c:pt idx="218">
                  <c:v>44049</c:v>
                </c:pt>
                <c:pt idx="219">
                  <c:v>44050</c:v>
                </c:pt>
                <c:pt idx="220">
                  <c:v>44051</c:v>
                </c:pt>
                <c:pt idx="221">
                  <c:v>44052</c:v>
                </c:pt>
                <c:pt idx="222">
                  <c:v>44053</c:v>
                </c:pt>
                <c:pt idx="223">
                  <c:v>44054</c:v>
                </c:pt>
                <c:pt idx="224">
                  <c:v>44055</c:v>
                </c:pt>
                <c:pt idx="225">
                  <c:v>44056</c:v>
                </c:pt>
                <c:pt idx="226">
                  <c:v>44057</c:v>
                </c:pt>
                <c:pt idx="227">
                  <c:v>44058</c:v>
                </c:pt>
                <c:pt idx="228">
                  <c:v>44059</c:v>
                </c:pt>
                <c:pt idx="229">
                  <c:v>44060</c:v>
                </c:pt>
                <c:pt idx="230">
                  <c:v>44061</c:v>
                </c:pt>
                <c:pt idx="231">
                  <c:v>44062</c:v>
                </c:pt>
                <c:pt idx="232">
                  <c:v>44063</c:v>
                </c:pt>
                <c:pt idx="233">
                  <c:v>44064</c:v>
                </c:pt>
                <c:pt idx="234">
                  <c:v>44065</c:v>
                </c:pt>
                <c:pt idx="235">
                  <c:v>44066</c:v>
                </c:pt>
                <c:pt idx="236">
                  <c:v>44067</c:v>
                </c:pt>
                <c:pt idx="237">
                  <c:v>44068</c:v>
                </c:pt>
                <c:pt idx="238">
                  <c:v>44069</c:v>
                </c:pt>
                <c:pt idx="239">
                  <c:v>44070</c:v>
                </c:pt>
                <c:pt idx="240">
                  <c:v>44071</c:v>
                </c:pt>
                <c:pt idx="241">
                  <c:v>44072</c:v>
                </c:pt>
                <c:pt idx="242">
                  <c:v>44073</c:v>
                </c:pt>
                <c:pt idx="243">
                  <c:v>44074</c:v>
                </c:pt>
                <c:pt idx="244">
                  <c:v>44075</c:v>
                </c:pt>
                <c:pt idx="245">
                  <c:v>44076</c:v>
                </c:pt>
                <c:pt idx="246">
                  <c:v>44077</c:v>
                </c:pt>
                <c:pt idx="247">
                  <c:v>44078</c:v>
                </c:pt>
                <c:pt idx="248">
                  <c:v>44079</c:v>
                </c:pt>
                <c:pt idx="249">
                  <c:v>44080</c:v>
                </c:pt>
                <c:pt idx="250">
                  <c:v>44081</c:v>
                </c:pt>
                <c:pt idx="251">
                  <c:v>44082</c:v>
                </c:pt>
                <c:pt idx="252">
                  <c:v>44083</c:v>
                </c:pt>
                <c:pt idx="253">
                  <c:v>44084</c:v>
                </c:pt>
                <c:pt idx="254">
                  <c:v>44085</c:v>
                </c:pt>
                <c:pt idx="255">
                  <c:v>44086</c:v>
                </c:pt>
                <c:pt idx="256">
                  <c:v>44087</c:v>
                </c:pt>
                <c:pt idx="257">
                  <c:v>44088</c:v>
                </c:pt>
                <c:pt idx="258">
                  <c:v>44089</c:v>
                </c:pt>
                <c:pt idx="259">
                  <c:v>44090</c:v>
                </c:pt>
                <c:pt idx="260">
                  <c:v>44091</c:v>
                </c:pt>
                <c:pt idx="261">
                  <c:v>44092</c:v>
                </c:pt>
                <c:pt idx="262">
                  <c:v>44093</c:v>
                </c:pt>
                <c:pt idx="263">
                  <c:v>44094</c:v>
                </c:pt>
                <c:pt idx="264">
                  <c:v>44095</c:v>
                </c:pt>
                <c:pt idx="265">
                  <c:v>44096</c:v>
                </c:pt>
                <c:pt idx="266">
                  <c:v>44097</c:v>
                </c:pt>
                <c:pt idx="267">
                  <c:v>44098</c:v>
                </c:pt>
                <c:pt idx="268">
                  <c:v>44099</c:v>
                </c:pt>
                <c:pt idx="269">
                  <c:v>44100</c:v>
                </c:pt>
                <c:pt idx="270">
                  <c:v>44101</c:v>
                </c:pt>
                <c:pt idx="271">
                  <c:v>44102</c:v>
                </c:pt>
                <c:pt idx="272">
                  <c:v>44103</c:v>
                </c:pt>
                <c:pt idx="273">
                  <c:v>44104</c:v>
                </c:pt>
                <c:pt idx="274">
                  <c:v>44105</c:v>
                </c:pt>
                <c:pt idx="275">
                  <c:v>44106</c:v>
                </c:pt>
                <c:pt idx="276">
                  <c:v>44107</c:v>
                </c:pt>
                <c:pt idx="277">
                  <c:v>44108</c:v>
                </c:pt>
                <c:pt idx="278">
                  <c:v>44109</c:v>
                </c:pt>
                <c:pt idx="279">
                  <c:v>44110</c:v>
                </c:pt>
                <c:pt idx="280">
                  <c:v>44111</c:v>
                </c:pt>
                <c:pt idx="281">
                  <c:v>44112</c:v>
                </c:pt>
                <c:pt idx="282">
                  <c:v>44113</c:v>
                </c:pt>
                <c:pt idx="283">
                  <c:v>44114</c:v>
                </c:pt>
                <c:pt idx="284">
                  <c:v>44115</c:v>
                </c:pt>
                <c:pt idx="285">
                  <c:v>44116</c:v>
                </c:pt>
                <c:pt idx="286">
                  <c:v>44117</c:v>
                </c:pt>
                <c:pt idx="287">
                  <c:v>44118</c:v>
                </c:pt>
                <c:pt idx="288">
                  <c:v>44119</c:v>
                </c:pt>
                <c:pt idx="289">
                  <c:v>44120</c:v>
                </c:pt>
                <c:pt idx="290">
                  <c:v>44121</c:v>
                </c:pt>
                <c:pt idx="291">
                  <c:v>44122</c:v>
                </c:pt>
                <c:pt idx="292">
                  <c:v>44123</c:v>
                </c:pt>
                <c:pt idx="293">
                  <c:v>44124</c:v>
                </c:pt>
                <c:pt idx="294">
                  <c:v>44125</c:v>
                </c:pt>
                <c:pt idx="295">
                  <c:v>44126</c:v>
                </c:pt>
                <c:pt idx="296">
                  <c:v>44127</c:v>
                </c:pt>
                <c:pt idx="297">
                  <c:v>44128</c:v>
                </c:pt>
                <c:pt idx="298">
                  <c:v>44129</c:v>
                </c:pt>
                <c:pt idx="299">
                  <c:v>44130</c:v>
                </c:pt>
                <c:pt idx="300">
                  <c:v>44131</c:v>
                </c:pt>
                <c:pt idx="301">
                  <c:v>44132</c:v>
                </c:pt>
                <c:pt idx="302">
                  <c:v>44133</c:v>
                </c:pt>
                <c:pt idx="303">
                  <c:v>44134</c:v>
                </c:pt>
                <c:pt idx="304">
                  <c:v>44135</c:v>
                </c:pt>
                <c:pt idx="305">
                  <c:v>44136</c:v>
                </c:pt>
                <c:pt idx="306">
                  <c:v>44137</c:v>
                </c:pt>
                <c:pt idx="307">
                  <c:v>44138</c:v>
                </c:pt>
                <c:pt idx="308">
                  <c:v>44139</c:v>
                </c:pt>
                <c:pt idx="309">
                  <c:v>44140</c:v>
                </c:pt>
                <c:pt idx="310">
                  <c:v>44141</c:v>
                </c:pt>
                <c:pt idx="311">
                  <c:v>44142</c:v>
                </c:pt>
                <c:pt idx="312">
                  <c:v>44143</c:v>
                </c:pt>
                <c:pt idx="313">
                  <c:v>44144</c:v>
                </c:pt>
                <c:pt idx="314">
                  <c:v>44145</c:v>
                </c:pt>
                <c:pt idx="315">
                  <c:v>44146</c:v>
                </c:pt>
                <c:pt idx="316">
                  <c:v>44147</c:v>
                </c:pt>
                <c:pt idx="317">
                  <c:v>44148</c:v>
                </c:pt>
                <c:pt idx="318">
                  <c:v>44149</c:v>
                </c:pt>
                <c:pt idx="319">
                  <c:v>44150</c:v>
                </c:pt>
                <c:pt idx="320">
                  <c:v>44151</c:v>
                </c:pt>
                <c:pt idx="321">
                  <c:v>44152</c:v>
                </c:pt>
                <c:pt idx="322">
                  <c:v>44153</c:v>
                </c:pt>
                <c:pt idx="323">
                  <c:v>44154</c:v>
                </c:pt>
                <c:pt idx="324">
                  <c:v>44155</c:v>
                </c:pt>
                <c:pt idx="325">
                  <c:v>44156</c:v>
                </c:pt>
                <c:pt idx="326">
                  <c:v>44157</c:v>
                </c:pt>
                <c:pt idx="327">
                  <c:v>44158</c:v>
                </c:pt>
                <c:pt idx="328">
                  <c:v>44159</c:v>
                </c:pt>
                <c:pt idx="329">
                  <c:v>44160</c:v>
                </c:pt>
                <c:pt idx="330">
                  <c:v>44161</c:v>
                </c:pt>
                <c:pt idx="331">
                  <c:v>44162</c:v>
                </c:pt>
                <c:pt idx="332">
                  <c:v>44163</c:v>
                </c:pt>
                <c:pt idx="333">
                  <c:v>44164</c:v>
                </c:pt>
                <c:pt idx="334">
                  <c:v>44165</c:v>
                </c:pt>
                <c:pt idx="335">
                  <c:v>44166</c:v>
                </c:pt>
                <c:pt idx="336">
                  <c:v>44167</c:v>
                </c:pt>
                <c:pt idx="337">
                  <c:v>44168</c:v>
                </c:pt>
                <c:pt idx="338">
                  <c:v>44169</c:v>
                </c:pt>
                <c:pt idx="339">
                  <c:v>44170</c:v>
                </c:pt>
                <c:pt idx="340">
                  <c:v>44171</c:v>
                </c:pt>
                <c:pt idx="341">
                  <c:v>44172</c:v>
                </c:pt>
                <c:pt idx="342">
                  <c:v>44173</c:v>
                </c:pt>
                <c:pt idx="343">
                  <c:v>44174</c:v>
                </c:pt>
                <c:pt idx="344">
                  <c:v>44175</c:v>
                </c:pt>
                <c:pt idx="345">
                  <c:v>44176</c:v>
                </c:pt>
                <c:pt idx="346">
                  <c:v>44177</c:v>
                </c:pt>
                <c:pt idx="347">
                  <c:v>44178</c:v>
                </c:pt>
                <c:pt idx="348">
                  <c:v>44179</c:v>
                </c:pt>
                <c:pt idx="349">
                  <c:v>44180</c:v>
                </c:pt>
                <c:pt idx="350">
                  <c:v>44181</c:v>
                </c:pt>
                <c:pt idx="351">
                  <c:v>44182</c:v>
                </c:pt>
                <c:pt idx="352">
                  <c:v>44183</c:v>
                </c:pt>
                <c:pt idx="353">
                  <c:v>44184</c:v>
                </c:pt>
                <c:pt idx="354">
                  <c:v>44185</c:v>
                </c:pt>
                <c:pt idx="355">
                  <c:v>44186</c:v>
                </c:pt>
                <c:pt idx="356">
                  <c:v>44187</c:v>
                </c:pt>
                <c:pt idx="357">
                  <c:v>44188</c:v>
                </c:pt>
                <c:pt idx="358">
                  <c:v>44189</c:v>
                </c:pt>
                <c:pt idx="359">
                  <c:v>44190</c:v>
                </c:pt>
                <c:pt idx="360">
                  <c:v>44191</c:v>
                </c:pt>
                <c:pt idx="361">
                  <c:v>44192</c:v>
                </c:pt>
                <c:pt idx="362">
                  <c:v>44193</c:v>
                </c:pt>
                <c:pt idx="363">
                  <c:v>44194</c:v>
                </c:pt>
                <c:pt idx="364">
                  <c:v>44195</c:v>
                </c:pt>
                <c:pt idx="365">
                  <c:v>44196</c:v>
                </c:pt>
                <c:pt idx="366">
                  <c:v>44197</c:v>
                </c:pt>
                <c:pt idx="367">
                  <c:v>44198</c:v>
                </c:pt>
                <c:pt idx="368">
                  <c:v>44199</c:v>
                </c:pt>
                <c:pt idx="369">
                  <c:v>44200</c:v>
                </c:pt>
                <c:pt idx="370">
                  <c:v>44201</c:v>
                </c:pt>
                <c:pt idx="371">
                  <c:v>44202</c:v>
                </c:pt>
                <c:pt idx="372">
                  <c:v>44203</c:v>
                </c:pt>
                <c:pt idx="373">
                  <c:v>44204</c:v>
                </c:pt>
                <c:pt idx="374">
                  <c:v>44205</c:v>
                </c:pt>
                <c:pt idx="375">
                  <c:v>44206</c:v>
                </c:pt>
                <c:pt idx="376">
                  <c:v>44207</c:v>
                </c:pt>
                <c:pt idx="377">
                  <c:v>44208</c:v>
                </c:pt>
                <c:pt idx="378">
                  <c:v>44209</c:v>
                </c:pt>
                <c:pt idx="379">
                  <c:v>44210</c:v>
                </c:pt>
                <c:pt idx="380">
                  <c:v>44211</c:v>
                </c:pt>
                <c:pt idx="381">
                  <c:v>44212</c:v>
                </c:pt>
                <c:pt idx="382">
                  <c:v>44213</c:v>
                </c:pt>
                <c:pt idx="383">
                  <c:v>44214</c:v>
                </c:pt>
                <c:pt idx="384">
                  <c:v>44215</c:v>
                </c:pt>
                <c:pt idx="385">
                  <c:v>44216</c:v>
                </c:pt>
                <c:pt idx="386">
                  <c:v>44217</c:v>
                </c:pt>
                <c:pt idx="387">
                  <c:v>44218</c:v>
                </c:pt>
                <c:pt idx="388">
                  <c:v>44219</c:v>
                </c:pt>
                <c:pt idx="389">
                  <c:v>44220</c:v>
                </c:pt>
                <c:pt idx="390">
                  <c:v>44221</c:v>
                </c:pt>
                <c:pt idx="391">
                  <c:v>44222</c:v>
                </c:pt>
                <c:pt idx="392">
                  <c:v>44223</c:v>
                </c:pt>
                <c:pt idx="393">
                  <c:v>44224</c:v>
                </c:pt>
                <c:pt idx="394">
                  <c:v>44225</c:v>
                </c:pt>
                <c:pt idx="395">
                  <c:v>44226</c:v>
                </c:pt>
                <c:pt idx="396">
                  <c:v>44227</c:v>
                </c:pt>
                <c:pt idx="397">
                  <c:v>44228</c:v>
                </c:pt>
                <c:pt idx="398">
                  <c:v>44229</c:v>
                </c:pt>
                <c:pt idx="399">
                  <c:v>44230</c:v>
                </c:pt>
                <c:pt idx="400">
                  <c:v>44231</c:v>
                </c:pt>
                <c:pt idx="401">
                  <c:v>44232</c:v>
                </c:pt>
                <c:pt idx="402">
                  <c:v>44233</c:v>
                </c:pt>
                <c:pt idx="403">
                  <c:v>44234</c:v>
                </c:pt>
                <c:pt idx="404">
                  <c:v>44235</c:v>
                </c:pt>
                <c:pt idx="405">
                  <c:v>44236</c:v>
                </c:pt>
                <c:pt idx="406">
                  <c:v>44237</c:v>
                </c:pt>
                <c:pt idx="407">
                  <c:v>44238</c:v>
                </c:pt>
                <c:pt idx="408">
                  <c:v>44239</c:v>
                </c:pt>
                <c:pt idx="409">
                  <c:v>44240</c:v>
                </c:pt>
                <c:pt idx="410">
                  <c:v>44241</c:v>
                </c:pt>
                <c:pt idx="411">
                  <c:v>44242</c:v>
                </c:pt>
                <c:pt idx="412">
                  <c:v>44243</c:v>
                </c:pt>
                <c:pt idx="413">
                  <c:v>44244</c:v>
                </c:pt>
                <c:pt idx="414">
                  <c:v>44245</c:v>
                </c:pt>
                <c:pt idx="415">
                  <c:v>44246</c:v>
                </c:pt>
                <c:pt idx="416">
                  <c:v>44247</c:v>
                </c:pt>
                <c:pt idx="417">
                  <c:v>44248</c:v>
                </c:pt>
                <c:pt idx="418">
                  <c:v>44249</c:v>
                </c:pt>
                <c:pt idx="419">
                  <c:v>44250</c:v>
                </c:pt>
                <c:pt idx="420">
                  <c:v>44251</c:v>
                </c:pt>
                <c:pt idx="421">
                  <c:v>44252</c:v>
                </c:pt>
                <c:pt idx="422">
                  <c:v>44253</c:v>
                </c:pt>
                <c:pt idx="423">
                  <c:v>44254</c:v>
                </c:pt>
                <c:pt idx="424">
                  <c:v>44255</c:v>
                </c:pt>
                <c:pt idx="425">
                  <c:v>44256</c:v>
                </c:pt>
                <c:pt idx="426">
                  <c:v>44257</c:v>
                </c:pt>
                <c:pt idx="427">
                  <c:v>44258</c:v>
                </c:pt>
                <c:pt idx="428">
                  <c:v>44259</c:v>
                </c:pt>
                <c:pt idx="429">
                  <c:v>44260</c:v>
                </c:pt>
                <c:pt idx="430">
                  <c:v>44261</c:v>
                </c:pt>
                <c:pt idx="431">
                  <c:v>44262</c:v>
                </c:pt>
                <c:pt idx="432">
                  <c:v>44263</c:v>
                </c:pt>
                <c:pt idx="433">
                  <c:v>44264</c:v>
                </c:pt>
                <c:pt idx="434">
                  <c:v>44265</c:v>
                </c:pt>
                <c:pt idx="435">
                  <c:v>44266</c:v>
                </c:pt>
                <c:pt idx="436">
                  <c:v>44267</c:v>
                </c:pt>
                <c:pt idx="437">
                  <c:v>44268</c:v>
                </c:pt>
                <c:pt idx="438">
                  <c:v>44269</c:v>
                </c:pt>
                <c:pt idx="439">
                  <c:v>44270</c:v>
                </c:pt>
                <c:pt idx="440">
                  <c:v>44271</c:v>
                </c:pt>
                <c:pt idx="441">
                  <c:v>44272</c:v>
                </c:pt>
                <c:pt idx="442">
                  <c:v>44273</c:v>
                </c:pt>
                <c:pt idx="443">
                  <c:v>44274</c:v>
                </c:pt>
                <c:pt idx="444">
                  <c:v>44275</c:v>
                </c:pt>
                <c:pt idx="445">
                  <c:v>44276</c:v>
                </c:pt>
                <c:pt idx="446">
                  <c:v>44277</c:v>
                </c:pt>
                <c:pt idx="447">
                  <c:v>44278</c:v>
                </c:pt>
                <c:pt idx="448">
                  <c:v>44279</c:v>
                </c:pt>
                <c:pt idx="449">
                  <c:v>44280</c:v>
                </c:pt>
                <c:pt idx="450">
                  <c:v>44281</c:v>
                </c:pt>
                <c:pt idx="451">
                  <c:v>44282</c:v>
                </c:pt>
                <c:pt idx="452">
                  <c:v>44283</c:v>
                </c:pt>
                <c:pt idx="453">
                  <c:v>44284</c:v>
                </c:pt>
                <c:pt idx="454">
                  <c:v>44285</c:v>
                </c:pt>
                <c:pt idx="455">
                  <c:v>44286</c:v>
                </c:pt>
                <c:pt idx="456">
                  <c:v>44287</c:v>
                </c:pt>
                <c:pt idx="457">
                  <c:v>44288</c:v>
                </c:pt>
                <c:pt idx="458">
                  <c:v>44289</c:v>
                </c:pt>
                <c:pt idx="459">
                  <c:v>44290</c:v>
                </c:pt>
                <c:pt idx="460">
                  <c:v>44291</c:v>
                </c:pt>
                <c:pt idx="461">
                  <c:v>44292</c:v>
                </c:pt>
                <c:pt idx="462">
                  <c:v>44293</c:v>
                </c:pt>
                <c:pt idx="463">
                  <c:v>44294</c:v>
                </c:pt>
                <c:pt idx="464">
                  <c:v>44295</c:v>
                </c:pt>
                <c:pt idx="465">
                  <c:v>44296</c:v>
                </c:pt>
                <c:pt idx="466">
                  <c:v>44297</c:v>
                </c:pt>
                <c:pt idx="467">
                  <c:v>44298</c:v>
                </c:pt>
                <c:pt idx="468">
                  <c:v>44299</c:v>
                </c:pt>
                <c:pt idx="469">
                  <c:v>44300</c:v>
                </c:pt>
                <c:pt idx="470">
                  <c:v>44301</c:v>
                </c:pt>
                <c:pt idx="471">
                  <c:v>44302</c:v>
                </c:pt>
                <c:pt idx="472">
                  <c:v>44303</c:v>
                </c:pt>
                <c:pt idx="473">
                  <c:v>44304</c:v>
                </c:pt>
                <c:pt idx="474">
                  <c:v>44305</c:v>
                </c:pt>
                <c:pt idx="475">
                  <c:v>44306</c:v>
                </c:pt>
                <c:pt idx="476">
                  <c:v>44307</c:v>
                </c:pt>
                <c:pt idx="477">
                  <c:v>44308</c:v>
                </c:pt>
                <c:pt idx="478">
                  <c:v>44309</c:v>
                </c:pt>
                <c:pt idx="479">
                  <c:v>44310</c:v>
                </c:pt>
                <c:pt idx="480">
                  <c:v>44311</c:v>
                </c:pt>
                <c:pt idx="481">
                  <c:v>44312</c:v>
                </c:pt>
                <c:pt idx="482">
                  <c:v>44313</c:v>
                </c:pt>
                <c:pt idx="483">
                  <c:v>44314</c:v>
                </c:pt>
                <c:pt idx="484">
                  <c:v>44315</c:v>
                </c:pt>
                <c:pt idx="485">
                  <c:v>44316</c:v>
                </c:pt>
                <c:pt idx="486">
                  <c:v>44317</c:v>
                </c:pt>
                <c:pt idx="487">
                  <c:v>44318</c:v>
                </c:pt>
                <c:pt idx="488">
                  <c:v>44319</c:v>
                </c:pt>
                <c:pt idx="489">
                  <c:v>44320</c:v>
                </c:pt>
                <c:pt idx="490">
                  <c:v>44321</c:v>
                </c:pt>
                <c:pt idx="491">
                  <c:v>44322</c:v>
                </c:pt>
                <c:pt idx="492">
                  <c:v>44323</c:v>
                </c:pt>
                <c:pt idx="493">
                  <c:v>44324</c:v>
                </c:pt>
                <c:pt idx="494">
                  <c:v>44325</c:v>
                </c:pt>
                <c:pt idx="495">
                  <c:v>44326</c:v>
                </c:pt>
                <c:pt idx="496">
                  <c:v>44327</c:v>
                </c:pt>
                <c:pt idx="497">
                  <c:v>44328</c:v>
                </c:pt>
                <c:pt idx="498">
                  <c:v>44329</c:v>
                </c:pt>
                <c:pt idx="499">
                  <c:v>44330</c:v>
                </c:pt>
                <c:pt idx="500">
                  <c:v>44331</c:v>
                </c:pt>
                <c:pt idx="501">
                  <c:v>44332</c:v>
                </c:pt>
                <c:pt idx="502">
                  <c:v>44333</c:v>
                </c:pt>
                <c:pt idx="503">
                  <c:v>44334</c:v>
                </c:pt>
                <c:pt idx="504">
                  <c:v>44335</c:v>
                </c:pt>
                <c:pt idx="505">
                  <c:v>44336</c:v>
                </c:pt>
                <c:pt idx="506">
                  <c:v>44337</c:v>
                </c:pt>
                <c:pt idx="507">
                  <c:v>44338</c:v>
                </c:pt>
                <c:pt idx="508">
                  <c:v>44339</c:v>
                </c:pt>
                <c:pt idx="509">
                  <c:v>44340</c:v>
                </c:pt>
                <c:pt idx="510">
                  <c:v>44341</c:v>
                </c:pt>
                <c:pt idx="511">
                  <c:v>44342</c:v>
                </c:pt>
                <c:pt idx="512">
                  <c:v>44343</c:v>
                </c:pt>
                <c:pt idx="513">
                  <c:v>44344</c:v>
                </c:pt>
                <c:pt idx="514">
                  <c:v>44345</c:v>
                </c:pt>
                <c:pt idx="515">
                  <c:v>44346</c:v>
                </c:pt>
                <c:pt idx="516">
                  <c:v>44347</c:v>
                </c:pt>
                <c:pt idx="517">
                  <c:v>44348</c:v>
                </c:pt>
                <c:pt idx="518">
                  <c:v>44349</c:v>
                </c:pt>
                <c:pt idx="519">
                  <c:v>44350</c:v>
                </c:pt>
                <c:pt idx="520">
                  <c:v>44351</c:v>
                </c:pt>
                <c:pt idx="521">
                  <c:v>44352</c:v>
                </c:pt>
                <c:pt idx="522">
                  <c:v>44353</c:v>
                </c:pt>
                <c:pt idx="523">
                  <c:v>44354</c:v>
                </c:pt>
                <c:pt idx="524">
                  <c:v>44355</c:v>
                </c:pt>
                <c:pt idx="525">
                  <c:v>44356</c:v>
                </c:pt>
                <c:pt idx="526">
                  <c:v>44357</c:v>
                </c:pt>
                <c:pt idx="527">
                  <c:v>44358</c:v>
                </c:pt>
                <c:pt idx="528">
                  <c:v>44359</c:v>
                </c:pt>
                <c:pt idx="529">
                  <c:v>44360</c:v>
                </c:pt>
                <c:pt idx="530">
                  <c:v>44361</c:v>
                </c:pt>
                <c:pt idx="531">
                  <c:v>44362</c:v>
                </c:pt>
                <c:pt idx="532">
                  <c:v>44363</c:v>
                </c:pt>
                <c:pt idx="533">
                  <c:v>44364</c:v>
                </c:pt>
                <c:pt idx="534">
                  <c:v>44365</c:v>
                </c:pt>
                <c:pt idx="535">
                  <c:v>44366</c:v>
                </c:pt>
                <c:pt idx="536">
                  <c:v>44367</c:v>
                </c:pt>
                <c:pt idx="537">
                  <c:v>44368</c:v>
                </c:pt>
                <c:pt idx="538">
                  <c:v>44369</c:v>
                </c:pt>
                <c:pt idx="539">
                  <c:v>44370</c:v>
                </c:pt>
                <c:pt idx="540">
                  <c:v>44371</c:v>
                </c:pt>
                <c:pt idx="541">
                  <c:v>44372</c:v>
                </c:pt>
                <c:pt idx="542">
                  <c:v>44373</c:v>
                </c:pt>
                <c:pt idx="543">
                  <c:v>44374</c:v>
                </c:pt>
                <c:pt idx="544">
                  <c:v>44375</c:v>
                </c:pt>
                <c:pt idx="545">
                  <c:v>44376</c:v>
                </c:pt>
              </c:numCache>
            </c:numRef>
          </c:cat>
          <c:val>
            <c:numRef>
              <c:f>Sheet3!$DT$3:$DT$548</c:f>
              <c:numCache>
                <c:formatCode>General</c:formatCode>
                <c:ptCount val="546"/>
                <c:pt idx="518">
                  <c:v>200</c:v>
                </c:pt>
                <c:pt idx="519">
                  <c:v>200</c:v>
                </c:pt>
                <c:pt idx="520">
                  <c:v>200</c:v>
                </c:pt>
                <c:pt idx="521">
                  <c:v>200</c:v>
                </c:pt>
                <c:pt idx="522">
                  <c:v>200</c:v>
                </c:pt>
                <c:pt idx="523">
                  <c:v>200</c:v>
                </c:pt>
                <c:pt idx="524">
                  <c:v>200</c:v>
                </c:pt>
                <c:pt idx="525">
                  <c:v>200</c:v>
                </c:pt>
                <c:pt idx="526">
                  <c:v>200</c:v>
                </c:pt>
                <c:pt idx="527">
                  <c:v>200</c:v>
                </c:pt>
                <c:pt idx="528">
                  <c:v>200</c:v>
                </c:pt>
                <c:pt idx="529">
                  <c:v>200</c:v>
                </c:pt>
                <c:pt idx="530">
                  <c:v>200</c:v>
                </c:pt>
                <c:pt idx="531">
                  <c:v>200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7A-9CC8-4140-B968-02DA341257F4}"/>
            </c:ext>
          </c:extLst>
        </c:ser>
        <c:ser>
          <c:idx val="123"/>
          <c:order val="123"/>
          <c:tx>
            <c:strRef>
              <c:f>Sheet3!$DU$2</c:f>
              <c:strCache>
                <c:ptCount val="1"/>
                <c:pt idx="0">
                  <c:v>陆海双霸疯端午-熊猫动动乐</c:v>
                </c:pt>
              </c:strCache>
            </c:strRef>
          </c:tx>
          <c:spPr>
            <a:ln w="28575" cap="rnd">
              <a:solidFill>
                <a:schemeClr val="accent4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Sheet3!$A$3:$A$548</c:f>
              <c:numCache>
                <c:formatCode>m/d/yyyy</c:formatCode>
                <c:ptCount val="546"/>
                <c:pt idx="0">
                  <c:v>43831</c:v>
                </c:pt>
                <c:pt idx="1">
                  <c:v>43832</c:v>
                </c:pt>
                <c:pt idx="2">
                  <c:v>43833</c:v>
                </c:pt>
                <c:pt idx="3">
                  <c:v>43834</c:v>
                </c:pt>
                <c:pt idx="4">
                  <c:v>43835</c:v>
                </c:pt>
                <c:pt idx="5">
                  <c:v>43836</c:v>
                </c:pt>
                <c:pt idx="6">
                  <c:v>43837</c:v>
                </c:pt>
                <c:pt idx="7">
                  <c:v>43838</c:v>
                </c:pt>
                <c:pt idx="8">
                  <c:v>43839</c:v>
                </c:pt>
                <c:pt idx="9">
                  <c:v>43840</c:v>
                </c:pt>
                <c:pt idx="10">
                  <c:v>43841</c:v>
                </c:pt>
                <c:pt idx="11">
                  <c:v>43842</c:v>
                </c:pt>
                <c:pt idx="12">
                  <c:v>43843</c:v>
                </c:pt>
                <c:pt idx="13">
                  <c:v>43844</c:v>
                </c:pt>
                <c:pt idx="14">
                  <c:v>43845</c:v>
                </c:pt>
                <c:pt idx="15">
                  <c:v>43846</c:v>
                </c:pt>
                <c:pt idx="16">
                  <c:v>43847</c:v>
                </c:pt>
                <c:pt idx="17">
                  <c:v>43848</c:v>
                </c:pt>
                <c:pt idx="18">
                  <c:v>43849</c:v>
                </c:pt>
                <c:pt idx="19">
                  <c:v>43850</c:v>
                </c:pt>
                <c:pt idx="20">
                  <c:v>43851</c:v>
                </c:pt>
                <c:pt idx="21">
                  <c:v>43852</c:v>
                </c:pt>
                <c:pt idx="22">
                  <c:v>43853</c:v>
                </c:pt>
                <c:pt idx="23">
                  <c:v>43854</c:v>
                </c:pt>
                <c:pt idx="24">
                  <c:v>43855</c:v>
                </c:pt>
                <c:pt idx="25">
                  <c:v>43856</c:v>
                </c:pt>
                <c:pt idx="26">
                  <c:v>43857</c:v>
                </c:pt>
                <c:pt idx="27">
                  <c:v>43858</c:v>
                </c:pt>
                <c:pt idx="28">
                  <c:v>43859</c:v>
                </c:pt>
                <c:pt idx="29">
                  <c:v>43860</c:v>
                </c:pt>
                <c:pt idx="30">
                  <c:v>43861</c:v>
                </c:pt>
                <c:pt idx="31">
                  <c:v>43862</c:v>
                </c:pt>
                <c:pt idx="32">
                  <c:v>43863</c:v>
                </c:pt>
                <c:pt idx="33">
                  <c:v>43864</c:v>
                </c:pt>
                <c:pt idx="34">
                  <c:v>43865</c:v>
                </c:pt>
                <c:pt idx="35">
                  <c:v>43866</c:v>
                </c:pt>
                <c:pt idx="36">
                  <c:v>43867</c:v>
                </c:pt>
                <c:pt idx="37">
                  <c:v>43868</c:v>
                </c:pt>
                <c:pt idx="38">
                  <c:v>43869</c:v>
                </c:pt>
                <c:pt idx="39">
                  <c:v>43870</c:v>
                </c:pt>
                <c:pt idx="40">
                  <c:v>43871</c:v>
                </c:pt>
                <c:pt idx="41">
                  <c:v>43872</c:v>
                </c:pt>
                <c:pt idx="42">
                  <c:v>43873</c:v>
                </c:pt>
                <c:pt idx="43">
                  <c:v>43874</c:v>
                </c:pt>
                <c:pt idx="44">
                  <c:v>43875</c:v>
                </c:pt>
                <c:pt idx="45">
                  <c:v>43876</c:v>
                </c:pt>
                <c:pt idx="46">
                  <c:v>43877</c:v>
                </c:pt>
                <c:pt idx="47">
                  <c:v>43878</c:v>
                </c:pt>
                <c:pt idx="48">
                  <c:v>43879</c:v>
                </c:pt>
                <c:pt idx="49">
                  <c:v>43880</c:v>
                </c:pt>
                <c:pt idx="50">
                  <c:v>43881</c:v>
                </c:pt>
                <c:pt idx="51">
                  <c:v>43882</c:v>
                </c:pt>
                <c:pt idx="52">
                  <c:v>43883</c:v>
                </c:pt>
                <c:pt idx="53">
                  <c:v>43884</c:v>
                </c:pt>
                <c:pt idx="54">
                  <c:v>43885</c:v>
                </c:pt>
                <c:pt idx="55">
                  <c:v>43886</c:v>
                </c:pt>
                <c:pt idx="56">
                  <c:v>43887</c:v>
                </c:pt>
                <c:pt idx="57">
                  <c:v>43888</c:v>
                </c:pt>
                <c:pt idx="58">
                  <c:v>43889</c:v>
                </c:pt>
                <c:pt idx="59">
                  <c:v>43890</c:v>
                </c:pt>
                <c:pt idx="60">
                  <c:v>43891</c:v>
                </c:pt>
                <c:pt idx="61">
                  <c:v>43892</c:v>
                </c:pt>
                <c:pt idx="62">
                  <c:v>43893</c:v>
                </c:pt>
                <c:pt idx="63">
                  <c:v>43894</c:v>
                </c:pt>
                <c:pt idx="64">
                  <c:v>43895</c:v>
                </c:pt>
                <c:pt idx="65">
                  <c:v>43896</c:v>
                </c:pt>
                <c:pt idx="66">
                  <c:v>43897</c:v>
                </c:pt>
                <c:pt idx="67">
                  <c:v>43898</c:v>
                </c:pt>
                <c:pt idx="68">
                  <c:v>43899</c:v>
                </c:pt>
                <c:pt idx="69">
                  <c:v>43900</c:v>
                </c:pt>
                <c:pt idx="70">
                  <c:v>43901</c:v>
                </c:pt>
                <c:pt idx="71">
                  <c:v>43902</c:v>
                </c:pt>
                <c:pt idx="72">
                  <c:v>43903</c:v>
                </c:pt>
                <c:pt idx="73">
                  <c:v>43904</c:v>
                </c:pt>
                <c:pt idx="74">
                  <c:v>43905</c:v>
                </c:pt>
                <c:pt idx="75">
                  <c:v>43906</c:v>
                </c:pt>
                <c:pt idx="76">
                  <c:v>43907</c:v>
                </c:pt>
                <c:pt idx="77">
                  <c:v>43908</c:v>
                </c:pt>
                <c:pt idx="78">
                  <c:v>43909</c:v>
                </c:pt>
                <c:pt idx="79">
                  <c:v>43910</c:v>
                </c:pt>
                <c:pt idx="80">
                  <c:v>43911</c:v>
                </c:pt>
                <c:pt idx="81">
                  <c:v>43912</c:v>
                </c:pt>
                <c:pt idx="82">
                  <c:v>43913</c:v>
                </c:pt>
                <c:pt idx="83">
                  <c:v>43914</c:v>
                </c:pt>
                <c:pt idx="84">
                  <c:v>43915</c:v>
                </c:pt>
                <c:pt idx="85">
                  <c:v>43916</c:v>
                </c:pt>
                <c:pt idx="86">
                  <c:v>43917</c:v>
                </c:pt>
                <c:pt idx="87">
                  <c:v>43918</c:v>
                </c:pt>
                <c:pt idx="88">
                  <c:v>43919</c:v>
                </c:pt>
                <c:pt idx="89">
                  <c:v>43920</c:v>
                </c:pt>
                <c:pt idx="90">
                  <c:v>43921</c:v>
                </c:pt>
                <c:pt idx="91">
                  <c:v>43922</c:v>
                </c:pt>
                <c:pt idx="92">
                  <c:v>43923</c:v>
                </c:pt>
                <c:pt idx="93">
                  <c:v>43924</c:v>
                </c:pt>
                <c:pt idx="94">
                  <c:v>43925</c:v>
                </c:pt>
                <c:pt idx="95">
                  <c:v>43926</c:v>
                </c:pt>
                <c:pt idx="96">
                  <c:v>43927</c:v>
                </c:pt>
                <c:pt idx="97">
                  <c:v>43928</c:v>
                </c:pt>
                <c:pt idx="98">
                  <c:v>43929</c:v>
                </c:pt>
                <c:pt idx="99">
                  <c:v>43930</c:v>
                </c:pt>
                <c:pt idx="100">
                  <c:v>43931</c:v>
                </c:pt>
                <c:pt idx="101">
                  <c:v>43932</c:v>
                </c:pt>
                <c:pt idx="102">
                  <c:v>43933</c:v>
                </c:pt>
                <c:pt idx="103">
                  <c:v>43934</c:v>
                </c:pt>
                <c:pt idx="104">
                  <c:v>43935</c:v>
                </c:pt>
                <c:pt idx="105">
                  <c:v>43936</c:v>
                </c:pt>
                <c:pt idx="106">
                  <c:v>43937</c:v>
                </c:pt>
                <c:pt idx="107">
                  <c:v>43938</c:v>
                </c:pt>
                <c:pt idx="108">
                  <c:v>43939</c:v>
                </c:pt>
                <c:pt idx="109">
                  <c:v>43940</c:v>
                </c:pt>
                <c:pt idx="110">
                  <c:v>43941</c:v>
                </c:pt>
                <c:pt idx="111">
                  <c:v>43942</c:v>
                </c:pt>
                <c:pt idx="112">
                  <c:v>43943</c:v>
                </c:pt>
                <c:pt idx="113">
                  <c:v>43944</c:v>
                </c:pt>
                <c:pt idx="114">
                  <c:v>43945</c:v>
                </c:pt>
                <c:pt idx="115">
                  <c:v>43946</c:v>
                </c:pt>
                <c:pt idx="116">
                  <c:v>43947</c:v>
                </c:pt>
                <c:pt idx="117">
                  <c:v>43948</c:v>
                </c:pt>
                <c:pt idx="118">
                  <c:v>43949</c:v>
                </c:pt>
                <c:pt idx="119">
                  <c:v>43950</c:v>
                </c:pt>
                <c:pt idx="120">
                  <c:v>43951</c:v>
                </c:pt>
                <c:pt idx="121">
                  <c:v>43952</c:v>
                </c:pt>
                <c:pt idx="122">
                  <c:v>43953</c:v>
                </c:pt>
                <c:pt idx="123">
                  <c:v>43954</c:v>
                </c:pt>
                <c:pt idx="124">
                  <c:v>43955</c:v>
                </c:pt>
                <c:pt idx="125">
                  <c:v>43956</c:v>
                </c:pt>
                <c:pt idx="126">
                  <c:v>43957</c:v>
                </c:pt>
                <c:pt idx="127">
                  <c:v>43958</c:v>
                </c:pt>
                <c:pt idx="128">
                  <c:v>43959</c:v>
                </c:pt>
                <c:pt idx="129">
                  <c:v>43960</c:v>
                </c:pt>
                <c:pt idx="130">
                  <c:v>43961</c:v>
                </c:pt>
                <c:pt idx="131">
                  <c:v>43962</c:v>
                </c:pt>
                <c:pt idx="132">
                  <c:v>43963</c:v>
                </c:pt>
                <c:pt idx="133">
                  <c:v>43964</c:v>
                </c:pt>
                <c:pt idx="134">
                  <c:v>43965</c:v>
                </c:pt>
                <c:pt idx="135">
                  <c:v>43966</c:v>
                </c:pt>
                <c:pt idx="136">
                  <c:v>43967</c:v>
                </c:pt>
                <c:pt idx="137">
                  <c:v>43968</c:v>
                </c:pt>
                <c:pt idx="138">
                  <c:v>43969</c:v>
                </c:pt>
                <c:pt idx="139">
                  <c:v>43970</c:v>
                </c:pt>
                <c:pt idx="140">
                  <c:v>43971</c:v>
                </c:pt>
                <c:pt idx="141">
                  <c:v>43972</c:v>
                </c:pt>
                <c:pt idx="142">
                  <c:v>43973</c:v>
                </c:pt>
                <c:pt idx="143">
                  <c:v>43974</c:v>
                </c:pt>
                <c:pt idx="144">
                  <c:v>43975</c:v>
                </c:pt>
                <c:pt idx="145">
                  <c:v>43976</c:v>
                </c:pt>
                <c:pt idx="146">
                  <c:v>43977</c:v>
                </c:pt>
                <c:pt idx="147">
                  <c:v>43978</c:v>
                </c:pt>
                <c:pt idx="148">
                  <c:v>43979</c:v>
                </c:pt>
                <c:pt idx="149">
                  <c:v>43980</c:v>
                </c:pt>
                <c:pt idx="150">
                  <c:v>43981</c:v>
                </c:pt>
                <c:pt idx="151">
                  <c:v>43982</c:v>
                </c:pt>
                <c:pt idx="152">
                  <c:v>43983</c:v>
                </c:pt>
                <c:pt idx="153">
                  <c:v>43984</c:v>
                </c:pt>
                <c:pt idx="154">
                  <c:v>43985</c:v>
                </c:pt>
                <c:pt idx="155">
                  <c:v>43986</c:v>
                </c:pt>
                <c:pt idx="156">
                  <c:v>43987</c:v>
                </c:pt>
                <c:pt idx="157">
                  <c:v>43988</c:v>
                </c:pt>
                <c:pt idx="158">
                  <c:v>43989</c:v>
                </c:pt>
                <c:pt idx="159">
                  <c:v>43990</c:v>
                </c:pt>
                <c:pt idx="160">
                  <c:v>43991</c:v>
                </c:pt>
                <c:pt idx="161">
                  <c:v>43992</c:v>
                </c:pt>
                <c:pt idx="162">
                  <c:v>43993</c:v>
                </c:pt>
                <c:pt idx="163">
                  <c:v>43994</c:v>
                </c:pt>
                <c:pt idx="164">
                  <c:v>43995</c:v>
                </c:pt>
                <c:pt idx="165">
                  <c:v>43996</c:v>
                </c:pt>
                <c:pt idx="166">
                  <c:v>43997</c:v>
                </c:pt>
                <c:pt idx="167">
                  <c:v>43998</c:v>
                </c:pt>
                <c:pt idx="168">
                  <c:v>43999</c:v>
                </c:pt>
                <c:pt idx="169">
                  <c:v>44000</c:v>
                </c:pt>
                <c:pt idx="170">
                  <c:v>44001</c:v>
                </c:pt>
                <c:pt idx="171">
                  <c:v>44002</c:v>
                </c:pt>
                <c:pt idx="172">
                  <c:v>44003</c:v>
                </c:pt>
                <c:pt idx="173">
                  <c:v>44004</c:v>
                </c:pt>
                <c:pt idx="174">
                  <c:v>44005</c:v>
                </c:pt>
                <c:pt idx="175">
                  <c:v>44006</c:v>
                </c:pt>
                <c:pt idx="176">
                  <c:v>44007</c:v>
                </c:pt>
                <c:pt idx="177">
                  <c:v>44008</c:v>
                </c:pt>
                <c:pt idx="178">
                  <c:v>44009</c:v>
                </c:pt>
                <c:pt idx="179">
                  <c:v>44010</c:v>
                </c:pt>
                <c:pt idx="180">
                  <c:v>44011</c:v>
                </c:pt>
                <c:pt idx="181">
                  <c:v>44012</c:v>
                </c:pt>
                <c:pt idx="182">
                  <c:v>44013</c:v>
                </c:pt>
                <c:pt idx="183">
                  <c:v>44014</c:v>
                </c:pt>
                <c:pt idx="184">
                  <c:v>44015</c:v>
                </c:pt>
                <c:pt idx="185">
                  <c:v>44016</c:v>
                </c:pt>
                <c:pt idx="186">
                  <c:v>44017</c:v>
                </c:pt>
                <c:pt idx="187">
                  <c:v>44018</c:v>
                </c:pt>
                <c:pt idx="188">
                  <c:v>44019</c:v>
                </c:pt>
                <c:pt idx="189">
                  <c:v>44020</c:v>
                </c:pt>
                <c:pt idx="190">
                  <c:v>44021</c:v>
                </c:pt>
                <c:pt idx="191">
                  <c:v>44022</c:v>
                </c:pt>
                <c:pt idx="192">
                  <c:v>44023</c:v>
                </c:pt>
                <c:pt idx="193">
                  <c:v>44024</c:v>
                </c:pt>
                <c:pt idx="194">
                  <c:v>44025</c:v>
                </c:pt>
                <c:pt idx="195">
                  <c:v>44026</c:v>
                </c:pt>
                <c:pt idx="196">
                  <c:v>44027</c:v>
                </c:pt>
                <c:pt idx="197">
                  <c:v>44028</c:v>
                </c:pt>
                <c:pt idx="198">
                  <c:v>44029</c:v>
                </c:pt>
                <c:pt idx="199">
                  <c:v>44030</c:v>
                </c:pt>
                <c:pt idx="200">
                  <c:v>44031</c:v>
                </c:pt>
                <c:pt idx="201">
                  <c:v>44032</c:v>
                </c:pt>
                <c:pt idx="202">
                  <c:v>44033</c:v>
                </c:pt>
                <c:pt idx="203">
                  <c:v>44034</c:v>
                </c:pt>
                <c:pt idx="204">
                  <c:v>44035</c:v>
                </c:pt>
                <c:pt idx="205">
                  <c:v>44036</c:v>
                </c:pt>
                <c:pt idx="206">
                  <c:v>44037</c:v>
                </c:pt>
                <c:pt idx="207">
                  <c:v>44038</c:v>
                </c:pt>
                <c:pt idx="208">
                  <c:v>44039</c:v>
                </c:pt>
                <c:pt idx="209">
                  <c:v>44040</c:v>
                </c:pt>
                <c:pt idx="210">
                  <c:v>44041</c:v>
                </c:pt>
                <c:pt idx="211">
                  <c:v>44042</c:v>
                </c:pt>
                <c:pt idx="212">
                  <c:v>44043</c:v>
                </c:pt>
                <c:pt idx="213">
                  <c:v>44044</c:v>
                </c:pt>
                <c:pt idx="214">
                  <c:v>44045</c:v>
                </c:pt>
                <c:pt idx="215">
                  <c:v>44046</c:v>
                </c:pt>
                <c:pt idx="216">
                  <c:v>44047</c:v>
                </c:pt>
                <c:pt idx="217">
                  <c:v>44048</c:v>
                </c:pt>
                <c:pt idx="218">
                  <c:v>44049</c:v>
                </c:pt>
                <c:pt idx="219">
                  <c:v>44050</c:v>
                </c:pt>
                <c:pt idx="220">
                  <c:v>44051</c:v>
                </c:pt>
                <c:pt idx="221">
                  <c:v>44052</c:v>
                </c:pt>
                <c:pt idx="222">
                  <c:v>44053</c:v>
                </c:pt>
                <c:pt idx="223">
                  <c:v>44054</c:v>
                </c:pt>
                <c:pt idx="224">
                  <c:v>44055</c:v>
                </c:pt>
                <c:pt idx="225">
                  <c:v>44056</c:v>
                </c:pt>
                <c:pt idx="226">
                  <c:v>44057</c:v>
                </c:pt>
                <c:pt idx="227">
                  <c:v>44058</c:v>
                </c:pt>
                <c:pt idx="228">
                  <c:v>44059</c:v>
                </c:pt>
                <c:pt idx="229">
                  <c:v>44060</c:v>
                </c:pt>
                <c:pt idx="230">
                  <c:v>44061</c:v>
                </c:pt>
                <c:pt idx="231">
                  <c:v>44062</c:v>
                </c:pt>
                <c:pt idx="232">
                  <c:v>44063</c:v>
                </c:pt>
                <c:pt idx="233">
                  <c:v>44064</c:v>
                </c:pt>
                <c:pt idx="234">
                  <c:v>44065</c:v>
                </c:pt>
                <c:pt idx="235">
                  <c:v>44066</c:v>
                </c:pt>
                <c:pt idx="236">
                  <c:v>44067</c:v>
                </c:pt>
                <c:pt idx="237">
                  <c:v>44068</c:v>
                </c:pt>
                <c:pt idx="238">
                  <c:v>44069</c:v>
                </c:pt>
                <c:pt idx="239">
                  <c:v>44070</c:v>
                </c:pt>
                <c:pt idx="240">
                  <c:v>44071</c:v>
                </c:pt>
                <c:pt idx="241">
                  <c:v>44072</c:v>
                </c:pt>
                <c:pt idx="242">
                  <c:v>44073</c:v>
                </c:pt>
                <c:pt idx="243">
                  <c:v>44074</c:v>
                </c:pt>
                <c:pt idx="244">
                  <c:v>44075</c:v>
                </c:pt>
                <c:pt idx="245">
                  <c:v>44076</c:v>
                </c:pt>
                <c:pt idx="246">
                  <c:v>44077</c:v>
                </c:pt>
                <c:pt idx="247">
                  <c:v>44078</c:v>
                </c:pt>
                <c:pt idx="248">
                  <c:v>44079</c:v>
                </c:pt>
                <c:pt idx="249">
                  <c:v>44080</c:v>
                </c:pt>
                <c:pt idx="250">
                  <c:v>44081</c:v>
                </c:pt>
                <c:pt idx="251">
                  <c:v>44082</c:v>
                </c:pt>
                <c:pt idx="252">
                  <c:v>44083</c:v>
                </c:pt>
                <c:pt idx="253">
                  <c:v>44084</c:v>
                </c:pt>
                <c:pt idx="254">
                  <c:v>44085</c:v>
                </c:pt>
                <c:pt idx="255">
                  <c:v>44086</c:v>
                </c:pt>
                <c:pt idx="256">
                  <c:v>44087</c:v>
                </c:pt>
                <c:pt idx="257">
                  <c:v>44088</c:v>
                </c:pt>
                <c:pt idx="258">
                  <c:v>44089</c:v>
                </c:pt>
                <c:pt idx="259">
                  <c:v>44090</c:v>
                </c:pt>
                <c:pt idx="260">
                  <c:v>44091</c:v>
                </c:pt>
                <c:pt idx="261">
                  <c:v>44092</c:v>
                </c:pt>
                <c:pt idx="262">
                  <c:v>44093</c:v>
                </c:pt>
                <c:pt idx="263">
                  <c:v>44094</c:v>
                </c:pt>
                <c:pt idx="264">
                  <c:v>44095</c:v>
                </c:pt>
                <c:pt idx="265">
                  <c:v>44096</c:v>
                </c:pt>
                <c:pt idx="266">
                  <c:v>44097</c:v>
                </c:pt>
                <c:pt idx="267">
                  <c:v>44098</c:v>
                </c:pt>
                <c:pt idx="268">
                  <c:v>44099</c:v>
                </c:pt>
                <c:pt idx="269">
                  <c:v>44100</c:v>
                </c:pt>
                <c:pt idx="270">
                  <c:v>44101</c:v>
                </c:pt>
                <c:pt idx="271">
                  <c:v>44102</c:v>
                </c:pt>
                <c:pt idx="272">
                  <c:v>44103</c:v>
                </c:pt>
                <c:pt idx="273">
                  <c:v>44104</c:v>
                </c:pt>
                <c:pt idx="274">
                  <c:v>44105</c:v>
                </c:pt>
                <c:pt idx="275">
                  <c:v>44106</c:v>
                </c:pt>
                <c:pt idx="276">
                  <c:v>44107</c:v>
                </c:pt>
                <c:pt idx="277">
                  <c:v>44108</c:v>
                </c:pt>
                <c:pt idx="278">
                  <c:v>44109</c:v>
                </c:pt>
                <c:pt idx="279">
                  <c:v>44110</c:v>
                </c:pt>
                <c:pt idx="280">
                  <c:v>44111</c:v>
                </c:pt>
                <c:pt idx="281">
                  <c:v>44112</c:v>
                </c:pt>
                <c:pt idx="282">
                  <c:v>44113</c:v>
                </c:pt>
                <c:pt idx="283">
                  <c:v>44114</c:v>
                </c:pt>
                <c:pt idx="284">
                  <c:v>44115</c:v>
                </c:pt>
                <c:pt idx="285">
                  <c:v>44116</c:v>
                </c:pt>
                <c:pt idx="286">
                  <c:v>44117</c:v>
                </c:pt>
                <c:pt idx="287">
                  <c:v>44118</c:v>
                </c:pt>
                <c:pt idx="288">
                  <c:v>44119</c:v>
                </c:pt>
                <c:pt idx="289">
                  <c:v>44120</c:v>
                </c:pt>
                <c:pt idx="290">
                  <c:v>44121</c:v>
                </c:pt>
                <c:pt idx="291">
                  <c:v>44122</c:v>
                </c:pt>
                <c:pt idx="292">
                  <c:v>44123</c:v>
                </c:pt>
                <c:pt idx="293">
                  <c:v>44124</c:v>
                </c:pt>
                <c:pt idx="294">
                  <c:v>44125</c:v>
                </c:pt>
                <c:pt idx="295">
                  <c:v>44126</c:v>
                </c:pt>
                <c:pt idx="296">
                  <c:v>44127</c:v>
                </c:pt>
                <c:pt idx="297">
                  <c:v>44128</c:v>
                </c:pt>
                <c:pt idx="298">
                  <c:v>44129</c:v>
                </c:pt>
                <c:pt idx="299">
                  <c:v>44130</c:v>
                </c:pt>
                <c:pt idx="300">
                  <c:v>44131</c:v>
                </c:pt>
                <c:pt idx="301">
                  <c:v>44132</c:v>
                </c:pt>
                <c:pt idx="302">
                  <c:v>44133</c:v>
                </c:pt>
                <c:pt idx="303">
                  <c:v>44134</c:v>
                </c:pt>
                <c:pt idx="304">
                  <c:v>44135</c:v>
                </c:pt>
                <c:pt idx="305">
                  <c:v>44136</c:v>
                </c:pt>
                <c:pt idx="306">
                  <c:v>44137</c:v>
                </c:pt>
                <c:pt idx="307">
                  <c:v>44138</c:v>
                </c:pt>
                <c:pt idx="308">
                  <c:v>44139</c:v>
                </c:pt>
                <c:pt idx="309">
                  <c:v>44140</c:v>
                </c:pt>
                <c:pt idx="310">
                  <c:v>44141</c:v>
                </c:pt>
                <c:pt idx="311">
                  <c:v>44142</c:v>
                </c:pt>
                <c:pt idx="312">
                  <c:v>44143</c:v>
                </c:pt>
                <c:pt idx="313">
                  <c:v>44144</c:v>
                </c:pt>
                <c:pt idx="314">
                  <c:v>44145</c:v>
                </c:pt>
                <c:pt idx="315">
                  <c:v>44146</c:v>
                </c:pt>
                <c:pt idx="316">
                  <c:v>44147</c:v>
                </c:pt>
                <c:pt idx="317">
                  <c:v>44148</c:v>
                </c:pt>
                <c:pt idx="318">
                  <c:v>44149</c:v>
                </c:pt>
                <c:pt idx="319">
                  <c:v>44150</c:v>
                </c:pt>
                <c:pt idx="320">
                  <c:v>44151</c:v>
                </c:pt>
                <c:pt idx="321">
                  <c:v>44152</c:v>
                </c:pt>
                <c:pt idx="322">
                  <c:v>44153</c:v>
                </c:pt>
                <c:pt idx="323">
                  <c:v>44154</c:v>
                </c:pt>
                <c:pt idx="324">
                  <c:v>44155</c:v>
                </c:pt>
                <c:pt idx="325">
                  <c:v>44156</c:v>
                </c:pt>
                <c:pt idx="326">
                  <c:v>44157</c:v>
                </c:pt>
                <c:pt idx="327">
                  <c:v>44158</c:v>
                </c:pt>
                <c:pt idx="328">
                  <c:v>44159</c:v>
                </c:pt>
                <c:pt idx="329">
                  <c:v>44160</c:v>
                </c:pt>
                <c:pt idx="330">
                  <c:v>44161</c:v>
                </c:pt>
                <c:pt idx="331">
                  <c:v>44162</c:v>
                </c:pt>
                <c:pt idx="332">
                  <c:v>44163</c:v>
                </c:pt>
                <c:pt idx="333">
                  <c:v>44164</c:v>
                </c:pt>
                <c:pt idx="334">
                  <c:v>44165</c:v>
                </c:pt>
                <c:pt idx="335">
                  <c:v>44166</c:v>
                </c:pt>
                <c:pt idx="336">
                  <c:v>44167</c:v>
                </c:pt>
                <c:pt idx="337">
                  <c:v>44168</c:v>
                </c:pt>
                <c:pt idx="338">
                  <c:v>44169</c:v>
                </c:pt>
                <c:pt idx="339">
                  <c:v>44170</c:v>
                </c:pt>
                <c:pt idx="340">
                  <c:v>44171</c:v>
                </c:pt>
                <c:pt idx="341">
                  <c:v>44172</c:v>
                </c:pt>
                <c:pt idx="342">
                  <c:v>44173</c:v>
                </c:pt>
                <c:pt idx="343">
                  <c:v>44174</c:v>
                </c:pt>
                <c:pt idx="344">
                  <c:v>44175</c:v>
                </c:pt>
                <c:pt idx="345">
                  <c:v>44176</c:v>
                </c:pt>
                <c:pt idx="346">
                  <c:v>44177</c:v>
                </c:pt>
                <c:pt idx="347">
                  <c:v>44178</c:v>
                </c:pt>
                <c:pt idx="348">
                  <c:v>44179</c:v>
                </c:pt>
                <c:pt idx="349">
                  <c:v>44180</c:v>
                </c:pt>
                <c:pt idx="350">
                  <c:v>44181</c:v>
                </c:pt>
                <c:pt idx="351">
                  <c:v>44182</c:v>
                </c:pt>
                <c:pt idx="352">
                  <c:v>44183</c:v>
                </c:pt>
                <c:pt idx="353">
                  <c:v>44184</c:v>
                </c:pt>
                <c:pt idx="354">
                  <c:v>44185</c:v>
                </c:pt>
                <c:pt idx="355">
                  <c:v>44186</c:v>
                </c:pt>
                <c:pt idx="356">
                  <c:v>44187</c:v>
                </c:pt>
                <c:pt idx="357">
                  <c:v>44188</c:v>
                </c:pt>
                <c:pt idx="358">
                  <c:v>44189</c:v>
                </c:pt>
                <c:pt idx="359">
                  <c:v>44190</c:v>
                </c:pt>
                <c:pt idx="360">
                  <c:v>44191</c:v>
                </c:pt>
                <c:pt idx="361">
                  <c:v>44192</c:v>
                </c:pt>
                <c:pt idx="362">
                  <c:v>44193</c:v>
                </c:pt>
                <c:pt idx="363">
                  <c:v>44194</c:v>
                </c:pt>
                <c:pt idx="364">
                  <c:v>44195</c:v>
                </c:pt>
                <c:pt idx="365">
                  <c:v>44196</c:v>
                </c:pt>
                <c:pt idx="366">
                  <c:v>44197</c:v>
                </c:pt>
                <c:pt idx="367">
                  <c:v>44198</c:v>
                </c:pt>
                <c:pt idx="368">
                  <c:v>44199</c:v>
                </c:pt>
                <c:pt idx="369">
                  <c:v>44200</c:v>
                </c:pt>
                <c:pt idx="370">
                  <c:v>44201</c:v>
                </c:pt>
                <c:pt idx="371">
                  <c:v>44202</c:v>
                </c:pt>
                <c:pt idx="372">
                  <c:v>44203</c:v>
                </c:pt>
                <c:pt idx="373">
                  <c:v>44204</c:v>
                </c:pt>
                <c:pt idx="374">
                  <c:v>44205</c:v>
                </c:pt>
                <c:pt idx="375">
                  <c:v>44206</c:v>
                </c:pt>
                <c:pt idx="376">
                  <c:v>44207</c:v>
                </c:pt>
                <c:pt idx="377">
                  <c:v>44208</c:v>
                </c:pt>
                <c:pt idx="378">
                  <c:v>44209</c:v>
                </c:pt>
                <c:pt idx="379">
                  <c:v>44210</c:v>
                </c:pt>
                <c:pt idx="380">
                  <c:v>44211</c:v>
                </c:pt>
                <c:pt idx="381">
                  <c:v>44212</c:v>
                </c:pt>
                <c:pt idx="382">
                  <c:v>44213</c:v>
                </c:pt>
                <c:pt idx="383">
                  <c:v>44214</c:v>
                </c:pt>
                <c:pt idx="384">
                  <c:v>44215</c:v>
                </c:pt>
                <c:pt idx="385">
                  <c:v>44216</c:v>
                </c:pt>
                <c:pt idx="386">
                  <c:v>44217</c:v>
                </c:pt>
                <c:pt idx="387">
                  <c:v>44218</c:v>
                </c:pt>
                <c:pt idx="388">
                  <c:v>44219</c:v>
                </c:pt>
                <c:pt idx="389">
                  <c:v>44220</c:v>
                </c:pt>
                <c:pt idx="390">
                  <c:v>44221</c:v>
                </c:pt>
                <c:pt idx="391">
                  <c:v>44222</c:v>
                </c:pt>
                <c:pt idx="392">
                  <c:v>44223</c:v>
                </c:pt>
                <c:pt idx="393">
                  <c:v>44224</c:v>
                </c:pt>
                <c:pt idx="394">
                  <c:v>44225</c:v>
                </c:pt>
                <c:pt idx="395">
                  <c:v>44226</c:v>
                </c:pt>
                <c:pt idx="396">
                  <c:v>44227</c:v>
                </c:pt>
                <c:pt idx="397">
                  <c:v>44228</c:v>
                </c:pt>
                <c:pt idx="398">
                  <c:v>44229</c:v>
                </c:pt>
                <c:pt idx="399">
                  <c:v>44230</c:v>
                </c:pt>
                <c:pt idx="400">
                  <c:v>44231</c:v>
                </c:pt>
                <c:pt idx="401">
                  <c:v>44232</c:v>
                </c:pt>
                <c:pt idx="402">
                  <c:v>44233</c:v>
                </c:pt>
                <c:pt idx="403">
                  <c:v>44234</c:v>
                </c:pt>
                <c:pt idx="404">
                  <c:v>44235</c:v>
                </c:pt>
                <c:pt idx="405">
                  <c:v>44236</c:v>
                </c:pt>
                <c:pt idx="406">
                  <c:v>44237</c:v>
                </c:pt>
                <c:pt idx="407">
                  <c:v>44238</c:v>
                </c:pt>
                <c:pt idx="408">
                  <c:v>44239</c:v>
                </c:pt>
                <c:pt idx="409">
                  <c:v>44240</c:v>
                </c:pt>
                <c:pt idx="410">
                  <c:v>44241</c:v>
                </c:pt>
                <c:pt idx="411">
                  <c:v>44242</c:v>
                </c:pt>
                <c:pt idx="412">
                  <c:v>44243</c:v>
                </c:pt>
                <c:pt idx="413">
                  <c:v>44244</c:v>
                </c:pt>
                <c:pt idx="414">
                  <c:v>44245</c:v>
                </c:pt>
                <c:pt idx="415">
                  <c:v>44246</c:v>
                </c:pt>
                <c:pt idx="416">
                  <c:v>44247</c:v>
                </c:pt>
                <c:pt idx="417">
                  <c:v>44248</c:v>
                </c:pt>
                <c:pt idx="418">
                  <c:v>44249</c:v>
                </c:pt>
                <c:pt idx="419">
                  <c:v>44250</c:v>
                </c:pt>
                <c:pt idx="420">
                  <c:v>44251</c:v>
                </c:pt>
                <c:pt idx="421">
                  <c:v>44252</c:v>
                </c:pt>
                <c:pt idx="422">
                  <c:v>44253</c:v>
                </c:pt>
                <c:pt idx="423">
                  <c:v>44254</c:v>
                </c:pt>
                <c:pt idx="424">
                  <c:v>44255</c:v>
                </c:pt>
                <c:pt idx="425">
                  <c:v>44256</c:v>
                </c:pt>
                <c:pt idx="426">
                  <c:v>44257</c:v>
                </c:pt>
                <c:pt idx="427">
                  <c:v>44258</c:v>
                </c:pt>
                <c:pt idx="428">
                  <c:v>44259</c:v>
                </c:pt>
                <c:pt idx="429">
                  <c:v>44260</c:v>
                </c:pt>
                <c:pt idx="430">
                  <c:v>44261</c:v>
                </c:pt>
                <c:pt idx="431">
                  <c:v>44262</c:v>
                </c:pt>
                <c:pt idx="432">
                  <c:v>44263</c:v>
                </c:pt>
                <c:pt idx="433">
                  <c:v>44264</c:v>
                </c:pt>
                <c:pt idx="434">
                  <c:v>44265</c:v>
                </c:pt>
                <c:pt idx="435">
                  <c:v>44266</c:v>
                </c:pt>
                <c:pt idx="436">
                  <c:v>44267</c:v>
                </c:pt>
                <c:pt idx="437">
                  <c:v>44268</c:v>
                </c:pt>
                <c:pt idx="438">
                  <c:v>44269</c:v>
                </c:pt>
                <c:pt idx="439">
                  <c:v>44270</c:v>
                </c:pt>
                <c:pt idx="440">
                  <c:v>44271</c:v>
                </c:pt>
                <c:pt idx="441">
                  <c:v>44272</c:v>
                </c:pt>
                <c:pt idx="442">
                  <c:v>44273</c:v>
                </c:pt>
                <c:pt idx="443">
                  <c:v>44274</c:v>
                </c:pt>
                <c:pt idx="444">
                  <c:v>44275</c:v>
                </c:pt>
                <c:pt idx="445">
                  <c:v>44276</c:v>
                </c:pt>
                <c:pt idx="446">
                  <c:v>44277</c:v>
                </c:pt>
                <c:pt idx="447">
                  <c:v>44278</c:v>
                </c:pt>
                <c:pt idx="448">
                  <c:v>44279</c:v>
                </c:pt>
                <c:pt idx="449">
                  <c:v>44280</c:v>
                </c:pt>
                <c:pt idx="450">
                  <c:v>44281</c:v>
                </c:pt>
                <c:pt idx="451">
                  <c:v>44282</c:v>
                </c:pt>
                <c:pt idx="452">
                  <c:v>44283</c:v>
                </c:pt>
                <c:pt idx="453">
                  <c:v>44284</c:v>
                </c:pt>
                <c:pt idx="454">
                  <c:v>44285</c:v>
                </c:pt>
                <c:pt idx="455">
                  <c:v>44286</c:v>
                </c:pt>
                <c:pt idx="456">
                  <c:v>44287</c:v>
                </c:pt>
                <c:pt idx="457">
                  <c:v>44288</c:v>
                </c:pt>
                <c:pt idx="458">
                  <c:v>44289</c:v>
                </c:pt>
                <c:pt idx="459">
                  <c:v>44290</c:v>
                </c:pt>
                <c:pt idx="460">
                  <c:v>44291</c:v>
                </c:pt>
                <c:pt idx="461">
                  <c:v>44292</c:v>
                </c:pt>
                <c:pt idx="462">
                  <c:v>44293</c:v>
                </c:pt>
                <c:pt idx="463">
                  <c:v>44294</c:v>
                </c:pt>
                <c:pt idx="464">
                  <c:v>44295</c:v>
                </c:pt>
                <c:pt idx="465">
                  <c:v>44296</c:v>
                </c:pt>
                <c:pt idx="466">
                  <c:v>44297</c:v>
                </c:pt>
                <c:pt idx="467">
                  <c:v>44298</c:v>
                </c:pt>
                <c:pt idx="468">
                  <c:v>44299</c:v>
                </c:pt>
                <c:pt idx="469">
                  <c:v>44300</c:v>
                </c:pt>
                <c:pt idx="470">
                  <c:v>44301</c:v>
                </c:pt>
                <c:pt idx="471">
                  <c:v>44302</c:v>
                </c:pt>
                <c:pt idx="472">
                  <c:v>44303</c:v>
                </c:pt>
                <c:pt idx="473">
                  <c:v>44304</c:v>
                </c:pt>
                <c:pt idx="474">
                  <c:v>44305</c:v>
                </c:pt>
                <c:pt idx="475">
                  <c:v>44306</c:v>
                </c:pt>
                <c:pt idx="476">
                  <c:v>44307</c:v>
                </c:pt>
                <c:pt idx="477">
                  <c:v>44308</c:v>
                </c:pt>
                <c:pt idx="478">
                  <c:v>44309</c:v>
                </c:pt>
                <c:pt idx="479">
                  <c:v>44310</c:v>
                </c:pt>
                <c:pt idx="480">
                  <c:v>44311</c:v>
                </c:pt>
                <c:pt idx="481">
                  <c:v>44312</c:v>
                </c:pt>
                <c:pt idx="482">
                  <c:v>44313</c:v>
                </c:pt>
                <c:pt idx="483">
                  <c:v>44314</c:v>
                </c:pt>
                <c:pt idx="484">
                  <c:v>44315</c:v>
                </c:pt>
                <c:pt idx="485">
                  <c:v>44316</c:v>
                </c:pt>
                <c:pt idx="486">
                  <c:v>44317</c:v>
                </c:pt>
                <c:pt idx="487">
                  <c:v>44318</c:v>
                </c:pt>
                <c:pt idx="488">
                  <c:v>44319</c:v>
                </c:pt>
                <c:pt idx="489">
                  <c:v>44320</c:v>
                </c:pt>
                <c:pt idx="490">
                  <c:v>44321</c:v>
                </c:pt>
                <c:pt idx="491">
                  <c:v>44322</c:v>
                </c:pt>
                <c:pt idx="492">
                  <c:v>44323</c:v>
                </c:pt>
                <c:pt idx="493">
                  <c:v>44324</c:v>
                </c:pt>
                <c:pt idx="494">
                  <c:v>44325</c:v>
                </c:pt>
                <c:pt idx="495">
                  <c:v>44326</c:v>
                </c:pt>
                <c:pt idx="496">
                  <c:v>44327</c:v>
                </c:pt>
                <c:pt idx="497">
                  <c:v>44328</c:v>
                </c:pt>
                <c:pt idx="498">
                  <c:v>44329</c:v>
                </c:pt>
                <c:pt idx="499">
                  <c:v>44330</c:v>
                </c:pt>
                <c:pt idx="500">
                  <c:v>44331</c:v>
                </c:pt>
                <c:pt idx="501">
                  <c:v>44332</c:v>
                </c:pt>
                <c:pt idx="502">
                  <c:v>44333</c:v>
                </c:pt>
                <c:pt idx="503">
                  <c:v>44334</c:v>
                </c:pt>
                <c:pt idx="504">
                  <c:v>44335</c:v>
                </c:pt>
                <c:pt idx="505">
                  <c:v>44336</c:v>
                </c:pt>
                <c:pt idx="506">
                  <c:v>44337</c:v>
                </c:pt>
                <c:pt idx="507">
                  <c:v>44338</c:v>
                </c:pt>
                <c:pt idx="508">
                  <c:v>44339</c:v>
                </c:pt>
                <c:pt idx="509">
                  <c:v>44340</c:v>
                </c:pt>
                <c:pt idx="510">
                  <c:v>44341</c:v>
                </c:pt>
                <c:pt idx="511">
                  <c:v>44342</c:v>
                </c:pt>
                <c:pt idx="512">
                  <c:v>44343</c:v>
                </c:pt>
                <c:pt idx="513">
                  <c:v>44344</c:v>
                </c:pt>
                <c:pt idx="514">
                  <c:v>44345</c:v>
                </c:pt>
                <c:pt idx="515">
                  <c:v>44346</c:v>
                </c:pt>
                <c:pt idx="516">
                  <c:v>44347</c:v>
                </c:pt>
                <c:pt idx="517">
                  <c:v>44348</c:v>
                </c:pt>
                <c:pt idx="518">
                  <c:v>44349</c:v>
                </c:pt>
                <c:pt idx="519">
                  <c:v>44350</c:v>
                </c:pt>
                <c:pt idx="520">
                  <c:v>44351</c:v>
                </c:pt>
                <c:pt idx="521">
                  <c:v>44352</c:v>
                </c:pt>
                <c:pt idx="522">
                  <c:v>44353</c:v>
                </c:pt>
                <c:pt idx="523">
                  <c:v>44354</c:v>
                </c:pt>
                <c:pt idx="524">
                  <c:v>44355</c:v>
                </c:pt>
                <c:pt idx="525">
                  <c:v>44356</c:v>
                </c:pt>
                <c:pt idx="526">
                  <c:v>44357</c:v>
                </c:pt>
                <c:pt idx="527">
                  <c:v>44358</c:v>
                </c:pt>
                <c:pt idx="528">
                  <c:v>44359</c:v>
                </c:pt>
                <c:pt idx="529">
                  <c:v>44360</c:v>
                </c:pt>
                <c:pt idx="530">
                  <c:v>44361</c:v>
                </c:pt>
                <c:pt idx="531">
                  <c:v>44362</c:v>
                </c:pt>
                <c:pt idx="532">
                  <c:v>44363</c:v>
                </c:pt>
                <c:pt idx="533">
                  <c:v>44364</c:v>
                </c:pt>
                <c:pt idx="534">
                  <c:v>44365</c:v>
                </c:pt>
                <c:pt idx="535">
                  <c:v>44366</c:v>
                </c:pt>
                <c:pt idx="536">
                  <c:v>44367</c:v>
                </c:pt>
                <c:pt idx="537">
                  <c:v>44368</c:v>
                </c:pt>
                <c:pt idx="538">
                  <c:v>44369</c:v>
                </c:pt>
                <c:pt idx="539">
                  <c:v>44370</c:v>
                </c:pt>
                <c:pt idx="540">
                  <c:v>44371</c:v>
                </c:pt>
                <c:pt idx="541">
                  <c:v>44372</c:v>
                </c:pt>
                <c:pt idx="542">
                  <c:v>44373</c:v>
                </c:pt>
                <c:pt idx="543">
                  <c:v>44374</c:v>
                </c:pt>
                <c:pt idx="544">
                  <c:v>44375</c:v>
                </c:pt>
                <c:pt idx="545">
                  <c:v>44376</c:v>
                </c:pt>
              </c:numCache>
            </c:numRef>
          </c:cat>
          <c:val>
            <c:numRef>
              <c:f>Sheet3!$DU$3:$DU$548</c:f>
              <c:numCache>
                <c:formatCode>General</c:formatCode>
                <c:ptCount val="546"/>
                <c:pt idx="520">
                  <c:v>300</c:v>
                </c:pt>
                <c:pt idx="521">
                  <c:v>300</c:v>
                </c:pt>
                <c:pt idx="522">
                  <c:v>300</c:v>
                </c:pt>
                <c:pt idx="523">
                  <c:v>300</c:v>
                </c:pt>
                <c:pt idx="524">
                  <c:v>300</c:v>
                </c:pt>
                <c:pt idx="525">
                  <c:v>300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7B-9CC8-4140-B968-02DA341257F4}"/>
            </c:ext>
          </c:extLst>
        </c:ser>
        <c:ser>
          <c:idx val="124"/>
          <c:order val="124"/>
          <c:tx>
            <c:strRef>
              <c:f>Sheet3!$DV$2</c:f>
              <c:strCache>
                <c:ptCount val="1"/>
                <c:pt idx="0">
                  <c:v>陆海双霸疯端午-刮卡金欢喜</c:v>
                </c:pt>
              </c:strCache>
            </c:strRef>
          </c:tx>
          <c:spPr>
            <a:ln w="28575" cap="rnd">
              <a:solidFill>
                <a:schemeClr val="accent5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Sheet3!$A$3:$A$548</c:f>
              <c:numCache>
                <c:formatCode>m/d/yyyy</c:formatCode>
                <c:ptCount val="546"/>
                <c:pt idx="0">
                  <c:v>43831</c:v>
                </c:pt>
                <c:pt idx="1">
                  <c:v>43832</c:v>
                </c:pt>
                <c:pt idx="2">
                  <c:v>43833</c:v>
                </c:pt>
                <c:pt idx="3">
                  <c:v>43834</c:v>
                </c:pt>
                <c:pt idx="4">
                  <c:v>43835</c:v>
                </c:pt>
                <c:pt idx="5">
                  <c:v>43836</c:v>
                </c:pt>
                <c:pt idx="6">
                  <c:v>43837</c:v>
                </c:pt>
                <c:pt idx="7">
                  <c:v>43838</c:v>
                </c:pt>
                <c:pt idx="8">
                  <c:v>43839</c:v>
                </c:pt>
                <c:pt idx="9">
                  <c:v>43840</c:v>
                </c:pt>
                <c:pt idx="10">
                  <c:v>43841</c:v>
                </c:pt>
                <c:pt idx="11">
                  <c:v>43842</c:v>
                </c:pt>
                <c:pt idx="12">
                  <c:v>43843</c:v>
                </c:pt>
                <c:pt idx="13">
                  <c:v>43844</c:v>
                </c:pt>
                <c:pt idx="14">
                  <c:v>43845</c:v>
                </c:pt>
                <c:pt idx="15">
                  <c:v>43846</c:v>
                </c:pt>
                <c:pt idx="16">
                  <c:v>43847</c:v>
                </c:pt>
                <c:pt idx="17">
                  <c:v>43848</c:v>
                </c:pt>
                <c:pt idx="18">
                  <c:v>43849</c:v>
                </c:pt>
                <c:pt idx="19">
                  <c:v>43850</c:v>
                </c:pt>
                <c:pt idx="20">
                  <c:v>43851</c:v>
                </c:pt>
                <c:pt idx="21">
                  <c:v>43852</c:v>
                </c:pt>
                <c:pt idx="22">
                  <c:v>43853</c:v>
                </c:pt>
                <c:pt idx="23">
                  <c:v>43854</c:v>
                </c:pt>
                <c:pt idx="24">
                  <c:v>43855</c:v>
                </c:pt>
                <c:pt idx="25">
                  <c:v>43856</c:v>
                </c:pt>
                <c:pt idx="26">
                  <c:v>43857</c:v>
                </c:pt>
                <c:pt idx="27">
                  <c:v>43858</c:v>
                </c:pt>
                <c:pt idx="28">
                  <c:v>43859</c:v>
                </c:pt>
                <c:pt idx="29">
                  <c:v>43860</c:v>
                </c:pt>
                <c:pt idx="30">
                  <c:v>43861</c:v>
                </c:pt>
                <c:pt idx="31">
                  <c:v>43862</c:v>
                </c:pt>
                <c:pt idx="32">
                  <c:v>43863</c:v>
                </c:pt>
                <c:pt idx="33">
                  <c:v>43864</c:v>
                </c:pt>
                <c:pt idx="34">
                  <c:v>43865</c:v>
                </c:pt>
                <c:pt idx="35">
                  <c:v>43866</c:v>
                </c:pt>
                <c:pt idx="36">
                  <c:v>43867</c:v>
                </c:pt>
                <c:pt idx="37">
                  <c:v>43868</c:v>
                </c:pt>
                <c:pt idx="38">
                  <c:v>43869</c:v>
                </c:pt>
                <c:pt idx="39">
                  <c:v>43870</c:v>
                </c:pt>
                <c:pt idx="40">
                  <c:v>43871</c:v>
                </c:pt>
                <c:pt idx="41">
                  <c:v>43872</c:v>
                </c:pt>
                <c:pt idx="42">
                  <c:v>43873</c:v>
                </c:pt>
                <c:pt idx="43">
                  <c:v>43874</c:v>
                </c:pt>
                <c:pt idx="44">
                  <c:v>43875</c:v>
                </c:pt>
                <c:pt idx="45">
                  <c:v>43876</c:v>
                </c:pt>
                <c:pt idx="46">
                  <c:v>43877</c:v>
                </c:pt>
                <c:pt idx="47">
                  <c:v>43878</c:v>
                </c:pt>
                <c:pt idx="48">
                  <c:v>43879</c:v>
                </c:pt>
                <c:pt idx="49">
                  <c:v>43880</c:v>
                </c:pt>
                <c:pt idx="50">
                  <c:v>43881</c:v>
                </c:pt>
                <c:pt idx="51">
                  <c:v>43882</c:v>
                </c:pt>
                <c:pt idx="52">
                  <c:v>43883</c:v>
                </c:pt>
                <c:pt idx="53">
                  <c:v>43884</c:v>
                </c:pt>
                <c:pt idx="54">
                  <c:v>43885</c:v>
                </c:pt>
                <c:pt idx="55">
                  <c:v>43886</c:v>
                </c:pt>
                <c:pt idx="56">
                  <c:v>43887</c:v>
                </c:pt>
                <c:pt idx="57">
                  <c:v>43888</c:v>
                </c:pt>
                <c:pt idx="58">
                  <c:v>43889</c:v>
                </c:pt>
                <c:pt idx="59">
                  <c:v>43890</c:v>
                </c:pt>
                <c:pt idx="60">
                  <c:v>43891</c:v>
                </c:pt>
                <c:pt idx="61">
                  <c:v>43892</c:v>
                </c:pt>
                <c:pt idx="62">
                  <c:v>43893</c:v>
                </c:pt>
                <c:pt idx="63">
                  <c:v>43894</c:v>
                </c:pt>
                <c:pt idx="64">
                  <c:v>43895</c:v>
                </c:pt>
                <c:pt idx="65">
                  <c:v>43896</c:v>
                </c:pt>
                <c:pt idx="66">
                  <c:v>43897</c:v>
                </c:pt>
                <c:pt idx="67">
                  <c:v>43898</c:v>
                </c:pt>
                <c:pt idx="68">
                  <c:v>43899</c:v>
                </c:pt>
                <c:pt idx="69">
                  <c:v>43900</c:v>
                </c:pt>
                <c:pt idx="70">
                  <c:v>43901</c:v>
                </c:pt>
                <c:pt idx="71">
                  <c:v>43902</c:v>
                </c:pt>
                <c:pt idx="72">
                  <c:v>43903</c:v>
                </c:pt>
                <c:pt idx="73">
                  <c:v>43904</c:v>
                </c:pt>
                <c:pt idx="74">
                  <c:v>43905</c:v>
                </c:pt>
                <c:pt idx="75">
                  <c:v>43906</c:v>
                </c:pt>
                <c:pt idx="76">
                  <c:v>43907</c:v>
                </c:pt>
                <c:pt idx="77">
                  <c:v>43908</c:v>
                </c:pt>
                <c:pt idx="78">
                  <c:v>43909</c:v>
                </c:pt>
                <c:pt idx="79">
                  <c:v>43910</c:v>
                </c:pt>
                <c:pt idx="80">
                  <c:v>43911</c:v>
                </c:pt>
                <c:pt idx="81">
                  <c:v>43912</c:v>
                </c:pt>
                <c:pt idx="82">
                  <c:v>43913</c:v>
                </c:pt>
                <c:pt idx="83">
                  <c:v>43914</c:v>
                </c:pt>
                <c:pt idx="84">
                  <c:v>43915</c:v>
                </c:pt>
                <c:pt idx="85">
                  <c:v>43916</c:v>
                </c:pt>
                <c:pt idx="86">
                  <c:v>43917</c:v>
                </c:pt>
                <c:pt idx="87">
                  <c:v>43918</c:v>
                </c:pt>
                <c:pt idx="88">
                  <c:v>43919</c:v>
                </c:pt>
                <c:pt idx="89">
                  <c:v>43920</c:v>
                </c:pt>
                <c:pt idx="90">
                  <c:v>43921</c:v>
                </c:pt>
                <c:pt idx="91">
                  <c:v>43922</c:v>
                </c:pt>
                <c:pt idx="92">
                  <c:v>43923</c:v>
                </c:pt>
                <c:pt idx="93">
                  <c:v>43924</c:v>
                </c:pt>
                <c:pt idx="94">
                  <c:v>43925</c:v>
                </c:pt>
                <c:pt idx="95">
                  <c:v>43926</c:v>
                </c:pt>
                <c:pt idx="96">
                  <c:v>43927</c:v>
                </c:pt>
                <c:pt idx="97">
                  <c:v>43928</c:v>
                </c:pt>
                <c:pt idx="98">
                  <c:v>43929</c:v>
                </c:pt>
                <c:pt idx="99">
                  <c:v>43930</c:v>
                </c:pt>
                <c:pt idx="100">
                  <c:v>43931</c:v>
                </c:pt>
                <c:pt idx="101">
                  <c:v>43932</c:v>
                </c:pt>
                <c:pt idx="102">
                  <c:v>43933</c:v>
                </c:pt>
                <c:pt idx="103">
                  <c:v>43934</c:v>
                </c:pt>
                <c:pt idx="104">
                  <c:v>43935</c:v>
                </c:pt>
                <c:pt idx="105">
                  <c:v>43936</c:v>
                </c:pt>
                <c:pt idx="106">
                  <c:v>43937</c:v>
                </c:pt>
                <c:pt idx="107">
                  <c:v>43938</c:v>
                </c:pt>
                <c:pt idx="108">
                  <c:v>43939</c:v>
                </c:pt>
                <c:pt idx="109">
                  <c:v>43940</c:v>
                </c:pt>
                <c:pt idx="110">
                  <c:v>43941</c:v>
                </c:pt>
                <c:pt idx="111">
                  <c:v>43942</c:v>
                </c:pt>
                <c:pt idx="112">
                  <c:v>43943</c:v>
                </c:pt>
                <c:pt idx="113">
                  <c:v>43944</c:v>
                </c:pt>
                <c:pt idx="114">
                  <c:v>43945</c:v>
                </c:pt>
                <c:pt idx="115">
                  <c:v>43946</c:v>
                </c:pt>
                <c:pt idx="116">
                  <c:v>43947</c:v>
                </c:pt>
                <c:pt idx="117">
                  <c:v>43948</c:v>
                </c:pt>
                <c:pt idx="118">
                  <c:v>43949</c:v>
                </c:pt>
                <c:pt idx="119">
                  <c:v>43950</c:v>
                </c:pt>
                <c:pt idx="120">
                  <c:v>43951</c:v>
                </c:pt>
                <c:pt idx="121">
                  <c:v>43952</c:v>
                </c:pt>
                <c:pt idx="122">
                  <c:v>43953</c:v>
                </c:pt>
                <c:pt idx="123">
                  <c:v>43954</c:v>
                </c:pt>
                <c:pt idx="124">
                  <c:v>43955</c:v>
                </c:pt>
                <c:pt idx="125">
                  <c:v>43956</c:v>
                </c:pt>
                <c:pt idx="126">
                  <c:v>43957</c:v>
                </c:pt>
                <c:pt idx="127">
                  <c:v>43958</c:v>
                </c:pt>
                <c:pt idx="128">
                  <c:v>43959</c:v>
                </c:pt>
                <c:pt idx="129">
                  <c:v>43960</c:v>
                </c:pt>
                <c:pt idx="130">
                  <c:v>43961</c:v>
                </c:pt>
                <c:pt idx="131">
                  <c:v>43962</c:v>
                </c:pt>
                <c:pt idx="132">
                  <c:v>43963</c:v>
                </c:pt>
                <c:pt idx="133">
                  <c:v>43964</c:v>
                </c:pt>
                <c:pt idx="134">
                  <c:v>43965</c:v>
                </c:pt>
                <c:pt idx="135">
                  <c:v>43966</c:v>
                </c:pt>
                <c:pt idx="136">
                  <c:v>43967</c:v>
                </c:pt>
                <c:pt idx="137">
                  <c:v>43968</c:v>
                </c:pt>
                <c:pt idx="138">
                  <c:v>43969</c:v>
                </c:pt>
                <c:pt idx="139">
                  <c:v>43970</c:v>
                </c:pt>
                <c:pt idx="140">
                  <c:v>43971</c:v>
                </c:pt>
                <c:pt idx="141">
                  <c:v>43972</c:v>
                </c:pt>
                <c:pt idx="142">
                  <c:v>43973</c:v>
                </c:pt>
                <c:pt idx="143">
                  <c:v>43974</c:v>
                </c:pt>
                <c:pt idx="144">
                  <c:v>43975</c:v>
                </c:pt>
                <c:pt idx="145">
                  <c:v>43976</c:v>
                </c:pt>
                <c:pt idx="146">
                  <c:v>43977</c:v>
                </c:pt>
                <c:pt idx="147">
                  <c:v>43978</c:v>
                </c:pt>
                <c:pt idx="148">
                  <c:v>43979</c:v>
                </c:pt>
                <c:pt idx="149">
                  <c:v>43980</c:v>
                </c:pt>
                <c:pt idx="150">
                  <c:v>43981</c:v>
                </c:pt>
                <c:pt idx="151">
                  <c:v>43982</c:v>
                </c:pt>
                <c:pt idx="152">
                  <c:v>43983</c:v>
                </c:pt>
                <c:pt idx="153">
                  <c:v>43984</c:v>
                </c:pt>
                <c:pt idx="154">
                  <c:v>43985</c:v>
                </c:pt>
                <c:pt idx="155">
                  <c:v>43986</c:v>
                </c:pt>
                <c:pt idx="156">
                  <c:v>43987</c:v>
                </c:pt>
                <c:pt idx="157">
                  <c:v>43988</c:v>
                </c:pt>
                <c:pt idx="158">
                  <c:v>43989</c:v>
                </c:pt>
                <c:pt idx="159">
                  <c:v>43990</c:v>
                </c:pt>
                <c:pt idx="160">
                  <c:v>43991</c:v>
                </c:pt>
                <c:pt idx="161">
                  <c:v>43992</c:v>
                </c:pt>
                <c:pt idx="162">
                  <c:v>43993</c:v>
                </c:pt>
                <c:pt idx="163">
                  <c:v>43994</c:v>
                </c:pt>
                <c:pt idx="164">
                  <c:v>43995</c:v>
                </c:pt>
                <c:pt idx="165">
                  <c:v>43996</c:v>
                </c:pt>
                <c:pt idx="166">
                  <c:v>43997</c:v>
                </c:pt>
                <c:pt idx="167">
                  <c:v>43998</c:v>
                </c:pt>
                <c:pt idx="168">
                  <c:v>43999</c:v>
                </c:pt>
                <c:pt idx="169">
                  <c:v>44000</c:v>
                </c:pt>
                <c:pt idx="170">
                  <c:v>44001</c:v>
                </c:pt>
                <c:pt idx="171">
                  <c:v>44002</c:v>
                </c:pt>
                <c:pt idx="172">
                  <c:v>44003</c:v>
                </c:pt>
                <c:pt idx="173">
                  <c:v>44004</c:v>
                </c:pt>
                <c:pt idx="174">
                  <c:v>44005</c:v>
                </c:pt>
                <c:pt idx="175">
                  <c:v>44006</c:v>
                </c:pt>
                <c:pt idx="176">
                  <c:v>44007</c:v>
                </c:pt>
                <c:pt idx="177">
                  <c:v>44008</c:v>
                </c:pt>
                <c:pt idx="178">
                  <c:v>44009</c:v>
                </c:pt>
                <c:pt idx="179">
                  <c:v>44010</c:v>
                </c:pt>
                <c:pt idx="180">
                  <c:v>44011</c:v>
                </c:pt>
                <c:pt idx="181">
                  <c:v>44012</c:v>
                </c:pt>
                <c:pt idx="182">
                  <c:v>44013</c:v>
                </c:pt>
                <c:pt idx="183">
                  <c:v>44014</c:v>
                </c:pt>
                <c:pt idx="184">
                  <c:v>44015</c:v>
                </c:pt>
                <c:pt idx="185">
                  <c:v>44016</c:v>
                </c:pt>
                <c:pt idx="186">
                  <c:v>44017</c:v>
                </c:pt>
                <c:pt idx="187">
                  <c:v>44018</c:v>
                </c:pt>
                <c:pt idx="188">
                  <c:v>44019</c:v>
                </c:pt>
                <c:pt idx="189">
                  <c:v>44020</c:v>
                </c:pt>
                <c:pt idx="190">
                  <c:v>44021</c:v>
                </c:pt>
                <c:pt idx="191">
                  <c:v>44022</c:v>
                </c:pt>
                <c:pt idx="192">
                  <c:v>44023</c:v>
                </c:pt>
                <c:pt idx="193">
                  <c:v>44024</c:v>
                </c:pt>
                <c:pt idx="194">
                  <c:v>44025</c:v>
                </c:pt>
                <c:pt idx="195">
                  <c:v>44026</c:v>
                </c:pt>
                <c:pt idx="196">
                  <c:v>44027</c:v>
                </c:pt>
                <c:pt idx="197">
                  <c:v>44028</c:v>
                </c:pt>
                <c:pt idx="198">
                  <c:v>44029</c:v>
                </c:pt>
                <c:pt idx="199">
                  <c:v>44030</c:v>
                </c:pt>
                <c:pt idx="200">
                  <c:v>44031</c:v>
                </c:pt>
                <c:pt idx="201">
                  <c:v>44032</c:v>
                </c:pt>
                <c:pt idx="202">
                  <c:v>44033</c:v>
                </c:pt>
                <c:pt idx="203">
                  <c:v>44034</c:v>
                </c:pt>
                <c:pt idx="204">
                  <c:v>44035</c:v>
                </c:pt>
                <c:pt idx="205">
                  <c:v>44036</c:v>
                </c:pt>
                <c:pt idx="206">
                  <c:v>44037</c:v>
                </c:pt>
                <c:pt idx="207">
                  <c:v>44038</c:v>
                </c:pt>
                <c:pt idx="208">
                  <c:v>44039</c:v>
                </c:pt>
                <c:pt idx="209">
                  <c:v>44040</c:v>
                </c:pt>
                <c:pt idx="210">
                  <c:v>44041</c:v>
                </c:pt>
                <c:pt idx="211">
                  <c:v>44042</c:v>
                </c:pt>
                <c:pt idx="212">
                  <c:v>44043</c:v>
                </c:pt>
                <c:pt idx="213">
                  <c:v>44044</c:v>
                </c:pt>
                <c:pt idx="214">
                  <c:v>44045</c:v>
                </c:pt>
                <c:pt idx="215">
                  <c:v>44046</c:v>
                </c:pt>
                <c:pt idx="216">
                  <c:v>44047</c:v>
                </c:pt>
                <c:pt idx="217">
                  <c:v>44048</c:v>
                </c:pt>
                <c:pt idx="218">
                  <c:v>44049</c:v>
                </c:pt>
                <c:pt idx="219">
                  <c:v>44050</c:v>
                </c:pt>
                <c:pt idx="220">
                  <c:v>44051</c:v>
                </c:pt>
                <c:pt idx="221">
                  <c:v>44052</c:v>
                </c:pt>
                <c:pt idx="222">
                  <c:v>44053</c:v>
                </c:pt>
                <c:pt idx="223">
                  <c:v>44054</c:v>
                </c:pt>
                <c:pt idx="224">
                  <c:v>44055</c:v>
                </c:pt>
                <c:pt idx="225">
                  <c:v>44056</c:v>
                </c:pt>
                <c:pt idx="226">
                  <c:v>44057</c:v>
                </c:pt>
                <c:pt idx="227">
                  <c:v>44058</c:v>
                </c:pt>
                <c:pt idx="228">
                  <c:v>44059</c:v>
                </c:pt>
                <c:pt idx="229">
                  <c:v>44060</c:v>
                </c:pt>
                <c:pt idx="230">
                  <c:v>44061</c:v>
                </c:pt>
                <c:pt idx="231">
                  <c:v>44062</c:v>
                </c:pt>
                <c:pt idx="232">
                  <c:v>44063</c:v>
                </c:pt>
                <c:pt idx="233">
                  <c:v>44064</c:v>
                </c:pt>
                <c:pt idx="234">
                  <c:v>44065</c:v>
                </c:pt>
                <c:pt idx="235">
                  <c:v>44066</c:v>
                </c:pt>
                <c:pt idx="236">
                  <c:v>44067</c:v>
                </c:pt>
                <c:pt idx="237">
                  <c:v>44068</c:v>
                </c:pt>
                <c:pt idx="238">
                  <c:v>44069</c:v>
                </c:pt>
                <c:pt idx="239">
                  <c:v>44070</c:v>
                </c:pt>
                <c:pt idx="240">
                  <c:v>44071</c:v>
                </c:pt>
                <c:pt idx="241">
                  <c:v>44072</c:v>
                </c:pt>
                <c:pt idx="242">
                  <c:v>44073</c:v>
                </c:pt>
                <c:pt idx="243">
                  <c:v>44074</c:v>
                </c:pt>
                <c:pt idx="244">
                  <c:v>44075</c:v>
                </c:pt>
                <c:pt idx="245">
                  <c:v>44076</c:v>
                </c:pt>
                <c:pt idx="246">
                  <c:v>44077</c:v>
                </c:pt>
                <c:pt idx="247">
                  <c:v>44078</c:v>
                </c:pt>
                <c:pt idx="248">
                  <c:v>44079</c:v>
                </c:pt>
                <c:pt idx="249">
                  <c:v>44080</c:v>
                </c:pt>
                <c:pt idx="250">
                  <c:v>44081</c:v>
                </c:pt>
                <c:pt idx="251">
                  <c:v>44082</c:v>
                </c:pt>
                <c:pt idx="252">
                  <c:v>44083</c:v>
                </c:pt>
                <c:pt idx="253">
                  <c:v>44084</c:v>
                </c:pt>
                <c:pt idx="254">
                  <c:v>44085</c:v>
                </c:pt>
                <c:pt idx="255">
                  <c:v>44086</c:v>
                </c:pt>
                <c:pt idx="256">
                  <c:v>44087</c:v>
                </c:pt>
                <c:pt idx="257">
                  <c:v>44088</c:v>
                </c:pt>
                <c:pt idx="258">
                  <c:v>44089</c:v>
                </c:pt>
                <c:pt idx="259">
                  <c:v>44090</c:v>
                </c:pt>
                <c:pt idx="260">
                  <c:v>44091</c:v>
                </c:pt>
                <c:pt idx="261">
                  <c:v>44092</c:v>
                </c:pt>
                <c:pt idx="262">
                  <c:v>44093</c:v>
                </c:pt>
                <c:pt idx="263">
                  <c:v>44094</c:v>
                </c:pt>
                <c:pt idx="264">
                  <c:v>44095</c:v>
                </c:pt>
                <c:pt idx="265">
                  <c:v>44096</c:v>
                </c:pt>
                <c:pt idx="266">
                  <c:v>44097</c:v>
                </c:pt>
                <c:pt idx="267">
                  <c:v>44098</c:v>
                </c:pt>
                <c:pt idx="268">
                  <c:v>44099</c:v>
                </c:pt>
                <c:pt idx="269">
                  <c:v>44100</c:v>
                </c:pt>
                <c:pt idx="270">
                  <c:v>44101</c:v>
                </c:pt>
                <c:pt idx="271">
                  <c:v>44102</c:v>
                </c:pt>
                <c:pt idx="272">
                  <c:v>44103</c:v>
                </c:pt>
                <c:pt idx="273">
                  <c:v>44104</c:v>
                </c:pt>
                <c:pt idx="274">
                  <c:v>44105</c:v>
                </c:pt>
                <c:pt idx="275">
                  <c:v>44106</c:v>
                </c:pt>
                <c:pt idx="276">
                  <c:v>44107</c:v>
                </c:pt>
                <c:pt idx="277">
                  <c:v>44108</c:v>
                </c:pt>
                <c:pt idx="278">
                  <c:v>44109</c:v>
                </c:pt>
                <c:pt idx="279">
                  <c:v>44110</c:v>
                </c:pt>
                <c:pt idx="280">
                  <c:v>44111</c:v>
                </c:pt>
                <c:pt idx="281">
                  <c:v>44112</c:v>
                </c:pt>
                <c:pt idx="282">
                  <c:v>44113</c:v>
                </c:pt>
                <c:pt idx="283">
                  <c:v>44114</c:v>
                </c:pt>
                <c:pt idx="284">
                  <c:v>44115</c:v>
                </c:pt>
                <c:pt idx="285">
                  <c:v>44116</c:v>
                </c:pt>
                <c:pt idx="286">
                  <c:v>44117</c:v>
                </c:pt>
                <c:pt idx="287">
                  <c:v>44118</c:v>
                </c:pt>
                <c:pt idx="288">
                  <c:v>44119</c:v>
                </c:pt>
                <c:pt idx="289">
                  <c:v>44120</c:v>
                </c:pt>
                <c:pt idx="290">
                  <c:v>44121</c:v>
                </c:pt>
                <c:pt idx="291">
                  <c:v>44122</c:v>
                </c:pt>
                <c:pt idx="292">
                  <c:v>44123</c:v>
                </c:pt>
                <c:pt idx="293">
                  <c:v>44124</c:v>
                </c:pt>
                <c:pt idx="294">
                  <c:v>44125</c:v>
                </c:pt>
                <c:pt idx="295">
                  <c:v>44126</c:v>
                </c:pt>
                <c:pt idx="296">
                  <c:v>44127</c:v>
                </c:pt>
                <c:pt idx="297">
                  <c:v>44128</c:v>
                </c:pt>
                <c:pt idx="298">
                  <c:v>44129</c:v>
                </c:pt>
                <c:pt idx="299">
                  <c:v>44130</c:v>
                </c:pt>
                <c:pt idx="300">
                  <c:v>44131</c:v>
                </c:pt>
                <c:pt idx="301">
                  <c:v>44132</c:v>
                </c:pt>
                <c:pt idx="302">
                  <c:v>44133</c:v>
                </c:pt>
                <c:pt idx="303">
                  <c:v>44134</c:v>
                </c:pt>
                <c:pt idx="304">
                  <c:v>44135</c:v>
                </c:pt>
                <c:pt idx="305">
                  <c:v>44136</c:v>
                </c:pt>
                <c:pt idx="306">
                  <c:v>44137</c:v>
                </c:pt>
                <c:pt idx="307">
                  <c:v>44138</c:v>
                </c:pt>
                <c:pt idx="308">
                  <c:v>44139</c:v>
                </c:pt>
                <c:pt idx="309">
                  <c:v>44140</c:v>
                </c:pt>
                <c:pt idx="310">
                  <c:v>44141</c:v>
                </c:pt>
                <c:pt idx="311">
                  <c:v>44142</c:v>
                </c:pt>
                <c:pt idx="312">
                  <c:v>44143</c:v>
                </c:pt>
                <c:pt idx="313">
                  <c:v>44144</c:v>
                </c:pt>
                <c:pt idx="314">
                  <c:v>44145</c:v>
                </c:pt>
                <c:pt idx="315">
                  <c:v>44146</c:v>
                </c:pt>
                <c:pt idx="316">
                  <c:v>44147</c:v>
                </c:pt>
                <c:pt idx="317">
                  <c:v>44148</c:v>
                </c:pt>
                <c:pt idx="318">
                  <c:v>44149</c:v>
                </c:pt>
                <c:pt idx="319">
                  <c:v>44150</c:v>
                </c:pt>
                <c:pt idx="320">
                  <c:v>44151</c:v>
                </c:pt>
                <c:pt idx="321">
                  <c:v>44152</c:v>
                </c:pt>
                <c:pt idx="322">
                  <c:v>44153</c:v>
                </c:pt>
                <c:pt idx="323">
                  <c:v>44154</c:v>
                </c:pt>
                <c:pt idx="324">
                  <c:v>44155</c:v>
                </c:pt>
                <c:pt idx="325">
                  <c:v>44156</c:v>
                </c:pt>
                <c:pt idx="326">
                  <c:v>44157</c:v>
                </c:pt>
                <c:pt idx="327">
                  <c:v>44158</c:v>
                </c:pt>
                <c:pt idx="328">
                  <c:v>44159</c:v>
                </c:pt>
                <c:pt idx="329">
                  <c:v>44160</c:v>
                </c:pt>
                <c:pt idx="330">
                  <c:v>44161</c:v>
                </c:pt>
                <c:pt idx="331">
                  <c:v>44162</c:v>
                </c:pt>
                <c:pt idx="332">
                  <c:v>44163</c:v>
                </c:pt>
                <c:pt idx="333">
                  <c:v>44164</c:v>
                </c:pt>
                <c:pt idx="334">
                  <c:v>44165</c:v>
                </c:pt>
                <c:pt idx="335">
                  <c:v>44166</c:v>
                </c:pt>
                <c:pt idx="336">
                  <c:v>44167</c:v>
                </c:pt>
                <c:pt idx="337">
                  <c:v>44168</c:v>
                </c:pt>
                <c:pt idx="338">
                  <c:v>44169</c:v>
                </c:pt>
                <c:pt idx="339">
                  <c:v>44170</c:v>
                </c:pt>
                <c:pt idx="340">
                  <c:v>44171</c:v>
                </c:pt>
                <c:pt idx="341">
                  <c:v>44172</c:v>
                </c:pt>
                <c:pt idx="342">
                  <c:v>44173</c:v>
                </c:pt>
                <c:pt idx="343">
                  <c:v>44174</c:v>
                </c:pt>
                <c:pt idx="344">
                  <c:v>44175</c:v>
                </c:pt>
                <c:pt idx="345">
                  <c:v>44176</c:v>
                </c:pt>
                <c:pt idx="346">
                  <c:v>44177</c:v>
                </c:pt>
                <c:pt idx="347">
                  <c:v>44178</c:v>
                </c:pt>
                <c:pt idx="348">
                  <c:v>44179</c:v>
                </c:pt>
                <c:pt idx="349">
                  <c:v>44180</c:v>
                </c:pt>
                <c:pt idx="350">
                  <c:v>44181</c:v>
                </c:pt>
                <c:pt idx="351">
                  <c:v>44182</c:v>
                </c:pt>
                <c:pt idx="352">
                  <c:v>44183</c:v>
                </c:pt>
                <c:pt idx="353">
                  <c:v>44184</c:v>
                </c:pt>
                <c:pt idx="354">
                  <c:v>44185</c:v>
                </c:pt>
                <c:pt idx="355">
                  <c:v>44186</c:v>
                </c:pt>
                <c:pt idx="356">
                  <c:v>44187</c:v>
                </c:pt>
                <c:pt idx="357">
                  <c:v>44188</c:v>
                </c:pt>
                <c:pt idx="358">
                  <c:v>44189</c:v>
                </c:pt>
                <c:pt idx="359">
                  <c:v>44190</c:v>
                </c:pt>
                <c:pt idx="360">
                  <c:v>44191</c:v>
                </c:pt>
                <c:pt idx="361">
                  <c:v>44192</c:v>
                </c:pt>
                <c:pt idx="362">
                  <c:v>44193</c:v>
                </c:pt>
                <c:pt idx="363">
                  <c:v>44194</c:v>
                </c:pt>
                <c:pt idx="364">
                  <c:v>44195</c:v>
                </c:pt>
                <c:pt idx="365">
                  <c:v>44196</c:v>
                </c:pt>
                <c:pt idx="366">
                  <c:v>44197</c:v>
                </c:pt>
                <c:pt idx="367">
                  <c:v>44198</c:v>
                </c:pt>
                <c:pt idx="368">
                  <c:v>44199</c:v>
                </c:pt>
                <c:pt idx="369">
                  <c:v>44200</c:v>
                </c:pt>
                <c:pt idx="370">
                  <c:v>44201</c:v>
                </c:pt>
                <c:pt idx="371">
                  <c:v>44202</c:v>
                </c:pt>
                <c:pt idx="372">
                  <c:v>44203</c:v>
                </c:pt>
                <c:pt idx="373">
                  <c:v>44204</c:v>
                </c:pt>
                <c:pt idx="374">
                  <c:v>44205</c:v>
                </c:pt>
                <c:pt idx="375">
                  <c:v>44206</c:v>
                </c:pt>
                <c:pt idx="376">
                  <c:v>44207</c:v>
                </c:pt>
                <c:pt idx="377">
                  <c:v>44208</c:v>
                </c:pt>
                <c:pt idx="378">
                  <c:v>44209</c:v>
                </c:pt>
                <c:pt idx="379">
                  <c:v>44210</c:v>
                </c:pt>
                <c:pt idx="380">
                  <c:v>44211</c:v>
                </c:pt>
                <c:pt idx="381">
                  <c:v>44212</c:v>
                </c:pt>
                <c:pt idx="382">
                  <c:v>44213</c:v>
                </c:pt>
                <c:pt idx="383">
                  <c:v>44214</c:v>
                </c:pt>
                <c:pt idx="384">
                  <c:v>44215</c:v>
                </c:pt>
                <c:pt idx="385">
                  <c:v>44216</c:v>
                </c:pt>
                <c:pt idx="386">
                  <c:v>44217</c:v>
                </c:pt>
                <c:pt idx="387">
                  <c:v>44218</c:v>
                </c:pt>
                <c:pt idx="388">
                  <c:v>44219</c:v>
                </c:pt>
                <c:pt idx="389">
                  <c:v>44220</c:v>
                </c:pt>
                <c:pt idx="390">
                  <c:v>44221</c:v>
                </c:pt>
                <c:pt idx="391">
                  <c:v>44222</c:v>
                </c:pt>
                <c:pt idx="392">
                  <c:v>44223</c:v>
                </c:pt>
                <c:pt idx="393">
                  <c:v>44224</c:v>
                </c:pt>
                <c:pt idx="394">
                  <c:v>44225</c:v>
                </c:pt>
                <c:pt idx="395">
                  <c:v>44226</c:v>
                </c:pt>
                <c:pt idx="396">
                  <c:v>44227</c:v>
                </c:pt>
                <c:pt idx="397">
                  <c:v>44228</c:v>
                </c:pt>
                <c:pt idx="398">
                  <c:v>44229</c:v>
                </c:pt>
                <c:pt idx="399">
                  <c:v>44230</c:v>
                </c:pt>
                <c:pt idx="400">
                  <c:v>44231</c:v>
                </c:pt>
                <c:pt idx="401">
                  <c:v>44232</c:v>
                </c:pt>
                <c:pt idx="402">
                  <c:v>44233</c:v>
                </c:pt>
                <c:pt idx="403">
                  <c:v>44234</c:v>
                </c:pt>
                <c:pt idx="404">
                  <c:v>44235</c:v>
                </c:pt>
                <c:pt idx="405">
                  <c:v>44236</c:v>
                </c:pt>
                <c:pt idx="406">
                  <c:v>44237</c:v>
                </c:pt>
                <c:pt idx="407">
                  <c:v>44238</c:v>
                </c:pt>
                <c:pt idx="408">
                  <c:v>44239</c:v>
                </c:pt>
                <c:pt idx="409">
                  <c:v>44240</c:v>
                </c:pt>
                <c:pt idx="410">
                  <c:v>44241</c:v>
                </c:pt>
                <c:pt idx="411">
                  <c:v>44242</c:v>
                </c:pt>
                <c:pt idx="412">
                  <c:v>44243</c:v>
                </c:pt>
                <c:pt idx="413">
                  <c:v>44244</c:v>
                </c:pt>
                <c:pt idx="414">
                  <c:v>44245</c:v>
                </c:pt>
                <c:pt idx="415">
                  <c:v>44246</c:v>
                </c:pt>
                <c:pt idx="416">
                  <c:v>44247</c:v>
                </c:pt>
                <c:pt idx="417">
                  <c:v>44248</c:v>
                </c:pt>
                <c:pt idx="418">
                  <c:v>44249</c:v>
                </c:pt>
                <c:pt idx="419">
                  <c:v>44250</c:v>
                </c:pt>
                <c:pt idx="420">
                  <c:v>44251</c:v>
                </c:pt>
                <c:pt idx="421">
                  <c:v>44252</c:v>
                </c:pt>
                <c:pt idx="422">
                  <c:v>44253</c:v>
                </c:pt>
                <c:pt idx="423">
                  <c:v>44254</c:v>
                </c:pt>
                <c:pt idx="424">
                  <c:v>44255</c:v>
                </c:pt>
                <c:pt idx="425">
                  <c:v>44256</c:v>
                </c:pt>
                <c:pt idx="426">
                  <c:v>44257</c:v>
                </c:pt>
                <c:pt idx="427">
                  <c:v>44258</c:v>
                </c:pt>
                <c:pt idx="428">
                  <c:v>44259</c:v>
                </c:pt>
                <c:pt idx="429">
                  <c:v>44260</c:v>
                </c:pt>
                <c:pt idx="430">
                  <c:v>44261</c:v>
                </c:pt>
                <c:pt idx="431">
                  <c:v>44262</c:v>
                </c:pt>
                <c:pt idx="432">
                  <c:v>44263</c:v>
                </c:pt>
                <c:pt idx="433">
                  <c:v>44264</c:v>
                </c:pt>
                <c:pt idx="434">
                  <c:v>44265</c:v>
                </c:pt>
                <c:pt idx="435">
                  <c:v>44266</c:v>
                </c:pt>
                <c:pt idx="436">
                  <c:v>44267</c:v>
                </c:pt>
                <c:pt idx="437">
                  <c:v>44268</c:v>
                </c:pt>
                <c:pt idx="438">
                  <c:v>44269</c:v>
                </c:pt>
                <c:pt idx="439">
                  <c:v>44270</c:v>
                </c:pt>
                <c:pt idx="440">
                  <c:v>44271</c:v>
                </c:pt>
                <c:pt idx="441">
                  <c:v>44272</c:v>
                </c:pt>
                <c:pt idx="442">
                  <c:v>44273</c:v>
                </c:pt>
                <c:pt idx="443">
                  <c:v>44274</c:v>
                </c:pt>
                <c:pt idx="444">
                  <c:v>44275</c:v>
                </c:pt>
                <c:pt idx="445">
                  <c:v>44276</c:v>
                </c:pt>
                <c:pt idx="446">
                  <c:v>44277</c:v>
                </c:pt>
                <c:pt idx="447">
                  <c:v>44278</c:v>
                </c:pt>
                <c:pt idx="448">
                  <c:v>44279</c:v>
                </c:pt>
                <c:pt idx="449">
                  <c:v>44280</c:v>
                </c:pt>
                <c:pt idx="450">
                  <c:v>44281</c:v>
                </c:pt>
                <c:pt idx="451">
                  <c:v>44282</c:v>
                </c:pt>
                <c:pt idx="452">
                  <c:v>44283</c:v>
                </c:pt>
                <c:pt idx="453">
                  <c:v>44284</c:v>
                </c:pt>
                <c:pt idx="454">
                  <c:v>44285</c:v>
                </c:pt>
                <c:pt idx="455">
                  <c:v>44286</c:v>
                </c:pt>
                <c:pt idx="456">
                  <c:v>44287</c:v>
                </c:pt>
                <c:pt idx="457">
                  <c:v>44288</c:v>
                </c:pt>
                <c:pt idx="458">
                  <c:v>44289</c:v>
                </c:pt>
                <c:pt idx="459">
                  <c:v>44290</c:v>
                </c:pt>
                <c:pt idx="460">
                  <c:v>44291</c:v>
                </c:pt>
                <c:pt idx="461">
                  <c:v>44292</c:v>
                </c:pt>
                <c:pt idx="462">
                  <c:v>44293</c:v>
                </c:pt>
                <c:pt idx="463">
                  <c:v>44294</c:v>
                </c:pt>
                <c:pt idx="464">
                  <c:v>44295</c:v>
                </c:pt>
                <c:pt idx="465">
                  <c:v>44296</c:v>
                </c:pt>
                <c:pt idx="466">
                  <c:v>44297</c:v>
                </c:pt>
                <c:pt idx="467">
                  <c:v>44298</c:v>
                </c:pt>
                <c:pt idx="468">
                  <c:v>44299</c:v>
                </c:pt>
                <c:pt idx="469">
                  <c:v>44300</c:v>
                </c:pt>
                <c:pt idx="470">
                  <c:v>44301</c:v>
                </c:pt>
                <c:pt idx="471">
                  <c:v>44302</c:v>
                </c:pt>
                <c:pt idx="472">
                  <c:v>44303</c:v>
                </c:pt>
                <c:pt idx="473">
                  <c:v>44304</c:v>
                </c:pt>
                <c:pt idx="474">
                  <c:v>44305</c:v>
                </c:pt>
                <c:pt idx="475">
                  <c:v>44306</c:v>
                </c:pt>
                <c:pt idx="476">
                  <c:v>44307</c:v>
                </c:pt>
                <c:pt idx="477">
                  <c:v>44308</c:v>
                </c:pt>
                <c:pt idx="478">
                  <c:v>44309</c:v>
                </c:pt>
                <c:pt idx="479">
                  <c:v>44310</c:v>
                </c:pt>
                <c:pt idx="480">
                  <c:v>44311</c:v>
                </c:pt>
                <c:pt idx="481">
                  <c:v>44312</c:v>
                </c:pt>
                <c:pt idx="482">
                  <c:v>44313</c:v>
                </c:pt>
                <c:pt idx="483">
                  <c:v>44314</c:v>
                </c:pt>
                <c:pt idx="484">
                  <c:v>44315</c:v>
                </c:pt>
                <c:pt idx="485">
                  <c:v>44316</c:v>
                </c:pt>
                <c:pt idx="486">
                  <c:v>44317</c:v>
                </c:pt>
                <c:pt idx="487">
                  <c:v>44318</c:v>
                </c:pt>
                <c:pt idx="488">
                  <c:v>44319</c:v>
                </c:pt>
                <c:pt idx="489">
                  <c:v>44320</c:v>
                </c:pt>
                <c:pt idx="490">
                  <c:v>44321</c:v>
                </c:pt>
                <c:pt idx="491">
                  <c:v>44322</c:v>
                </c:pt>
                <c:pt idx="492">
                  <c:v>44323</c:v>
                </c:pt>
                <c:pt idx="493">
                  <c:v>44324</c:v>
                </c:pt>
                <c:pt idx="494">
                  <c:v>44325</c:v>
                </c:pt>
                <c:pt idx="495">
                  <c:v>44326</c:v>
                </c:pt>
                <c:pt idx="496">
                  <c:v>44327</c:v>
                </c:pt>
                <c:pt idx="497">
                  <c:v>44328</c:v>
                </c:pt>
                <c:pt idx="498">
                  <c:v>44329</c:v>
                </c:pt>
                <c:pt idx="499">
                  <c:v>44330</c:v>
                </c:pt>
                <c:pt idx="500">
                  <c:v>44331</c:v>
                </c:pt>
                <c:pt idx="501">
                  <c:v>44332</c:v>
                </c:pt>
                <c:pt idx="502">
                  <c:v>44333</c:v>
                </c:pt>
                <c:pt idx="503">
                  <c:v>44334</c:v>
                </c:pt>
                <c:pt idx="504">
                  <c:v>44335</c:v>
                </c:pt>
                <c:pt idx="505">
                  <c:v>44336</c:v>
                </c:pt>
                <c:pt idx="506">
                  <c:v>44337</c:v>
                </c:pt>
                <c:pt idx="507">
                  <c:v>44338</c:v>
                </c:pt>
                <c:pt idx="508">
                  <c:v>44339</c:v>
                </c:pt>
                <c:pt idx="509">
                  <c:v>44340</c:v>
                </c:pt>
                <c:pt idx="510">
                  <c:v>44341</c:v>
                </c:pt>
                <c:pt idx="511">
                  <c:v>44342</c:v>
                </c:pt>
                <c:pt idx="512">
                  <c:v>44343</c:v>
                </c:pt>
                <c:pt idx="513">
                  <c:v>44344</c:v>
                </c:pt>
                <c:pt idx="514">
                  <c:v>44345</c:v>
                </c:pt>
                <c:pt idx="515">
                  <c:v>44346</c:v>
                </c:pt>
                <c:pt idx="516">
                  <c:v>44347</c:v>
                </c:pt>
                <c:pt idx="517">
                  <c:v>44348</c:v>
                </c:pt>
                <c:pt idx="518">
                  <c:v>44349</c:v>
                </c:pt>
                <c:pt idx="519">
                  <c:v>44350</c:v>
                </c:pt>
                <c:pt idx="520">
                  <c:v>44351</c:v>
                </c:pt>
                <c:pt idx="521">
                  <c:v>44352</c:v>
                </c:pt>
                <c:pt idx="522">
                  <c:v>44353</c:v>
                </c:pt>
                <c:pt idx="523">
                  <c:v>44354</c:v>
                </c:pt>
                <c:pt idx="524">
                  <c:v>44355</c:v>
                </c:pt>
                <c:pt idx="525">
                  <c:v>44356</c:v>
                </c:pt>
                <c:pt idx="526">
                  <c:v>44357</c:v>
                </c:pt>
                <c:pt idx="527">
                  <c:v>44358</c:v>
                </c:pt>
                <c:pt idx="528">
                  <c:v>44359</c:v>
                </c:pt>
                <c:pt idx="529">
                  <c:v>44360</c:v>
                </c:pt>
                <c:pt idx="530">
                  <c:v>44361</c:v>
                </c:pt>
                <c:pt idx="531">
                  <c:v>44362</c:v>
                </c:pt>
                <c:pt idx="532">
                  <c:v>44363</c:v>
                </c:pt>
                <c:pt idx="533">
                  <c:v>44364</c:v>
                </c:pt>
                <c:pt idx="534">
                  <c:v>44365</c:v>
                </c:pt>
                <c:pt idx="535">
                  <c:v>44366</c:v>
                </c:pt>
                <c:pt idx="536">
                  <c:v>44367</c:v>
                </c:pt>
                <c:pt idx="537">
                  <c:v>44368</c:v>
                </c:pt>
                <c:pt idx="538">
                  <c:v>44369</c:v>
                </c:pt>
                <c:pt idx="539">
                  <c:v>44370</c:v>
                </c:pt>
                <c:pt idx="540">
                  <c:v>44371</c:v>
                </c:pt>
                <c:pt idx="541">
                  <c:v>44372</c:v>
                </c:pt>
                <c:pt idx="542">
                  <c:v>44373</c:v>
                </c:pt>
                <c:pt idx="543">
                  <c:v>44374</c:v>
                </c:pt>
                <c:pt idx="544">
                  <c:v>44375</c:v>
                </c:pt>
                <c:pt idx="545">
                  <c:v>44376</c:v>
                </c:pt>
              </c:numCache>
            </c:numRef>
          </c:cat>
          <c:val>
            <c:numRef>
              <c:f>Sheet3!$DV$3:$DV$548</c:f>
              <c:numCache>
                <c:formatCode>General</c:formatCode>
                <c:ptCount val="546"/>
                <c:pt idx="520">
                  <c:v>400</c:v>
                </c:pt>
                <c:pt idx="521">
                  <c:v>400</c:v>
                </c:pt>
                <c:pt idx="522">
                  <c:v>400</c:v>
                </c:pt>
                <c:pt idx="523">
                  <c:v>400</c:v>
                </c:pt>
                <c:pt idx="524">
                  <c:v>400</c:v>
                </c:pt>
                <c:pt idx="525">
                  <c:v>400</c:v>
                </c:pt>
                <c:pt idx="526">
                  <c:v>400</c:v>
                </c:pt>
                <c:pt idx="527">
                  <c:v>400</c:v>
                </c:pt>
                <c:pt idx="528">
                  <c:v>400</c:v>
                </c:pt>
                <c:pt idx="529">
                  <c:v>400</c:v>
                </c:pt>
                <c:pt idx="530">
                  <c:v>400</c:v>
                </c:pt>
                <c:pt idx="531">
                  <c:v>400</c:v>
                </c:pt>
                <c:pt idx="532">
                  <c:v>400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7C-9CC8-4140-B968-02DA341257F4}"/>
            </c:ext>
          </c:extLst>
        </c:ser>
        <c:ser>
          <c:idx val="125"/>
          <c:order val="125"/>
          <c:tx>
            <c:strRef>
              <c:f>Sheet3!$DW$2</c:f>
              <c:strCache>
                <c:ptCount val="1"/>
                <c:pt idx="0">
                  <c:v>陆海双霸疯端午-开运粽享礼</c:v>
                </c:pt>
              </c:strCache>
            </c:strRef>
          </c:tx>
          <c:spPr>
            <a:ln w="28575" cap="rnd">
              <a:solidFill>
                <a:schemeClr val="accent6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Sheet3!$A$3:$A$548</c:f>
              <c:numCache>
                <c:formatCode>m/d/yyyy</c:formatCode>
                <c:ptCount val="546"/>
                <c:pt idx="0">
                  <c:v>43831</c:v>
                </c:pt>
                <c:pt idx="1">
                  <c:v>43832</c:v>
                </c:pt>
                <c:pt idx="2">
                  <c:v>43833</c:v>
                </c:pt>
                <c:pt idx="3">
                  <c:v>43834</c:v>
                </c:pt>
                <c:pt idx="4">
                  <c:v>43835</c:v>
                </c:pt>
                <c:pt idx="5">
                  <c:v>43836</c:v>
                </c:pt>
                <c:pt idx="6">
                  <c:v>43837</c:v>
                </c:pt>
                <c:pt idx="7">
                  <c:v>43838</c:v>
                </c:pt>
                <c:pt idx="8">
                  <c:v>43839</c:v>
                </c:pt>
                <c:pt idx="9">
                  <c:v>43840</c:v>
                </c:pt>
                <c:pt idx="10">
                  <c:v>43841</c:v>
                </c:pt>
                <c:pt idx="11">
                  <c:v>43842</c:v>
                </c:pt>
                <c:pt idx="12">
                  <c:v>43843</c:v>
                </c:pt>
                <c:pt idx="13">
                  <c:v>43844</c:v>
                </c:pt>
                <c:pt idx="14">
                  <c:v>43845</c:v>
                </c:pt>
                <c:pt idx="15">
                  <c:v>43846</c:v>
                </c:pt>
                <c:pt idx="16">
                  <c:v>43847</c:v>
                </c:pt>
                <c:pt idx="17">
                  <c:v>43848</c:v>
                </c:pt>
                <c:pt idx="18">
                  <c:v>43849</c:v>
                </c:pt>
                <c:pt idx="19">
                  <c:v>43850</c:v>
                </c:pt>
                <c:pt idx="20">
                  <c:v>43851</c:v>
                </c:pt>
                <c:pt idx="21">
                  <c:v>43852</c:v>
                </c:pt>
                <c:pt idx="22">
                  <c:v>43853</c:v>
                </c:pt>
                <c:pt idx="23">
                  <c:v>43854</c:v>
                </c:pt>
                <c:pt idx="24">
                  <c:v>43855</c:v>
                </c:pt>
                <c:pt idx="25">
                  <c:v>43856</c:v>
                </c:pt>
                <c:pt idx="26">
                  <c:v>43857</c:v>
                </c:pt>
                <c:pt idx="27">
                  <c:v>43858</c:v>
                </c:pt>
                <c:pt idx="28">
                  <c:v>43859</c:v>
                </c:pt>
                <c:pt idx="29">
                  <c:v>43860</c:v>
                </c:pt>
                <c:pt idx="30">
                  <c:v>43861</c:v>
                </c:pt>
                <c:pt idx="31">
                  <c:v>43862</c:v>
                </c:pt>
                <c:pt idx="32">
                  <c:v>43863</c:v>
                </c:pt>
                <c:pt idx="33">
                  <c:v>43864</c:v>
                </c:pt>
                <c:pt idx="34">
                  <c:v>43865</c:v>
                </c:pt>
                <c:pt idx="35">
                  <c:v>43866</c:v>
                </c:pt>
                <c:pt idx="36">
                  <c:v>43867</c:v>
                </c:pt>
                <c:pt idx="37">
                  <c:v>43868</c:v>
                </c:pt>
                <c:pt idx="38">
                  <c:v>43869</c:v>
                </c:pt>
                <c:pt idx="39">
                  <c:v>43870</c:v>
                </c:pt>
                <c:pt idx="40">
                  <c:v>43871</c:v>
                </c:pt>
                <c:pt idx="41">
                  <c:v>43872</c:v>
                </c:pt>
                <c:pt idx="42">
                  <c:v>43873</c:v>
                </c:pt>
                <c:pt idx="43">
                  <c:v>43874</c:v>
                </c:pt>
                <c:pt idx="44">
                  <c:v>43875</c:v>
                </c:pt>
                <c:pt idx="45">
                  <c:v>43876</c:v>
                </c:pt>
                <c:pt idx="46">
                  <c:v>43877</c:v>
                </c:pt>
                <c:pt idx="47">
                  <c:v>43878</c:v>
                </c:pt>
                <c:pt idx="48">
                  <c:v>43879</c:v>
                </c:pt>
                <c:pt idx="49">
                  <c:v>43880</c:v>
                </c:pt>
                <c:pt idx="50">
                  <c:v>43881</c:v>
                </c:pt>
                <c:pt idx="51">
                  <c:v>43882</c:v>
                </c:pt>
                <c:pt idx="52">
                  <c:v>43883</c:v>
                </c:pt>
                <c:pt idx="53">
                  <c:v>43884</c:v>
                </c:pt>
                <c:pt idx="54">
                  <c:v>43885</c:v>
                </c:pt>
                <c:pt idx="55">
                  <c:v>43886</c:v>
                </c:pt>
                <c:pt idx="56">
                  <c:v>43887</c:v>
                </c:pt>
                <c:pt idx="57">
                  <c:v>43888</c:v>
                </c:pt>
                <c:pt idx="58">
                  <c:v>43889</c:v>
                </c:pt>
                <c:pt idx="59">
                  <c:v>43890</c:v>
                </c:pt>
                <c:pt idx="60">
                  <c:v>43891</c:v>
                </c:pt>
                <c:pt idx="61">
                  <c:v>43892</c:v>
                </c:pt>
                <c:pt idx="62">
                  <c:v>43893</c:v>
                </c:pt>
                <c:pt idx="63">
                  <c:v>43894</c:v>
                </c:pt>
                <c:pt idx="64">
                  <c:v>43895</c:v>
                </c:pt>
                <c:pt idx="65">
                  <c:v>43896</c:v>
                </c:pt>
                <c:pt idx="66">
                  <c:v>43897</c:v>
                </c:pt>
                <c:pt idx="67">
                  <c:v>43898</c:v>
                </c:pt>
                <c:pt idx="68">
                  <c:v>43899</c:v>
                </c:pt>
                <c:pt idx="69">
                  <c:v>43900</c:v>
                </c:pt>
                <c:pt idx="70">
                  <c:v>43901</c:v>
                </c:pt>
                <c:pt idx="71">
                  <c:v>43902</c:v>
                </c:pt>
                <c:pt idx="72">
                  <c:v>43903</c:v>
                </c:pt>
                <c:pt idx="73">
                  <c:v>43904</c:v>
                </c:pt>
                <c:pt idx="74">
                  <c:v>43905</c:v>
                </c:pt>
                <c:pt idx="75">
                  <c:v>43906</c:v>
                </c:pt>
                <c:pt idx="76">
                  <c:v>43907</c:v>
                </c:pt>
                <c:pt idx="77">
                  <c:v>43908</c:v>
                </c:pt>
                <c:pt idx="78">
                  <c:v>43909</c:v>
                </c:pt>
                <c:pt idx="79">
                  <c:v>43910</c:v>
                </c:pt>
                <c:pt idx="80">
                  <c:v>43911</c:v>
                </c:pt>
                <c:pt idx="81">
                  <c:v>43912</c:v>
                </c:pt>
                <c:pt idx="82">
                  <c:v>43913</c:v>
                </c:pt>
                <c:pt idx="83">
                  <c:v>43914</c:v>
                </c:pt>
                <c:pt idx="84">
                  <c:v>43915</c:v>
                </c:pt>
                <c:pt idx="85">
                  <c:v>43916</c:v>
                </c:pt>
                <c:pt idx="86">
                  <c:v>43917</c:v>
                </c:pt>
                <c:pt idx="87">
                  <c:v>43918</c:v>
                </c:pt>
                <c:pt idx="88">
                  <c:v>43919</c:v>
                </c:pt>
                <c:pt idx="89">
                  <c:v>43920</c:v>
                </c:pt>
                <c:pt idx="90">
                  <c:v>43921</c:v>
                </c:pt>
                <c:pt idx="91">
                  <c:v>43922</c:v>
                </c:pt>
                <c:pt idx="92">
                  <c:v>43923</c:v>
                </c:pt>
                <c:pt idx="93">
                  <c:v>43924</c:v>
                </c:pt>
                <c:pt idx="94">
                  <c:v>43925</c:v>
                </c:pt>
                <c:pt idx="95">
                  <c:v>43926</c:v>
                </c:pt>
                <c:pt idx="96">
                  <c:v>43927</c:v>
                </c:pt>
                <c:pt idx="97">
                  <c:v>43928</c:v>
                </c:pt>
                <c:pt idx="98">
                  <c:v>43929</c:v>
                </c:pt>
                <c:pt idx="99">
                  <c:v>43930</c:v>
                </c:pt>
                <c:pt idx="100">
                  <c:v>43931</c:v>
                </c:pt>
                <c:pt idx="101">
                  <c:v>43932</c:v>
                </c:pt>
                <c:pt idx="102">
                  <c:v>43933</c:v>
                </c:pt>
                <c:pt idx="103">
                  <c:v>43934</c:v>
                </c:pt>
                <c:pt idx="104">
                  <c:v>43935</c:v>
                </c:pt>
                <c:pt idx="105">
                  <c:v>43936</c:v>
                </c:pt>
                <c:pt idx="106">
                  <c:v>43937</c:v>
                </c:pt>
                <c:pt idx="107">
                  <c:v>43938</c:v>
                </c:pt>
                <c:pt idx="108">
                  <c:v>43939</c:v>
                </c:pt>
                <c:pt idx="109">
                  <c:v>43940</c:v>
                </c:pt>
                <c:pt idx="110">
                  <c:v>43941</c:v>
                </c:pt>
                <c:pt idx="111">
                  <c:v>43942</c:v>
                </c:pt>
                <c:pt idx="112">
                  <c:v>43943</c:v>
                </c:pt>
                <c:pt idx="113">
                  <c:v>43944</c:v>
                </c:pt>
                <c:pt idx="114">
                  <c:v>43945</c:v>
                </c:pt>
                <c:pt idx="115">
                  <c:v>43946</c:v>
                </c:pt>
                <c:pt idx="116">
                  <c:v>43947</c:v>
                </c:pt>
                <c:pt idx="117">
                  <c:v>43948</c:v>
                </c:pt>
                <c:pt idx="118">
                  <c:v>43949</c:v>
                </c:pt>
                <c:pt idx="119">
                  <c:v>43950</c:v>
                </c:pt>
                <c:pt idx="120">
                  <c:v>43951</c:v>
                </c:pt>
                <c:pt idx="121">
                  <c:v>43952</c:v>
                </c:pt>
                <c:pt idx="122">
                  <c:v>43953</c:v>
                </c:pt>
                <c:pt idx="123">
                  <c:v>43954</c:v>
                </c:pt>
                <c:pt idx="124">
                  <c:v>43955</c:v>
                </c:pt>
                <c:pt idx="125">
                  <c:v>43956</c:v>
                </c:pt>
                <c:pt idx="126">
                  <c:v>43957</c:v>
                </c:pt>
                <c:pt idx="127">
                  <c:v>43958</c:v>
                </c:pt>
                <c:pt idx="128">
                  <c:v>43959</c:v>
                </c:pt>
                <c:pt idx="129">
                  <c:v>43960</c:v>
                </c:pt>
                <c:pt idx="130">
                  <c:v>43961</c:v>
                </c:pt>
                <c:pt idx="131">
                  <c:v>43962</c:v>
                </c:pt>
                <c:pt idx="132">
                  <c:v>43963</c:v>
                </c:pt>
                <c:pt idx="133">
                  <c:v>43964</c:v>
                </c:pt>
                <c:pt idx="134">
                  <c:v>43965</c:v>
                </c:pt>
                <c:pt idx="135">
                  <c:v>43966</c:v>
                </c:pt>
                <c:pt idx="136">
                  <c:v>43967</c:v>
                </c:pt>
                <c:pt idx="137">
                  <c:v>43968</c:v>
                </c:pt>
                <c:pt idx="138">
                  <c:v>43969</c:v>
                </c:pt>
                <c:pt idx="139">
                  <c:v>43970</c:v>
                </c:pt>
                <c:pt idx="140">
                  <c:v>43971</c:v>
                </c:pt>
                <c:pt idx="141">
                  <c:v>43972</c:v>
                </c:pt>
                <c:pt idx="142">
                  <c:v>43973</c:v>
                </c:pt>
                <c:pt idx="143">
                  <c:v>43974</c:v>
                </c:pt>
                <c:pt idx="144">
                  <c:v>43975</c:v>
                </c:pt>
                <c:pt idx="145">
                  <c:v>43976</c:v>
                </c:pt>
                <c:pt idx="146">
                  <c:v>43977</c:v>
                </c:pt>
                <c:pt idx="147">
                  <c:v>43978</c:v>
                </c:pt>
                <c:pt idx="148">
                  <c:v>43979</c:v>
                </c:pt>
                <c:pt idx="149">
                  <c:v>43980</c:v>
                </c:pt>
                <c:pt idx="150">
                  <c:v>43981</c:v>
                </c:pt>
                <c:pt idx="151">
                  <c:v>43982</c:v>
                </c:pt>
                <c:pt idx="152">
                  <c:v>43983</c:v>
                </c:pt>
                <c:pt idx="153">
                  <c:v>43984</c:v>
                </c:pt>
                <c:pt idx="154">
                  <c:v>43985</c:v>
                </c:pt>
                <c:pt idx="155">
                  <c:v>43986</c:v>
                </c:pt>
                <c:pt idx="156">
                  <c:v>43987</c:v>
                </c:pt>
                <c:pt idx="157">
                  <c:v>43988</c:v>
                </c:pt>
                <c:pt idx="158">
                  <c:v>43989</c:v>
                </c:pt>
                <c:pt idx="159">
                  <c:v>43990</c:v>
                </c:pt>
                <c:pt idx="160">
                  <c:v>43991</c:v>
                </c:pt>
                <c:pt idx="161">
                  <c:v>43992</c:v>
                </c:pt>
                <c:pt idx="162">
                  <c:v>43993</c:v>
                </c:pt>
                <c:pt idx="163">
                  <c:v>43994</c:v>
                </c:pt>
                <c:pt idx="164">
                  <c:v>43995</c:v>
                </c:pt>
                <c:pt idx="165">
                  <c:v>43996</c:v>
                </c:pt>
                <c:pt idx="166">
                  <c:v>43997</c:v>
                </c:pt>
                <c:pt idx="167">
                  <c:v>43998</c:v>
                </c:pt>
                <c:pt idx="168">
                  <c:v>43999</c:v>
                </c:pt>
                <c:pt idx="169">
                  <c:v>44000</c:v>
                </c:pt>
                <c:pt idx="170">
                  <c:v>44001</c:v>
                </c:pt>
                <c:pt idx="171">
                  <c:v>44002</c:v>
                </c:pt>
                <c:pt idx="172">
                  <c:v>44003</c:v>
                </c:pt>
                <c:pt idx="173">
                  <c:v>44004</c:v>
                </c:pt>
                <c:pt idx="174">
                  <c:v>44005</c:v>
                </c:pt>
                <c:pt idx="175">
                  <c:v>44006</c:v>
                </c:pt>
                <c:pt idx="176">
                  <c:v>44007</c:v>
                </c:pt>
                <c:pt idx="177">
                  <c:v>44008</c:v>
                </c:pt>
                <c:pt idx="178">
                  <c:v>44009</c:v>
                </c:pt>
                <c:pt idx="179">
                  <c:v>44010</c:v>
                </c:pt>
                <c:pt idx="180">
                  <c:v>44011</c:v>
                </c:pt>
                <c:pt idx="181">
                  <c:v>44012</c:v>
                </c:pt>
                <c:pt idx="182">
                  <c:v>44013</c:v>
                </c:pt>
                <c:pt idx="183">
                  <c:v>44014</c:v>
                </c:pt>
                <c:pt idx="184">
                  <c:v>44015</c:v>
                </c:pt>
                <c:pt idx="185">
                  <c:v>44016</c:v>
                </c:pt>
                <c:pt idx="186">
                  <c:v>44017</c:v>
                </c:pt>
                <c:pt idx="187">
                  <c:v>44018</c:v>
                </c:pt>
                <c:pt idx="188">
                  <c:v>44019</c:v>
                </c:pt>
                <c:pt idx="189">
                  <c:v>44020</c:v>
                </c:pt>
                <c:pt idx="190">
                  <c:v>44021</c:v>
                </c:pt>
                <c:pt idx="191">
                  <c:v>44022</c:v>
                </c:pt>
                <c:pt idx="192">
                  <c:v>44023</c:v>
                </c:pt>
                <c:pt idx="193">
                  <c:v>44024</c:v>
                </c:pt>
                <c:pt idx="194">
                  <c:v>44025</c:v>
                </c:pt>
                <c:pt idx="195">
                  <c:v>44026</c:v>
                </c:pt>
                <c:pt idx="196">
                  <c:v>44027</c:v>
                </c:pt>
                <c:pt idx="197">
                  <c:v>44028</c:v>
                </c:pt>
                <c:pt idx="198">
                  <c:v>44029</c:v>
                </c:pt>
                <c:pt idx="199">
                  <c:v>44030</c:v>
                </c:pt>
                <c:pt idx="200">
                  <c:v>44031</c:v>
                </c:pt>
                <c:pt idx="201">
                  <c:v>44032</c:v>
                </c:pt>
                <c:pt idx="202">
                  <c:v>44033</c:v>
                </c:pt>
                <c:pt idx="203">
                  <c:v>44034</c:v>
                </c:pt>
                <c:pt idx="204">
                  <c:v>44035</c:v>
                </c:pt>
                <c:pt idx="205">
                  <c:v>44036</c:v>
                </c:pt>
                <c:pt idx="206">
                  <c:v>44037</c:v>
                </c:pt>
                <c:pt idx="207">
                  <c:v>44038</c:v>
                </c:pt>
                <c:pt idx="208">
                  <c:v>44039</c:v>
                </c:pt>
                <c:pt idx="209">
                  <c:v>44040</c:v>
                </c:pt>
                <c:pt idx="210">
                  <c:v>44041</c:v>
                </c:pt>
                <c:pt idx="211">
                  <c:v>44042</c:v>
                </c:pt>
                <c:pt idx="212">
                  <c:v>44043</c:v>
                </c:pt>
                <c:pt idx="213">
                  <c:v>44044</c:v>
                </c:pt>
                <c:pt idx="214">
                  <c:v>44045</c:v>
                </c:pt>
                <c:pt idx="215">
                  <c:v>44046</c:v>
                </c:pt>
                <c:pt idx="216">
                  <c:v>44047</c:v>
                </c:pt>
                <c:pt idx="217">
                  <c:v>44048</c:v>
                </c:pt>
                <c:pt idx="218">
                  <c:v>44049</c:v>
                </c:pt>
                <c:pt idx="219">
                  <c:v>44050</c:v>
                </c:pt>
                <c:pt idx="220">
                  <c:v>44051</c:v>
                </c:pt>
                <c:pt idx="221">
                  <c:v>44052</c:v>
                </c:pt>
                <c:pt idx="222">
                  <c:v>44053</c:v>
                </c:pt>
                <c:pt idx="223">
                  <c:v>44054</c:v>
                </c:pt>
                <c:pt idx="224">
                  <c:v>44055</c:v>
                </c:pt>
                <c:pt idx="225">
                  <c:v>44056</c:v>
                </c:pt>
                <c:pt idx="226">
                  <c:v>44057</c:v>
                </c:pt>
                <c:pt idx="227">
                  <c:v>44058</c:v>
                </c:pt>
                <c:pt idx="228">
                  <c:v>44059</c:v>
                </c:pt>
                <c:pt idx="229">
                  <c:v>44060</c:v>
                </c:pt>
                <c:pt idx="230">
                  <c:v>44061</c:v>
                </c:pt>
                <c:pt idx="231">
                  <c:v>44062</c:v>
                </c:pt>
                <c:pt idx="232">
                  <c:v>44063</c:v>
                </c:pt>
                <c:pt idx="233">
                  <c:v>44064</c:v>
                </c:pt>
                <c:pt idx="234">
                  <c:v>44065</c:v>
                </c:pt>
                <c:pt idx="235">
                  <c:v>44066</c:v>
                </c:pt>
                <c:pt idx="236">
                  <c:v>44067</c:v>
                </c:pt>
                <c:pt idx="237">
                  <c:v>44068</c:v>
                </c:pt>
                <c:pt idx="238">
                  <c:v>44069</c:v>
                </c:pt>
                <c:pt idx="239">
                  <c:v>44070</c:v>
                </c:pt>
                <c:pt idx="240">
                  <c:v>44071</c:v>
                </c:pt>
                <c:pt idx="241">
                  <c:v>44072</c:v>
                </c:pt>
                <c:pt idx="242">
                  <c:v>44073</c:v>
                </c:pt>
                <c:pt idx="243">
                  <c:v>44074</c:v>
                </c:pt>
                <c:pt idx="244">
                  <c:v>44075</c:v>
                </c:pt>
                <c:pt idx="245">
                  <c:v>44076</c:v>
                </c:pt>
                <c:pt idx="246">
                  <c:v>44077</c:v>
                </c:pt>
                <c:pt idx="247">
                  <c:v>44078</c:v>
                </c:pt>
                <c:pt idx="248">
                  <c:v>44079</c:v>
                </c:pt>
                <c:pt idx="249">
                  <c:v>44080</c:v>
                </c:pt>
                <c:pt idx="250">
                  <c:v>44081</c:v>
                </c:pt>
                <c:pt idx="251">
                  <c:v>44082</c:v>
                </c:pt>
                <c:pt idx="252">
                  <c:v>44083</c:v>
                </c:pt>
                <c:pt idx="253">
                  <c:v>44084</c:v>
                </c:pt>
                <c:pt idx="254">
                  <c:v>44085</c:v>
                </c:pt>
                <c:pt idx="255">
                  <c:v>44086</c:v>
                </c:pt>
                <c:pt idx="256">
                  <c:v>44087</c:v>
                </c:pt>
                <c:pt idx="257">
                  <c:v>44088</c:v>
                </c:pt>
                <c:pt idx="258">
                  <c:v>44089</c:v>
                </c:pt>
                <c:pt idx="259">
                  <c:v>44090</c:v>
                </c:pt>
                <c:pt idx="260">
                  <c:v>44091</c:v>
                </c:pt>
                <c:pt idx="261">
                  <c:v>44092</c:v>
                </c:pt>
                <c:pt idx="262">
                  <c:v>44093</c:v>
                </c:pt>
                <c:pt idx="263">
                  <c:v>44094</c:v>
                </c:pt>
                <c:pt idx="264">
                  <c:v>44095</c:v>
                </c:pt>
                <c:pt idx="265">
                  <c:v>44096</c:v>
                </c:pt>
                <c:pt idx="266">
                  <c:v>44097</c:v>
                </c:pt>
                <c:pt idx="267">
                  <c:v>44098</c:v>
                </c:pt>
                <c:pt idx="268">
                  <c:v>44099</c:v>
                </c:pt>
                <c:pt idx="269">
                  <c:v>44100</c:v>
                </c:pt>
                <c:pt idx="270">
                  <c:v>44101</c:v>
                </c:pt>
                <c:pt idx="271">
                  <c:v>44102</c:v>
                </c:pt>
                <c:pt idx="272">
                  <c:v>44103</c:v>
                </c:pt>
                <c:pt idx="273">
                  <c:v>44104</c:v>
                </c:pt>
                <c:pt idx="274">
                  <c:v>44105</c:v>
                </c:pt>
                <c:pt idx="275">
                  <c:v>44106</c:v>
                </c:pt>
                <c:pt idx="276">
                  <c:v>44107</c:v>
                </c:pt>
                <c:pt idx="277">
                  <c:v>44108</c:v>
                </c:pt>
                <c:pt idx="278">
                  <c:v>44109</c:v>
                </c:pt>
                <c:pt idx="279">
                  <c:v>44110</c:v>
                </c:pt>
                <c:pt idx="280">
                  <c:v>44111</c:v>
                </c:pt>
                <c:pt idx="281">
                  <c:v>44112</c:v>
                </c:pt>
                <c:pt idx="282">
                  <c:v>44113</c:v>
                </c:pt>
                <c:pt idx="283">
                  <c:v>44114</c:v>
                </c:pt>
                <c:pt idx="284">
                  <c:v>44115</c:v>
                </c:pt>
                <c:pt idx="285">
                  <c:v>44116</c:v>
                </c:pt>
                <c:pt idx="286">
                  <c:v>44117</c:v>
                </c:pt>
                <c:pt idx="287">
                  <c:v>44118</c:v>
                </c:pt>
                <c:pt idx="288">
                  <c:v>44119</c:v>
                </c:pt>
                <c:pt idx="289">
                  <c:v>44120</c:v>
                </c:pt>
                <c:pt idx="290">
                  <c:v>44121</c:v>
                </c:pt>
                <c:pt idx="291">
                  <c:v>44122</c:v>
                </c:pt>
                <c:pt idx="292">
                  <c:v>44123</c:v>
                </c:pt>
                <c:pt idx="293">
                  <c:v>44124</c:v>
                </c:pt>
                <c:pt idx="294">
                  <c:v>44125</c:v>
                </c:pt>
                <c:pt idx="295">
                  <c:v>44126</c:v>
                </c:pt>
                <c:pt idx="296">
                  <c:v>44127</c:v>
                </c:pt>
                <c:pt idx="297">
                  <c:v>44128</c:v>
                </c:pt>
                <c:pt idx="298">
                  <c:v>44129</c:v>
                </c:pt>
                <c:pt idx="299">
                  <c:v>44130</c:v>
                </c:pt>
                <c:pt idx="300">
                  <c:v>44131</c:v>
                </c:pt>
                <c:pt idx="301">
                  <c:v>44132</c:v>
                </c:pt>
                <c:pt idx="302">
                  <c:v>44133</c:v>
                </c:pt>
                <c:pt idx="303">
                  <c:v>44134</c:v>
                </c:pt>
                <c:pt idx="304">
                  <c:v>44135</c:v>
                </c:pt>
                <c:pt idx="305">
                  <c:v>44136</c:v>
                </c:pt>
                <c:pt idx="306">
                  <c:v>44137</c:v>
                </c:pt>
                <c:pt idx="307">
                  <c:v>44138</c:v>
                </c:pt>
                <c:pt idx="308">
                  <c:v>44139</c:v>
                </c:pt>
                <c:pt idx="309">
                  <c:v>44140</c:v>
                </c:pt>
                <c:pt idx="310">
                  <c:v>44141</c:v>
                </c:pt>
                <c:pt idx="311">
                  <c:v>44142</c:v>
                </c:pt>
                <c:pt idx="312">
                  <c:v>44143</c:v>
                </c:pt>
                <c:pt idx="313">
                  <c:v>44144</c:v>
                </c:pt>
                <c:pt idx="314">
                  <c:v>44145</c:v>
                </c:pt>
                <c:pt idx="315">
                  <c:v>44146</c:v>
                </c:pt>
                <c:pt idx="316">
                  <c:v>44147</c:v>
                </c:pt>
                <c:pt idx="317">
                  <c:v>44148</c:v>
                </c:pt>
                <c:pt idx="318">
                  <c:v>44149</c:v>
                </c:pt>
                <c:pt idx="319">
                  <c:v>44150</c:v>
                </c:pt>
                <c:pt idx="320">
                  <c:v>44151</c:v>
                </c:pt>
                <c:pt idx="321">
                  <c:v>44152</c:v>
                </c:pt>
                <c:pt idx="322">
                  <c:v>44153</c:v>
                </c:pt>
                <c:pt idx="323">
                  <c:v>44154</c:v>
                </c:pt>
                <c:pt idx="324">
                  <c:v>44155</c:v>
                </c:pt>
                <c:pt idx="325">
                  <c:v>44156</c:v>
                </c:pt>
                <c:pt idx="326">
                  <c:v>44157</c:v>
                </c:pt>
                <c:pt idx="327">
                  <c:v>44158</c:v>
                </c:pt>
                <c:pt idx="328">
                  <c:v>44159</c:v>
                </c:pt>
                <c:pt idx="329">
                  <c:v>44160</c:v>
                </c:pt>
                <c:pt idx="330">
                  <c:v>44161</c:v>
                </c:pt>
                <c:pt idx="331">
                  <c:v>44162</c:v>
                </c:pt>
                <c:pt idx="332">
                  <c:v>44163</c:v>
                </c:pt>
                <c:pt idx="333">
                  <c:v>44164</c:v>
                </c:pt>
                <c:pt idx="334">
                  <c:v>44165</c:v>
                </c:pt>
                <c:pt idx="335">
                  <c:v>44166</c:v>
                </c:pt>
                <c:pt idx="336">
                  <c:v>44167</c:v>
                </c:pt>
                <c:pt idx="337">
                  <c:v>44168</c:v>
                </c:pt>
                <c:pt idx="338">
                  <c:v>44169</c:v>
                </c:pt>
                <c:pt idx="339">
                  <c:v>44170</c:v>
                </c:pt>
                <c:pt idx="340">
                  <c:v>44171</c:v>
                </c:pt>
                <c:pt idx="341">
                  <c:v>44172</c:v>
                </c:pt>
                <c:pt idx="342">
                  <c:v>44173</c:v>
                </c:pt>
                <c:pt idx="343">
                  <c:v>44174</c:v>
                </c:pt>
                <c:pt idx="344">
                  <c:v>44175</c:v>
                </c:pt>
                <c:pt idx="345">
                  <c:v>44176</c:v>
                </c:pt>
                <c:pt idx="346">
                  <c:v>44177</c:v>
                </c:pt>
                <c:pt idx="347">
                  <c:v>44178</c:v>
                </c:pt>
                <c:pt idx="348">
                  <c:v>44179</c:v>
                </c:pt>
                <c:pt idx="349">
                  <c:v>44180</c:v>
                </c:pt>
                <c:pt idx="350">
                  <c:v>44181</c:v>
                </c:pt>
                <c:pt idx="351">
                  <c:v>44182</c:v>
                </c:pt>
                <c:pt idx="352">
                  <c:v>44183</c:v>
                </c:pt>
                <c:pt idx="353">
                  <c:v>44184</c:v>
                </c:pt>
                <c:pt idx="354">
                  <c:v>44185</c:v>
                </c:pt>
                <c:pt idx="355">
                  <c:v>44186</c:v>
                </c:pt>
                <c:pt idx="356">
                  <c:v>44187</c:v>
                </c:pt>
                <c:pt idx="357">
                  <c:v>44188</c:v>
                </c:pt>
                <c:pt idx="358">
                  <c:v>44189</c:v>
                </c:pt>
                <c:pt idx="359">
                  <c:v>44190</c:v>
                </c:pt>
                <c:pt idx="360">
                  <c:v>44191</c:v>
                </c:pt>
                <c:pt idx="361">
                  <c:v>44192</c:v>
                </c:pt>
                <c:pt idx="362">
                  <c:v>44193</c:v>
                </c:pt>
                <c:pt idx="363">
                  <c:v>44194</c:v>
                </c:pt>
                <c:pt idx="364">
                  <c:v>44195</c:v>
                </c:pt>
                <c:pt idx="365">
                  <c:v>44196</c:v>
                </c:pt>
                <c:pt idx="366">
                  <c:v>44197</c:v>
                </c:pt>
                <c:pt idx="367">
                  <c:v>44198</c:v>
                </c:pt>
                <c:pt idx="368">
                  <c:v>44199</c:v>
                </c:pt>
                <c:pt idx="369">
                  <c:v>44200</c:v>
                </c:pt>
                <c:pt idx="370">
                  <c:v>44201</c:v>
                </c:pt>
                <c:pt idx="371">
                  <c:v>44202</c:v>
                </c:pt>
                <c:pt idx="372">
                  <c:v>44203</c:v>
                </c:pt>
                <c:pt idx="373">
                  <c:v>44204</c:v>
                </c:pt>
                <c:pt idx="374">
                  <c:v>44205</c:v>
                </c:pt>
                <c:pt idx="375">
                  <c:v>44206</c:v>
                </c:pt>
                <c:pt idx="376">
                  <c:v>44207</c:v>
                </c:pt>
                <c:pt idx="377">
                  <c:v>44208</c:v>
                </c:pt>
                <c:pt idx="378">
                  <c:v>44209</c:v>
                </c:pt>
                <c:pt idx="379">
                  <c:v>44210</c:v>
                </c:pt>
                <c:pt idx="380">
                  <c:v>44211</c:v>
                </c:pt>
                <c:pt idx="381">
                  <c:v>44212</c:v>
                </c:pt>
                <c:pt idx="382">
                  <c:v>44213</c:v>
                </c:pt>
                <c:pt idx="383">
                  <c:v>44214</c:v>
                </c:pt>
                <c:pt idx="384">
                  <c:v>44215</c:v>
                </c:pt>
                <c:pt idx="385">
                  <c:v>44216</c:v>
                </c:pt>
                <c:pt idx="386">
                  <c:v>44217</c:v>
                </c:pt>
                <c:pt idx="387">
                  <c:v>44218</c:v>
                </c:pt>
                <c:pt idx="388">
                  <c:v>44219</c:v>
                </c:pt>
                <c:pt idx="389">
                  <c:v>44220</c:v>
                </c:pt>
                <c:pt idx="390">
                  <c:v>44221</c:v>
                </c:pt>
                <c:pt idx="391">
                  <c:v>44222</c:v>
                </c:pt>
                <c:pt idx="392">
                  <c:v>44223</c:v>
                </c:pt>
                <c:pt idx="393">
                  <c:v>44224</c:v>
                </c:pt>
                <c:pt idx="394">
                  <c:v>44225</c:v>
                </c:pt>
                <c:pt idx="395">
                  <c:v>44226</c:v>
                </c:pt>
                <c:pt idx="396">
                  <c:v>44227</c:v>
                </c:pt>
                <c:pt idx="397">
                  <c:v>44228</c:v>
                </c:pt>
                <c:pt idx="398">
                  <c:v>44229</c:v>
                </c:pt>
                <c:pt idx="399">
                  <c:v>44230</c:v>
                </c:pt>
                <c:pt idx="400">
                  <c:v>44231</c:v>
                </c:pt>
                <c:pt idx="401">
                  <c:v>44232</c:v>
                </c:pt>
                <c:pt idx="402">
                  <c:v>44233</c:v>
                </c:pt>
                <c:pt idx="403">
                  <c:v>44234</c:v>
                </c:pt>
                <c:pt idx="404">
                  <c:v>44235</c:v>
                </c:pt>
                <c:pt idx="405">
                  <c:v>44236</c:v>
                </c:pt>
                <c:pt idx="406">
                  <c:v>44237</c:v>
                </c:pt>
                <c:pt idx="407">
                  <c:v>44238</c:v>
                </c:pt>
                <c:pt idx="408">
                  <c:v>44239</c:v>
                </c:pt>
                <c:pt idx="409">
                  <c:v>44240</c:v>
                </c:pt>
                <c:pt idx="410">
                  <c:v>44241</c:v>
                </c:pt>
                <c:pt idx="411">
                  <c:v>44242</c:v>
                </c:pt>
                <c:pt idx="412">
                  <c:v>44243</c:v>
                </c:pt>
                <c:pt idx="413">
                  <c:v>44244</c:v>
                </c:pt>
                <c:pt idx="414">
                  <c:v>44245</c:v>
                </c:pt>
                <c:pt idx="415">
                  <c:v>44246</c:v>
                </c:pt>
                <c:pt idx="416">
                  <c:v>44247</c:v>
                </c:pt>
                <c:pt idx="417">
                  <c:v>44248</c:v>
                </c:pt>
                <c:pt idx="418">
                  <c:v>44249</c:v>
                </c:pt>
                <c:pt idx="419">
                  <c:v>44250</c:v>
                </c:pt>
                <c:pt idx="420">
                  <c:v>44251</c:v>
                </c:pt>
                <c:pt idx="421">
                  <c:v>44252</c:v>
                </c:pt>
                <c:pt idx="422">
                  <c:v>44253</c:v>
                </c:pt>
                <c:pt idx="423">
                  <c:v>44254</c:v>
                </c:pt>
                <c:pt idx="424">
                  <c:v>44255</c:v>
                </c:pt>
                <c:pt idx="425">
                  <c:v>44256</c:v>
                </c:pt>
                <c:pt idx="426">
                  <c:v>44257</c:v>
                </c:pt>
                <c:pt idx="427">
                  <c:v>44258</c:v>
                </c:pt>
                <c:pt idx="428">
                  <c:v>44259</c:v>
                </c:pt>
                <c:pt idx="429">
                  <c:v>44260</c:v>
                </c:pt>
                <c:pt idx="430">
                  <c:v>44261</c:v>
                </c:pt>
                <c:pt idx="431">
                  <c:v>44262</c:v>
                </c:pt>
                <c:pt idx="432">
                  <c:v>44263</c:v>
                </c:pt>
                <c:pt idx="433">
                  <c:v>44264</c:v>
                </c:pt>
                <c:pt idx="434">
                  <c:v>44265</c:v>
                </c:pt>
                <c:pt idx="435">
                  <c:v>44266</c:v>
                </c:pt>
                <c:pt idx="436">
                  <c:v>44267</c:v>
                </c:pt>
                <c:pt idx="437">
                  <c:v>44268</c:v>
                </c:pt>
                <c:pt idx="438">
                  <c:v>44269</c:v>
                </c:pt>
                <c:pt idx="439">
                  <c:v>44270</c:v>
                </c:pt>
                <c:pt idx="440">
                  <c:v>44271</c:v>
                </c:pt>
                <c:pt idx="441">
                  <c:v>44272</c:v>
                </c:pt>
                <c:pt idx="442">
                  <c:v>44273</c:v>
                </c:pt>
                <c:pt idx="443">
                  <c:v>44274</c:v>
                </c:pt>
                <c:pt idx="444">
                  <c:v>44275</c:v>
                </c:pt>
                <c:pt idx="445">
                  <c:v>44276</c:v>
                </c:pt>
                <c:pt idx="446">
                  <c:v>44277</c:v>
                </c:pt>
                <c:pt idx="447">
                  <c:v>44278</c:v>
                </c:pt>
                <c:pt idx="448">
                  <c:v>44279</c:v>
                </c:pt>
                <c:pt idx="449">
                  <c:v>44280</c:v>
                </c:pt>
                <c:pt idx="450">
                  <c:v>44281</c:v>
                </c:pt>
                <c:pt idx="451">
                  <c:v>44282</c:v>
                </c:pt>
                <c:pt idx="452">
                  <c:v>44283</c:v>
                </c:pt>
                <c:pt idx="453">
                  <c:v>44284</c:v>
                </c:pt>
                <c:pt idx="454">
                  <c:v>44285</c:v>
                </c:pt>
                <c:pt idx="455">
                  <c:v>44286</c:v>
                </c:pt>
                <c:pt idx="456">
                  <c:v>44287</c:v>
                </c:pt>
                <c:pt idx="457">
                  <c:v>44288</c:v>
                </c:pt>
                <c:pt idx="458">
                  <c:v>44289</c:v>
                </c:pt>
                <c:pt idx="459">
                  <c:v>44290</c:v>
                </c:pt>
                <c:pt idx="460">
                  <c:v>44291</c:v>
                </c:pt>
                <c:pt idx="461">
                  <c:v>44292</c:v>
                </c:pt>
                <c:pt idx="462">
                  <c:v>44293</c:v>
                </c:pt>
                <c:pt idx="463">
                  <c:v>44294</c:v>
                </c:pt>
                <c:pt idx="464">
                  <c:v>44295</c:v>
                </c:pt>
                <c:pt idx="465">
                  <c:v>44296</c:v>
                </c:pt>
                <c:pt idx="466">
                  <c:v>44297</c:v>
                </c:pt>
                <c:pt idx="467">
                  <c:v>44298</c:v>
                </c:pt>
                <c:pt idx="468">
                  <c:v>44299</c:v>
                </c:pt>
                <c:pt idx="469">
                  <c:v>44300</c:v>
                </c:pt>
                <c:pt idx="470">
                  <c:v>44301</c:v>
                </c:pt>
                <c:pt idx="471">
                  <c:v>44302</c:v>
                </c:pt>
                <c:pt idx="472">
                  <c:v>44303</c:v>
                </c:pt>
                <c:pt idx="473">
                  <c:v>44304</c:v>
                </c:pt>
                <c:pt idx="474">
                  <c:v>44305</c:v>
                </c:pt>
                <c:pt idx="475">
                  <c:v>44306</c:v>
                </c:pt>
                <c:pt idx="476">
                  <c:v>44307</c:v>
                </c:pt>
                <c:pt idx="477">
                  <c:v>44308</c:v>
                </c:pt>
                <c:pt idx="478">
                  <c:v>44309</c:v>
                </c:pt>
                <c:pt idx="479">
                  <c:v>44310</c:v>
                </c:pt>
                <c:pt idx="480">
                  <c:v>44311</c:v>
                </c:pt>
                <c:pt idx="481">
                  <c:v>44312</c:v>
                </c:pt>
                <c:pt idx="482">
                  <c:v>44313</c:v>
                </c:pt>
                <c:pt idx="483">
                  <c:v>44314</c:v>
                </c:pt>
                <c:pt idx="484">
                  <c:v>44315</c:v>
                </c:pt>
                <c:pt idx="485">
                  <c:v>44316</c:v>
                </c:pt>
                <c:pt idx="486">
                  <c:v>44317</c:v>
                </c:pt>
                <c:pt idx="487">
                  <c:v>44318</c:v>
                </c:pt>
                <c:pt idx="488">
                  <c:v>44319</c:v>
                </c:pt>
                <c:pt idx="489">
                  <c:v>44320</c:v>
                </c:pt>
                <c:pt idx="490">
                  <c:v>44321</c:v>
                </c:pt>
                <c:pt idx="491">
                  <c:v>44322</c:v>
                </c:pt>
                <c:pt idx="492">
                  <c:v>44323</c:v>
                </c:pt>
                <c:pt idx="493">
                  <c:v>44324</c:v>
                </c:pt>
                <c:pt idx="494">
                  <c:v>44325</c:v>
                </c:pt>
                <c:pt idx="495">
                  <c:v>44326</c:v>
                </c:pt>
                <c:pt idx="496">
                  <c:v>44327</c:v>
                </c:pt>
                <c:pt idx="497">
                  <c:v>44328</c:v>
                </c:pt>
                <c:pt idx="498">
                  <c:v>44329</c:v>
                </c:pt>
                <c:pt idx="499">
                  <c:v>44330</c:v>
                </c:pt>
                <c:pt idx="500">
                  <c:v>44331</c:v>
                </c:pt>
                <c:pt idx="501">
                  <c:v>44332</c:v>
                </c:pt>
                <c:pt idx="502">
                  <c:v>44333</c:v>
                </c:pt>
                <c:pt idx="503">
                  <c:v>44334</c:v>
                </c:pt>
                <c:pt idx="504">
                  <c:v>44335</c:v>
                </c:pt>
                <c:pt idx="505">
                  <c:v>44336</c:v>
                </c:pt>
                <c:pt idx="506">
                  <c:v>44337</c:v>
                </c:pt>
                <c:pt idx="507">
                  <c:v>44338</c:v>
                </c:pt>
                <c:pt idx="508">
                  <c:v>44339</c:v>
                </c:pt>
                <c:pt idx="509">
                  <c:v>44340</c:v>
                </c:pt>
                <c:pt idx="510">
                  <c:v>44341</c:v>
                </c:pt>
                <c:pt idx="511">
                  <c:v>44342</c:v>
                </c:pt>
                <c:pt idx="512">
                  <c:v>44343</c:v>
                </c:pt>
                <c:pt idx="513">
                  <c:v>44344</c:v>
                </c:pt>
                <c:pt idx="514">
                  <c:v>44345</c:v>
                </c:pt>
                <c:pt idx="515">
                  <c:v>44346</c:v>
                </c:pt>
                <c:pt idx="516">
                  <c:v>44347</c:v>
                </c:pt>
                <c:pt idx="517">
                  <c:v>44348</c:v>
                </c:pt>
                <c:pt idx="518">
                  <c:v>44349</c:v>
                </c:pt>
                <c:pt idx="519">
                  <c:v>44350</c:v>
                </c:pt>
                <c:pt idx="520">
                  <c:v>44351</c:v>
                </c:pt>
                <c:pt idx="521">
                  <c:v>44352</c:v>
                </c:pt>
                <c:pt idx="522">
                  <c:v>44353</c:v>
                </c:pt>
                <c:pt idx="523">
                  <c:v>44354</c:v>
                </c:pt>
                <c:pt idx="524">
                  <c:v>44355</c:v>
                </c:pt>
                <c:pt idx="525">
                  <c:v>44356</c:v>
                </c:pt>
                <c:pt idx="526">
                  <c:v>44357</c:v>
                </c:pt>
                <c:pt idx="527">
                  <c:v>44358</c:v>
                </c:pt>
                <c:pt idx="528">
                  <c:v>44359</c:v>
                </c:pt>
                <c:pt idx="529">
                  <c:v>44360</c:v>
                </c:pt>
                <c:pt idx="530">
                  <c:v>44361</c:v>
                </c:pt>
                <c:pt idx="531">
                  <c:v>44362</c:v>
                </c:pt>
                <c:pt idx="532">
                  <c:v>44363</c:v>
                </c:pt>
                <c:pt idx="533">
                  <c:v>44364</c:v>
                </c:pt>
                <c:pt idx="534">
                  <c:v>44365</c:v>
                </c:pt>
                <c:pt idx="535">
                  <c:v>44366</c:v>
                </c:pt>
                <c:pt idx="536">
                  <c:v>44367</c:v>
                </c:pt>
                <c:pt idx="537">
                  <c:v>44368</c:v>
                </c:pt>
                <c:pt idx="538">
                  <c:v>44369</c:v>
                </c:pt>
                <c:pt idx="539">
                  <c:v>44370</c:v>
                </c:pt>
                <c:pt idx="540">
                  <c:v>44371</c:v>
                </c:pt>
                <c:pt idx="541">
                  <c:v>44372</c:v>
                </c:pt>
                <c:pt idx="542">
                  <c:v>44373</c:v>
                </c:pt>
                <c:pt idx="543">
                  <c:v>44374</c:v>
                </c:pt>
                <c:pt idx="544">
                  <c:v>44375</c:v>
                </c:pt>
                <c:pt idx="545">
                  <c:v>44376</c:v>
                </c:pt>
              </c:numCache>
            </c:numRef>
          </c:cat>
          <c:val>
            <c:numRef>
              <c:f>Sheet3!$DW$3:$DW$548</c:f>
              <c:numCache>
                <c:formatCode>General</c:formatCode>
                <c:ptCount val="546"/>
                <c:pt idx="520">
                  <c:v>500</c:v>
                </c:pt>
                <c:pt idx="521">
                  <c:v>500</c:v>
                </c:pt>
                <c:pt idx="522">
                  <c:v>500</c:v>
                </c:pt>
                <c:pt idx="523">
                  <c:v>500</c:v>
                </c:pt>
                <c:pt idx="524">
                  <c:v>500</c:v>
                </c:pt>
                <c:pt idx="525">
                  <c:v>500</c:v>
                </c:pt>
                <c:pt idx="526">
                  <c:v>500</c:v>
                </c:pt>
                <c:pt idx="527">
                  <c:v>500</c:v>
                </c:pt>
                <c:pt idx="528">
                  <c:v>500</c:v>
                </c:pt>
                <c:pt idx="529">
                  <c:v>500</c:v>
                </c:pt>
                <c:pt idx="530">
                  <c:v>500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7D-9CC8-4140-B968-02DA341257F4}"/>
            </c:ext>
          </c:extLst>
        </c:ser>
        <c:ser>
          <c:idx val="126"/>
          <c:order val="126"/>
          <c:tx>
            <c:strRef>
              <c:f>Sheet3!$DX$2</c:f>
              <c:strCache>
                <c:ptCount val="1"/>
                <c:pt idx="0">
                  <c:v>陆海双霸疯端午-爽送游艇特斯拉</c:v>
                </c:pt>
              </c:strCache>
            </c:strRef>
          </c:tx>
          <c:spPr>
            <a:ln w="28575" cap="rnd">
              <a:solidFill>
                <a:schemeClr val="accent1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Sheet3!$A$3:$A$548</c:f>
              <c:numCache>
                <c:formatCode>m/d/yyyy</c:formatCode>
                <c:ptCount val="546"/>
                <c:pt idx="0">
                  <c:v>43831</c:v>
                </c:pt>
                <c:pt idx="1">
                  <c:v>43832</c:v>
                </c:pt>
                <c:pt idx="2">
                  <c:v>43833</c:v>
                </c:pt>
                <c:pt idx="3">
                  <c:v>43834</c:v>
                </c:pt>
                <c:pt idx="4">
                  <c:v>43835</c:v>
                </c:pt>
                <c:pt idx="5">
                  <c:v>43836</c:v>
                </c:pt>
                <c:pt idx="6">
                  <c:v>43837</c:v>
                </c:pt>
                <c:pt idx="7">
                  <c:v>43838</c:v>
                </c:pt>
                <c:pt idx="8">
                  <c:v>43839</c:v>
                </c:pt>
                <c:pt idx="9">
                  <c:v>43840</c:v>
                </c:pt>
                <c:pt idx="10">
                  <c:v>43841</c:v>
                </c:pt>
                <c:pt idx="11">
                  <c:v>43842</c:v>
                </c:pt>
                <c:pt idx="12">
                  <c:v>43843</c:v>
                </c:pt>
                <c:pt idx="13">
                  <c:v>43844</c:v>
                </c:pt>
                <c:pt idx="14">
                  <c:v>43845</c:v>
                </c:pt>
                <c:pt idx="15">
                  <c:v>43846</c:v>
                </c:pt>
                <c:pt idx="16">
                  <c:v>43847</c:v>
                </c:pt>
                <c:pt idx="17">
                  <c:v>43848</c:v>
                </c:pt>
                <c:pt idx="18">
                  <c:v>43849</c:v>
                </c:pt>
                <c:pt idx="19">
                  <c:v>43850</c:v>
                </c:pt>
                <c:pt idx="20">
                  <c:v>43851</c:v>
                </c:pt>
                <c:pt idx="21">
                  <c:v>43852</c:v>
                </c:pt>
                <c:pt idx="22">
                  <c:v>43853</c:v>
                </c:pt>
                <c:pt idx="23">
                  <c:v>43854</c:v>
                </c:pt>
                <c:pt idx="24">
                  <c:v>43855</c:v>
                </c:pt>
                <c:pt idx="25">
                  <c:v>43856</c:v>
                </c:pt>
                <c:pt idx="26">
                  <c:v>43857</c:v>
                </c:pt>
                <c:pt idx="27">
                  <c:v>43858</c:v>
                </c:pt>
                <c:pt idx="28">
                  <c:v>43859</c:v>
                </c:pt>
                <c:pt idx="29">
                  <c:v>43860</c:v>
                </c:pt>
                <c:pt idx="30">
                  <c:v>43861</c:v>
                </c:pt>
                <c:pt idx="31">
                  <c:v>43862</c:v>
                </c:pt>
                <c:pt idx="32">
                  <c:v>43863</c:v>
                </c:pt>
                <c:pt idx="33">
                  <c:v>43864</c:v>
                </c:pt>
                <c:pt idx="34">
                  <c:v>43865</c:v>
                </c:pt>
                <c:pt idx="35">
                  <c:v>43866</c:v>
                </c:pt>
                <c:pt idx="36">
                  <c:v>43867</c:v>
                </c:pt>
                <c:pt idx="37">
                  <c:v>43868</c:v>
                </c:pt>
                <c:pt idx="38">
                  <c:v>43869</c:v>
                </c:pt>
                <c:pt idx="39">
                  <c:v>43870</c:v>
                </c:pt>
                <c:pt idx="40">
                  <c:v>43871</c:v>
                </c:pt>
                <c:pt idx="41">
                  <c:v>43872</c:v>
                </c:pt>
                <c:pt idx="42">
                  <c:v>43873</c:v>
                </c:pt>
                <c:pt idx="43">
                  <c:v>43874</c:v>
                </c:pt>
                <c:pt idx="44">
                  <c:v>43875</c:v>
                </c:pt>
                <c:pt idx="45">
                  <c:v>43876</c:v>
                </c:pt>
                <c:pt idx="46">
                  <c:v>43877</c:v>
                </c:pt>
                <c:pt idx="47">
                  <c:v>43878</c:v>
                </c:pt>
                <c:pt idx="48">
                  <c:v>43879</c:v>
                </c:pt>
                <c:pt idx="49">
                  <c:v>43880</c:v>
                </c:pt>
                <c:pt idx="50">
                  <c:v>43881</c:v>
                </c:pt>
                <c:pt idx="51">
                  <c:v>43882</c:v>
                </c:pt>
                <c:pt idx="52">
                  <c:v>43883</c:v>
                </c:pt>
                <c:pt idx="53">
                  <c:v>43884</c:v>
                </c:pt>
                <c:pt idx="54">
                  <c:v>43885</c:v>
                </c:pt>
                <c:pt idx="55">
                  <c:v>43886</c:v>
                </c:pt>
                <c:pt idx="56">
                  <c:v>43887</c:v>
                </c:pt>
                <c:pt idx="57">
                  <c:v>43888</c:v>
                </c:pt>
                <c:pt idx="58">
                  <c:v>43889</c:v>
                </c:pt>
                <c:pt idx="59">
                  <c:v>43890</c:v>
                </c:pt>
                <c:pt idx="60">
                  <c:v>43891</c:v>
                </c:pt>
                <c:pt idx="61">
                  <c:v>43892</c:v>
                </c:pt>
                <c:pt idx="62">
                  <c:v>43893</c:v>
                </c:pt>
                <c:pt idx="63">
                  <c:v>43894</c:v>
                </c:pt>
                <c:pt idx="64">
                  <c:v>43895</c:v>
                </c:pt>
                <c:pt idx="65">
                  <c:v>43896</c:v>
                </c:pt>
                <c:pt idx="66">
                  <c:v>43897</c:v>
                </c:pt>
                <c:pt idx="67">
                  <c:v>43898</c:v>
                </c:pt>
                <c:pt idx="68">
                  <c:v>43899</c:v>
                </c:pt>
                <c:pt idx="69">
                  <c:v>43900</c:v>
                </c:pt>
                <c:pt idx="70">
                  <c:v>43901</c:v>
                </c:pt>
                <c:pt idx="71">
                  <c:v>43902</c:v>
                </c:pt>
                <c:pt idx="72">
                  <c:v>43903</c:v>
                </c:pt>
                <c:pt idx="73">
                  <c:v>43904</c:v>
                </c:pt>
                <c:pt idx="74">
                  <c:v>43905</c:v>
                </c:pt>
                <c:pt idx="75">
                  <c:v>43906</c:v>
                </c:pt>
                <c:pt idx="76">
                  <c:v>43907</c:v>
                </c:pt>
                <c:pt idx="77">
                  <c:v>43908</c:v>
                </c:pt>
                <c:pt idx="78">
                  <c:v>43909</c:v>
                </c:pt>
                <c:pt idx="79">
                  <c:v>43910</c:v>
                </c:pt>
                <c:pt idx="80">
                  <c:v>43911</c:v>
                </c:pt>
                <c:pt idx="81">
                  <c:v>43912</c:v>
                </c:pt>
                <c:pt idx="82">
                  <c:v>43913</c:v>
                </c:pt>
                <c:pt idx="83">
                  <c:v>43914</c:v>
                </c:pt>
                <c:pt idx="84">
                  <c:v>43915</c:v>
                </c:pt>
                <c:pt idx="85">
                  <c:v>43916</c:v>
                </c:pt>
                <c:pt idx="86">
                  <c:v>43917</c:v>
                </c:pt>
                <c:pt idx="87">
                  <c:v>43918</c:v>
                </c:pt>
                <c:pt idx="88">
                  <c:v>43919</c:v>
                </c:pt>
                <c:pt idx="89">
                  <c:v>43920</c:v>
                </c:pt>
                <c:pt idx="90">
                  <c:v>43921</c:v>
                </c:pt>
                <c:pt idx="91">
                  <c:v>43922</c:v>
                </c:pt>
                <c:pt idx="92">
                  <c:v>43923</c:v>
                </c:pt>
                <c:pt idx="93">
                  <c:v>43924</c:v>
                </c:pt>
                <c:pt idx="94">
                  <c:v>43925</c:v>
                </c:pt>
                <c:pt idx="95">
                  <c:v>43926</c:v>
                </c:pt>
                <c:pt idx="96">
                  <c:v>43927</c:v>
                </c:pt>
                <c:pt idx="97">
                  <c:v>43928</c:v>
                </c:pt>
                <c:pt idx="98">
                  <c:v>43929</c:v>
                </c:pt>
                <c:pt idx="99">
                  <c:v>43930</c:v>
                </c:pt>
                <c:pt idx="100">
                  <c:v>43931</c:v>
                </c:pt>
                <c:pt idx="101">
                  <c:v>43932</c:v>
                </c:pt>
                <c:pt idx="102">
                  <c:v>43933</c:v>
                </c:pt>
                <c:pt idx="103">
                  <c:v>43934</c:v>
                </c:pt>
                <c:pt idx="104">
                  <c:v>43935</c:v>
                </c:pt>
                <c:pt idx="105">
                  <c:v>43936</c:v>
                </c:pt>
                <c:pt idx="106">
                  <c:v>43937</c:v>
                </c:pt>
                <c:pt idx="107">
                  <c:v>43938</c:v>
                </c:pt>
                <c:pt idx="108">
                  <c:v>43939</c:v>
                </c:pt>
                <c:pt idx="109">
                  <c:v>43940</c:v>
                </c:pt>
                <c:pt idx="110">
                  <c:v>43941</c:v>
                </c:pt>
                <c:pt idx="111">
                  <c:v>43942</c:v>
                </c:pt>
                <c:pt idx="112">
                  <c:v>43943</c:v>
                </c:pt>
                <c:pt idx="113">
                  <c:v>43944</c:v>
                </c:pt>
                <c:pt idx="114">
                  <c:v>43945</c:v>
                </c:pt>
                <c:pt idx="115">
                  <c:v>43946</c:v>
                </c:pt>
                <c:pt idx="116">
                  <c:v>43947</c:v>
                </c:pt>
                <c:pt idx="117">
                  <c:v>43948</c:v>
                </c:pt>
                <c:pt idx="118">
                  <c:v>43949</c:v>
                </c:pt>
                <c:pt idx="119">
                  <c:v>43950</c:v>
                </c:pt>
                <c:pt idx="120">
                  <c:v>43951</c:v>
                </c:pt>
                <c:pt idx="121">
                  <c:v>43952</c:v>
                </c:pt>
                <c:pt idx="122">
                  <c:v>43953</c:v>
                </c:pt>
                <c:pt idx="123">
                  <c:v>43954</c:v>
                </c:pt>
                <c:pt idx="124">
                  <c:v>43955</c:v>
                </c:pt>
                <c:pt idx="125">
                  <c:v>43956</c:v>
                </c:pt>
                <c:pt idx="126">
                  <c:v>43957</c:v>
                </c:pt>
                <c:pt idx="127">
                  <c:v>43958</c:v>
                </c:pt>
                <c:pt idx="128">
                  <c:v>43959</c:v>
                </c:pt>
                <c:pt idx="129">
                  <c:v>43960</c:v>
                </c:pt>
                <c:pt idx="130">
                  <c:v>43961</c:v>
                </c:pt>
                <c:pt idx="131">
                  <c:v>43962</c:v>
                </c:pt>
                <c:pt idx="132">
                  <c:v>43963</c:v>
                </c:pt>
                <c:pt idx="133">
                  <c:v>43964</c:v>
                </c:pt>
                <c:pt idx="134">
                  <c:v>43965</c:v>
                </c:pt>
                <c:pt idx="135">
                  <c:v>43966</c:v>
                </c:pt>
                <c:pt idx="136">
                  <c:v>43967</c:v>
                </c:pt>
                <c:pt idx="137">
                  <c:v>43968</c:v>
                </c:pt>
                <c:pt idx="138">
                  <c:v>43969</c:v>
                </c:pt>
                <c:pt idx="139">
                  <c:v>43970</c:v>
                </c:pt>
                <c:pt idx="140">
                  <c:v>43971</c:v>
                </c:pt>
                <c:pt idx="141">
                  <c:v>43972</c:v>
                </c:pt>
                <c:pt idx="142">
                  <c:v>43973</c:v>
                </c:pt>
                <c:pt idx="143">
                  <c:v>43974</c:v>
                </c:pt>
                <c:pt idx="144">
                  <c:v>43975</c:v>
                </c:pt>
                <c:pt idx="145">
                  <c:v>43976</c:v>
                </c:pt>
                <c:pt idx="146">
                  <c:v>43977</c:v>
                </c:pt>
                <c:pt idx="147">
                  <c:v>43978</c:v>
                </c:pt>
                <c:pt idx="148">
                  <c:v>43979</c:v>
                </c:pt>
                <c:pt idx="149">
                  <c:v>43980</c:v>
                </c:pt>
                <c:pt idx="150">
                  <c:v>43981</c:v>
                </c:pt>
                <c:pt idx="151">
                  <c:v>43982</c:v>
                </c:pt>
                <c:pt idx="152">
                  <c:v>43983</c:v>
                </c:pt>
                <c:pt idx="153">
                  <c:v>43984</c:v>
                </c:pt>
                <c:pt idx="154">
                  <c:v>43985</c:v>
                </c:pt>
                <c:pt idx="155">
                  <c:v>43986</c:v>
                </c:pt>
                <c:pt idx="156">
                  <c:v>43987</c:v>
                </c:pt>
                <c:pt idx="157">
                  <c:v>43988</c:v>
                </c:pt>
                <c:pt idx="158">
                  <c:v>43989</c:v>
                </c:pt>
                <c:pt idx="159">
                  <c:v>43990</c:v>
                </c:pt>
                <c:pt idx="160">
                  <c:v>43991</c:v>
                </c:pt>
                <c:pt idx="161">
                  <c:v>43992</c:v>
                </c:pt>
                <c:pt idx="162">
                  <c:v>43993</c:v>
                </c:pt>
                <c:pt idx="163">
                  <c:v>43994</c:v>
                </c:pt>
                <c:pt idx="164">
                  <c:v>43995</c:v>
                </c:pt>
                <c:pt idx="165">
                  <c:v>43996</c:v>
                </c:pt>
                <c:pt idx="166">
                  <c:v>43997</c:v>
                </c:pt>
                <c:pt idx="167">
                  <c:v>43998</c:v>
                </c:pt>
                <c:pt idx="168">
                  <c:v>43999</c:v>
                </c:pt>
                <c:pt idx="169">
                  <c:v>44000</c:v>
                </c:pt>
                <c:pt idx="170">
                  <c:v>44001</c:v>
                </c:pt>
                <c:pt idx="171">
                  <c:v>44002</c:v>
                </c:pt>
                <c:pt idx="172">
                  <c:v>44003</c:v>
                </c:pt>
                <c:pt idx="173">
                  <c:v>44004</c:v>
                </c:pt>
                <c:pt idx="174">
                  <c:v>44005</c:v>
                </c:pt>
                <c:pt idx="175">
                  <c:v>44006</c:v>
                </c:pt>
                <c:pt idx="176">
                  <c:v>44007</c:v>
                </c:pt>
                <c:pt idx="177">
                  <c:v>44008</c:v>
                </c:pt>
                <c:pt idx="178">
                  <c:v>44009</c:v>
                </c:pt>
                <c:pt idx="179">
                  <c:v>44010</c:v>
                </c:pt>
                <c:pt idx="180">
                  <c:v>44011</c:v>
                </c:pt>
                <c:pt idx="181">
                  <c:v>44012</c:v>
                </c:pt>
                <c:pt idx="182">
                  <c:v>44013</c:v>
                </c:pt>
                <c:pt idx="183">
                  <c:v>44014</c:v>
                </c:pt>
                <c:pt idx="184">
                  <c:v>44015</c:v>
                </c:pt>
                <c:pt idx="185">
                  <c:v>44016</c:v>
                </c:pt>
                <c:pt idx="186">
                  <c:v>44017</c:v>
                </c:pt>
                <c:pt idx="187">
                  <c:v>44018</c:v>
                </c:pt>
                <c:pt idx="188">
                  <c:v>44019</c:v>
                </c:pt>
                <c:pt idx="189">
                  <c:v>44020</c:v>
                </c:pt>
                <c:pt idx="190">
                  <c:v>44021</c:v>
                </c:pt>
                <c:pt idx="191">
                  <c:v>44022</c:v>
                </c:pt>
                <c:pt idx="192">
                  <c:v>44023</c:v>
                </c:pt>
                <c:pt idx="193">
                  <c:v>44024</c:v>
                </c:pt>
                <c:pt idx="194">
                  <c:v>44025</c:v>
                </c:pt>
                <c:pt idx="195">
                  <c:v>44026</c:v>
                </c:pt>
                <c:pt idx="196">
                  <c:v>44027</c:v>
                </c:pt>
                <c:pt idx="197">
                  <c:v>44028</c:v>
                </c:pt>
                <c:pt idx="198">
                  <c:v>44029</c:v>
                </c:pt>
                <c:pt idx="199">
                  <c:v>44030</c:v>
                </c:pt>
                <c:pt idx="200">
                  <c:v>44031</c:v>
                </c:pt>
                <c:pt idx="201">
                  <c:v>44032</c:v>
                </c:pt>
                <c:pt idx="202">
                  <c:v>44033</c:v>
                </c:pt>
                <c:pt idx="203">
                  <c:v>44034</c:v>
                </c:pt>
                <c:pt idx="204">
                  <c:v>44035</c:v>
                </c:pt>
                <c:pt idx="205">
                  <c:v>44036</c:v>
                </c:pt>
                <c:pt idx="206">
                  <c:v>44037</c:v>
                </c:pt>
                <c:pt idx="207">
                  <c:v>44038</c:v>
                </c:pt>
                <c:pt idx="208">
                  <c:v>44039</c:v>
                </c:pt>
                <c:pt idx="209">
                  <c:v>44040</c:v>
                </c:pt>
                <c:pt idx="210">
                  <c:v>44041</c:v>
                </c:pt>
                <c:pt idx="211">
                  <c:v>44042</c:v>
                </c:pt>
                <c:pt idx="212">
                  <c:v>44043</c:v>
                </c:pt>
                <c:pt idx="213">
                  <c:v>44044</c:v>
                </c:pt>
                <c:pt idx="214">
                  <c:v>44045</c:v>
                </c:pt>
                <c:pt idx="215">
                  <c:v>44046</c:v>
                </c:pt>
                <c:pt idx="216">
                  <c:v>44047</c:v>
                </c:pt>
                <c:pt idx="217">
                  <c:v>44048</c:v>
                </c:pt>
                <c:pt idx="218">
                  <c:v>44049</c:v>
                </c:pt>
                <c:pt idx="219">
                  <c:v>44050</c:v>
                </c:pt>
                <c:pt idx="220">
                  <c:v>44051</c:v>
                </c:pt>
                <c:pt idx="221">
                  <c:v>44052</c:v>
                </c:pt>
                <c:pt idx="222">
                  <c:v>44053</c:v>
                </c:pt>
                <c:pt idx="223">
                  <c:v>44054</c:v>
                </c:pt>
                <c:pt idx="224">
                  <c:v>44055</c:v>
                </c:pt>
                <c:pt idx="225">
                  <c:v>44056</c:v>
                </c:pt>
                <c:pt idx="226">
                  <c:v>44057</c:v>
                </c:pt>
                <c:pt idx="227">
                  <c:v>44058</c:v>
                </c:pt>
                <c:pt idx="228">
                  <c:v>44059</c:v>
                </c:pt>
                <c:pt idx="229">
                  <c:v>44060</c:v>
                </c:pt>
                <c:pt idx="230">
                  <c:v>44061</c:v>
                </c:pt>
                <c:pt idx="231">
                  <c:v>44062</c:v>
                </c:pt>
                <c:pt idx="232">
                  <c:v>44063</c:v>
                </c:pt>
                <c:pt idx="233">
                  <c:v>44064</c:v>
                </c:pt>
                <c:pt idx="234">
                  <c:v>44065</c:v>
                </c:pt>
                <c:pt idx="235">
                  <c:v>44066</c:v>
                </c:pt>
                <c:pt idx="236">
                  <c:v>44067</c:v>
                </c:pt>
                <c:pt idx="237">
                  <c:v>44068</c:v>
                </c:pt>
                <c:pt idx="238">
                  <c:v>44069</c:v>
                </c:pt>
                <c:pt idx="239">
                  <c:v>44070</c:v>
                </c:pt>
                <c:pt idx="240">
                  <c:v>44071</c:v>
                </c:pt>
                <c:pt idx="241">
                  <c:v>44072</c:v>
                </c:pt>
                <c:pt idx="242">
                  <c:v>44073</c:v>
                </c:pt>
                <c:pt idx="243">
                  <c:v>44074</c:v>
                </c:pt>
                <c:pt idx="244">
                  <c:v>44075</c:v>
                </c:pt>
                <c:pt idx="245">
                  <c:v>44076</c:v>
                </c:pt>
                <c:pt idx="246">
                  <c:v>44077</c:v>
                </c:pt>
                <c:pt idx="247">
                  <c:v>44078</c:v>
                </c:pt>
                <c:pt idx="248">
                  <c:v>44079</c:v>
                </c:pt>
                <c:pt idx="249">
                  <c:v>44080</c:v>
                </c:pt>
                <c:pt idx="250">
                  <c:v>44081</c:v>
                </c:pt>
                <c:pt idx="251">
                  <c:v>44082</c:v>
                </c:pt>
                <c:pt idx="252">
                  <c:v>44083</c:v>
                </c:pt>
                <c:pt idx="253">
                  <c:v>44084</c:v>
                </c:pt>
                <c:pt idx="254">
                  <c:v>44085</c:v>
                </c:pt>
                <c:pt idx="255">
                  <c:v>44086</c:v>
                </c:pt>
                <c:pt idx="256">
                  <c:v>44087</c:v>
                </c:pt>
                <c:pt idx="257">
                  <c:v>44088</c:v>
                </c:pt>
                <c:pt idx="258">
                  <c:v>44089</c:v>
                </c:pt>
                <c:pt idx="259">
                  <c:v>44090</c:v>
                </c:pt>
                <c:pt idx="260">
                  <c:v>44091</c:v>
                </c:pt>
                <c:pt idx="261">
                  <c:v>44092</c:v>
                </c:pt>
                <c:pt idx="262">
                  <c:v>44093</c:v>
                </c:pt>
                <c:pt idx="263">
                  <c:v>44094</c:v>
                </c:pt>
                <c:pt idx="264">
                  <c:v>44095</c:v>
                </c:pt>
                <c:pt idx="265">
                  <c:v>44096</c:v>
                </c:pt>
                <c:pt idx="266">
                  <c:v>44097</c:v>
                </c:pt>
                <c:pt idx="267">
                  <c:v>44098</c:v>
                </c:pt>
                <c:pt idx="268">
                  <c:v>44099</c:v>
                </c:pt>
                <c:pt idx="269">
                  <c:v>44100</c:v>
                </c:pt>
                <c:pt idx="270">
                  <c:v>44101</c:v>
                </c:pt>
                <c:pt idx="271">
                  <c:v>44102</c:v>
                </c:pt>
                <c:pt idx="272">
                  <c:v>44103</c:v>
                </c:pt>
                <c:pt idx="273">
                  <c:v>44104</c:v>
                </c:pt>
                <c:pt idx="274">
                  <c:v>44105</c:v>
                </c:pt>
                <c:pt idx="275">
                  <c:v>44106</c:v>
                </c:pt>
                <c:pt idx="276">
                  <c:v>44107</c:v>
                </c:pt>
                <c:pt idx="277">
                  <c:v>44108</c:v>
                </c:pt>
                <c:pt idx="278">
                  <c:v>44109</c:v>
                </c:pt>
                <c:pt idx="279">
                  <c:v>44110</c:v>
                </c:pt>
                <c:pt idx="280">
                  <c:v>44111</c:v>
                </c:pt>
                <c:pt idx="281">
                  <c:v>44112</c:v>
                </c:pt>
                <c:pt idx="282">
                  <c:v>44113</c:v>
                </c:pt>
                <c:pt idx="283">
                  <c:v>44114</c:v>
                </c:pt>
                <c:pt idx="284">
                  <c:v>44115</c:v>
                </c:pt>
                <c:pt idx="285">
                  <c:v>44116</c:v>
                </c:pt>
                <c:pt idx="286">
                  <c:v>44117</c:v>
                </c:pt>
                <c:pt idx="287">
                  <c:v>44118</c:v>
                </c:pt>
                <c:pt idx="288">
                  <c:v>44119</c:v>
                </c:pt>
                <c:pt idx="289">
                  <c:v>44120</c:v>
                </c:pt>
                <c:pt idx="290">
                  <c:v>44121</c:v>
                </c:pt>
                <c:pt idx="291">
                  <c:v>44122</c:v>
                </c:pt>
                <c:pt idx="292">
                  <c:v>44123</c:v>
                </c:pt>
                <c:pt idx="293">
                  <c:v>44124</c:v>
                </c:pt>
                <c:pt idx="294">
                  <c:v>44125</c:v>
                </c:pt>
                <c:pt idx="295">
                  <c:v>44126</c:v>
                </c:pt>
                <c:pt idx="296">
                  <c:v>44127</c:v>
                </c:pt>
                <c:pt idx="297">
                  <c:v>44128</c:v>
                </c:pt>
                <c:pt idx="298">
                  <c:v>44129</c:v>
                </c:pt>
                <c:pt idx="299">
                  <c:v>44130</c:v>
                </c:pt>
                <c:pt idx="300">
                  <c:v>44131</c:v>
                </c:pt>
                <c:pt idx="301">
                  <c:v>44132</c:v>
                </c:pt>
                <c:pt idx="302">
                  <c:v>44133</c:v>
                </c:pt>
                <c:pt idx="303">
                  <c:v>44134</c:v>
                </c:pt>
                <c:pt idx="304">
                  <c:v>44135</c:v>
                </c:pt>
                <c:pt idx="305">
                  <c:v>44136</c:v>
                </c:pt>
                <c:pt idx="306">
                  <c:v>44137</c:v>
                </c:pt>
                <c:pt idx="307">
                  <c:v>44138</c:v>
                </c:pt>
                <c:pt idx="308">
                  <c:v>44139</c:v>
                </c:pt>
                <c:pt idx="309">
                  <c:v>44140</c:v>
                </c:pt>
                <c:pt idx="310">
                  <c:v>44141</c:v>
                </c:pt>
                <c:pt idx="311">
                  <c:v>44142</c:v>
                </c:pt>
                <c:pt idx="312">
                  <c:v>44143</c:v>
                </c:pt>
                <c:pt idx="313">
                  <c:v>44144</c:v>
                </c:pt>
                <c:pt idx="314">
                  <c:v>44145</c:v>
                </c:pt>
                <c:pt idx="315">
                  <c:v>44146</c:v>
                </c:pt>
                <c:pt idx="316">
                  <c:v>44147</c:v>
                </c:pt>
                <c:pt idx="317">
                  <c:v>44148</c:v>
                </c:pt>
                <c:pt idx="318">
                  <c:v>44149</c:v>
                </c:pt>
                <c:pt idx="319">
                  <c:v>44150</c:v>
                </c:pt>
                <c:pt idx="320">
                  <c:v>44151</c:v>
                </c:pt>
                <c:pt idx="321">
                  <c:v>44152</c:v>
                </c:pt>
                <c:pt idx="322">
                  <c:v>44153</c:v>
                </c:pt>
                <c:pt idx="323">
                  <c:v>44154</c:v>
                </c:pt>
                <c:pt idx="324">
                  <c:v>44155</c:v>
                </c:pt>
                <c:pt idx="325">
                  <c:v>44156</c:v>
                </c:pt>
                <c:pt idx="326">
                  <c:v>44157</c:v>
                </c:pt>
                <c:pt idx="327">
                  <c:v>44158</c:v>
                </c:pt>
                <c:pt idx="328">
                  <c:v>44159</c:v>
                </c:pt>
                <c:pt idx="329">
                  <c:v>44160</c:v>
                </c:pt>
                <c:pt idx="330">
                  <c:v>44161</c:v>
                </c:pt>
                <c:pt idx="331">
                  <c:v>44162</c:v>
                </c:pt>
                <c:pt idx="332">
                  <c:v>44163</c:v>
                </c:pt>
                <c:pt idx="333">
                  <c:v>44164</c:v>
                </c:pt>
                <c:pt idx="334">
                  <c:v>44165</c:v>
                </c:pt>
                <c:pt idx="335">
                  <c:v>44166</c:v>
                </c:pt>
                <c:pt idx="336">
                  <c:v>44167</c:v>
                </c:pt>
                <c:pt idx="337">
                  <c:v>44168</c:v>
                </c:pt>
                <c:pt idx="338">
                  <c:v>44169</c:v>
                </c:pt>
                <c:pt idx="339">
                  <c:v>44170</c:v>
                </c:pt>
                <c:pt idx="340">
                  <c:v>44171</c:v>
                </c:pt>
                <c:pt idx="341">
                  <c:v>44172</c:v>
                </c:pt>
                <c:pt idx="342">
                  <c:v>44173</c:v>
                </c:pt>
                <c:pt idx="343">
                  <c:v>44174</c:v>
                </c:pt>
                <c:pt idx="344">
                  <c:v>44175</c:v>
                </c:pt>
                <c:pt idx="345">
                  <c:v>44176</c:v>
                </c:pt>
                <c:pt idx="346">
                  <c:v>44177</c:v>
                </c:pt>
                <c:pt idx="347">
                  <c:v>44178</c:v>
                </c:pt>
                <c:pt idx="348">
                  <c:v>44179</c:v>
                </c:pt>
                <c:pt idx="349">
                  <c:v>44180</c:v>
                </c:pt>
                <c:pt idx="350">
                  <c:v>44181</c:v>
                </c:pt>
                <c:pt idx="351">
                  <c:v>44182</c:v>
                </c:pt>
                <c:pt idx="352">
                  <c:v>44183</c:v>
                </c:pt>
                <c:pt idx="353">
                  <c:v>44184</c:v>
                </c:pt>
                <c:pt idx="354">
                  <c:v>44185</c:v>
                </c:pt>
                <c:pt idx="355">
                  <c:v>44186</c:v>
                </c:pt>
                <c:pt idx="356">
                  <c:v>44187</c:v>
                </c:pt>
                <c:pt idx="357">
                  <c:v>44188</c:v>
                </c:pt>
                <c:pt idx="358">
                  <c:v>44189</c:v>
                </c:pt>
                <c:pt idx="359">
                  <c:v>44190</c:v>
                </c:pt>
                <c:pt idx="360">
                  <c:v>44191</c:v>
                </c:pt>
                <c:pt idx="361">
                  <c:v>44192</c:v>
                </c:pt>
                <c:pt idx="362">
                  <c:v>44193</c:v>
                </c:pt>
                <c:pt idx="363">
                  <c:v>44194</c:v>
                </c:pt>
                <c:pt idx="364">
                  <c:v>44195</c:v>
                </c:pt>
                <c:pt idx="365">
                  <c:v>44196</c:v>
                </c:pt>
                <c:pt idx="366">
                  <c:v>44197</c:v>
                </c:pt>
                <c:pt idx="367">
                  <c:v>44198</c:v>
                </c:pt>
                <c:pt idx="368">
                  <c:v>44199</c:v>
                </c:pt>
                <c:pt idx="369">
                  <c:v>44200</c:v>
                </c:pt>
                <c:pt idx="370">
                  <c:v>44201</c:v>
                </c:pt>
                <c:pt idx="371">
                  <c:v>44202</c:v>
                </c:pt>
                <c:pt idx="372">
                  <c:v>44203</c:v>
                </c:pt>
                <c:pt idx="373">
                  <c:v>44204</c:v>
                </c:pt>
                <c:pt idx="374">
                  <c:v>44205</c:v>
                </c:pt>
                <c:pt idx="375">
                  <c:v>44206</c:v>
                </c:pt>
                <c:pt idx="376">
                  <c:v>44207</c:v>
                </c:pt>
                <c:pt idx="377">
                  <c:v>44208</c:v>
                </c:pt>
                <c:pt idx="378">
                  <c:v>44209</c:v>
                </c:pt>
                <c:pt idx="379">
                  <c:v>44210</c:v>
                </c:pt>
                <c:pt idx="380">
                  <c:v>44211</c:v>
                </c:pt>
                <c:pt idx="381">
                  <c:v>44212</c:v>
                </c:pt>
                <c:pt idx="382">
                  <c:v>44213</c:v>
                </c:pt>
                <c:pt idx="383">
                  <c:v>44214</c:v>
                </c:pt>
                <c:pt idx="384">
                  <c:v>44215</c:v>
                </c:pt>
                <c:pt idx="385">
                  <c:v>44216</c:v>
                </c:pt>
                <c:pt idx="386">
                  <c:v>44217</c:v>
                </c:pt>
                <c:pt idx="387">
                  <c:v>44218</c:v>
                </c:pt>
                <c:pt idx="388">
                  <c:v>44219</c:v>
                </c:pt>
                <c:pt idx="389">
                  <c:v>44220</c:v>
                </c:pt>
                <c:pt idx="390">
                  <c:v>44221</c:v>
                </c:pt>
                <c:pt idx="391">
                  <c:v>44222</c:v>
                </c:pt>
                <c:pt idx="392">
                  <c:v>44223</c:v>
                </c:pt>
                <c:pt idx="393">
                  <c:v>44224</c:v>
                </c:pt>
                <c:pt idx="394">
                  <c:v>44225</c:v>
                </c:pt>
                <c:pt idx="395">
                  <c:v>44226</c:v>
                </c:pt>
                <c:pt idx="396">
                  <c:v>44227</c:v>
                </c:pt>
                <c:pt idx="397">
                  <c:v>44228</c:v>
                </c:pt>
                <c:pt idx="398">
                  <c:v>44229</c:v>
                </c:pt>
                <c:pt idx="399">
                  <c:v>44230</c:v>
                </c:pt>
                <c:pt idx="400">
                  <c:v>44231</c:v>
                </c:pt>
                <c:pt idx="401">
                  <c:v>44232</c:v>
                </c:pt>
                <c:pt idx="402">
                  <c:v>44233</c:v>
                </c:pt>
                <c:pt idx="403">
                  <c:v>44234</c:v>
                </c:pt>
                <c:pt idx="404">
                  <c:v>44235</c:v>
                </c:pt>
                <c:pt idx="405">
                  <c:v>44236</c:v>
                </c:pt>
                <c:pt idx="406">
                  <c:v>44237</c:v>
                </c:pt>
                <c:pt idx="407">
                  <c:v>44238</c:v>
                </c:pt>
                <c:pt idx="408">
                  <c:v>44239</c:v>
                </c:pt>
                <c:pt idx="409">
                  <c:v>44240</c:v>
                </c:pt>
                <c:pt idx="410">
                  <c:v>44241</c:v>
                </c:pt>
                <c:pt idx="411">
                  <c:v>44242</c:v>
                </c:pt>
                <c:pt idx="412">
                  <c:v>44243</c:v>
                </c:pt>
                <c:pt idx="413">
                  <c:v>44244</c:v>
                </c:pt>
                <c:pt idx="414">
                  <c:v>44245</c:v>
                </c:pt>
                <c:pt idx="415">
                  <c:v>44246</c:v>
                </c:pt>
                <c:pt idx="416">
                  <c:v>44247</c:v>
                </c:pt>
                <c:pt idx="417">
                  <c:v>44248</c:v>
                </c:pt>
                <c:pt idx="418">
                  <c:v>44249</c:v>
                </c:pt>
                <c:pt idx="419">
                  <c:v>44250</c:v>
                </c:pt>
                <c:pt idx="420">
                  <c:v>44251</c:v>
                </c:pt>
                <c:pt idx="421">
                  <c:v>44252</c:v>
                </c:pt>
                <c:pt idx="422">
                  <c:v>44253</c:v>
                </c:pt>
                <c:pt idx="423">
                  <c:v>44254</c:v>
                </c:pt>
                <c:pt idx="424">
                  <c:v>44255</c:v>
                </c:pt>
                <c:pt idx="425">
                  <c:v>44256</c:v>
                </c:pt>
                <c:pt idx="426">
                  <c:v>44257</c:v>
                </c:pt>
                <c:pt idx="427">
                  <c:v>44258</c:v>
                </c:pt>
                <c:pt idx="428">
                  <c:v>44259</c:v>
                </c:pt>
                <c:pt idx="429">
                  <c:v>44260</c:v>
                </c:pt>
                <c:pt idx="430">
                  <c:v>44261</c:v>
                </c:pt>
                <c:pt idx="431">
                  <c:v>44262</c:v>
                </c:pt>
                <c:pt idx="432">
                  <c:v>44263</c:v>
                </c:pt>
                <c:pt idx="433">
                  <c:v>44264</c:v>
                </c:pt>
                <c:pt idx="434">
                  <c:v>44265</c:v>
                </c:pt>
                <c:pt idx="435">
                  <c:v>44266</c:v>
                </c:pt>
                <c:pt idx="436">
                  <c:v>44267</c:v>
                </c:pt>
                <c:pt idx="437">
                  <c:v>44268</c:v>
                </c:pt>
                <c:pt idx="438">
                  <c:v>44269</c:v>
                </c:pt>
                <c:pt idx="439">
                  <c:v>44270</c:v>
                </c:pt>
                <c:pt idx="440">
                  <c:v>44271</c:v>
                </c:pt>
                <c:pt idx="441">
                  <c:v>44272</c:v>
                </c:pt>
                <c:pt idx="442">
                  <c:v>44273</c:v>
                </c:pt>
                <c:pt idx="443">
                  <c:v>44274</c:v>
                </c:pt>
                <c:pt idx="444">
                  <c:v>44275</c:v>
                </c:pt>
                <c:pt idx="445">
                  <c:v>44276</c:v>
                </c:pt>
                <c:pt idx="446">
                  <c:v>44277</c:v>
                </c:pt>
                <c:pt idx="447">
                  <c:v>44278</c:v>
                </c:pt>
                <c:pt idx="448">
                  <c:v>44279</c:v>
                </c:pt>
                <c:pt idx="449">
                  <c:v>44280</c:v>
                </c:pt>
                <c:pt idx="450">
                  <c:v>44281</c:v>
                </c:pt>
                <c:pt idx="451">
                  <c:v>44282</c:v>
                </c:pt>
                <c:pt idx="452">
                  <c:v>44283</c:v>
                </c:pt>
                <c:pt idx="453">
                  <c:v>44284</c:v>
                </c:pt>
                <c:pt idx="454">
                  <c:v>44285</c:v>
                </c:pt>
                <c:pt idx="455">
                  <c:v>44286</c:v>
                </c:pt>
                <c:pt idx="456">
                  <c:v>44287</c:v>
                </c:pt>
                <c:pt idx="457">
                  <c:v>44288</c:v>
                </c:pt>
                <c:pt idx="458">
                  <c:v>44289</c:v>
                </c:pt>
                <c:pt idx="459">
                  <c:v>44290</c:v>
                </c:pt>
                <c:pt idx="460">
                  <c:v>44291</c:v>
                </c:pt>
                <c:pt idx="461">
                  <c:v>44292</c:v>
                </c:pt>
                <c:pt idx="462">
                  <c:v>44293</c:v>
                </c:pt>
                <c:pt idx="463">
                  <c:v>44294</c:v>
                </c:pt>
                <c:pt idx="464">
                  <c:v>44295</c:v>
                </c:pt>
                <c:pt idx="465">
                  <c:v>44296</c:v>
                </c:pt>
                <c:pt idx="466">
                  <c:v>44297</c:v>
                </c:pt>
                <c:pt idx="467">
                  <c:v>44298</c:v>
                </c:pt>
                <c:pt idx="468">
                  <c:v>44299</c:v>
                </c:pt>
                <c:pt idx="469">
                  <c:v>44300</c:v>
                </c:pt>
                <c:pt idx="470">
                  <c:v>44301</c:v>
                </c:pt>
                <c:pt idx="471">
                  <c:v>44302</c:v>
                </c:pt>
                <c:pt idx="472">
                  <c:v>44303</c:v>
                </c:pt>
                <c:pt idx="473">
                  <c:v>44304</c:v>
                </c:pt>
                <c:pt idx="474">
                  <c:v>44305</c:v>
                </c:pt>
                <c:pt idx="475">
                  <c:v>44306</c:v>
                </c:pt>
                <c:pt idx="476">
                  <c:v>44307</c:v>
                </c:pt>
                <c:pt idx="477">
                  <c:v>44308</c:v>
                </c:pt>
                <c:pt idx="478">
                  <c:v>44309</c:v>
                </c:pt>
                <c:pt idx="479">
                  <c:v>44310</c:v>
                </c:pt>
                <c:pt idx="480">
                  <c:v>44311</c:v>
                </c:pt>
                <c:pt idx="481">
                  <c:v>44312</c:v>
                </c:pt>
                <c:pt idx="482">
                  <c:v>44313</c:v>
                </c:pt>
                <c:pt idx="483">
                  <c:v>44314</c:v>
                </c:pt>
                <c:pt idx="484">
                  <c:v>44315</c:v>
                </c:pt>
                <c:pt idx="485">
                  <c:v>44316</c:v>
                </c:pt>
                <c:pt idx="486">
                  <c:v>44317</c:v>
                </c:pt>
                <c:pt idx="487">
                  <c:v>44318</c:v>
                </c:pt>
                <c:pt idx="488">
                  <c:v>44319</c:v>
                </c:pt>
                <c:pt idx="489">
                  <c:v>44320</c:v>
                </c:pt>
                <c:pt idx="490">
                  <c:v>44321</c:v>
                </c:pt>
                <c:pt idx="491">
                  <c:v>44322</c:v>
                </c:pt>
                <c:pt idx="492">
                  <c:v>44323</c:v>
                </c:pt>
                <c:pt idx="493">
                  <c:v>44324</c:v>
                </c:pt>
                <c:pt idx="494">
                  <c:v>44325</c:v>
                </c:pt>
                <c:pt idx="495">
                  <c:v>44326</c:v>
                </c:pt>
                <c:pt idx="496">
                  <c:v>44327</c:v>
                </c:pt>
                <c:pt idx="497">
                  <c:v>44328</c:v>
                </c:pt>
                <c:pt idx="498">
                  <c:v>44329</c:v>
                </c:pt>
                <c:pt idx="499">
                  <c:v>44330</c:v>
                </c:pt>
                <c:pt idx="500">
                  <c:v>44331</c:v>
                </c:pt>
                <c:pt idx="501">
                  <c:v>44332</c:v>
                </c:pt>
                <c:pt idx="502">
                  <c:v>44333</c:v>
                </c:pt>
                <c:pt idx="503">
                  <c:v>44334</c:v>
                </c:pt>
                <c:pt idx="504">
                  <c:v>44335</c:v>
                </c:pt>
                <c:pt idx="505">
                  <c:v>44336</c:v>
                </c:pt>
                <c:pt idx="506">
                  <c:v>44337</c:v>
                </c:pt>
                <c:pt idx="507">
                  <c:v>44338</c:v>
                </c:pt>
                <c:pt idx="508">
                  <c:v>44339</c:v>
                </c:pt>
                <c:pt idx="509">
                  <c:v>44340</c:v>
                </c:pt>
                <c:pt idx="510">
                  <c:v>44341</c:v>
                </c:pt>
                <c:pt idx="511">
                  <c:v>44342</c:v>
                </c:pt>
                <c:pt idx="512">
                  <c:v>44343</c:v>
                </c:pt>
                <c:pt idx="513">
                  <c:v>44344</c:v>
                </c:pt>
                <c:pt idx="514">
                  <c:v>44345</c:v>
                </c:pt>
                <c:pt idx="515">
                  <c:v>44346</c:v>
                </c:pt>
                <c:pt idx="516">
                  <c:v>44347</c:v>
                </c:pt>
                <c:pt idx="517">
                  <c:v>44348</c:v>
                </c:pt>
                <c:pt idx="518">
                  <c:v>44349</c:v>
                </c:pt>
                <c:pt idx="519">
                  <c:v>44350</c:v>
                </c:pt>
                <c:pt idx="520">
                  <c:v>44351</c:v>
                </c:pt>
                <c:pt idx="521">
                  <c:v>44352</c:v>
                </c:pt>
                <c:pt idx="522">
                  <c:v>44353</c:v>
                </c:pt>
                <c:pt idx="523">
                  <c:v>44354</c:v>
                </c:pt>
                <c:pt idx="524">
                  <c:v>44355</c:v>
                </c:pt>
                <c:pt idx="525">
                  <c:v>44356</c:v>
                </c:pt>
                <c:pt idx="526">
                  <c:v>44357</c:v>
                </c:pt>
                <c:pt idx="527">
                  <c:v>44358</c:v>
                </c:pt>
                <c:pt idx="528">
                  <c:v>44359</c:v>
                </c:pt>
                <c:pt idx="529">
                  <c:v>44360</c:v>
                </c:pt>
                <c:pt idx="530">
                  <c:v>44361</c:v>
                </c:pt>
                <c:pt idx="531">
                  <c:v>44362</c:v>
                </c:pt>
                <c:pt idx="532">
                  <c:v>44363</c:v>
                </c:pt>
                <c:pt idx="533">
                  <c:v>44364</c:v>
                </c:pt>
                <c:pt idx="534">
                  <c:v>44365</c:v>
                </c:pt>
                <c:pt idx="535">
                  <c:v>44366</c:v>
                </c:pt>
                <c:pt idx="536">
                  <c:v>44367</c:v>
                </c:pt>
                <c:pt idx="537">
                  <c:v>44368</c:v>
                </c:pt>
                <c:pt idx="538">
                  <c:v>44369</c:v>
                </c:pt>
                <c:pt idx="539">
                  <c:v>44370</c:v>
                </c:pt>
                <c:pt idx="540">
                  <c:v>44371</c:v>
                </c:pt>
                <c:pt idx="541">
                  <c:v>44372</c:v>
                </c:pt>
                <c:pt idx="542">
                  <c:v>44373</c:v>
                </c:pt>
                <c:pt idx="543">
                  <c:v>44374</c:v>
                </c:pt>
                <c:pt idx="544">
                  <c:v>44375</c:v>
                </c:pt>
                <c:pt idx="545">
                  <c:v>44376</c:v>
                </c:pt>
              </c:numCache>
            </c:numRef>
          </c:cat>
          <c:val>
            <c:numRef>
              <c:f>Sheet3!$DX$3:$DX$548</c:f>
              <c:numCache>
                <c:formatCode>General</c:formatCode>
                <c:ptCount val="546"/>
                <c:pt idx="520">
                  <c:v>600</c:v>
                </c:pt>
                <c:pt idx="521">
                  <c:v>600</c:v>
                </c:pt>
                <c:pt idx="522">
                  <c:v>600</c:v>
                </c:pt>
                <c:pt idx="523">
                  <c:v>600</c:v>
                </c:pt>
                <c:pt idx="524">
                  <c:v>600</c:v>
                </c:pt>
                <c:pt idx="525">
                  <c:v>600</c:v>
                </c:pt>
                <c:pt idx="526">
                  <c:v>600</c:v>
                </c:pt>
                <c:pt idx="527">
                  <c:v>600</c:v>
                </c:pt>
                <c:pt idx="528">
                  <c:v>600</c:v>
                </c:pt>
                <c:pt idx="529">
                  <c:v>600</c:v>
                </c:pt>
                <c:pt idx="530">
                  <c:v>600</c:v>
                </c:pt>
                <c:pt idx="531">
                  <c:v>600</c:v>
                </c:pt>
                <c:pt idx="532">
                  <c:v>600</c:v>
                </c:pt>
                <c:pt idx="533">
                  <c:v>600</c:v>
                </c:pt>
                <c:pt idx="534">
                  <c:v>600</c:v>
                </c:pt>
                <c:pt idx="535">
                  <c:v>600</c:v>
                </c:pt>
                <c:pt idx="536">
                  <c:v>600</c:v>
                </c:pt>
                <c:pt idx="537">
                  <c:v>600</c:v>
                </c:pt>
                <c:pt idx="538">
                  <c:v>600</c:v>
                </c:pt>
                <c:pt idx="539">
                  <c:v>600</c:v>
                </c:pt>
                <c:pt idx="540">
                  <c:v>600</c:v>
                </c:pt>
                <c:pt idx="541">
                  <c:v>600</c:v>
                </c:pt>
                <c:pt idx="542">
                  <c:v>600</c:v>
                </c:pt>
                <c:pt idx="543">
                  <c:v>600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7E-9CC8-4140-B968-02DA341257F4}"/>
            </c:ext>
          </c:extLst>
        </c:ser>
        <c:ser>
          <c:idx val="127"/>
          <c:order val="127"/>
          <c:tx>
            <c:strRef>
              <c:f>Sheet3!$DY$2</c:f>
              <c:strCache>
                <c:ptCount val="1"/>
                <c:pt idx="0">
                  <c:v>陆海双霸疯端午-熊猫夺标赛</c:v>
                </c:pt>
              </c:strCache>
            </c:strRef>
          </c:tx>
          <c:spPr>
            <a:ln w="28575" cap="rnd">
              <a:solidFill>
                <a:schemeClr val="accent2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Sheet3!$A$3:$A$548</c:f>
              <c:numCache>
                <c:formatCode>m/d/yyyy</c:formatCode>
                <c:ptCount val="546"/>
                <c:pt idx="0">
                  <c:v>43831</c:v>
                </c:pt>
                <c:pt idx="1">
                  <c:v>43832</c:v>
                </c:pt>
                <c:pt idx="2">
                  <c:v>43833</c:v>
                </c:pt>
                <c:pt idx="3">
                  <c:v>43834</c:v>
                </c:pt>
                <c:pt idx="4">
                  <c:v>43835</c:v>
                </c:pt>
                <c:pt idx="5">
                  <c:v>43836</c:v>
                </c:pt>
                <c:pt idx="6">
                  <c:v>43837</c:v>
                </c:pt>
                <c:pt idx="7">
                  <c:v>43838</c:v>
                </c:pt>
                <c:pt idx="8">
                  <c:v>43839</c:v>
                </c:pt>
                <c:pt idx="9">
                  <c:v>43840</c:v>
                </c:pt>
                <c:pt idx="10">
                  <c:v>43841</c:v>
                </c:pt>
                <c:pt idx="11">
                  <c:v>43842</c:v>
                </c:pt>
                <c:pt idx="12">
                  <c:v>43843</c:v>
                </c:pt>
                <c:pt idx="13">
                  <c:v>43844</c:v>
                </c:pt>
                <c:pt idx="14">
                  <c:v>43845</c:v>
                </c:pt>
                <c:pt idx="15">
                  <c:v>43846</c:v>
                </c:pt>
                <c:pt idx="16">
                  <c:v>43847</c:v>
                </c:pt>
                <c:pt idx="17">
                  <c:v>43848</c:v>
                </c:pt>
                <c:pt idx="18">
                  <c:v>43849</c:v>
                </c:pt>
                <c:pt idx="19">
                  <c:v>43850</c:v>
                </c:pt>
                <c:pt idx="20">
                  <c:v>43851</c:v>
                </c:pt>
                <c:pt idx="21">
                  <c:v>43852</c:v>
                </c:pt>
                <c:pt idx="22">
                  <c:v>43853</c:v>
                </c:pt>
                <c:pt idx="23">
                  <c:v>43854</c:v>
                </c:pt>
                <c:pt idx="24">
                  <c:v>43855</c:v>
                </c:pt>
                <c:pt idx="25">
                  <c:v>43856</c:v>
                </c:pt>
                <c:pt idx="26">
                  <c:v>43857</c:v>
                </c:pt>
                <c:pt idx="27">
                  <c:v>43858</c:v>
                </c:pt>
                <c:pt idx="28">
                  <c:v>43859</c:v>
                </c:pt>
                <c:pt idx="29">
                  <c:v>43860</c:v>
                </c:pt>
                <c:pt idx="30">
                  <c:v>43861</c:v>
                </c:pt>
                <c:pt idx="31">
                  <c:v>43862</c:v>
                </c:pt>
                <c:pt idx="32">
                  <c:v>43863</c:v>
                </c:pt>
                <c:pt idx="33">
                  <c:v>43864</c:v>
                </c:pt>
                <c:pt idx="34">
                  <c:v>43865</c:v>
                </c:pt>
                <c:pt idx="35">
                  <c:v>43866</c:v>
                </c:pt>
                <c:pt idx="36">
                  <c:v>43867</c:v>
                </c:pt>
                <c:pt idx="37">
                  <c:v>43868</c:v>
                </c:pt>
                <c:pt idx="38">
                  <c:v>43869</c:v>
                </c:pt>
                <c:pt idx="39">
                  <c:v>43870</c:v>
                </c:pt>
                <c:pt idx="40">
                  <c:v>43871</c:v>
                </c:pt>
                <c:pt idx="41">
                  <c:v>43872</c:v>
                </c:pt>
                <c:pt idx="42">
                  <c:v>43873</c:v>
                </c:pt>
                <c:pt idx="43">
                  <c:v>43874</c:v>
                </c:pt>
                <c:pt idx="44">
                  <c:v>43875</c:v>
                </c:pt>
                <c:pt idx="45">
                  <c:v>43876</c:v>
                </c:pt>
                <c:pt idx="46">
                  <c:v>43877</c:v>
                </c:pt>
                <c:pt idx="47">
                  <c:v>43878</c:v>
                </c:pt>
                <c:pt idx="48">
                  <c:v>43879</c:v>
                </c:pt>
                <c:pt idx="49">
                  <c:v>43880</c:v>
                </c:pt>
                <c:pt idx="50">
                  <c:v>43881</c:v>
                </c:pt>
                <c:pt idx="51">
                  <c:v>43882</c:v>
                </c:pt>
                <c:pt idx="52">
                  <c:v>43883</c:v>
                </c:pt>
                <c:pt idx="53">
                  <c:v>43884</c:v>
                </c:pt>
                <c:pt idx="54">
                  <c:v>43885</c:v>
                </c:pt>
                <c:pt idx="55">
                  <c:v>43886</c:v>
                </c:pt>
                <c:pt idx="56">
                  <c:v>43887</c:v>
                </c:pt>
                <c:pt idx="57">
                  <c:v>43888</c:v>
                </c:pt>
                <c:pt idx="58">
                  <c:v>43889</c:v>
                </c:pt>
                <c:pt idx="59">
                  <c:v>43890</c:v>
                </c:pt>
                <c:pt idx="60">
                  <c:v>43891</c:v>
                </c:pt>
                <c:pt idx="61">
                  <c:v>43892</c:v>
                </c:pt>
                <c:pt idx="62">
                  <c:v>43893</c:v>
                </c:pt>
                <c:pt idx="63">
                  <c:v>43894</c:v>
                </c:pt>
                <c:pt idx="64">
                  <c:v>43895</c:v>
                </c:pt>
                <c:pt idx="65">
                  <c:v>43896</c:v>
                </c:pt>
                <c:pt idx="66">
                  <c:v>43897</c:v>
                </c:pt>
                <c:pt idx="67">
                  <c:v>43898</c:v>
                </c:pt>
                <c:pt idx="68">
                  <c:v>43899</c:v>
                </c:pt>
                <c:pt idx="69">
                  <c:v>43900</c:v>
                </c:pt>
                <c:pt idx="70">
                  <c:v>43901</c:v>
                </c:pt>
                <c:pt idx="71">
                  <c:v>43902</c:v>
                </c:pt>
                <c:pt idx="72">
                  <c:v>43903</c:v>
                </c:pt>
                <c:pt idx="73">
                  <c:v>43904</c:v>
                </c:pt>
                <c:pt idx="74">
                  <c:v>43905</c:v>
                </c:pt>
                <c:pt idx="75">
                  <c:v>43906</c:v>
                </c:pt>
                <c:pt idx="76">
                  <c:v>43907</c:v>
                </c:pt>
                <c:pt idx="77">
                  <c:v>43908</c:v>
                </c:pt>
                <c:pt idx="78">
                  <c:v>43909</c:v>
                </c:pt>
                <c:pt idx="79">
                  <c:v>43910</c:v>
                </c:pt>
                <c:pt idx="80">
                  <c:v>43911</c:v>
                </c:pt>
                <c:pt idx="81">
                  <c:v>43912</c:v>
                </c:pt>
                <c:pt idx="82">
                  <c:v>43913</c:v>
                </c:pt>
                <c:pt idx="83">
                  <c:v>43914</c:v>
                </c:pt>
                <c:pt idx="84">
                  <c:v>43915</c:v>
                </c:pt>
                <c:pt idx="85">
                  <c:v>43916</c:v>
                </c:pt>
                <c:pt idx="86">
                  <c:v>43917</c:v>
                </c:pt>
                <c:pt idx="87">
                  <c:v>43918</c:v>
                </c:pt>
                <c:pt idx="88">
                  <c:v>43919</c:v>
                </c:pt>
                <c:pt idx="89">
                  <c:v>43920</c:v>
                </c:pt>
                <c:pt idx="90">
                  <c:v>43921</c:v>
                </c:pt>
                <c:pt idx="91">
                  <c:v>43922</c:v>
                </c:pt>
                <c:pt idx="92">
                  <c:v>43923</c:v>
                </c:pt>
                <c:pt idx="93">
                  <c:v>43924</c:v>
                </c:pt>
                <c:pt idx="94">
                  <c:v>43925</c:v>
                </c:pt>
                <c:pt idx="95">
                  <c:v>43926</c:v>
                </c:pt>
                <c:pt idx="96">
                  <c:v>43927</c:v>
                </c:pt>
                <c:pt idx="97">
                  <c:v>43928</c:v>
                </c:pt>
                <c:pt idx="98">
                  <c:v>43929</c:v>
                </c:pt>
                <c:pt idx="99">
                  <c:v>43930</c:v>
                </c:pt>
                <c:pt idx="100">
                  <c:v>43931</c:v>
                </c:pt>
                <c:pt idx="101">
                  <c:v>43932</c:v>
                </c:pt>
                <c:pt idx="102">
                  <c:v>43933</c:v>
                </c:pt>
                <c:pt idx="103">
                  <c:v>43934</c:v>
                </c:pt>
                <c:pt idx="104">
                  <c:v>43935</c:v>
                </c:pt>
                <c:pt idx="105">
                  <c:v>43936</c:v>
                </c:pt>
                <c:pt idx="106">
                  <c:v>43937</c:v>
                </c:pt>
                <c:pt idx="107">
                  <c:v>43938</c:v>
                </c:pt>
                <c:pt idx="108">
                  <c:v>43939</c:v>
                </c:pt>
                <c:pt idx="109">
                  <c:v>43940</c:v>
                </c:pt>
                <c:pt idx="110">
                  <c:v>43941</c:v>
                </c:pt>
                <c:pt idx="111">
                  <c:v>43942</c:v>
                </c:pt>
                <c:pt idx="112">
                  <c:v>43943</c:v>
                </c:pt>
                <c:pt idx="113">
                  <c:v>43944</c:v>
                </c:pt>
                <c:pt idx="114">
                  <c:v>43945</c:v>
                </c:pt>
                <c:pt idx="115">
                  <c:v>43946</c:v>
                </c:pt>
                <c:pt idx="116">
                  <c:v>43947</c:v>
                </c:pt>
                <c:pt idx="117">
                  <c:v>43948</c:v>
                </c:pt>
                <c:pt idx="118">
                  <c:v>43949</c:v>
                </c:pt>
                <c:pt idx="119">
                  <c:v>43950</c:v>
                </c:pt>
                <c:pt idx="120">
                  <c:v>43951</c:v>
                </c:pt>
                <c:pt idx="121">
                  <c:v>43952</c:v>
                </c:pt>
                <c:pt idx="122">
                  <c:v>43953</c:v>
                </c:pt>
                <c:pt idx="123">
                  <c:v>43954</c:v>
                </c:pt>
                <c:pt idx="124">
                  <c:v>43955</c:v>
                </c:pt>
                <c:pt idx="125">
                  <c:v>43956</c:v>
                </c:pt>
                <c:pt idx="126">
                  <c:v>43957</c:v>
                </c:pt>
                <c:pt idx="127">
                  <c:v>43958</c:v>
                </c:pt>
                <c:pt idx="128">
                  <c:v>43959</c:v>
                </c:pt>
                <c:pt idx="129">
                  <c:v>43960</c:v>
                </c:pt>
                <c:pt idx="130">
                  <c:v>43961</c:v>
                </c:pt>
                <c:pt idx="131">
                  <c:v>43962</c:v>
                </c:pt>
                <c:pt idx="132">
                  <c:v>43963</c:v>
                </c:pt>
                <c:pt idx="133">
                  <c:v>43964</c:v>
                </c:pt>
                <c:pt idx="134">
                  <c:v>43965</c:v>
                </c:pt>
                <c:pt idx="135">
                  <c:v>43966</c:v>
                </c:pt>
                <c:pt idx="136">
                  <c:v>43967</c:v>
                </c:pt>
                <c:pt idx="137">
                  <c:v>43968</c:v>
                </c:pt>
                <c:pt idx="138">
                  <c:v>43969</c:v>
                </c:pt>
                <c:pt idx="139">
                  <c:v>43970</c:v>
                </c:pt>
                <c:pt idx="140">
                  <c:v>43971</c:v>
                </c:pt>
                <c:pt idx="141">
                  <c:v>43972</c:v>
                </c:pt>
                <c:pt idx="142">
                  <c:v>43973</c:v>
                </c:pt>
                <c:pt idx="143">
                  <c:v>43974</c:v>
                </c:pt>
                <c:pt idx="144">
                  <c:v>43975</c:v>
                </c:pt>
                <c:pt idx="145">
                  <c:v>43976</c:v>
                </c:pt>
                <c:pt idx="146">
                  <c:v>43977</c:v>
                </c:pt>
                <c:pt idx="147">
                  <c:v>43978</c:v>
                </c:pt>
                <c:pt idx="148">
                  <c:v>43979</c:v>
                </c:pt>
                <c:pt idx="149">
                  <c:v>43980</c:v>
                </c:pt>
                <c:pt idx="150">
                  <c:v>43981</c:v>
                </c:pt>
                <c:pt idx="151">
                  <c:v>43982</c:v>
                </c:pt>
                <c:pt idx="152">
                  <c:v>43983</c:v>
                </c:pt>
                <c:pt idx="153">
                  <c:v>43984</c:v>
                </c:pt>
                <c:pt idx="154">
                  <c:v>43985</c:v>
                </c:pt>
                <c:pt idx="155">
                  <c:v>43986</c:v>
                </c:pt>
                <c:pt idx="156">
                  <c:v>43987</c:v>
                </c:pt>
                <c:pt idx="157">
                  <c:v>43988</c:v>
                </c:pt>
                <c:pt idx="158">
                  <c:v>43989</c:v>
                </c:pt>
                <c:pt idx="159">
                  <c:v>43990</c:v>
                </c:pt>
                <c:pt idx="160">
                  <c:v>43991</c:v>
                </c:pt>
                <c:pt idx="161">
                  <c:v>43992</c:v>
                </c:pt>
                <c:pt idx="162">
                  <c:v>43993</c:v>
                </c:pt>
                <c:pt idx="163">
                  <c:v>43994</c:v>
                </c:pt>
                <c:pt idx="164">
                  <c:v>43995</c:v>
                </c:pt>
                <c:pt idx="165">
                  <c:v>43996</c:v>
                </c:pt>
                <c:pt idx="166">
                  <c:v>43997</c:v>
                </c:pt>
                <c:pt idx="167">
                  <c:v>43998</c:v>
                </c:pt>
                <c:pt idx="168">
                  <c:v>43999</c:v>
                </c:pt>
                <c:pt idx="169">
                  <c:v>44000</c:v>
                </c:pt>
                <c:pt idx="170">
                  <c:v>44001</c:v>
                </c:pt>
                <c:pt idx="171">
                  <c:v>44002</c:v>
                </c:pt>
                <c:pt idx="172">
                  <c:v>44003</c:v>
                </c:pt>
                <c:pt idx="173">
                  <c:v>44004</c:v>
                </c:pt>
                <c:pt idx="174">
                  <c:v>44005</c:v>
                </c:pt>
                <c:pt idx="175">
                  <c:v>44006</c:v>
                </c:pt>
                <c:pt idx="176">
                  <c:v>44007</c:v>
                </c:pt>
                <c:pt idx="177">
                  <c:v>44008</c:v>
                </c:pt>
                <c:pt idx="178">
                  <c:v>44009</c:v>
                </c:pt>
                <c:pt idx="179">
                  <c:v>44010</c:v>
                </c:pt>
                <c:pt idx="180">
                  <c:v>44011</c:v>
                </c:pt>
                <c:pt idx="181">
                  <c:v>44012</c:v>
                </c:pt>
                <c:pt idx="182">
                  <c:v>44013</c:v>
                </c:pt>
                <c:pt idx="183">
                  <c:v>44014</c:v>
                </c:pt>
                <c:pt idx="184">
                  <c:v>44015</c:v>
                </c:pt>
                <c:pt idx="185">
                  <c:v>44016</c:v>
                </c:pt>
                <c:pt idx="186">
                  <c:v>44017</c:v>
                </c:pt>
                <c:pt idx="187">
                  <c:v>44018</c:v>
                </c:pt>
                <c:pt idx="188">
                  <c:v>44019</c:v>
                </c:pt>
                <c:pt idx="189">
                  <c:v>44020</c:v>
                </c:pt>
                <c:pt idx="190">
                  <c:v>44021</c:v>
                </c:pt>
                <c:pt idx="191">
                  <c:v>44022</c:v>
                </c:pt>
                <c:pt idx="192">
                  <c:v>44023</c:v>
                </c:pt>
                <c:pt idx="193">
                  <c:v>44024</c:v>
                </c:pt>
                <c:pt idx="194">
                  <c:v>44025</c:v>
                </c:pt>
                <c:pt idx="195">
                  <c:v>44026</c:v>
                </c:pt>
                <c:pt idx="196">
                  <c:v>44027</c:v>
                </c:pt>
                <c:pt idx="197">
                  <c:v>44028</c:v>
                </c:pt>
                <c:pt idx="198">
                  <c:v>44029</c:v>
                </c:pt>
                <c:pt idx="199">
                  <c:v>44030</c:v>
                </c:pt>
                <c:pt idx="200">
                  <c:v>44031</c:v>
                </c:pt>
                <c:pt idx="201">
                  <c:v>44032</c:v>
                </c:pt>
                <c:pt idx="202">
                  <c:v>44033</c:v>
                </c:pt>
                <c:pt idx="203">
                  <c:v>44034</c:v>
                </c:pt>
                <c:pt idx="204">
                  <c:v>44035</c:v>
                </c:pt>
                <c:pt idx="205">
                  <c:v>44036</c:v>
                </c:pt>
                <c:pt idx="206">
                  <c:v>44037</c:v>
                </c:pt>
                <c:pt idx="207">
                  <c:v>44038</c:v>
                </c:pt>
                <c:pt idx="208">
                  <c:v>44039</c:v>
                </c:pt>
                <c:pt idx="209">
                  <c:v>44040</c:v>
                </c:pt>
                <c:pt idx="210">
                  <c:v>44041</c:v>
                </c:pt>
                <c:pt idx="211">
                  <c:v>44042</c:v>
                </c:pt>
                <c:pt idx="212">
                  <c:v>44043</c:v>
                </c:pt>
                <c:pt idx="213">
                  <c:v>44044</c:v>
                </c:pt>
                <c:pt idx="214">
                  <c:v>44045</c:v>
                </c:pt>
                <c:pt idx="215">
                  <c:v>44046</c:v>
                </c:pt>
                <c:pt idx="216">
                  <c:v>44047</c:v>
                </c:pt>
                <c:pt idx="217">
                  <c:v>44048</c:v>
                </c:pt>
                <c:pt idx="218">
                  <c:v>44049</c:v>
                </c:pt>
                <c:pt idx="219">
                  <c:v>44050</c:v>
                </c:pt>
                <c:pt idx="220">
                  <c:v>44051</c:v>
                </c:pt>
                <c:pt idx="221">
                  <c:v>44052</c:v>
                </c:pt>
                <c:pt idx="222">
                  <c:v>44053</c:v>
                </c:pt>
                <c:pt idx="223">
                  <c:v>44054</c:v>
                </c:pt>
                <c:pt idx="224">
                  <c:v>44055</c:v>
                </c:pt>
                <c:pt idx="225">
                  <c:v>44056</c:v>
                </c:pt>
                <c:pt idx="226">
                  <c:v>44057</c:v>
                </c:pt>
                <c:pt idx="227">
                  <c:v>44058</c:v>
                </c:pt>
                <c:pt idx="228">
                  <c:v>44059</c:v>
                </c:pt>
                <c:pt idx="229">
                  <c:v>44060</c:v>
                </c:pt>
                <c:pt idx="230">
                  <c:v>44061</c:v>
                </c:pt>
                <c:pt idx="231">
                  <c:v>44062</c:v>
                </c:pt>
                <c:pt idx="232">
                  <c:v>44063</c:v>
                </c:pt>
                <c:pt idx="233">
                  <c:v>44064</c:v>
                </c:pt>
                <c:pt idx="234">
                  <c:v>44065</c:v>
                </c:pt>
                <c:pt idx="235">
                  <c:v>44066</c:v>
                </c:pt>
                <c:pt idx="236">
                  <c:v>44067</c:v>
                </c:pt>
                <c:pt idx="237">
                  <c:v>44068</c:v>
                </c:pt>
                <c:pt idx="238">
                  <c:v>44069</c:v>
                </c:pt>
                <c:pt idx="239">
                  <c:v>44070</c:v>
                </c:pt>
                <c:pt idx="240">
                  <c:v>44071</c:v>
                </c:pt>
                <c:pt idx="241">
                  <c:v>44072</c:v>
                </c:pt>
                <c:pt idx="242">
                  <c:v>44073</c:v>
                </c:pt>
                <c:pt idx="243">
                  <c:v>44074</c:v>
                </c:pt>
                <c:pt idx="244">
                  <c:v>44075</c:v>
                </c:pt>
                <c:pt idx="245">
                  <c:v>44076</c:v>
                </c:pt>
                <c:pt idx="246">
                  <c:v>44077</c:v>
                </c:pt>
                <c:pt idx="247">
                  <c:v>44078</c:v>
                </c:pt>
                <c:pt idx="248">
                  <c:v>44079</c:v>
                </c:pt>
                <c:pt idx="249">
                  <c:v>44080</c:v>
                </c:pt>
                <c:pt idx="250">
                  <c:v>44081</c:v>
                </c:pt>
                <c:pt idx="251">
                  <c:v>44082</c:v>
                </c:pt>
                <c:pt idx="252">
                  <c:v>44083</c:v>
                </c:pt>
                <c:pt idx="253">
                  <c:v>44084</c:v>
                </c:pt>
                <c:pt idx="254">
                  <c:v>44085</c:v>
                </c:pt>
                <c:pt idx="255">
                  <c:v>44086</c:v>
                </c:pt>
                <c:pt idx="256">
                  <c:v>44087</c:v>
                </c:pt>
                <c:pt idx="257">
                  <c:v>44088</c:v>
                </c:pt>
                <c:pt idx="258">
                  <c:v>44089</c:v>
                </c:pt>
                <c:pt idx="259">
                  <c:v>44090</c:v>
                </c:pt>
                <c:pt idx="260">
                  <c:v>44091</c:v>
                </c:pt>
                <c:pt idx="261">
                  <c:v>44092</c:v>
                </c:pt>
                <c:pt idx="262">
                  <c:v>44093</c:v>
                </c:pt>
                <c:pt idx="263">
                  <c:v>44094</c:v>
                </c:pt>
                <c:pt idx="264">
                  <c:v>44095</c:v>
                </c:pt>
                <c:pt idx="265">
                  <c:v>44096</c:v>
                </c:pt>
                <c:pt idx="266">
                  <c:v>44097</c:v>
                </c:pt>
                <c:pt idx="267">
                  <c:v>44098</c:v>
                </c:pt>
                <c:pt idx="268">
                  <c:v>44099</c:v>
                </c:pt>
                <c:pt idx="269">
                  <c:v>44100</c:v>
                </c:pt>
                <c:pt idx="270">
                  <c:v>44101</c:v>
                </c:pt>
                <c:pt idx="271">
                  <c:v>44102</c:v>
                </c:pt>
                <c:pt idx="272">
                  <c:v>44103</c:v>
                </c:pt>
                <c:pt idx="273">
                  <c:v>44104</c:v>
                </c:pt>
                <c:pt idx="274">
                  <c:v>44105</c:v>
                </c:pt>
                <c:pt idx="275">
                  <c:v>44106</c:v>
                </c:pt>
                <c:pt idx="276">
                  <c:v>44107</c:v>
                </c:pt>
                <c:pt idx="277">
                  <c:v>44108</c:v>
                </c:pt>
                <c:pt idx="278">
                  <c:v>44109</c:v>
                </c:pt>
                <c:pt idx="279">
                  <c:v>44110</c:v>
                </c:pt>
                <c:pt idx="280">
                  <c:v>44111</c:v>
                </c:pt>
                <c:pt idx="281">
                  <c:v>44112</c:v>
                </c:pt>
                <c:pt idx="282">
                  <c:v>44113</c:v>
                </c:pt>
                <c:pt idx="283">
                  <c:v>44114</c:v>
                </c:pt>
                <c:pt idx="284">
                  <c:v>44115</c:v>
                </c:pt>
                <c:pt idx="285">
                  <c:v>44116</c:v>
                </c:pt>
                <c:pt idx="286">
                  <c:v>44117</c:v>
                </c:pt>
                <c:pt idx="287">
                  <c:v>44118</c:v>
                </c:pt>
                <c:pt idx="288">
                  <c:v>44119</c:v>
                </c:pt>
                <c:pt idx="289">
                  <c:v>44120</c:v>
                </c:pt>
                <c:pt idx="290">
                  <c:v>44121</c:v>
                </c:pt>
                <c:pt idx="291">
                  <c:v>44122</c:v>
                </c:pt>
                <c:pt idx="292">
                  <c:v>44123</c:v>
                </c:pt>
                <c:pt idx="293">
                  <c:v>44124</c:v>
                </c:pt>
                <c:pt idx="294">
                  <c:v>44125</c:v>
                </c:pt>
                <c:pt idx="295">
                  <c:v>44126</c:v>
                </c:pt>
                <c:pt idx="296">
                  <c:v>44127</c:v>
                </c:pt>
                <c:pt idx="297">
                  <c:v>44128</c:v>
                </c:pt>
                <c:pt idx="298">
                  <c:v>44129</c:v>
                </c:pt>
                <c:pt idx="299">
                  <c:v>44130</c:v>
                </c:pt>
                <c:pt idx="300">
                  <c:v>44131</c:v>
                </c:pt>
                <c:pt idx="301">
                  <c:v>44132</c:v>
                </c:pt>
                <c:pt idx="302">
                  <c:v>44133</c:v>
                </c:pt>
                <c:pt idx="303">
                  <c:v>44134</c:v>
                </c:pt>
                <c:pt idx="304">
                  <c:v>44135</c:v>
                </c:pt>
                <c:pt idx="305">
                  <c:v>44136</c:v>
                </c:pt>
                <c:pt idx="306">
                  <c:v>44137</c:v>
                </c:pt>
                <c:pt idx="307">
                  <c:v>44138</c:v>
                </c:pt>
                <c:pt idx="308">
                  <c:v>44139</c:v>
                </c:pt>
                <c:pt idx="309">
                  <c:v>44140</c:v>
                </c:pt>
                <c:pt idx="310">
                  <c:v>44141</c:v>
                </c:pt>
                <c:pt idx="311">
                  <c:v>44142</c:v>
                </c:pt>
                <c:pt idx="312">
                  <c:v>44143</c:v>
                </c:pt>
                <c:pt idx="313">
                  <c:v>44144</c:v>
                </c:pt>
                <c:pt idx="314">
                  <c:v>44145</c:v>
                </c:pt>
                <c:pt idx="315">
                  <c:v>44146</c:v>
                </c:pt>
                <c:pt idx="316">
                  <c:v>44147</c:v>
                </c:pt>
                <c:pt idx="317">
                  <c:v>44148</c:v>
                </c:pt>
                <c:pt idx="318">
                  <c:v>44149</c:v>
                </c:pt>
                <c:pt idx="319">
                  <c:v>44150</c:v>
                </c:pt>
                <c:pt idx="320">
                  <c:v>44151</c:v>
                </c:pt>
                <c:pt idx="321">
                  <c:v>44152</c:v>
                </c:pt>
                <c:pt idx="322">
                  <c:v>44153</c:v>
                </c:pt>
                <c:pt idx="323">
                  <c:v>44154</c:v>
                </c:pt>
                <c:pt idx="324">
                  <c:v>44155</c:v>
                </c:pt>
                <c:pt idx="325">
                  <c:v>44156</c:v>
                </c:pt>
                <c:pt idx="326">
                  <c:v>44157</c:v>
                </c:pt>
                <c:pt idx="327">
                  <c:v>44158</c:v>
                </c:pt>
                <c:pt idx="328">
                  <c:v>44159</c:v>
                </c:pt>
                <c:pt idx="329">
                  <c:v>44160</c:v>
                </c:pt>
                <c:pt idx="330">
                  <c:v>44161</c:v>
                </c:pt>
                <c:pt idx="331">
                  <c:v>44162</c:v>
                </c:pt>
                <c:pt idx="332">
                  <c:v>44163</c:v>
                </c:pt>
                <c:pt idx="333">
                  <c:v>44164</c:v>
                </c:pt>
                <c:pt idx="334">
                  <c:v>44165</c:v>
                </c:pt>
                <c:pt idx="335">
                  <c:v>44166</c:v>
                </c:pt>
                <c:pt idx="336">
                  <c:v>44167</c:v>
                </c:pt>
                <c:pt idx="337">
                  <c:v>44168</c:v>
                </c:pt>
                <c:pt idx="338">
                  <c:v>44169</c:v>
                </c:pt>
                <c:pt idx="339">
                  <c:v>44170</c:v>
                </c:pt>
                <c:pt idx="340">
                  <c:v>44171</c:v>
                </c:pt>
                <c:pt idx="341">
                  <c:v>44172</c:v>
                </c:pt>
                <c:pt idx="342">
                  <c:v>44173</c:v>
                </c:pt>
                <c:pt idx="343">
                  <c:v>44174</c:v>
                </c:pt>
                <c:pt idx="344">
                  <c:v>44175</c:v>
                </c:pt>
                <c:pt idx="345">
                  <c:v>44176</c:v>
                </c:pt>
                <c:pt idx="346">
                  <c:v>44177</c:v>
                </c:pt>
                <c:pt idx="347">
                  <c:v>44178</c:v>
                </c:pt>
                <c:pt idx="348">
                  <c:v>44179</c:v>
                </c:pt>
                <c:pt idx="349">
                  <c:v>44180</c:v>
                </c:pt>
                <c:pt idx="350">
                  <c:v>44181</c:v>
                </c:pt>
                <c:pt idx="351">
                  <c:v>44182</c:v>
                </c:pt>
                <c:pt idx="352">
                  <c:v>44183</c:v>
                </c:pt>
                <c:pt idx="353">
                  <c:v>44184</c:v>
                </c:pt>
                <c:pt idx="354">
                  <c:v>44185</c:v>
                </c:pt>
                <c:pt idx="355">
                  <c:v>44186</c:v>
                </c:pt>
                <c:pt idx="356">
                  <c:v>44187</c:v>
                </c:pt>
                <c:pt idx="357">
                  <c:v>44188</c:v>
                </c:pt>
                <c:pt idx="358">
                  <c:v>44189</c:v>
                </c:pt>
                <c:pt idx="359">
                  <c:v>44190</c:v>
                </c:pt>
                <c:pt idx="360">
                  <c:v>44191</c:v>
                </c:pt>
                <c:pt idx="361">
                  <c:v>44192</c:v>
                </c:pt>
                <c:pt idx="362">
                  <c:v>44193</c:v>
                </c:pt>
                <c:pt idx="363">
                  <c:v>44194</c:v>
                </c:pt>
                <c:pt idx="364">
                  <c:v>44195</c:v>
                </c:pt>
                <c:pt idx="365">
                  <c:v>44196</c:v>
                </c:pt>
                <c:pt idx="366">
                  <c:v>44197</c:v>
                </c:pt>
                <c:pt idx="367">
                  <c:v>44198</c:v>
                </c:pt>
                <c:pt idx="368">
                  <c:v>44199</c:v>
                </c:pt>
                <c:pt idx="369">
                  <c:v>44200</c:v>
                </c:pt>
                <c:pt idx="370">
                  <c:v>44201</c:v>
                </c:pt>
                <c:pt idx="371">
                  <c:v>44202</c:v>
                </c:pt>
                <c:pt idx="372">
                  <c:v>44203</c:v>
                </c:pt>
                <c:pt idx="373">
                  <c:v>44204</c:v>
                </c:pt>
                <c:pt idx="374">
                  <c:v>44205</c:v>
                </c:pt>
                <c:pt idx="375">
                  <c:v>44206</c:v>
                </c:pt>
                <c:pt idx="376">
                  <c:v>44207</c:v>
                </c:pt>
                <c:pt idx="377">
                  <c:v>44208</c:v>
                </c:pt>
                <c:pt idx="378">
                  <c:v>44209</c:v>
                </c:pt>
                <c:pt idx="379">
                  <c:v>44210</c:v>
                </c:pt>
                <c:pt idx="380">
                  <c:v>44211</c:v>
                </c:pt>
                <c:pt idx="381">
                  <c:v>44212</c:v>
                </c:pt>
                <c:pt idx="382">
                  <c:v>44213</c:v>
                </c:pt>
                <c:pt idx="383">
                  <c:v>44214</c:v>
                </c:pt>
                <c:pt idx="384">
                  <c:v>44215</c:v>
                </c:pt>
                <c:pt idx="385">
                  <c:v>44216</c:v>
                </c:pt>
                <c:pt idx="386">
                  <c:v>44217</c:v>
                </c:pt>
                <c:pt idx="387">
                  <c:v>44218</c:v>
                </c:pt>
                <c:pt idx="388">
                  <c:v>44219</c:v>
                </c:pt>
                <c:pt idx="389">
                  <c:v>44220</c:v>
                </c:pt>
                <c:pt idx="390">
                  <c:v>44221</c:v>
                </c:pt>
                <c:pt idx="391">
                  <c:v>44222</c:v>
                </c:pt>
                <c:pt idx="392">
                  <c:v>44223</c:v>
                </c:pt>
                <c:pt idx="393">
                  <c:v>44224</c:v>
                </c:pt>
                <c:pt idx="394">
                  <c:v>44225</c:v>
                </c:pt>
                <c:pt idx="395">
                  <c:v>44226</c:v>
                </c:pt>
                <c:pt idx="396">
                  <c:v>44227</c:v>
                </c:pt>
                <c:pt idx="397">
                  <c:v>44228</c:v>
                </c:pt>
                <c:pt idx="398">
                  <c:v>44229</c:v>
                </c:pt>
                <c:pt idx="399">
                  <c:v>44230</c:v>
                </c:pt>
                <c:pt idx="400">
                  <c:v>44231</c:v>
                </c:pt>
                <c:pt idx="401">
                  <c:v>44232</c:v>
                </c:pt>
                <c:pt idx="402">
                  <c:v>44233</c:v>
                </c:pt>
                <c:pt idx="403">
                  <c:v>44234</c:v>
                </c:pt>
                <c:pt idx="404">
                  <c:v>44235</c:v>
                </c:pt>
                <c:pt idx="405">
                  <c:v>44236</c:v>
                </c:pt>
                <c:pt idx="406">
                  <c:v>44237</c:v>
                </c:pt>
                <c:pt idx="407">
                  <c:v>44238</c:v>
                </c:pt>
                <c:pt idx="408">
                  <c:v>44239</c:v>
                </c:pt>
                <c:pt idx="409">
                  <c:v>44240</c:v>
                </c:pt>
                <c:pt idx="410">
                  <c:v>44241</c:v>
                </c:pt>
                <c:pt idx="411">
                  <c:v>44242</c:v>
                </c:pt>
                <c:pt idx="412">
                  <c:v>44243</c:v>
                </c:pt>
                <c:pt idx="413">
                  <c:v>44244</c:v>
                </c:pt>
                <c:pt idx="414">
                  <c:v>44245</c:v>
                </c:pt>
                <c:pt idx="415">
                  <c:v>44246</c:v>
                </c:pt>
                <c:pt idx="416">
                  <c:v>44247</c:v>
                </c:pt>
                <c:pt idx="417">
                  <c:v>44248</c:v>
                </c:pt>
                <c:pt idx="418">
                  <c:v>44249</c:v>
                </c:pt>
                <c:pt idx="419">
                  <c:v>44250</c:v>
                </c:pt>
                <c:pt idx="420">
                  <c:v>44251</c:v>
                </c:pt>
                <c:pt idx="421">
                  <c:v>44252</c:v>
                </c:pt>
                <c:pt idx="422">
                  <c:v>44253</c:v>
                </c:pt>
                <c:pt idx="423">
                  <c:v>44254</c:v>
                </c:pt>
                <c:pt idx="424">
                  <c:v>44255</c:v>
                </c:pt>
                <c:pt idx="425">
                  <c:v>44256</c:v>
                </c:pt>
                <c:pt idx="426">
                  <c:v>44257</c:v>
                </c:pt>
                <c:pt idx="427">
                  <c:v>44258</c:v>
                </c:pt>
                <c:pt idx="428">
                  <c:v>44259</c:v>
                </c:pt>
                <c:pt idx="429">
                  <c:v>44260</c:v>
                </c:pt>
                <c:pt idx="430">
                  <c:v>44261</c:v>
                </c:pt>
                <c:pt idx="431">
                  <c:v>44262</c:v>
                </c:pt>
                <c:pt idx="432">
                  <c:v>44263</c:v>
                </c:pt>
                <c:pt idx="433">
                  <c:v>44264</c:v>
                </c:pt>
                <c:pt idx="434">
                  <c:v>44265</c:v>
                </c:pt>
                <c:pt idx="435">
                  <c:v>44266</c:v>
                </c:pt>
                <c:pt idx="436">
                  <c:v>44267</c:v>
                </c:pt>
                <c:pt idx="437">
                  <c:v>44268</c:v>
                </c:pt>
                <c:pt idx="438">
                  <c:v>44269</c:v>
                </c:pt>
                <c:pt idx="439">
                  <c:v>44270</c:v>
                </c:pt>
                <c:pt idx="440">
                  <c:v>44271</c:v>
                </c:pt>
                <c:pt idx="441">
                  <c:v>44272</c:v>
                </c:pt>
                <c:pt idx="442">
                  <c:v>44273</c:v>
                </c:pt>
                <c:pt idx="443">
                  <c:v>44274</c:v>
                </c:pt>
                <c:pt idx="444">
                  <c:v>44275</c:v>
                </c:pt>
                <c:pt idx="445">
                  <c:v>44276</c:v>
                </c:pt>
                <c:pt idx="446">
                  <c:v>44277</c:v>
                </c:pt>
                <c:pt idx="447">
                  <c:v>44278</c:v>
                </c:pt>
                <c:pt idx="448">
                  <c:v>44279</c:v>
                </c:pt>
                <c:pt idx="449">
                  <c:v>44280</c:v>
                </c:pt>
                <c:pt idx="450">
                  <c:v>44281</c:v>
                </c:pt>
                <c:pt idx="451">
                  <c:v>44282</c:v>
                </c:pt>
                <c:pt idx="452">
                  <c:v>44283</c:v>
                </c:pt>
                <c:pt idx="453">
                  <c:v>44284</c:v>
                </c:pt>
                <c:pt idx="454">
                  <c:v>44285</c:v>
                </c:pt>
                <c:pt idx="455">
                  <c:v>44286</c:v>
                </c:pt>
                <c:pt idx="456">
                  <c:v>44287</c:v>
                </c:pt>
                <c:pt idx="457">
                  <c:v>44288</c:v>
                </c:pt>
                <c:pt idx="458">
                  <c:v>44289</c:v>
                </c:pt>
                <c:pt idx="459">
                  <c:v>44290</c:v>
                </c:pt>
                <c:pt idx="460">
                  <c:v>44291</c:v>
                </c:pt>
                <c:pt idx="461">
                  <c:v>44292</c:v>
                </c:pt>
                <c:pt idx="462">
                  <c:v>44293</c:v>
                </c:pt>
                <c:pt idx="463">
                  <c:v>44294</c:v>
                </c:pt>
                <c:pt idx="464">
                  <c:v>44295</c:v>
                </c:pt>
                <c:pt idx="465">
                  <c:v>44296</c:v>
                </c:pt>
                <c:pt idx="466">
                  <c:v>44297</c:v>
                </c:pt>
                <c:pt idx="467">
                  <c:v>44298</c:v>
                </c:pt>
                <c:pt idx="468">
                  <c:v>44299</c:v>
                </c:pt>
                <c:pt idx="469">
                  <c:v>44300</c:v>
                </c:pt>
                <c:pt idx="470">
                  <c:v>44301</c:v>
                </c:pt>
                <c:pt idx="471">
                  <c:v>44302</c:v>
                </c:pt>
                <c:pt idx="472">
                  <c:v>44303</c:v>
                </c:pt>
                <c:pt idx="473">
                  <c:v>44304</c:v>
                </c:pt>
                <c:pt idx="474">
                  <c:v>44305</c:v>
                </c:pt>
                <c:pt idx="475">
                  <c:v>44306</c:v>
                </c:pt>
                <c:pt idx="476">
                  <c:v>44307</c:v>
                </c:pt>
                <c:pt idx="477">
                  <c:v>44308</c:v>
                </c:pt>
                <c:pt idx="478">
                  <c:v>44309</c:v>
                </c:pt>
                <c:pt idx="479">
                  <c:v>44310</c:v>
                </c:pt>
                <c:pt idx="480">
                  <c:v>44311</c:v>
                </c:pt>
                <c:pt idx="481">
                  <c:v>44312</c:v>
                </c:pt>
                <c:pt idx="482">
                  <c:v>44313</c:v>
                </c:pt>
                <c:pt idx="483">
                  <c:v>44314</c:v>
                </c:pt>
                <c:pt idx="484">
                  <c:v>44315</c:v>
                </c:pt>
                <c:pt idx="485">
                  <c:v>44316</c:v>
                </c:pt>
                <c:pt idx="486">
                  <c:v>44317</c:v>
                </c:pt>
                <c:pt idx="487">
                  <c:v>44318</c:v>
                </c:pt>
                <c:pt idx="488">
                  <c:v>44319</c:v>
                </c:pt>
                <c:pt idx="489">
                  <c:v>44320</c:v>
                </c:pt>
                <c:pt idx="490">
                  <c:v>44321</c:v>
                </c:pt>
                <c:pt idx="491">
                  <c:v>44322</c:v>
                </c:pt>
                <c:pt idx="492">
                  <c:v>44323</c:v>
                </c:pt>
                <c:pt idx="493">
                  <c:v>44324</c:v>
                </c:pt>
                <c:pt idx="494">
                  <c:v>44325</c:v>
                </c:pt>
                <c:pt idx="495">
                  <c:v>44326</c:v>
                </c:pt>
                <c:pt idx="496">
                  <c:v>44327</c:v>
                </c:pt>
                <c:pt idx="497">
                  <c:v>44328</c:v>
                </c:pt>
                <c:pt idx="498">
                  <c:v>44329</c:v>
                </c:pt>
                <c:pt idx="499">
                  <c:v>44330</c:v>
                </c:pt>
                <c:pt idx="500">
                  <c:v>44331</c:v>
                </c:pt>
                <c:pt idx="501">
                  <c:v>44332</c:v>
                </c:pt>
                <c:pt idx="502">
                  <c:v>44333</c:v>
                </c:pt>
                <c:pt idx="503">
                  <c:v>44334</c:v>
                </c:pt>
                <c:pt idx="504">
                  <c:v>44335</c:v>
                </c:pt>
                <c:pt idx="505">
                  <c:v>44336</c:v>
                </c:pt>
                <c:pt idx="506">
                  <c:v>44337</c:v>
                </c:pt>
                <c:pt idx="507">
                  <c:v>44338</c:v>
                </c:pt>
                <c:pt idx="508">
                  <c:v>44339</c:v>
                </c:pt>
                <c:pt idx="509">
                  <c:v>44340</c:v>
                </c:pt>
                <c:pt idx="510">
                  <c:v>44341</c:v>
                </c:pt>
                <c:pt idx="511">
                  <c:v>44342</c:v>
                </c:pt>
                <c:pt idx="512">
                  <c:v>44343</c:v>
                </c:pt>
                <c:pt idx="513">
                  <c:v>44344</c:v>
                </c:pt>
                <c:pt idx="514">
                  <c:v>44345</c:v>
                </c:pt>
                <c:pt idx="515">
                  <c:v>44346</c:v>
                </c:pt>
                <c:pt idx="516">
                  <c:v>44347</c:v>
                </c:pt>
                <c:pt idx="517">
                  <c:v>44348</c:v>
                </c:pt>
                <c:pt idx="518">
                  <c:v>44349</c:v>
                </c:pt>
                <c:pt idx="519">
                  <c:v>44350</c:v>
                </c:pt>
                <c:pt idx="520">
                  <c:v>44351</c:v>
                </c:pt>
                <c:pt idx="521">
                  <c:v>44352</c:v>
                </c:pt>
                <c:pt idx="522">
                  <c:v>44353</c:v>
                </c:pt>
                <c:pt idx="523">
                  <c:v>44354</c:v>
                </c:pt>
                <c:pt idx="524">
                  <c:v>44355</c:v>
                </c:pt>
                <c:pt idx="525">
                  <c:v>44356</c:v>
                </c:pt>
                <c:pt idx="526">
                  <c:v>44357</c:v>
                </c:pt>
                <c:pt idx="527">
                  <c:v>44358</c:v>
                </c:pt>
                <c:pt idx="528">
                  <c:v>44359</c:v>
                </c:pt>
                <c:pt idx="529">
                  <c:v>44360</c:v>
                </c:pt>
                <c:pt idx="530">
                  <c:v>44361</c:v>
                </c:pt>
                <c:pt idx="531">
                  <c:v>44362</c:v>
                </c:pt>
                <c:pt idx="532">
                  <c:v>44363</c:v>
                </c:pt>
                <c:pt idx="533">
                  <c:v>44364</c:v>
                </c:pt>
                <c:pt idx="534">
                  <c:v>44365</c:v>
                </c:pt>
                <c:pt idx="535">
                  <c:v>44366</c:v>
                </c:pt>
                <c:pt idx="536">
                  <c:v>44367</c:v>
                </c:pt>
                <c:pt idx="537">
                  <c:v>44368</c:v>
                </c:pt>
                <c:pt idx="538">
                  <c:v>44369</c:v>
                </c:pt>
                <c:pt idx="539">
                  <c:v>44370</c:v>
                </c:pt>
                <c:pt idx="540">
                  <c:v>44371</c:v>
                </c:pt>
                <c:pt idx="541">
                  <c:v>44372</c:v>
                </c:pt>
                <c:pt idx="542">
                  <c:v>44373</c:v>
                </c:pt>
                <c:pt idx="543">
                  <c:v>44374</c:v>
                </c:pt>
                <c:pt idx="544">
                  <c:v>44375</c:v>
                </c:pt>
                <c:pt idx="545">
                  <c:v>44376</c:v>
                </c:pt>
              </c:numCache>
            </c:numRef>
          </c:cat>
          <c:val>
            <c:numRef>
              <c:f>Sheet3!$DY$3:$DY$548</c:f>
              <c:numCache>
                <c:formatCode>General</c:formatCode>
                <c:ptCount val="546"/>
                <c:pt idx="526">
                  <c:v>700</c:v>
                </c:pt>
                <c:pt idx="527">
                  <c:v>700</c:v>
                </c:pt>
                <c:pt idx="528">
                  <c:v>700</c:v>
                </c:pt>
                <c:pt idx="529">
                  <c:v>700</c:v>
                </c:pt>
                <c:pt idx="530">
                  <c:v>700</c:v>
                </c:pt>
                <c:pt idx="531">
                  <c:v>700</c:v>
                </c:pt>
                <c:pt idx="532">
                  <c:v>700</c:v>
                </c:pt>
                <c:pt idx="533">
                  <c:v>700</c:v>
                </c:pt>
                <c:pt idx="534">
                  <c:v>700</c:v>
                </c:pt>
                <c:pt idx="535">
                  <c:v>700</c:v>
                </c:pt>
                <c:pt idx="536">
                  <c:v>700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7F-9CC8-4140-B968-02DA341257F4}"/>
            </c:ext>
          </c:extLst>
        </c:ser>
        <c:ser>
          <c:idx val="128"/>
          <c:order val="128"/>
          <c:tx>
            <c:strRef>
              <c:f>Sheet3!$DZ$2</c:f>
              <c:strCache>
                <c:ptCount val="1"/>
                <c:pt idx="0">
                  <c:v>陆海双霸疯端午-粽情开惊喜</c:v>
                </c:pt>
              </c:strCache>
            </c:strRef>
          </c:tx>
          <c:spPr>
            <a:ln w="28575" cap="rnd">
              <a:solidFill>
                <a:schemeClr val="accent3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Sheet3!$A$3:$A$548</c:f>
              <c:numCache>
                <c:formatCode>m/d/yyyy</c:formatCode>
                <c:ptCount val="546"/>
                <c:pt idx="0">
                  <c:v>43831</c:v>
                </c:pt>
                <c:pt idx="1">
                  <c:v>43832</c:v>
                </c:pt>
                <c:pt idx="2">
                  <c:v>43833</c:v>
                </c:pt>
                <c:pt idx="3">
                  <c:v>43834</c:v>
                </c:pt>
                <c:pt idx="4">
                  <c:v>43835</c:v>
                </c:pt>
                <c:pt idx="5">
                  <c:v>43836</c:v>
                </c:pt>
                <c:pt idx="6">
                  <c:v>43837</c:v>
                </c:pt>
                <c:pt idx="7">
                  <c:v>43838</c:v>
                </c:pt>
                <c:pt idx="8">
                  <c:v>43839</c:v>
                </c:pt>
                <c:pt idx="9">
                  <c:v>43840</c:v>
                </c:pt>
                <c:pt idx="10">
                  <c:v>43841</c:v>
                </c:pt>
                <c:pt idx="11">
                  <c:v>43842</c:v>
                </c:pt>
                <c:pt idx="12">
                  <c:v>43843</c:v>
                </c:pt>
                <c:pt idx="13">
                  <c:v>43844</c:v>
                </c:pt>
                <c:pt idx="14">
                  <c:v>43845</c:v>
                </c:pt>
                <c:pt idx="15">
                  <c:v>43846</c:v>
                </c:pt>
                <c:pt idx="16">
                  <c:v>43847</c:v>
                </c:pt>
                <c:pt idx="17">
                  <c:v>43848</c:v>
                </c:pt>
                <c:pt idx="18">
                  <c:v>43849</c:v>
                </c:pt>
                <c:pt idx="19">
                  <c:v>43850</c:v>
                </c:pt>
                <c:pt idx="20">
                  <c:v>43851</c:v>
                </c:pt>
                <c:pt idx="21">
                  <c:v>43852</c:v>
                </c:pt>
                <c:pt idx="22">
                  <c:v>43853</c:v>
                </c:pt>
                <c:pt idx="23">
                  <c:v>43854</c:v>
                </c:pt>
                <c:pt idx="24">
                  <c:v>43855</c:v>
                </c:pt>
                <c:pt idx="25">
                  <c:v>43856</c:v>
                </c:pt>
                <c:pt idx="26">
                  <c:v>43857</c:v>
                </c:pt>
                <c:pt idx="27">
                  <c:v>43858</c:v>
                </c:pt>
                <c:pt idx="28">
                  <c:v>43859</c:v>
                </c:pt>
                <c:pt idx="29">
                  <c:v>43860</c:v>
                </c:pt>
                <c:pt idx="30">
                  <c:v>43861</c:v>
                </c:pt>
                <c:pt idx="31">
                  <c:v>43862</c:v>
                </c:pt>
                <c:pt idx="32">
                  <c:v>43863</c:v>
                </c:pt>
                <c:pt idx="33">
                  <c:v>43864</c:v>
                </c:pt>
                <c:pt idx="34">
                  <c:v>43865</c:v>
                </c:pt>
                <c:pt idx="35">
                  <c:v>43866</c:v>
                </c:pt>
                <c:pt idx="36">
                  <c:v>43867</c:v>
                </c:pt>
                <c:pt idx="37">
                  <c:v>43868</c:v>
                </c:pt>
                <c:pt idx="38">
                  <c:v>43869</c:v>
                </c:pt>
                <c:pt idx="39">
                  <c:v>43870</c:v>
                </c:pt>
                <c:pt idx="40">
                  <c:v>43871</c:v>
                </c:pt>
                <c:pt idx="41">
                  <c:v>43872</c:v>
                </c:pt>
                <c:pt idx="42">
                  <c:v>43873</c:v>
                </c:pt>
                <c:pt idx="43">
                  <c:v>43874</c:v>
                </c:pt>
                <c:pt idx="44">
                  <c:v>43875</c:v>
                </c:pt>
                <c:pt idx="45">
                  <c:v>43876</c:v>
                </c:pt>
                <c:pt idx="46">
                  <c:v>43877</c:v>
                </c:pt>
                <c:pt idx="47">
                  <c:v>43878</c:v>
                </c:pt>
                <c:pt idx="48">
                  <c:v>43879</c:v>
                </c:pt>
                <c:pt idx="49">
                  <c:v>43880</c:v>
                </c:pt>
                <c:pt idx="50">
                  <c:v>43881</c:v>
                </c:pt>
                <c:pt idx="51">
                  <c:v>43882</c:v>
                </c:pt>
                <c:pt idx="52">
                  <c:v>43883</c:v>
                </c:pt>
                <c:pt idx="53">
                  <c:v>43884</c:v>
                </c:pt>
                <c:pt idx="54">
                  <c:v>43885</c:v>
                </c:pt>
                <c:pt idx="55">
                  <c:v>43886</c:v>
                </c:pt>
                <c:pt idx="56">
                  <c:v>43887</c:v>
                </c:pt>
                <c:pt idx="57">
                  <c:v>43888</c:v>
                </c:pt>
                <c:pt idx="58">
                  <c:v>43889</c:v>
                </c:pt>
                <c:pt idx="59">
                  <c:v>43890</c:v>
                </c:pt>
                <c:pt idx="60">
                  <c:v>43891</c:v>
                </c:pt>
                <c:pt idx="61">
                  <c:v>43892</c:v>
                </c:pt>
                <c:pt idx="62">
                  <c:v>43893</c:v>
                </c:pt>
                <c:pt idx="63">
                  <c:v>43894</c:v>
                </c:pt>
                <c:pt idx="64">
                  <c:v>43895</c:v>
                </c:pt>
                <c:pt idx="65">
                  <c:v>43896</c:v>
                </c:pt>
                <c:pt idx="66">
                  <c:v>43897</c:v>
                </c:pt>
                <c:pt idx="67">
                  <c:v>43898</c:v>
                </c:pt>
                <c:pt idx="68">
                  <c:v>43899</c:v>
                </c:pt>
                <c:pt idx="69">
                  <c:v>43900</c:v>
                </c:pt>
                <c:pt idx="70">
                  <c:v>43901</c:v>
                </c:pt>
                <c:pt idx="71">
                  <c:v>43902</c:v>
                </c:pt>
                <c:pt idx="72">
                  <c:v>43903</c:v>
                </c:pt>
                <c:pt idx="73">
                  <c:v>43904</c:v>
                </c:pt>
                <c:pt idx="74">
                  <c:v>43905</c:v>
                </c:pt>
                <c:pt idx="75">
                  <c:v>43906</c:v>
                </c:pt>
                <c:pt idx="76">
                  <c:v>43907</c:v>
                </c:pt>
                <c:pt idx="77">
                  <c:v>43908</c:v>
                </c:pt>
                <c:pt idx="78">
                  <c:v>43909</c:v>
                </c:pt>
                <c:pt idx="79">
                  <c:v>43910</c:v>
                </c:pt>
                <c:pt idx="80">
                  <c:v>43911</c:v>
                </c:pt>
                <c:pt idx="81">
                  <c:v>43912</c:v>
                </c:pt>
                <c:pt idx="82">
                  <c:v>43913</c:v>
                </c:pt>
                <c:pt idx="83">
                  <c:v>43914</c:v>
                </c:pt>
                <c:pt idx="84">
                  <c:v>43915</c:v>
                </c:pt>
                <c:pt idx="85">
                  <c:v>43916</c:v>
                </c:pt>
                <c:pt idx="86">
                  <c:v>43917</c:v>
                </c:pt>
                <c:pt idx="87">
                  <c:v>43918</c:v>
                </c:pt>
                <c:pt idx="88">
                  <c:v>43919</c:v>
                </c:pt>
                <c:pt idx="89">
                  <c:v>43920</c:v>
                </c:pt>
                <c:pt idx="90">
                  <c:v>43921</c:v>
                </c:pt>
                <c:pt idx="91">
                  <c:v>43922</c:v>
                </c:pt>
                <c:pt idx="92">
                  <c:v>43923</c:v>
                </c:pt>
                <c:pt idx="93">
                  <c:v>43924</c:v>
                </c:pt>
                <c:pt idx="94">
                  <c:v>43925</c:v>
                </c:pt>
                <c:pt idx="95">
                  <c:v>43926</c:v>
                </c:pt>
                <c:pt idx="96">
                  <c:v>43927</c:v>
                </c:pt>
                <c:pt idx="97">
                  <c:v>43928</c:v>
                </c:pt>
                <c:pt idx="98">
                  <c:v>43929</c:v>
                </c:pt>
                <c:pt idx="99">
                  <c:v>43930</c:v>
                </c:pt>
                <c:pt idx="100">
                  <c:v>43931</c:v>
                </c:pt>
                <c:pt idx="101">
                  <c:v>43932</c:v>
                </c:pt>
                <c:pt idx="102">
                  <c:v>43933</c:v>
                </c:pt>
                <c:pt idx="103">
                  <c:v>43934</c:v>
                </c:pt>
                <c:pt idx="104">
                  <c:v>43935</c:v>
                </c:pt>
                <c:pt idx="105">
                  <c:v>43936</c:v>
                </c:pt>
                <c:pt idx="106">
                  <c:v>43937</c:v>
                </c:pt>
                <c:pt idx="107">
                  <c:v>43938</c:v>
                </c:pt>
                <c:pt idx="108">
                  <c:v>43939</c:v>
                </c:pt>
                <c:pt idx="109">
                  <c:v>43940</c:v>
                </c:pt>
                <c:pt idx="110">
                  <c:v>43941</c:v>
                </c:pt>
                <c:pt idx="111">
                  <c:v>43942</c:v>
                </c:pt>
                <c:pt idx="112">
                  <c:v>43943</c:v>
                </c:pt>
                <c:pt idx="113">
                  <c:v>43944</c:v>
                </c:pt>
                <c:pt idx="114">
                  <c:v>43945</c:v>
                </c:pt>
                <c:pt idx="115">
                  <c:v>43946</c:v>
                </c:pt>
                <c:pt idx="116">
                  <c:v>43947</c:v>
                </c:pt>
                <c:pt idx="117">
                  <c:v>43948</c:v>
                </c:pt>
                <c:pt idx="118">
                  <c:v>43949</c:v>
                </c:pt>
                <c:pt idx="119">
                  <c:v>43950</c:v>
                </c:pt>
                <c:pt idx="120">
                  <c:v>43951</c:v>
                </c:pt>
                <c:pt idx="121">
                  <c:v>43952</c:v>
                </c:pt>
                <c:pt idx="122">
                  <c:v>43953</c:v>
                </c:pt>
                <c:pt idx="123">
                  <c:v>43954</c:v>
                </c:pt>
                <c:pt idx="124">
                  <c:v>43955</c:v>
                </c:pt>
                <c:pt idx="125">
                  <c:v>43956</c:v>
                </c:pt>
                <c:pt idx="126">
                  <c:v>43957</c:v>
                </c:pt>
                <c:pt idx="127">
                  <c:v>43958</c:v>
                </c:pt>
                <c:pt idx="128">
                  <c:v>43959</c:v>
                </c:pt>
                <c:pt idx="129">
                  <c:v>43960</c:v>
                </c:pt>
                <c:pt idx="130">
                  <c:v>43961</c:v>
                </c:pt>
                <c:pt idx="131">
                  <c:v>43962</c:v>
                </c:pt>
                <c:pt idx="132">
                  <c:v>43963</c:v>
                </c:pt>
                <c:pt idx="133">
                  <c:v>43964</c:v>
                </c:pt>
                <c:pt idx="134">
                  <c:v>43965</c:v>
                </c:pt>
                <c:pt idx="135">
                  <c:v>43966</c:v>
                </c:pt>
                <c:pt idx="136">
                  <c:v>43967</c:v>
                </c:pt>
                <c:pt idx="137">
                  <c:v>43968</c:v>
                </c:pt>
                <c:pt idx="138">
                  <c:v>43969</c:v>
                </c:pt>
                <c:pt idx="139">
                  <c:v>43970</c:v>
                </c:pt>
                <c:pt idx="140">
                  <c:v>43971</c:v>
                </c:pt>
                <c:pt idx="141">
                  <c:v>43972</c:v>
                </c:pt>
                <c:pt idx="142">
                  <c:v>43973</c:v>
                </c:pt>
                <c:pt idx="143">
                  <c:v>43974</c:v>
                </c:pt>
                <c:pt idx="144">
                  <c:v>43975</c:v>
                </c:pt>
                <c:pt idx="145">
                  <c:v>43976</c:v>
                </c:pt>
                <c:pt idx="146">
                  <c:v>43977</c:v>
                </c:pt>
                <c:pt idx="147">
                  <c:v>43978</c:v>
                </c:pt>
                <c:pt idx="148">
                  <c:v>43979</c:v>
                </c:pt>
                <c:pt idx="149">
                  <c:v>43980</c:v>
                </c:pt>
                <c:pt idx="150">
                  <c:v>43981</c:v>
                </c:pt>
                <c:pt idx="151">
                  <c:v>43982</c:v>
                </c:pt>
                <c:pt idx="152">
                  <c:v>43983</c:v>
                </c:pt>
                <c:pt idx="153">
                  <c:v>43984</c:v>
                </c:pt>
                <c:pt idx="154">
                  <c:v>43985</c:v>
                </c:pt>
                <c:pt idx="155">
                  <c:v>43986</c:v>
                </c:pt>
                <c:pt idx="156">
                  <c:v>43987</c:v>
                </c:pt>
                <c:pt idx="157">
                  <c:v>43988</c:v>
                </c:pt>
                <c:pt idx="158">
                  <c:v>43989</c:v>
                </c:pt>
                <c:pt idx="159">
                  <c:v>43990</c:v>
                </c:pt>
                <c:pt idx="160">
                  <c:v>43991</c:v>
                </c:pt>
                <c:pt idx="161">
                  <c:v>43992</c:v>
                </c:pt>
                <c:pt idx="162">
                  <c:v>43993</c:v>
                </c:pt>
                <c:pt idx="163">
                  <c:v>43994</c:v>
                </c:pt>
                <c:pt idx="164">
                  <c:v>43995</c:v>
                </c:pt>
                <c:pt idx="165">
                  <c:v>43996</c:v>
                </c:pt>
                <c:pt idx="166">
                  <c:v>43997</c:v>
                </c:pt>
                <c:pt idx="167">
                  <c:v>43998</c:v>
                </c:pt>
                <c:pt idx="168">
                  <c:v>43999</c:v>
                </c:pt>
                <c:pt idx="169">
                  <c:v>44000</c:v>
                </c:pt>
                <c:pt idx="170">
                  <c:v>44001</c:v>
                </c:pt>
                <c:pt idx="171">
                  <c:v>44002</c:v>
                </c:pt>
                <c:pt idx="172">
                  <c:v>44003</c:v>
                </c:pt>
                <c:pt idx="173">
                  <c:v>44004</c:v>
                </c:pt>
                <c:pt idx="174">
                  <c:v>44005</c:v>
                </c:pt>
                <c:pt idx="175">
                  <c:v>44006</c:v>
                </c:pt>
                <c:pt idx="176">
                  <c:v>44007</c:v>
                </c:pt>
                <c:pt idx="177">
                  <c:v>44008</c:v>
                </c:pt>
                <c:pt idx="178">
                  <c:v>44009</c:v>
                </c:pt>
                <c:pt idx="179">
                  <c:v>44010</c:v>
                </c:pt>
                <c:pt idx="180">
                  <c:v>44011</c:v>
                </c:pt>
                <c:pt idx="181">
                  <c:v>44012</c:v>
                </c:pt>
                <c:pt idx="182">
                  <c:v>44013</c:v>
                </c:pt>
                <c:pt idx="183">
                  <c:v>44014</c:v>
                </c:pt>
                <c:pt idx="184">
                  <c:v>44015</c:v>
                </c:pt>
                <c:pt idx="185">
                  <c:v>44016</c:v>
                </c:pt>
                <c:pt idx="186">
                  <c:v>44017</c:v>
                </c:pt>
                <c:pt idx="187">
                  <c:v>44018</c:v>
                </c:pt>
                <c:pt idx="188">
                  <c:v>44019</c:v>
                </c:pt>
                <c:pt idx="189">
                  <c:v>44020</c:v>
                </c:pt>
                <c:pt idx="190">
                  <c:v>44021</c:v>
                </c:pt>
                <c:pt idx="191">
                  <c:v>44022</c:v>
                </c:pt>
                <c:pt idx="192">
                  <c:v>44023</c:v>
                </c:pt>
                <c:pt idx="193">
                  <c:v>44024</c:v>
                </c:pt>
                <c:pt idx="194">
                  <c:v>44025</c:v>
                </c:pt>
                <c:pt idx="195">
                  <c:v>44026</c:v>
                </c:pt>
                <c:pt idx="196">
                  <c:v>44027</c:v>
                </c:pt>
                <c:pt idx="197">
                  <c:v>44028</c:v>
                </c:pt>
                <c:pt idx="198">
                  <c:v>44029</c:v>
                </c:pt>
                <c:pt idx="199">
                  <c:v>44030</c:v>
                </c:pt>
                <c:pt idx="200">
                  <c:v>44031</c:v>
                </c:pt>
                <c:pt idx="201">
                  <c:v>44032</c:v>
                </c:pt>
                <c:pt idx="202">
                  <c:v>44033</c:v>
                </c:pt>
                <c:pt idx="203">
                  <c:v>44034</c:v>
                </c:pt>
                <c:pt idx="204">
                  <c:v>44035</c:v>
                </c:pt>
                <c:pt idx="205">
                  <c:v>44036</c:v>
                </c:pt>
                <c:pt idx="206">
                  <c:v>44037</c:v>
                </c:pt>
                <c:pt idx="207">
                  <c:v>44038</c:v>
                </c:pt>
                <c:pt idx="208">
                  <c:v>44039</c:v>
                </c:pt>
                <c:pt idx="209">
                  <c:v>44040</c:v>
                </c:pt>
                <c:pt idx="210">
                  <c:v>44041</c:v>
                </c:pt>
                <c:pt idx="211">
                  <c:v>44042</c:v>
                </c:pt>
                <c:pt idx="212">
                  <c:v>44043</c:v>
                </c:pt>
                <c:pt idx="213">
                  <c:v>44044</c:v>
                </c:pt>
                <c:pt idx="214">
                  <c:v>44045</c:v>
                </c:pt>
                <c:pt idx="215">
                  <c:v>44046</c:v>
                </c:pt>
                <c:pt idx="216">
                  <c:v>44047</c:v>
                </c:pt>
                <c:pt idx="217">
                  <c:v>44048</c:v>
                </c:pt>
                <c:pt idx="218">
                  <c:v>44049</c:v>
                </c:pt>
                <c:pt idx="219">
                  <c:v>44050</c:v>
                </c:pt>
                <c:pt idx="220">
                  <c:v>44051</c:v>
                </c:pt>
                <c:pt idx="221">
                  <c:v>44052</c:v>
                </c:pt>
                <c:pt idx="222">
                  <c:v>44053</c:v>
                </c:pt>
                <c:pt idx="223">
                  <c:v>44054</c:v>
                </c:pt>
                <c:pt idx="224">
                  <c:v>44055</c:v>
                </c:pt>
                <c:pt idx="225">
                  <c:v>44056</c:v>
                </c:pt>
                <c:pt idx="226">
                  <c:v>44057</c:v>
                </c:pt>
                <c:pt idx="227">
                  <c:v>44058</c:v>
                </c:pt>
                <c:pt idx="228">
                  <c:v>44059</c:v>
                </c:pt>
                <c:pt idx="229">
                  <c:v>44060</c:v>
                </c:pt>
                <c:pt idx="230">
                  <c:v>44061</c:v>
                </c:pt>
                <c:pt idx="231">
                  <c:v>44062</c:v>
                </c:pt>
                <c:pt idx="232">
                  <c:v>44063</c:v>
                </c:pt>
                <c:pt idx="233">
                  <c:v>44064</c:v>
                </c:pt>
                <c:pt idx="234">
                  <c:v>44065</c:v>
                </c:pt>
                <c:pt idx="235">
                  <c:v>44066</c:v>
                </c:pt>
                <c:pt idx="236">
                  <c:v>44067</c:v>
                </c:pt>
                <c:pt idx="237">
                  <c:v>44068</c:v>
                </c:pt>
                <c:pt idx="238">
                  <c:v>44069</c:v>
                </c:pt>
                <c:pt idx="239">
                  <c:v>44070</c:v>
                </c:pt>
                <c:pt idx="240">
                  <c:v>44071</c:v>
                </c:pt>
                <c:pt idx="241">
                  <c:v>44072</c:v>
                </c:pt>
                <c:pt idx="242">
                  <c:v>44073</c:v>
                </c:pt>
                <c:pt idx="243">
                  <c:v>44074</c:v>
                </c:pt>
                <c:pt idx="244">
                  <c:v>44075</c:v>
                </c:pt>
                <c:pt idx="245">
                  <c:v>44076</c:v>
                </c:pt>
                <c:pt idx="246">
                  <c:v>44077</c:v>
                </c:pt>
                <c:pt idx="247">
                  <c:v>44078</c:v>
                </c:pt>
                <c:pt idx="248">
                  <c:v>44079</c:v>
                </c:pt>
                <c:pt idx="249">
                  <c:v>44080</c:v>
                </c:pt>
                <c:pt idx="250">
                  <c:v>44081</c:v>
                </c:pt>
                <c:pt idx="251">
                  <c:v>44082</c:v>
                </c:pt>
                <c:pt idx="252">
                  <c:v>44083</c:v>
                </c:pt>
                <c:pt idx="253">
                  <c:v>44084</c:v>
                </c:pt>
                <c:pt idx="254">
                  <c:v>44085</c:v>
                </c:pt>
                <c:pt idx="255">
                  <c:v>44086</c:v>
                </c:pt>
                <c:pt idx="256">
                  <c:v>44087</c:v>
                </c:pt>
                <c:pt idx="257">
                  <c:v>44088</c:v>
                </c:pt>
                <c:pt idx="258">
                  <c:v>44089</c:v>
                </c:pt>
                <c:pt idx="259">
                  <c:v>44090</c:v>
                </c:pt>
                <c:pt idx="260">
                  <c:v>44091</c:v>
                </c:pt>
                <c:pt idx="261">
                  <c:v>44092</c:v>
                </c:pt>
                <c:pt idx="262">
                  <c:v>44093</c:v>
                </c:pt>
                <c:pt idx="263">
                  <c:v>44094</c:v>
                </c:pt>
                <c:pt idx="264">
                  <c:v>44095</c:v>
                </c:pt>
                <c:pt idx="265">
                  <c:v>44096</c:v>
                </c:pt>
                <c:pt idx="266">
                  <c:v>44097</c:v>
                </c:pt>
                <c:pt idx="267">
                  <c:v>44098</c:v>
                </c:pt>
                <c:pt idx="268">
                  <c:v>44099</c:v>
                </c:pt>
                <c:pt idx="269">
                  <c:v>44100</c:v>
                </c:pt>
                <c:pt idx="270">
                  <c:v>44101</c:v>
                </c:pt>
                <c:pt idx="271">
                  <c:v>44102</c:v>
                </c:pt>
                <c:pt idx="272">
                  <c:v>44103</c:v>
                </c:pt>
                <c:pt idx="273">
                  <c:v>44104</c:v>
                </c:pt>
                <c:pt idx="274">
                  <c:v>44105</c:v>
                </c:pt>
                <c:pt idx="275">
                  <c:v>44106</c:v>
                </c:pt>
                <c:pt idx="276">
                  <c:v>44107</c:v>
                </c:pt>
                <c:pt idx="277">
                  <c:v>44108</c:v>
                </c:pt>
                <c:pt idx="278">
                  <c:v>44109</c:v>
                </c:pt>
                <c:pt idx="279">
                  <c:v>44110</c:v>
                </c:pt>
                <c:pt idx="280">
                  <c:v>44111</c:v>
                </c:pt>
                <c:pt idx="281">
                  <c:v>44112</c:v>
                </c:pt>
                <c:pt idx="282">
                  <c:v>44113</c:v>
                </c:pt>
                <c:pt idx="283">
                  <c:v>44114</c:v>
                </c:pt>
                <c:pt idx="284">
                  <c:v>44115</c:v>
                </c:pt>
                <c:pt idx="285">
                  <c:v>44116</c:v>
                </c:pt>
                <c:pt idx="286">
                  <c:v>44117</c:v>
                </c:pt>
                <c:pt idx="287">
                  <c:v>44118</c:v>
                </c:pt>
                <c:pt idx="288">
                  <c:v>44119</c:v>
                </c:pt>
                <c:pt idx="289">
                  <c:v>44120</c:v>
                </c:pt>
                <c:pt idx="290">
                  <c:v>44121</c:v>
                </c:pt>
                <c:pt idx="291">
                  <c:v>44122</c:v>
                </c:pt>
                <c:pt idx="292">
                  <c:v>44123</c:v>
                </c:pt>
                <c:pt idx="293">
                  <c:v>44124</c:v>
                </c:pt>
                <c:pt idx="294">
                  <c:v>44125</c:v>
                </c:pt>
                <c:pt idx="295">
                  <c:v>44126</c:v>
                </c:pt>
                <c:pt idx="296">
                  <c:v>44127</c:v>
                </c:pt>
                <c:pt idx="297">
                  <c:v>44128</c:v>
                </c:pt>
                <c:pt idx="298">
                  <c:v>44129</c:v>
                </c:pt>
                <c:pt idx="299">
                  <c:v>44130</c:v>
                </c:pt>
                <c:pt idx="300">
                  <c:v>44131</c:v>
                </c:pt>
                <c:pt idx="301">
                  <c:v>44132</c:v>
                </c:pt>
                <c:pt idx="302">
                  <c:v>44133</c:v>
                </c:pt>
                <c:pt idx="303">
                  <c:v>44134</c:v>
                </c:pt>
                <c:pt idx="304">
                  <c:v>44135</c:v>
                </c:pt>
                <c:pt idx="305">
                  <c:v>44136</c:v>
                </c:pt>
                <c:pt idx="306">
                  <c:v>44137</c:v>
                </c:pt>
                <c:pt idx="307">
                  <c:v>44138</c:v>
                </c:pt>
                <c:pt idx="308">
                  <c:v>44139</c:v>
                </c:pt>
                <c:pt idx="309">
                  <c:v>44140</c:v>
                </c:pt>
                <c:pt idx="310">
                  <c:v>44141</c:v>
                </c:pt>
                <c:pt idx="311">
                  <c:v>44142</c:v>
                </c:pt>
                <c:pt idx="312">
                  <c:v>44143</c:v>
                </c:pt>
                <c:pt idx="313">
                  <c:v>44144</c:v>
                </c:pt>
                <c:pt idx="314">
                  <c:v>44145</c:v>
                </c:pt>
                <c:pt idx="315">
                  <c:v>44146</c:v>
                </c:pt>
                <c:pt idx="316">
                  <c:v>44147</c:v>
                </c:pt>
                <c:pt idx="317">
                  <c:v>44148</c:v>
                </c:pt>
                <c:pt idx="318">
                  <c:v>44149</c:v>
                </c:pt>
                <c:pt idx="319">
                  <c:v>44150</c:v>
                </c:pt>
                <c:pt idx="320">
                  <c:v>44151</c:v>
                </c:pt>
                <c:pt idx="321">
                  <c:v>44152</c:v>
                </c:pt>
                <c:pt idx="322">
                  <c:v>44153</c:v>
                </c:pt>
                <c:pt idx="323">
                  <c:v>44154</c:v>
                </c:pt>
                <c:pt idx="324">
                  <c:v>44155</c:v>
                </c:pt>
                <c:pt idx="325">
                  <c:v>44156</c:v>
                </c:pt>
                <c:pt idx="326">
                  <c:v>44157</c:v>
                </c:pt>
                <c:pt idx="327">
                  <c:v>44158</c:v>
                </c:pt>
                <c:pt idx="328">
                  <c:v>44159</c:v>
                </c:pt>
                <c:pt idx="329">
                  <c:v>44160</c:v>
                </c:pt>
                <c:pt idx="330">
                  <c:v>44161</c:v>
                </c:pt>
                <c:pt idx="331">
                  <c:v>44162</c:v>
                </c:pt>
                <c:pt idx="332">
                  <c:v>44163</c:v>
                </c:pt>
                <c:pt idx="333">
                  <c:v>44164</c:v>
                </c:pt>
                <c:pt idx="334">
                  <c:v>44165</c:v>
                </c:pt>
                <c:pt idx="335">
                  <c:v>44166</c:v>
                </c:pt>
                <c:pt idx="336">
                  <c:v>44167</c:v>
                </c:pt>
                <c:pt idx="337">
                  <c:v>44168</c:v>
                </c:pt>
                <c:pt idx="338">
                  <c:v>44169</c:v>
                </c:pt>
                <c:pt idx="339">
                  <c:v>44170</c:v>
                </c:pt>
                <c:pt idx="340">
                  <c:v>44171</c:v>
                </c:pt>
                <c:pt idx="341">
                  <c:v>44172</c:v>
                </c:pt>
                <c:pt idx="342">
                  <c:v>44173</c:v>
                </c:pt>
                <c:pt idx="343">
                  <c:v>44174</c:v>
                </c:pt>
                <c:pt idx="344">
                  <c:v>44175</c:v>
                </c:pt>
                <c:pt idx="345">
                  <c:v>44176</c:v>
                </c:pt>
                <c:pt idx="346">
                  <c:v>44177</c:v>
                </c:pt>
                <c:pt idx="347">
                  <c:v>44178</c:v>
                </c:pt>
                <c:pt idx="348">
                  <c:v>44179</c:v>
                </c:pt>
                <c:pt idx="349">
                  <c:v>44180</c:v>
                </c:pt>
                <c:pt idx="350">
                  <c:v>44181</c:v>
                </c:pt>
                <c:pt idx="351">
                  <c:v>44182</c:v>
                </c:pt>
                <c:pt idx="352">
                  <c:v>44183</c:v>
                </c:pt>
                <c:pt idx="353">
                  <c:v>44184</c:v>
                </c:pt>
                <c:pt idx="354">
                  <c:v>44185</c:v>
                </c:pt>
                <c:pt idx="355">
                  <c:v>44186</c:v>
                </c:pt>
                <c:pt idx="356">
                  <c:v>44187</c:v>
                </c:pt>
                <c:pt idx="357">
                  <c:v>44188</c:v>
                </c:pt>
                <c:pt idx="358">
                  <c:v>44189</c:v>
                </c:pt>
                <c:pt idx="359">
                  <c:v>44190</c:v>
                </c:pt>
                <c:pt idx="360">
                  <c:v>44191</c:v>
                </c:pt>
                <c:pt idx="361">
                  <c:v>44192</c:v>
                </c:pt>
                <c:pt idx="362">
                  <c:v>44193</c:v>
                </c:pt>
                <c:pt idx="363">
                  <c:v>44194</c:v>
                </c:pt>
                <c:pt idx="364">
                  <c:v>44195</c:v>
                </c:pt>
                <c:pt idx="365">
                  <c:v>44196</c:v>
                </c:pt>
                <c:pt idx="366">
                  <c:v>44197</c:v>
                </c:pt>
                <c:pt idx="367">
                  <c:v>44198</c:v>
                </c:pt>
                <c:pt idx="368">
                  <c:v>44199</c:v>
                </c:pt>
                <c:pt idx="369">
                  <c:v>44200</c:v>
                </c:pt>
                <c:pt idx="370">
                  <c:v>44201</c:v>
                </c:pt>
                <c:pt idx="371">
                  <c:v>44202</c:v>
                </c:pt>
                <c:pt idx="372">
                  <c:v>44203</c:v>
                </c:pt>
                <c:pt idx="373">
                  <c:v>44204</c:v>
                </c:pt>
                <c:pt idx="374">
                  <c:v>44205</c:v>
                </c:pt>
                <c:pt idx="375">
                  <c:v>44206</c:v>
                </c:pt>
                <c:pt idx="376">
                  <c:v>44207</c:v>
                </c:pt>
                <c:pt idx="377">
                  <c:v>44208</c:v>
                </c:pt>
                <c:pt idx="378">
                  <c:v>44209</c:v>
                </c:pt>
                <c:pt idx="379">
                  <c:v>44210</c:v>
                </c:pt>
                <c:pt idx="380">
                  <c:v>44211</c:v>
                </c:pt>
                <c:pt idx="381">
                  <c:v>44212</c:v>
                </c:pt>
                <c:pt idx="382">
                  <c:v>44213</c:v>
                </c:pt>
                <c:pt idx="383">
                  <c:v>44214</c:v>
                </c:pt>
                <c:pt idx="384">
                  <c:v>44215</c:v>
                </c:pt>
                <c:pt idx="385">
                  <c:v>44216</c:v>
                </c:pt>
                <c:pt idx="386">
                  <c:v>44217</c:v>
                </c:pt>
                <c:pt idx="387">
                  <c:v>44218</c:v>
                </c:pt>
                <c:pt idx="388">
                  <c:v>44219</c:v>
                </c:pt>
                <c:pt idx="389">
                  <c:v>44220</c:v>
                </c:pt>
                <c:pt idx="390">
                  <c:v>44221</c:v>
                </c:pt>
                <c:pt idx="391">
                  <c:v>44222</c:v>
                </c:pt>
                <c:pt idx="392">
                  <c:v>44223</c:v>
                </c:pt>
                <c:pt idx="393">
                  <c:v>44224</c:v>
                </c:pt>
                <c:pt idx="394">
                  <c:v>44225</c:v>
                </c:pt>
                <c:pt idx="395">
                  <c:v>44226</c:v>
                </c:pt>
                <c:pt idx="396">
                  <c:v>44227</c:v>
                </c:pt>
                <c:pt idx="397">
                  <c:v>44228</c:v>
                </c:pt>
                <c:pt idx="398">
                  <c:v>44229</c:v>
                </c:pt>
                <c:pt idx="399">
                  <c:v>44230</c:v>
                </c:pt>
                <c:pt idx="400">
                  <c:v>44231</c:v>
                </c:pt>
                <c:pt idx="401">
                  <c:v>44232</c:v>
                </c:pt>
                <c:pt idx="402">
                  <c:v>44233</c:v>
                </c:pt>
                <c:pt idx="403">
                  <c:v>44234</c:v>
                </c:pt>
                <c:pt idx="404">
                  <c:v>44235</c:v>
                </c:pt>
                <c:pt idx="405">
                  <c:v>44236</c:v>
                </c:pt>
                <c:pt idx="406">
                  <c:v>44237</c:v>
                </c:pt>
                <c:pt idx="407">
                  <c:v>44238</c:v>
                </c:pt>
                <c:pt idx="408">
                  <c:v>44239</c:v>
                </c:pt>
                <c:pt idx="409">
                  <c:v>44240</c:v>
                </c:pt>
                <c:pt idx="410">
                  <c:v>44241</c:v>
                </c:pt>
                <c:pt idx="411">
                  <c:v>44242</c:v>
                </c:pt>
                <c:pt idx="412">
                  <c:v>44243</c:v>
                </c:pt>
                <c:pt idx="413">
                  <c:v>44244</c:v>
                </c:pt>
                <c:pt idx="414">
                  <c:v>44245</c:v>
                </c:pt>
                <c:pt idx="415">
                  <c:v>44246</c:v>
                </c:pt>
                <c:pt idx="416">
                  <c:v>44247</c:v>
                </c:pt>
                <c:pt idx="417">
                  <c:v>44248</c:v>
                </c:pt>
                <c:pt idx="418">
                  <c:v>44249</c:v>
                </c:pt>
                <c:pt idx="419">
                  <c:v>44250</c:v>
                </c:pt>
                <c:pt idx="420">
                  <c:v>44251</c:v>
                </c:pt>
                <c:pt idx="421">
                  <c:v>44252</c:v>
                </c:pt>
                <c:pt idx="422">
                  <c:v>44253</c:v>
                </c:pt>
                <c:pt idx="423">
                  <c:v>44254</c:v>
                </c:pt>
                <c:pt idx="424">
                  <c:v>44255</c:v>
                </c:pt>
                <c:pt idx="425">
                  <c:v>44256</c:v>
                </c:pt>
                <c:pt idx="426">
                  <c:v>44257</c:v>
                </c:pt>
                <c:pt idx="427">
                  <c:v>44258</c:v>
                </c:pt>
                <c:pt idx="428">
                  <c:v>44259</c:v>
                </c:pt>
                <c:pt idx="429">
                  <c:v>44260</c:v>
                </c:pt>
                <c:pt idx="430">
                  <c:v>44261</c:v>
                </c:pt>
                <c:pt idx="431">
                  <c:v>44262</c:v>
                </c:pt>
                <c:pt idx="432">
                  <c:v>44263</c:v>
                </c:pt>
                <c:pt idx="433">
                  <c:v>44264</c:v>
                </c:pt>
                <c:pt idx="434">
                  <c:v>44265</c:v>
                </c:pt>
                <c:pt idx="435">
                  <c:v>44266</c:v>
                </c:pt>
                <c:pt idx="436">
                  <c:v>44267</c:v>
                </c:pt>
                <c:pt idx="437">
                  <c:v>44268</c:v>
                </c:pt>
                <c:pt idx="438">
                  <c:v>44269</c:v>
                </c:pt>
                <c:pt idx="439">
                  <c:v>44270</c:v>
                </c:pt>
                <c:pt idx="440">
                  <c:v>44271</c:v>
                </c:pt>
                <c:pt idx="441">
                  <c:v>44272</c:v>
                </c:pt>
                <c:pt idx="442">
                  <c:v>44273</c:v>
                </c:pt>
                <c:pt idx="443">
                  <c:v>44274</c:v>
                </c:pt>
                <c:pt idx="444">
                  <c:v>44275</c:v>
                </c:pt>
                <c:pt idx="445">
                  <c:v>44276</c:v>
                </c:pt>
                <c:pt idx="446">
                  <c:v>44277</c:v>
                </c:pt>
                <c:pt idx="447">
                  <c:v>44278</c:v>
                </c:pt>
                <c:pt idx="448">
                  <c:v>44279</c:v>
                </c:pt>
                <c:pt idx="449">
                  <c:v>44280</c:v>
                </c:pt>
                <c:pt idx="450">
                  <c:v>44281</c:v>
                </c:pt>
                <c:pt idx="451">
                  <c:v>44282</c:v>
                </c:pt>
                <c:pt idx="452">
                  <c:v>44283</c:v>
                </c:pt>
                <c:pt idx="453">
                  <c:v>44284</c:v>
                </c:pt>
                <c:pt idx="454">
                  <c:v>44285</c:v>
                </c:pt>
                <c:pt idx="455">
                  <c:v>44286</c:v>
                </c:pt>
                <c:pt idx="456">
                  <c:v>44287</c:v>
                </c:pt>
                <c:pt idx="457">
                  <c:v>44288</c:v>
                </c:pt>
                <c:pt idx="458">
                  <c:v>44289</c:v>
                </c:pt>
                <c:pt idx="459">
                  <c:v>44290</c:v>
                </c:pt>
                <c:pt idx="460">
                  <c:v>44291</c:v>
                </c:pt>
                <c:pt idx="461">
                  <c:v>44292</c:v>
                </c:pt>
                <c:pt idx="462">
                  <c:v>44293</c:v>
                </c:pt>
                <c:pt idx="463">
                  <c:v>44294</c:v>
                </c:pt>
                <c:pt idx="464">
                  <c:v>44295</c:v>
                </c:pt>
                <c:pt idx="465">
                  <c:v>44296</c:v>
                </c:pt>
                <c:pt idx="466">
                  <c:v>44297</c:v>
                </c:pt>
                <c:pt idx="467">
                  <c:v>44298</c:v>
                </c:pt>
                <c:pt idx="468">
                  <c:v>44299</c:v>
                </c:pt>
                <c:pt idx="469">
                  <c:v>44300</c:v>
                </c:pt>
                <c:pt idx="470">
                  <c:v>44301</c:v>
                </c:pt>
                <c:pt idx="471">
                  <c:v>44302</c:v>
                </c:pt>
                <c:pt idx="472">
                  <c:v>44303</c:v>
                </c:pt>
                <c:pt idx="473">
                  <c:v>44304</c:v>
                </c:pt>
                <c:pt idx="474">
                  <c:v>44305</c:v>
                </c:pt>
                <c:pt idx="475">
                  <c:v>44306</c:v>
                </c:pt>
                <c:pt idx="476">
                  <c:v>44307</c:v>
                </c:pt>
                <c:pt idx="477">
                  <c:v>44308</c:v>
                </c:pt>
                <c:pt idx="478">
                  <c:v>44309</c:v>
                </c:pt>
                <c:pt idx="479">
                  <c:v>44310</c:v>
                </c:pt>
                <c:pt idx="480">
                  <c:v>44311</c:v>
                </c:pt>
                <c:pt idx="481">
                  <c:v>44312</c:v>
                </c:pt>
                <c:pt idx="482">
                  <c:v>44313</c:v>
                </c:pt>
                <c:pt idx="483">
                  <c:v>44314</c:v>
                </c:pt>
                <c:pt idx="484">
                  <c:v>44315</c:v>
                </c:pt>
                <c:pt idx="485">
                  <c:v>44316</c:v>
                </c:pt>
                <c:pt idx="486">
                  <c:v>44317</c:v>
                </c:pt>
                <c:pt idx="487">
                  <c:v>44318</c:v>
                </c:pt>
                <c:pt idx="488">
                  <c:v>44319</c:v>
                </c:pt>
                <c:pt idx="489">
                  <c:v>44320</c:v>
                </c:pt>
                <c:pt idx="490">
                  <c:v>44321</c:v>
                </c:pt>
                <c:pt idx="491">
                  <c:v>44322</c:v>
                </c:pt>
                <c:pt idx="492">
                  <c:v>44323</c:v>
                </c:pt>
                <c:pt idx="493">
                  <c:v>44324</c:v>
                </c:pt>
                <c:pt idx="494">
                  <c:v>44325</c:v>
                </c:pt>
                <c:pt idx="495">
                  <c:v>44326</c:v>
                </c:pt>
                <c:pt idx="496">
                  <c:v>44327</c:v>
                </c:pt>
                <c:pt idx="497">
                  <c:v>44328</c:v>
                </c:pt>
                <c:pt idx="498">
                  <c:v>44329</c:v>
                </c:pt>
                <c:pt idx="499">
                  <c:v>44330</c:v>
                </c:pt>
                <c:pt idx="500">
                  <c:v>44331</c:v>
                </c:pt>
                <c:pt idx="501">
                  <c:v>44332</c:v>
                </c:pt>
                <c:pt idx="502">
                  <c:v>44333</c:v>
                </c:pt>
                <c:pt idx="503">
                  <c:v>44334</c:v>
                </c:pt>
                <c:pt idx="504">
                  <c:v>44335</c:v>
                </c:pt>
                <c:pt idx="505">
                  <c:v>44336</c:v>
                </c:pt>
                <c:pt idx="506">
                  <c:v>44337</c:v>
                </c:pt>
                <c:pt idx="507">
                  <c:v>44338</c:v>
                </c:pt>
                <c:pt idx="508">
                  <c:v>44339</c:v>
                </c:pt>
                <c:pt idx="509">
                  <c:v>44340</c:v>
                </c:pt>
                <c:pt idx="510">
                  <c:v>44341</c:v>
                </c:pt>
                <c:pt idx="511">
                  <c:v>44342</c:v>
                </c:pt>
                <c:pt idx="512">
                  <c:v>44343</c:v>
                </c:pt>
                <c:pt idx="513">
                  <c:v>44344</c:v>
                </c:pt>
                <c:pt idx="514">
                  <c:v>44345</c:v>
                </c:pt>
                <c:pt idx="515">
                  <c:v>44346</c:v>
                </c:pt>
                <c:pt idx="516">
                  <c:v>44347</c:v>
                </c:pt>
                <c:pt idx="517">
                  <c:v>44348</c:v>
                </c:pt>
                <c:pt idx="518">
                  <c:v>44349</c:v>
                </c:pt>
                <c:pt idx="519">
                  <c:v>44350</c:v>
                </c:pt>
                <c:pt idx="520">
                  <c:v>44351</c:v>
                </c:pt>
                <c:pt idx="521">
                  <c:v>44352</c:v>
                </c:pt>
                <c:pt idx="522">
                  <c:v>44353</c:v>
                </c:pt>
                <c:pt idx="523">
                  <c:v>44354</c:v>
                </c:pt>
                <c:pt idx="524">
                  <c:v>44355</c:v>
                </c:pt>
                <c:pt idx="525">
                  <c:v>44356</c:v>
                </c:pt>
                <c:pt idx="526">
                  <c:v>44357</c:v>
                </c:pt>
                <c:pt idx="527">
                  <c:v>44358</c:v>
                </c:pt>
                <c:pt idx="528">
                  <c:v>44359</c:v>
                </c:pt>
                <c:pt idx="529">
                  <c:v>44360</c:v>
                </c:pt>
                <c:pt idx="530">
                  <c:v>44361</c:v>
                </c:pt>
                <c:pt idx="531">
                  <c:v>44362</c:v>
                </c:pt>
                <c:pt idx="532">
                  <c:v>44363</c:v>
                </c:pt>
                <c:pt idx="533">
                  <c:v>44364</c:v>
                </c:pt>
                <c:pt idx="534">
                  <c:v>44365</c:v>
                </c:pt>
                <c:pt idx="535">
                  <c:v>44366</c:v>
                </c:pt>
                <c:pt idx="536">
                  <c:v>44367</c:v>
                </c:pt>
                <c:pt idx="537">
                  <c:v>44368</c:v>
                </c:pt>
                <c:pt idx="538">
                  <c:v>44369</c:v>
                </c:pt>
                <c:pt idx="539">
                  <c:v>44370</c:v>
                </c:pt>
                <c:pt idx="540">
                  <c:v>44371</c:v>
                </c:pt>
                <c:pt idx="541">
                  <c:v>44372</c:v>
                </c:pt>
                <c:pt idx="542">
                  <c:v>44373</c:v>
                </c:pt>
                <c:pt idx="543">
                  <c:v>44374</c:v>
                </c:pt>
                <c:pt idx="544">
                  <c:v>44375</c:v>
                </c:pt>
                <c:pt idx="545">
                  <c:v>44376</c:v>
                </c:pt>
              </c:numCache>
            </c:numRef>
          </c:cat>
          <c:val>
            <c:numRef>
              <c:f>Sheet3!$DZ$3:$DZ$548</c:f>
              <c:numCache>
                <c:formatCode>General</c:formatCode>
                <c:ptCount val="546"/>
                <c:pt idx="526">
                  <c:v>800</c:v>
                </c:pt>
                <c:pt idx="527">
                  <c:v>800</c:v>
                </c:pt>
                <c:pt idx="528">
                  <c:v>800</c:v>
                </c:pt>
                <c:pt idx="529">
                  <c:v>800</c:v>
                </c:pt>
                <c:pt idx="530">
                  <c:v>800</c:v>
                </c:pt>
                <c:pt idx="531">
                  <c:v>800</c:v>
                </c:pt>
                <c:pt idx="532">
                  <c:v>800</c:v>
                </c:pt>
                <c:pt idx="533">
                  <c:v>800</c:v>
                </c:pt>
                <c:pt idx="534">
                  <c:v>800</c:v>
                </c:pt>
                <c:pt idx="535">
                  <c:v>800</c:v>
                </c:pt>
                <c:pt idx="536">
                  <c:v>800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80-9CC8-4140-B968-02DA341257F4}"/>
            </c:ext>
          </c:extLst>
        </c:ser>
        <c:ser>
          <c:idx val="129"/>
          <c:order val="129"/>
          <c:tx>
            <c:strRef>
              <c:f>Sheet3!$EA$2</c:f>
              <c:strCache>
                <c:ptCount val="1"/>
                <c:pt idx="0">
                  <c:v>陆海双霸疯端午-牌桌奢华礼</c:v>
                </c:pt>
              </c:strCache>
            </c:strRef>
          </c:tx>
          <c:spPr>
            <a:ln w="28575" cap="rnd">
              <a:solidFill>
                <a:schemeClr val="accent4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Sheet3!$A$3:$A$548</c:f>
              <c:numCache>
                <c:formatCode>m/d/yyyy</c:formatCode>
                <c:ptCount val="546"/>
                <c:pt idx="0">
                  <c:v>43831</c:v>
                </c:pt>
                <c:pt idx="1">
                  <c:v>43832</c:v>
                </c:pt>
                <c:pt idx="2">
                  <c:v>43833</c:v>
                </c:pt>
                <c:pt idx="3">
                  <c:v>43834</c:v>
                </c:pt>
                <c:pt idx="4">
                  <c:v>43835</c:v>
                </c:pt>
                <c:pt idx="5">
                  <c:v>43836</c:v>
                </c:pt>
                <c:pt idx="6">
                  <c:v>43837</c:v>
                </c:pt>
                <c:pt idx="7">
                  <c:v>43838</c:v>
                </c:pt>
                <c:pt idx="8">
                  <c:v>43839</c:v>
                </c:pt>
                <c:pt idx="9">
                  <c:v>43840</c:v>
                </c:pt>
                <c:pt idx="10">
                  <c:v>43841</c:v>
                </c:pt>
                <c:pt idx="11">
                  <c:v>43842</c:v>
                </c:pt>
                <c:pt idx="12">
                  <c:v>43843</c:v>
                </c:pt>
                <c:pt idx="13">
                  <c:v>43844</c:v>
                </c:pt>
                <c:pt idx="14">
                  <c:v>43845</c:v>
                </c:pt>
                <c:pt idx="15">
                  <c:v>43846</c:v>
                </c:pt>
                <c:pt idx="16">
                  <c:v>43847</c:v>
                </c:pt>
                <c:pt idx="17">
                  <c:v>43848</c:v>
                </c:pt>
                <c:pt idx="18">
                  <c:v>43849</c:v>
                </c:pt>
                <c:pt idx="19">
                  <c:v>43850</c:v>
                </c:pt>
                <c:pt idx="20">
                  <c:v>43851</c:v>
                </c:pt>
                <c:pt idx="21">
                  <c:v>43852</c:v>
                </c:pt>
                <c:pt idx="22">
                  <c:v>43853</c:v>
                </c:pt>
                <c:pt idx="23">
                  <c:v>43854</c:v>
                </c:pt>
                <c:pt idx="24">
                  <c:v>43855</c:v>
                </c:pt>
                <c:pt idx="25">
                  <c:v>43856</c:v>
                </c:pt>
                <c:pt idx="26">
                  <c:v>43857</c:v>
                </c:pt>
                <c:pt idx="27">
                  <c:v>43858</c:v>
                </c:pt>
                <c:pt idx="28">
                  <c:v>43859</c:v>
                </c:pt>
                <c:pt idx="29">
                  <c:v>43860</c:v>
                </c:pt>
                <c:pt idx="30">
                  <c:v>43861</c:v>
                </c:pt>
                <c:pt idx="31">
                  <c:v>43862</c:v>
                </c:pt>
                <c:pt idx="32">
                  <c:v>43863</c:v>
                </c:pt>
                <c:pt idx="33">
                  <c:v>43864</c:v>
                </c:pt>
                <c:pt idx="34">
                  <c:v>43865</c:v>
                </c:pt>
                <c:pt idx="35">
                  <c:v>43866</c:v>
                </c:pt>
                <c:pt idx="36">
                  <c:v>43867</c:v>
                </c:pt>
                <c:pt idx="37">
                  <c:v>43868</c:v>
                </c:pt>
                <c:pt idx="38">
                  <c:v>43869</c:v>
                </c:pt>
                <c:pt idx="39">
                  <c:v>43870</c:v>
                </c:pt>
                <c:pt idx="40">
                  <c:v>43871</c:v>
                </c:pt>
                <c:pt idx="41">
                  <c:v>43872</c:v>
                </c:pt>
                <c:pt idx="42">
                  <c:v>43873</c:v>
                </c:pt>
                <c:pt idx="43">
                  <c:v>43874</c:v>
                </c:pt>
                <c:pt idx="44">
                  <c:v>43875</c:v>
                </c:pt>
                <c:pt idx="45">
                  <c:v>43876</c:v>
                </c:pt>
                <c:pt idx="46">
                  <c:v>43877</c:v>
                </c:pt>
                <c:pt idx="47">
                  <c:v>43878</c:v>
                </c:pt>
                <c:pt idx="48">
                  <c:v>43879</c:v>
                </c:pt>
                <c:pt idx="49">
                  <c:v>43880</c:v>
                </c:pt>
                <c:pt idx="50">
                  <c:v>43881</c:v>
                </c:pt>
                <c:pt idx="51">
                  <c:v>43882</c:v>
                </c:pt>
                <c:pt idx="52">
                  <c:v>43883</c:v>
                </c:pt>
                <c:pt idx="53">
                  <c:v>43884</c:v>
                </c:pt>
                <c:pt idx="54">
                  <c:v>43885</c:v>
                </c:pt>
                <c:pt idx="55">
                  <c:v>43886</c:v>
                </c:pt>
                <c:pt idx="56">
                  <c:v>43887</c:v>
                </c:pt>
                <c:pt idx="57">
                  <c:v>43888</c:v>
                </c:pt>
                <c:pt idx="58">
                  <c:v>43889</c:v>
                </c:pt>
                <c:pt idx="59">
                  <c:v>43890</c:v>
                </c:pt>
                <c:pt idx="60">
                  <c:v>43891</c:v>
                </c:pt>
                <c:pt idx="61">
                  <c:v>43892</c:v>
                </c:pt>
                <c:pt idx="62">
                  <c:v>43893</c:v>
                </c:pt>
                <c:pt idx="63">
                  <c:v>43894</c:v>
                </c:pt>
                <c:pt idx="64">
                  <c:v>43895</c:v>
                </c:pt>
                <c:pt idx="65">
                  <c:v>43896</c:v>
                </c:pt>
                <c:pt idx="66">
                  <c:v>43897</c:v>
                </c:pt>
                <c:pt idx="67">
                  <c:v>43898</c:v>
                </c:pt>
                <c:pt idx="68">
                  <c:v>43899</c:v>
                </c:pt>
                <c:pt idx="69">
                  <c:v>43900</c:v>
                </c:pt>
                <c:pt idx="70">
                  <c:v>43901</c:v>
                </c:pt>
                <c:pt idx="71">
                  <c:v>43902</c:v>
                </c:pt>
                <c:pt idx="72">
                  <c:v>43903</c:v>
                </c:pt>
                <c:pt idx="73">
                  <c:v>43904</c:v>
                </c:pt>
                <c:pt idx="74">
                  <c:v>43905</c:v>
                </c:pt>
                <c:pt idx="75">
                  <c:v>43906</c:v>
                </c:pt>
                <c:pt idx="76">
                  <c:v>43907</c:v>
                </c:pt>
                <c:pt idx="77">
                  <c:v>43908</c:v>
                </c:pt>
                <c:pt idx="78">
                  <c:v>43909</c:v>
                </c:pt>
                <c:pt idx="79">
                  <c:v>43910</c:v>
                </c:pt>
                <c:pt idx="80">
                  <c:v>43911</c:v>
                </c:pt>
                <c:pt idx="81">
                  <c:v>43912</c:v>
                </c:pt>
                <c:pt idx="82">
                  <c:v>43913</c:v>
                </c:pt>
                <c:pt idx="83">
                  <c:v>43914</c:v>
                </c:pt>
                <c:pt idx="84">
                  <c:v>43915</c:v>
                </c:pt>
                <c:pt idx="85">
                  <c:v>43916</c:v>
                </c:pt>
                <c:pt idx="86">
                  <c:v>43917</c:v>
                </c:pt>
                <c:pt idx="87">
                  <c:v>43918</c:v>
                </c:pt>
                <c:pt idx="88">
                  <c:v>43919</c:v>
                </c:pt>
                <c:pt idx="89">
                  <c:v>43920</c:v>
                </c:pt>
                <c:pt idx="90">
                  <c:v>43921</c:v>
                </c:pt>
                <c:pt idx="91">
                  <c:v>43922</c:v>
                </c:pt>
                <c:pt idx="92">
                  <c:v>43923</c:v>
                </c:pt>
                <c:pt idx="93">
                  <c:v>43924</c:v>
                </c:pt>
                <c:pt idx="94">
                  <c:v>43925</c:v>
                </c:pt>
                <c:pt idx="95">
                  <c:v>43926</c:v>
                </c:pt>
                <c:pt idx="96">
                  <c:v>43927</c:v>
                </c:pt>
                <c:pt idx="97">
                  <c:v>43928</c:v>
                </c:pt>
                <c:pt idx="98">
                  <c:v>43929</c:v>
                </c:pt>
                <c:pt idx="99">
                  <c:v>43930</c:v>
                </c:pt>
                <c:pt idx="100">
                  <c:v>43931</c:v>
                </c:pt>
                <c:pt idx="101">
                  <c:v>43932</c:v>
                </c:pt>
                <c:pt idx="102">
                  <c:v>43933</c:v>
                </c:pt>
                <c:pt idx="103">
                  <c:v>43934</c:v>
                </c:pt>
                <c:pt idx="104">
                  <c:v>43935</c:v>
                </c:pt>
                <c:pt idx="105">
                  <c:v>43936</c:v>
                </c:pt>
                <c:pt idx="106">
                  <c:v>43937</c:v>
                </c:pt>
                <c:pt idx="107">
                  <c:v>43938</c:v>
                </c:pt>
                <c:pt idx="108">
                  <c:v>43939</c:v>
                </c:pt>
                <c:pt idx="109">
                  <c:v>43940</c:v>
                </c:pt>
                <c:pt idx="110">
                  <c:v>43941</c:v>
                </c:pt>
                <c:pt idx="111">
                  <c:v>43942</c:v>
                </c:pt>
                <c:pt idx="112">
                  <c:v>43943</c:v>
                </c:pt>
                <c:pt idx="113">
                  <c:v>43944</c:v>
                </c:pt>
                <c:pt idx="114">
                  <c:v>43945</c:v>
                </c:pt>
                <c:pt idx="115">
                  <c:v>43946</c:v>
                </c:pt>
                <c:pt idx="116">
                  <c:v>43947</c:v>
                </c:pt>
                <c:pt idx="117">
                  <c:v>43948</c:v>
                </c:pt>
                <c:pt idx="118">
                  <c:v>43949</c:v>
                </c:pt>
                <c:pt idx="119">
                  <c:v>43950</c:v>
                </c:pt>
                <c:pt idx="120">
                  <c:v>43951</c:v>
                </c:pt>
                <c:pt idx="121">
                  <c:v>43952</c:v>
                </c:pt>
                <c:pt idx="122">
                  <c:v>43953</c:v>
                </c:pt>
                <c:pt idx="123">
                  <c:v>43954</c:v>
                </c:pt>
                <c:pt idx="124">
                  <c:v>43955</c:v>
                </c:pt>
                <c:pt idx="125">
                  <c:v>43956</c:v>
                </c:pt>
                <c:pt idx="126">
                  <c:v>43957</c:v>
                </c:pt>
                <c:pt idx="127">
                  <c:v>43958</c:v>
                </c:pt>
                <c:pt idx="128">
                  <c:v>43959</c:v>
                </c:pt>
                <c:pt idx="129">
                  <c:v>43960</c:v>
                </c:pt>
                <c:pt idx="130">
                  <c:v>43961</c:v>
                </c:pt>
                <c:pt idx="131">
                  <c:v>43962</c:v>
                </c:pt>
                <c:pt idx="132">
                  <c:v>43963</c:v>
                </c:pt>
                <c:pt idx="133">
                  <c:v>43964</c:v>
                </c:pt>
                <c:pt idx="134">
                  <c:v>43965</c:v>
                </c:pt>
                <c:pt idx="135">
                  <c:v>43966</c:v>
                </c:pt>
                <c:pt idx="136">
                  <c:v>43967</c:v>
                </c:pt>
                <c:pt idx="137">
                  <c:v>43968</c:v>
                </c:pt>
                <c:pt idx="138">
                  <c:v>43969</c:v>
                </c:pt>
                <c:pt idx="139">
                  <c:v>43970</c:v>
                </c:pt>
                <c:pt idx="140">
                  <c:v>43971</c:v>
                </c:pt>
                <c:pt idx="141">
                  <c:v>43972</c:v>
                </c:pt>
                <c:pt idx="142">
                  <c:v>43973</c:v>
                </c:pt>
                <c:pt idx="143">
                  <c:v>43974</c:v>
                </c:pt>
                <c:pt idx="144">
                  <c:v>43975</c:v>
                </c:pt>
                <c:pt idx="145">
                  <c:v>43976</c:v>
                </c:pt>
                <c:pt idx="146">
                  <c:v>43977</c:v>
                </c:pt>
                <c:pt idx="147">
                  <c:v>43978</c:v>
                </c:pt>
                <c:pt idx="148">
                  <c:v>43979</c:v>
                </c:pt>
                <c:pt idx="149">
                  <c:v>43980</c:v>
                </c:pt>
                <c:pt idx="150">
                  <c:v>43981</c:v>
                </c:pt>
                <c:pt idx="151">
                  <c:v>43982</c:v>
                </c:pt>
                <c:pt idx="152">
                  <c:v>43983</c:v>
                </c:pt>
                <c:pt idx="153">
                  <c:v>43984</c:v>
                </c:pt>
                <c:pt idx="154">
                  <c:v>43985</c:v>
                </c:pt>
                <c:pt idx="155">
                  <c:v>43986</c:v>
                </c:pt>
                <c:pt idx="156">
                  <c:v>43987</c:v>
                </c:pt>
                <c:pt idx="157">
                  <c:v>43988</c:v>
                </c:pt>
                <c:pt idx="158">
                  <c:v>43989</c:v>
                </c:pt>
                <c:pt idx="159">
                  <c:v>43990</c:v>
                </c:pt>
                <c:pt idx="160">
                  <c:v>43991</c:v>
                </c:pt>
                <c:pt idx="161">
                  <c:v>43992</c:v>
                </c:pt>
                <c:pt idx="162">
                  <c:v>43993</c:v>
                </c:pt>
                <c:pt idx="163">
                  <c:v>43994</c:v>
                </c:pt>
                <c:pt idx="164">
                  <c:v>43995</c:v>
                </c:pt>
                <c:pt idx="165">
                  <c:v>43996</c:v>
                </c:pt>
                <c:pt idx="166">
                  <c:v>43997</c:v>
                </c:pt>
                <c:pt idx="167">
                  <c:v>43998</c:v>
                </c:pt>
                <c:pt idx="168">
                  <c:v>43999</c:v>
                </c:pt>
                <c:pt idx="169">
                  <c:v>44000</c:v>
                </c:pt>
                <c:pt idx="170">
                  <c:v>44001</c:v>
                </c:pt>
                <c:pt idx="171">
                  <c:v>44002</c:v>
                </c:pt>
                <c:pt idx="172">
                  <c:v>44003</c:v>
                </c:pt>
                <c:pt idx="173">
                  <c:v>44004</c:v>
                </c:pt>
                <c:pt idx="174">
                  <c:v>44005</c:v>
                </c:pt>
                <c:pt idx="175">
                  <c:v>44006</c:v>
                </c:pt>
                <c:pt idx="176">
                  <c:v>44007</c:v>
                </c:pt>
                <c:pt idx="177">
                  <c:v>44008</c:v>
                </c:pt>
                <c:pt idx="178">
                  <c:v>44009</c:v>
                </c:pt>
                <c:pt idx="179">
                  <c:v>44010</c:v>
                </c:pt>
                <c:pt idx="180">
                  <c:v>44011</c:v>
                </c:pt>
                <c:pt idx="181">
                  <c:v>44012</c:v>
                </c:pt>
                <c:pt idx="182">
                  <c:v>44013</c:v>
                </c:pt>
                <c:pt idx="183">
                  <c:v>44014</c:v>
                </c:pt>
                <c:pt idx="184">
                  <c:v>44015</c:v>
                </c:pt>
                <c:pt idx="185">
                  <c:v>44016</c:v>
                </c:pt>
                <c:pt idx="186">
                  <c:v>44017</c:v>
                </c:pt>
                <c:pt idx="187">
                  <c:v>44018</c:v>
                </c:pt>
                <c:pt idx="188">
                  <c:v>44019</c:v>
                </c:pt>
                <c:pt idx="189">
                  <c:v>44020</c:v>
                </c:pt>
                <c:pt idx="190">
                  <c:v>44021</c:v>
                </c:pt>
                <c:pt idx="191">
                  <c:v>44022</c:v>
                </c:pt>
                <c:pt idx="192">
                  <c:v>44023</c:v>
                </c:pt>
                <c:pt idx="193">
                  <c:v>44024</c:v>
                </c:pt>
                <c:pt idx="194">
                  <c:v>44025</c:v>
                </c:pt>
                <c:pt idx="195">
                  <c:v>44026</c:v>
                </c:pt>
                <c:pt idx="196">
                  <c:v>44027</c:v>
                </c:pt>
                <c:pt idx="197">
                  <c:v>44028</c:v>
                </c:pt>
                <c:pt idx="198">
                  <c:v>44029</c:v>
                </c:pt>
                <c:pt idx="199">
                  <c:v>44030</c:v>
                </c:pt>
                <c:pt idx="200">
                  <c:v>44031</c:v>
                </c:pt>
                <c:pt idx="201">
                  <c:v>44032</c:v>
                </c:pt>
                <c:pt idx="202">
                  <c:v>44033</c:v>
                </c:pt>
                <c:pt idx="203">
                  <c:v>44034</c:v>
                </c:pt>
                <c:pt idx="204">
                  <c:v>44035</c:v>
                </c:pt>
                <c:pt idx="205">
                  <c:v>44036</c:v>
                </c:pt>
                <c:pt idx="206">
                  <c:v>44037</c:v>
                </c:pt>
                <c:pt idx="207">
                  <c:v>44038</c:v>
                </c:pt>
                <c:pt idx="208">
                  <c:v>44039</c:v>
                </c:pt>
                <c:pt idx="209">
                  <c:v>44040</c:v>
                </c:pt>
                <c:pt idx="210">
                  <c:v>44041</c:v>
                </c:pt>
                <c:pt idx="211">
                  <c:v>44042</c:v>
                </c:pt>
                <c:pt idx="212">
                  <c:v>44043</c:v>
                </c:pt>
                <c:pt idx="213">
                  <c:v>44044</c:v>
                </c:pt>
                <c:pt idx="214">
                  <c:v>44045</c:v>
                </c:pt>
                <c:pt idx="215">
                  <c:v>44046</c:v>
                </c:pt>
                <c:pt idx="216">
                  <c:v>44047</c:v>
                </c:pt>
                <c:pt idx="217">
                  <c:v>44048</c:v>
                </c:pt>
                <c:pt idx="218">
                  <c:v>44049</c:v>
                </c:pt>
                <c:pt idx="219">
                  <c:v>44050</c:v>
                </c:pt>
                <c:pt idx="220">
                  <c:v>44051</c:v>
                </c:pt>
                <c:pt idx="221">
                  <c:v>44052</c:v>
                </c:pt>
                <c:pt idx="222">
                  <c:v>44053</c:v>
                </c:pt>
                <c:pt idx="223">
                  <c:v>44054</c:v>
                </c:pt>
                <c:pt idx="224">
                  <c:v>44055</c:v>
                </c:pt>
                <c:pt idx="225">
                  <c:v>44056</c:v>
                </c:pt>
                <c:pt idx="226">
                  <c:v>44057</c:v>
                </c:pt>
                <c:pt idx="227">
                  <c:v>44058</c:v>
                </c:pt>
                <c:pt idx="228">
                  <c:v>44059</c:v>
                </c:pt>
                <c:pt idx="229">
                  <c:v>44060</c:v>
                </c:pt>
                <c:pt idx="230">
                  <c:v>44061</c:v>
                </c:pt>
                <c:pt idx="231">
                  <c:v>44062</c:v>
                </c:pt>
                <c:pt idx="232">
                  <c:v>44063</c:v>
                </c:pt>
                <c:pt idx="233">
                  <c:v>44064</c:v>
                </c:pt>
                <c:pt idx="234">
                  <c:v>44065</c:v>
                </c:pt>
                <c:pt idx="235">
                  <c:v>44066</c:v>
                </c:pt>
                <c:pt idx="236">
                  <c:v>44067</c:v>
                </c:pt>
                <c:pt idx="237">
                  <c:v>44068</c:v>
                </c:pt>
                <c:pt idx="238">
                  <c:v>44069</c:v>
                </c:pt>
                <c:pt idx="239">
                  <c:v>44070</c:v>
                </c:pt>
                <c:pt idx="240">
                  <c:v>44071</c:v>
                </c:pt>
                <c:pt idx="241">
                  <c:v>44072</c:v>
                </c:pt>
                <c:pt idx="242">
                  <c:v>44073</c:v>
                </c:pt>
                <c:pt idx="243">
                  <c:v>44074</c:v>
                </c:pt>
                <c:pt idx="244">
                  <c:v>44075</c:v>
                </c:pt>
                <c:pt idx="245">
                  <c:v>44076</c:v>
                </c:pt>
                <c:pt idx="246">
                  <c:v>44077</c:v>
                </c:pt>
                <c:pt idx="247">
                  <c:v>44078</c:v>
                </c:pt>
                <c:pt idx="248">
                  <c:v>44079</c:v>
                </c:pt>
                <c:pt idx="249">
                  <c:v>44080</c:v>
                </c:pt>
                <c:pt idx="250">
                  <c:v>44081</c:v>
                </c:pt>
                <c:pt idx="251">
                  <c:v>44082</c:v>
                </c:pt>
                <c:pt idx="252">
                  <c:v>44083</c:v>
                </c:pt>
                <c:pt idx="253">
                  <c:v>44084</c:v>
                </c:pt>
                <c:pt idx="254">
                  <c:v>44085</c:v>
                </c:pt>
                <c:pt idx="255">
                  <c:v>44086</c:v>
                </c:pt>
                <c:pt idx="256">
                  <c:v>44087</c:v>
                </c:pt>
                <c:pt idx="257">
                  <c:v>44088</c:v>
                </c:pt>
                <c:pt idx="258">
                  <c:v>44089</c:v>
                </c:pt>
                <c:pt idx="259">
                  <c:v>44090</c:v>
                </c:pt>
                <c:pt idx="260">
                  <c:v>44091</c:v>
                </c:pt>
                <c:pt idx="261">
                  <c:v>44092</c:v>
                </c:pt>
                <c:pt idx="262">
                  <c:v>44093</c:v>
                </c:pt>
                <c:pt idx="263">
                  <c:v>44094</c:v>
                </c:pt>
                <c:pt idx="264">
                  <c:v>44095</c:v>
                </c:pt>
                <c:pt idx="265">
                  <c:v>44096</c:v>
                </c:pt>
                <c:pt idx="266">
                  <c:v>44097</c:v>
                </c:pt>
                <c:pt idx="267">
                  <c:v>44098</c:v>
                </c:pt>
                <c:pt idx="268">
                  <c:v>44099</c:v>
                </c:pt>
                <c:pt idx="269">
                  <c:v>44100</c:v>
                </c:pt>
                <c:pt idx="270">
                  <c:v>44101</c:v>
                </c:pt>
                <c:pt idx="271">
                  <c:v>44102</c:v>
                </c:pt>
                <c:pt idx="272">
                  <c:v>44103</c:v>
                </c:pt>
                <c:pt idx="273">
                  <c:v>44104</c:v>
                </c:pt>
                <c:pt idx="274">
                  <c:v>44105</c:v>
                </c:pt>
                <c:pt idx="275">
                  <c:v>44106</c:v>
                </c:pt>
                <c:pt idx="276">
                  <c:v>44107</c:v>
                </c:pt>
                <c:pt idx="277">
                  <c:v>44108</c:v>
                </c:pt>
                <c:pt idx="278">
                  <c:v>44109</c:v>
                </c:pt>
                <c:pt idx="279">
                  <c:v>44110</c:v>
                </c:pt>
                <c:pt idx="280">
                  <c:v>44111</c:v>
                </c:pt>
                <c:pt idx="281">
                  <c:v>44112</c:v>
                </c:pt>
                <c:pt idx="282">
                  <c:v>44113</c:v>
                </c:pt>
                <c:pt idx="283">
                  <c:v>44114</c:v>
                </c:pt>
                <c:pt idx="284">
                  <c:v>44115</c:v>
                </c:pt>
                <c:pt idx="285">
                  <c:v>44116</c:v>
                </c:pt>
                <c:pt idx="286">
                  <c:v>44117</c:v>
                </c:pt>
                <c:pt idx="287">
                  <c:v>44118</c:v>
                </c:pt>
                <c:pt idx="288">
                  <c:v>44119</c:v>
                </c:pt>
                <c:pt idx="289">
                  <c:v>44120</c:v>
                </c:pt>
                <c:pt idx="290">
                  <c:v>44121</c:v>
                </c:pt>
                <c:pt idx="291">
                  <c:v>44122</c:v>
                </c:pt>
                <c:pt idx="292">
                  <c:v>44123</c:v>
                </c:pt>
                <c:pt idx="293">
                  <c:v>44124</c:v>
                </c:pt>
                <c:pt idx="294">
                  <c:v>44125</c:v>
                </c:pt>
                <c:pt idx="295">
                  <c:v>44126</c:v>
                </c:pt>
                <c:pt idx="296">
                  <c:v>44127</c:v>
                </c:pt>
                <c:pt idx="297">
                  <c:v>44128</c:v>
                </c:pt>
                <c:pt idx="298">
                  <c:v>44129</c:v>
                </c:pt>
                <c:pt idx="299">
                  <c:v>44130</c:v>
                </c:pt>
                <c:pt idx="300">
                  <c:v>44131</c:v>
                </c:pt>
                <c:pt idx="301">
                  <c:v>44132</c:v>
                </c:pt>
                <c:pt idx="302">
                  <c:v>44133</c:v>
                </c:pt>
                <c:pt idx="303">
                  <c:v>44134</c:v>
                </c:pt>
                <c:pt idx="304">
                  <c:v>44135</c:v>
                </c:pt>
                <c:pt idx="305">
                  <c:v>44136</c:v>
                </c:pt>
                <c:pt idx="306">
                  <c:v>44137</c:v>
                </c:pt>
                <c:pt idx="307">
                  <c:v>44138</c:v>
                </c:pt>
                <c:pt idx="308">
                  <c:v>44139</c:v>
                </c:pt>
                <c:pt idx="309">
                  <c:v>44140</c:v>
                </c:pt>
                <c:pt idx="310">
                  <c:v>44141</c:v>
                </c:pt>
                <c:pt idx="311">
                  <c:v>44142</c:v>
                </c:pt>
                <c:pt idx="312">
                  <c:v>44143</c:v>
                </c:pt>
                <c:pt idx="313">
                  <c:v>44144</c:v>
                </c:pt>
                <c:pt idx="314">
                  <c:v>44145</c:v>
                </c:pt>
                <c:pt idx="315">
                  <c:v>44146</c:v>
                </c:pt>
                <c:pt idx="316">
                  <c:v>44147</c:v>
                </c:pt>
                <c:pt idx="317">
                  <c:v>44148</c:v>
                </c:pt>
                <c:pt idx="318">
                  <c:v>44149</c:v>
                </c:pt>
                <c:pt idx="319">
                  <c:v>44150</c:v>
                </c:pt>
                <c:pt idx="320">
                  <c:v>44151</c:v>
                </c:pt>
                <c:pt idx="321">
                  <c:v>44152</c:v>
                </c:pt>
                <c:pt idx="322">
                  <c:v>44153</c:v>
                </c:pt>
                <c:pt idx="323">
                  <c:v>44154</c:v>
                </c:pt>
                <c:pt idx="324">
                  <c:v>44155</c:v>
                </c:pt>
                <c:pt idx="325">
                  <c:v>44156</c:v>
                </c:pt>
                <c:pt idx="326">
                  <c:v>44157</c:v>
                </c:pt>
                <c:pt idx="327">
                  <c:v>44158</c:v>
                </c:pt>
                <c:pt idx="328">
                  <c:v>44159</c:v>
                </c:pt>
                <c:pt idx="329">
                  <c:v>44160</c:v>
                </c:pt>
                <c:pt idx="330">
                  <c:v>44161</c:v>
                </c:pt>
                <c:pt idx="331">
                  <c:v>44162</c:v>
                </c:pt>
                <c:pt idx="332">
                  <c:v>44163</c:v>
                </c:pt>
                <c:pt idx="333">
                  <c:v>44164</c:v>
                </c:pt>
                <c:pt idx="334">
                  <c:v>44165</c:v>
                </c:pt>
                <c:pt idx="335">
                  <c:v>44166</c:v>
                </c:pt>
                <c:pt idx="336">
                  <c:v>44167</c:v>
                </c:pt>
                <c:pt idx="337">
                  <c:v>44168</c:v>
                </c:pt>
                <c:pt idx="338">
                  <c:v>44169</c:v>
                </c:pt>
                <c:pt idx="339">
                  <c:v>44170</c:v>
                </c:pt>
                <c:pt idx="340">
                  <c:v>44171</c:v>
                </c:pt>
                <c:pt idx="341">
                  <c:v>44172</c:v>
                </c:pt>
                <c:pt idx="342">
                  <c:v>44173</c:v>
                </c:pt>
                <c:pt idx="343">
                  <c:v>44174</c:v>
                </c:pt>
                <c:pt idx="344">
                  <c:v>44175</c:v>
                </c:pt>
                <c:pt idx="345">
                  <c:v>44176</c:v>
                </c:pt>
                <c:pt idx="346">
                  <c:v>44177</c:v>
                </c:pt>
                <c:pt idx="347">
                  <c:v>44178</c:v>
                </c:pt>
                <c:pt idx="348">
                  <c:v>44179</c:v>
                </c:pt>
                <c:pt idx="349">
                  <c:v>44180</c:v>
                </c:pt>
                <c:pt idx="350">
                  <c:v>44181</c:v>
                </c:pt>
                <c:pt idx="351">
                  <c:v>44182</c:v>
                </c:pt>
                <c:pt idx="352">
                  <c:v>44183</c:v>
                </c:pt>
                <c:pt idx="353">
                  <c:v>44184</c:v>
                </c:pt>
                <c:pt idx="354">
                  <c:v>44185</c:v>
                </c:pt>
                <c:pt idx="355">
                  <c:v>44186</c:v>
                </c:pt>
                <c:pt idx="356">
                  <c:v>44187</c:v>
                </c:pt>
                <c:pt idx="357">
                  <c:v>44188</c:v>
                </c:pt>
                <c:pt idx="358">
                  <c:v>44189</c:v>
                </c:pt>
                <c:pt idx="359">
                  <c:v>44190</c:v>
                </c:pt>
                <c:pt idx="360">
                  <c:v>44191</c:v>
                </c:pt>
                <c:pt idx="361">
                  <c:v>44192</c:v>
                </c:pt>
                <c:pt idx="362">
                  <c:v>44193</c:v>
                </c:pt>
                <c:pt idx="363">
                  <c:v>44194</c:v>
                </c:pt>
                <c:pt idx="364">
                  <c:v>44195</c:v>
                </c:pt>
                <c:pt idx="365">
                  <c:v>44196</c:v>
                </c:pt>
                <c:pt idx="366">
                  <c:v>44197</c:v>
                </c:pt>
                <c:pt idx="367">
                  <c:v>44198</c:v>
                </c:pt>
                <c:pt idx="368">
                  <c:v>44199</c:v>
                </c:pt>
                <c:pt idx="369">
                  <c:v>44200</c:v>
                </c:pt>
                <c:pt idx="370">
                  <c:v>44201</c:v>
                </c:pt>
                <c:pt idx="371">
                  <c:v>44202</c:v>
                </c:pt>
                <c:pt idx="372">
                  <c:v>44203</c:v>
                </c:pt>
                <c:pt idx="373">
                  <c:v>44204</c:v>
                </c:pt>
                <c:pt idx="374">
                  <c:v>44205</c:v>
                </c:pt>
                <c:pt idx="375">
                  <c:v>44206</c:v>
                </c:pt>
                <c:pt idx="376">
                  <c:v>44207</c:v>
                </c:pt>
                <c:pt idx="377">
                  <c:v>44208</c:v>
                </c:pt>
                <c:pt idx="378">
                  <c:v>44209</c:v>
                </c:pt>
                <c:pt idx="379">
                  <c:v>44210</c:v>
                </c:pt>
                <c:pt idx="380">
                  <c:v>44211</c:v>
                </c:pt>
                <c:pt idx="381">
                  <c:v>44212</c:v>
                </c:pt>
                <c:pt idx="382">
                  <c:v>44213</c:v>
                </c:pt>
                <c:pt idx="383">
                  <c:v>44214</c:v>
                </c:pt>
                <c:pt idx="384">
                  <c:v>44215</c:v>
                </c:pt>
                <c:pt idx="385">
                  <c:v>44216</c:v>
                </c:pt>
                <c:pt idx="386">
                  <c:v>44217</c:v>
                </c:pt>
                <c:pt idx="387">
                  <c:v>44218</c:v>
                </c:pt>
                <c:pt idx="388">
                  <c:v>44219</c:v>
                </c:pt>
                <c:pt idx="389">
                  <c:v>44220</c:v>
                </c:pt>
                <c:pt idx="390">
                  <c:v>44221</c:v>
                </c:pt>
                <c:pt idx="391">
                  <c:v>44222</c:v>
                </c:pt>
                <c:pt idx="392">
                  <c:v>44223</c:v>
                </c:pt>
                <c:pt idx="393">
                  <c:v>44224</c:v>
                </c:pt>
                <c:pt idx="394">
                  <c:v>44225</c:v>
                </c:pt>
                <c:pt idx="395">
                  <c:v>44226</c:v>
                </c:pt>
                <c:pt idx="396">
                  <c:v>44227</c:v>
                </c:pt>
                <c:pt idx="397">
                  <c:v>44228</c:v>
                </c:pt>
                <c:pt idx="398">
                  <c:v>44229</c:v>
                </c:pt>
                <c:pt idx="399">
                  <c:v>44230</c:v>
                </c:pt>
                <c:pt idx="400">
                  <c:v>44231</c:v>
                </c:pt>
                <c:pt idx="401">
                  <c:v>44232</c:v>
                </c:pt>
                <c:pt idx="402">
                  <c:v>44233</c:v>
                </c:pt>
                <c:pt idx="403">
                  <c:v>44234</c:v>
                </c:pt>
                <c:pt idx="404">
                  <c:v>44235</c:v>
                </c:pt>
                <c:pt idx="405">
                  <c:v>44236</c:v>
                </c:pt>
                <c:pt idx="406">
                  <c:v>44237</c:v>
                </c:pt>
                <c:pt idx="407">
                  <c:v>44238</c:v>
                </c:pt>
                <c:pt idx="408">
                  <c:v>44239</c:v>
                </c:pt>
                <c:pt idx="409">
                  <c:v>44240</c:v>
                </c:pt>
                <c:pt idx="410">
                  <c:v>44241</c:v>
                </c:pt>
                <c:pt idx="411">
                  <c:v>44242</c:v>
                </c:pt>
                <c:pt idx="412">
                  <c:v>44243</c:v>
                </c:pt>
                <c:pt idx="413">
                  <c:v>44244</c:v>
                </c:pt>
                <c:pt idx="414">
                  <c:v>44245</c:v>
                </c:pt>
                <c:pt idx="415">
                  <c:v>44246</c:v>
                </c:pt>
                <c:pt idx="416">
                  <c:v>44247</c:v>
                </c:pt>
                <c:pt idx="417">
                  <c:v>44248</c:v>
                </c:pt>
                <c:pt idx="418">
                  <c:v>44249</c:v>
                </c:pt>
                <c:pt idx="419">
                  <c:v>44250</c:v>
                </c:pt>
                <c:pt idx="420">
                  <c:v>44251</c:v>
                </c:pt>
                <c:pt idx="421">
                  <c:v>44252</c:v>
                </c:pt>
                <c:pt idx="422">
                  <c:v>44253</c:v>
                </c:pt>
                <c:pt idx="423">
                  <c:v>44254</c:v>
                </c:pt>
                <c:pt idx="424">
                  <c:v>44255</c:v>
                </c:pt>
                <c:pt idx="425">
                  <c:v>44256</c:v>
                </c:pt>
                <c:pt idx="426">
                  <c:v>44257</c:v>
                </c:pt>
                <c:pt idx="427">
                  <c:v>44258</c:v>
                </c:pt>
                <c:pt idx="428">
                  <c:v>44259</c:v>
                </c:pt>
                <c:pt idx="429">
                  <c:v>44260</c:v>
                </c:pt>
                <c:pt idx="430">
                  <c:v>44261</c:v>
                </c:pt>
                <c:pt idx="431">
                  <c:v>44262</c:v>
                </c:pt>
                <c:pt idx="432">
                  <c:v>44263</c:v>
                </c:pt>
                <c:pt idx="433">
                  <c:v>44264</c:v>
                </c:pt>
                <c:pt idx="434">
                  <c:v>44265</c:v>
                </c:pt>
                <c:pt idx="435">
                  <c:v>44266</c:v>
                </c:pt>
                <c:pt idx="436">
                  <c:v>44267</c:v>
                </c:pt>
                <c:pt idx="437">
                  <c:v>44268</c:v>
                </c:pt>
                <c:pt idx="438">
                  <c:v>44269</c:v>
                </c:pt>
                <c:pt idx="439">
                  <c:v>44270</c:v>
                </c:pt>
                <c:pt idx="440">
                  <c:v>44271</c:v>
                </c:pt>
                <c:pt idx="441">
                  <c:v>44272</c:v>
                </c:pt>
                <c:pt idx="442">
                  <c:v>44273</c:v>
                </c:pt>
                <c:pt idx="443">
                  <c:v>44274</c:v>
                </c:pt>
                <c:pt idx="444">
                  <c:v>44275</c:v>
                </c:pt>
                <c:pt idx="445">
                  <c:v>44276</c:v>
                </c:pt>
                <c:pt idx="446">
                  <c:v>44277</c:v>
                </c:pt>
                <c:pt idx="447">
                  <c:v>44278</c:v>
                </c:pt>
                <c:pt idx="448">
                  <c:v>44279</c:v>
                </c:pt>
                <c:pt idx="449">
                  <c:v>44280</c:v>
                </c:pt>
                <c:pt idx="450">
                  <c:v>44281</c:v>
                </c:pt>
                <c:pt idx="451">
                  <c:v>44282</c:v>
                </c:pt>
                <c:pt idx="452">
                  <c:v>44283</c:v>
                </c:pt>
                <c:pt idx="453">
                  <c:v>44284</c:v>
                </c:pt>
                <c:pt idx="454">
                  <c:v>44285</c:v>
                </c:pt>
                <c:pt idx="455">
                  <c:v>44286</c:v>
                </c:pt>
                <c:pt idx="456">
                  <c:v>44287</c:v>
                </c:pt>
                <c:pt idx="457">
                  <c:v>44288</c:v>
                </c:pt>
                <c:pt idx="458">
                  <c:v>44289</c:v>
                </c:pt>
                <c:pt idx="459">
                  <c:v>44290</c:v>
                </c:pt>
                <c:pt idx="460">
                  <c:v>44291</c:v>
                </c:pt>
                <c:pt idx="461">
                  <c:v>44292</c:v>
                </c:pt>
                <c:pt idx="462">
                  <c:v>44293</c:v>
                </c:pt>
                <c:pt idx="463">
                  <c:v>44294</c:v>
                </c:pt>
                <c:pt idx="464">
                  <c:v>44295</c:v>
                </c:pt>
                <c:pt idx="465">
                  <c:v>44296</c:v>
                </c:pt>
                <c:pt idx="466">
                  <c:v>44297</c:v>
                </c:pt>
                <c:pt idx="467">
                  <c:v>44298</c:v>
                </c:pt>
                <c:pt idx="468">
                  <c:v>44299</c:v>
                </c:pt>
                <c:pt idx="469">
                  <c:v>44300</c:v>
                </c:pt>
                <c:pt idx="470">
                  <c:v>44301</c:v>
                </c:pt>
                <c:pt idx="471">
                  <c:v>44302</c:v>
                </c:pt>
                <c:pt idx="472">
                  <c:v>44303</c:v>
                </c:pt>
                <c:pt idx="473">
                  <c:v>44304</c:v>
                </c:pt>
                <c:pt idx="474">
                  <c:v>44305</c:v>
                </c:pt>
                <c:pt idx="475">
                  <c:v>44306</c:v>
                </c:pt>
                <c:pt idx="476">
                  <c:v>44307</c:v>
                </c:pt>
                <c:pt idx="477">
                  <c:v>44308</c:v>
                </c:pt>
                <c:pt idx="478">
                  <c:v>44309</c:v>
                </c:pt>
                <c:pt idx="479">
                  <c:v>44310</c:v>
                </c:pt>
                <c:pt idx="480">
                  <c:v>44311</c:v>
                </c:pt>
                <c:pt idx="481">
                  <c:v>44312</c:v>
                </c:pt>
                <c:pt idx="482">
                  <c:v>44313</c:v>
                </c:pt>
                <c:pt idx="483">
                  <c:v>44314</c:v>
                </c:pt>
                <c:pt idx="484">
                  <c:v>44315</c:v>
                </c:pt>
                <c:pt idx="485">
                  <c:v>44316</c:v>
                </c:pt>
                <c:pt idx="486">
                  <c:v>44317</c:v>
                </c:pt>
                <c:pt idx="487">
                  <c:v>44318</c:v>
                </c:pt>
                <c:pt idx="488">
                  <c:v>44319</c:v>
                </c:pt>
                <c:pt idx="489">
                  <c:v>44320</c:v>
                </c:pt>
                <c:pt idx="490">
                  <c:v>44321</c:v>
                </c:pt>
                <c:pt idx="491">
                  <c:v>44322</c:v>
                </c:pt>
                <c:pt idx="492">
                  <c:v>44323</c:v>
                </c:pt>
                <c:pt idx="493">
                  <c:v>44324</c:v>
                </c:pt>
                <c:pt idx="494">
                  <c:v>44325</c:v>
                </c:pt>
                <c:pt idx="495">
                  <c:v>44326</c:v>
                </c:pt>
                <c:pt idx="496">
                  <c:v>44327</c:v>
                </c:pt>
                <c:pt idx="497">
                  <c:v>44328</c:v>
                </c:pt>
                <c:pt idx="498">
                  <c:v>44329</c:v>
                </c:pt>
                <c:pt idx="499">
                  <c:v>44330</c:v>
                </c:pt>
                <c:pt idx="500">
                  <c:v>44331</c:v>
                </c:pt>
                <c:pt idx="501">
                  <c:v>44332</c:v>
                </c:pt>
                <c:pt idx="502">
                  <c:v>44333</c:v>
                </c:pt>
                <c:pt idx="503">
                  <c:v>44334</c:v>
                </c:pt>
                <c:pt idx="504">
                  <c:v>44335</c:v>
                </c:pt>
                <c:pt idx="505">
                  <c:v>44336</c:v>
                </c:pt>
                <c:pt idx="506">
                  <c:v>44337</c:v>
                </c:pt>
                <c:pt idx="507">
                  <c:v>44338</c:v>
                </c:pt>
                <c:pt idx="508">
                  <c:v>44339</c:v>
                </c:pt>
                <c:pt idx="509">
                  <c:v>44340</c:v>
                </c:pt>
                <c:pt idx="510">
                  <c:v>44341</c:v>
                </c:pt>
                <c:pt idx="511">
                  <c:v>44342</c:v>
                </c:pt>
                <c:pt idx="512">
                  <c:v>44343</c:v>
                </c:pt>
                <c:pt idx="513">
                  <c:v>44344</c:v>
                </c:pt>
                <c:pt idx="514">
                  <c:v>44345</c:v>
                </c:pt>
                <c:pt idx="515">
                  <c:v>44346</c:v>
                </c:pt>
                <c:pt idx="516">
                  <c:v>44347</c:v>
                </c:pt>
                <c:pt idx="517">
                  <c:v>44348</c:v>
                </c:pt>
                <c:pt idx="518">
                  <c:v>44349</c:v>
                </c:pt>
                <c:pt idx="519">
                  <c:v>44350</c:v>
                </c:pt>
                <c:pt idx="520">
                  <c:v>44351</c:v>
                </c:pt>
                <c:pt idx="521">
                  <c:v>44352</c:v>
                </c:pt>
                <c:pt idx="522">
                  <c:v>44353</c:v>
                </c:pt>
                <c:pt idx="523">
                  <c:v>44354</c:v>
                </c:pt>
                <c:pt idx="524">
                  <c:v>44355</c:v>
                </c:pt>
                <c:pt idx="525">
                  <c:v>44356</c:v>
                </c:pt>
                <c:pt idx="526">
                  <c:v>44357</c:v>
                </c:pt>
                <c:pt idx="527">
                  <c:v>44358</c:v>
                </c:pt>
                <c:pt idx="528">
                  <c:v>44359</c:v>
                </c:pt>
                <c:pt idx="529">
                  <c:v>44360</c:v>
                </c:pt>
                <c:pt idx="530">
                  <c:v>44361</c:v>
                </c:pt>
                <c:pt idx="531">
                  <c:v>44362</c:v>
                </c:pt>
                <c:pt idx="532">
                  <c:v>44363</c:v>
                </c:pt>
                <c:pt idx="533">
                  <c:v>44364</c:v>
                </c:pt>
                <c:pt idx="534">
                  <c:v>44365</c:v>
                </c:pt>
                <c:pt idx="535">
                  <c:v>44366</c:v>
                </c:pt>
                <c:pt idx="536">
                  <c:v>44367</c:v>
                </c:pt>
                <c:pt idx="537">
                  <c:v>44368</c:v>
                </c:pt>
                <c:pt idx="538">
                  <c:v>44369</c:v>
                </c:pt>
                <c:pt idx="539">
                  <c:v>44370</c:v>
                </c:pt>
                <c:pt idx="540">
                  <c:v>44371</c:v>
                </c:pt>
                <c:pt idx="541">
                  <c:v>44372</c:v>
                </c:pt>
                <c:pt idx="542">
                  <c:v>44373</c:v>
                </c:pt>
                <c:pt idx="543">
                  <c:v>44374</c:v>
                </c:pt>
                <c:pt idx="544">
                  <c:v>44375</c:v>
                </c:pt>
                <c:pt idx="545">
                  <c:v>44376</c:v>
                </c:pt>
              </c:numCache>
            </c:numRef>
          </c:cat>
          <c:val>
            <c:numRef>
              <c:f>Sheet3!$EA$3:$EA$548</c:f>
              <c:numCache>
                <c:formatCode>General</c:formatCode>
                <c:ptCount val="546"/>
                <c:pt idx="530">
                  <c:v>900</c:v>
                </c:pt>
                <c:pt idx="531">
                  <c:v>900</c:v>
                </c:pt>
                <c:pt idx="532">
                  <c:v>900</c:v>
                </c:pt>
                <c:pt idx="533">
                  <c:v>900</c:v>
                </c:pt>
                <c:pt idx="534">
                  <c:v>900</c:v>
                </c:pt>
                <c:pt idx="535">
                  <c:v>900</c:v>
                </c:pt>
                <c:pt idx="536">
                  <c:v>900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81-9CC8-4140-B968-02DA341257F4}"/>
            </c:ext>
          </c:extLst>
        </c:ser>
        <c:ser>
          <c:idx val="130"/>
          <c:order val="130"/>
          <c:tx>
            <c:strRef>
              <c:f>Sheet3!$EB$2</c:f>
              <c:strCache>
                <c:ptCount val="1"/>
                <c:pt idx="0">
                  <c:v>宝石特快车</c:v>
                </c:pt>
              </c:strCache>
            </c:strRef>
          </c:tx>
          <c:spPr>
            <a:ln w="28575" cap="rnd">
              <a:solidFill>
                <a:schemeClr val="accent5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Sheet3!$A$3:$A$548</c:f>
              <c:numCache>
                <c:formatCode>m/d/yyyy</c:formatCode>
                <c:ptCount val="546"/>
                <c:pt idx="0">
                  <c:v>43831</c:v>
                </c:pt>
                <c:pt idx="1">
                  <c:v>43832</c:v>
                </c:pt>
                <c:pt idx="2">
                  <c:v>43833</c:v>
                </c:pt>
                <c:pt idx="3">
                  <c:v>43834</c:v>
                </c:pt>
                <c:pt idx="4">
                  <c:v>43835</c:v>
                </c:pt>
                <c:pt idx="5">
                  <c:v>43836</c:v>
                </c:pt>
                <c:pt idx="6">
                  <c:v>43837</c:v>
                </c:pt>
                <c:pt idx="7">
                  <c:v>43838</c:v>
                </c:pt>
                <c:pt idx="8">
                  <c:v>43839</c:v>
                </c:pt>
                <c:pt idx="9">
                  <c:v>43840</c:v>
                </c:pt>
                <c:pt idx="10">
                  <c:v>43841</c:v>
                </c:pt>
                <c:pt idx="11">
                  <c:v>43842</c:v>
                </c:pt>
                <c:pt idx="12">
                  <c:v>43843</c:v>
                </c:pt>
                <c:pt idx="13">
                  <c:v>43844</c:v>
                </c:pt>
                <c:pt idx="14">
                  <c:v>43845</c:v>
                </c:pt>
                <c:pt idx="15">
                  <c:v>43846</c:v>
                </c:pt>
                <c:pt idx="16">
                  <c:v>43847</c:v>
                </c:pt>
                <c:pt idx="17">
                  <c:v>43848</c:v>
                </c:pt>
                <c:pt idx="18">
                  <c:v>43849</c:v>
                </c:pt>
                <c:pt idx="19">
                  <c:v>43850</c:v>
                </c:pt>
                <c:pt idx="20">
                  <c:v>43851</c:v>
                </c:pt>
                <c:pt idx="21">
                  <c:v>43852</c:v>
                </c:pt>
                <c:pt idx="22">
                  <c:v>43853</c:v>
                </c:pt>
                <c:pt idx="23">
                  <c:v>43854</c:v>
                </c:pt>
                <c:pt idx="24">
                  <c:v>43855</c:v>
                </c:pt>
                <c:pt idx="25">
                  <c:v>43856</c:v>
                </c:pt>
                <c:pt idx="26">
                  <c:v>43857</c:v>
                </c:pt>
                <c:pt idx="27">
                  <c:v>43858</c:v>
                </c:pt>
                <c:pt idx="28">
                  <c:v>43859</c:v>
                </c:pt>
                <c:pt idx="29">
                  <c:v>43860</c:v>
                </c:pt>
                <c:pt idx="30">
                  <c:v>43861</c:v>
                </c:pt>
                <c:pt idx="31">
                  <c:v>43862</c:v>
                </c:pt>
                <c:pt idx="32">
                  <c:v>43863</c:v>
                </c:pt>
                <c:pt idx="33">
                  <c:v>43864</c:v>
                </c:pt>
                <c:pt idx="34">
                  <c:v>43865</c:v>
                </c:pt>
                <c:pt idx="35">
                  <c:v>43866</c:v>
                </c:pt>
                <c:pt idx="36">
                  <c:v>43867</c:v>
                </c:pt>
                <c:pt idx="37">
                  <c:v>43868</c:v>
                </c:pt>
                <c:pt idx="38">
                  <c:v>43869</c:v>
                </c:pt>
                <c:pt idx="39">
                  <c:v>43870</c:v>
                </c:pt>
                <c:pt idx="40">
                  <c:v>43871</c:v>
                </c:pt>
                <c:pt idx="41">
                  <c:v>43872</c:v>
                </c:pt>
                <c:pt idx="42">
                  <c:v>43873</c:v>
                </c:pt>
                <c:pt idx="43">
                  <c:v>43874</c:v>
                </c:pt>
                <c:pt idx="44">
                  <c:v>43875</c:v>
                </c:pt>
                <c:pt idx="45">
                  <c:v>43876</c:v>
                </c:pt>
                <c:pt idx="46">
                  <c:v>43877</c:v>
                </c:pt>
                <c:pt idx="47">
                  <c:v>43878</c:v>
                </c:pt>
                <c:pt idx="48">
                  <c:v>43879</c:v>
                </c:pt>
                <c:pt idx="49">
                  <c:v>43880</c:v>
                </c:pt>
                <c:pt idx="50">
                  <c:v>43881</c:v>
                </c:pt>
                <c:pt idx="51">
                  <c:v>43882</c:v>
                </c:pt>
                <c:pt idx="52">
                  <c:v>43883</c:v>
                </c:pt>
                <c:pt idx="53">
                  <c:v>43884</c:v>
                </c:pt>
                <c:pt idx="54">
                  <c:v>43885</c:v>
                </c:pt>
                <c:pt idx="55">
                  <c:v>43886</c:v>
                </c:pt>
                <c:pt idx="56">
                  <c:v>43887</c:v>
                </c:pt>
                <c:pt idx="57">
                  <c:v>43888</c:v>
                </c:pt>
                <c:pt idx="58">
                  <c:v>43889</c:v>
                </c:pt>
                <c:pt idx="59">
                  <c:v>43890</c:v>
                </c:pt>
                <c:pt idx="60">
                  <c:v>43891</c:v>
                </c:pt>
                <c:pt idx="61">
                  <c:v>43892</c:v>
                </c:pt>
                <c:pt idx="62">
                  <c:v>43893</c:v>
                </c:pt>
                <c:pt idx="63">
                  <c:v>43894</c:v>
                </c:pt>
                <c:pt idx="64">
                  <c:v>43895</c:v>
                </c:pt>
                <c:pt idx="65">
                  <c:v>43896</c:v>
                </c:pt>
                <c:pt idx="66">
                  <c:v>43897</c:v>
                </c:pt>
                <c:pt idx="67">
                  <c:v>43898</c:v>
                </c:pt>
                <c:pt idx="68">
                  <c:v>43899</c:v>
                </c:pt>
                <c:pt idx="69">
                  <c:v>43900</c:v>
                </c:pt>
                <c:pt idx="70">
                  <c:v>43901</c:v>
                </c:pt>
                <c:pt idx="71">
                  <c:v>43902</c:v>
                </c:pt>
                <c:pt idx="72">
                  <c:v>43903</c:v>
                </c:pt>
                <c:pt idx="73">
                  <c:v>43904</c:v>
                </c:pt>
                <c:pt idx="74">
                  <c:v>43905</c:v>
                </c:pt>
                <c:pt idx="75">
                  <c:v>43906</c:v>
                </c:pt>
                <c:pt idx="76">
                  <c:v>43907</c:v>
                </c:pt>
                <c:pt idx="77">
                  <c:v>43908</c:v>
                </c:pt>
                <c:pt idx="78">
                  <c:v>43909</c:v>
                </c:pt>
                <c:pt idx="79">
                  <c:v>43910</c:v>
                </c:pt>
                <c:pt idx="80">
                  <c:v>43911</c:v>
                </c:pt>
                <c:pt idx="81">
                  <c:v>43912</c:v>
                </c:pt>
                <c:pt idx="82">
                  <c:v>43913</c:v>
                </c:pt>
                <c:pt idx="83">
                  <c:v>43914</c:v>
                </c:pt>
                <c:pt idx="84">
                  <c:v>43915</c:v>
                </c:pt>
                <c:pt idx="85">
                  <c:v>43916</c:v>
                </c:pt>
                <c:pt idx="86">
                  <c:v>43917</c:v>
                </c:pt>
                <c:pt idx="87">
                  <c:v>43918</c:v>
                </c:pt>
                <c:pt idx="88">
                  <c:v>43919</c:v>
                </c:pt>
                <c:pt idx="89">
                  <c:v>43920</c:v>
                </c:pt>
                <c:pt idx="90">
                  <c:v>43921</c:v>
                </c:pt>
                <c:pt idx="91">
                  <c:v>43922</c:v>
                </c:pt>
                <c:pt idx="92">
                  <c:v>43923</c:v>
                </c:pt>
                <c:pt idx="93">
                  <c:v>43924</c:v>
                </c:pt>
                <c:pt idx="94">
                  <c:v>43925</c:v>
                </c:pt>
                <c:pt idx="95">
                  <c:v>43926</c:v>
                </c:pt>
                <c:pt idx="96">
                  <c:v>43927</c:v>
                </c:pt>
                <c:pt idx="97">
                  <c:v>43928</c:v>
                </c:pt>
                <c:pt idx="98">
                  <c:v>43929</c:v>
                </c:pt>
                <c:pt idx="99">
                  <c:v>43930</c:v>
                </c:pt>
                <c:pt idx="100">
                  <c:v>43931</c:v>
                </c:pt>
                <c:pt idx="101">
                  <c:v>43932</c:v>
                </c:pt>
                <c:pt idx="102">
                  <c:v>43933</c:v>
                </c:pt>
                <c:pt idx="103">
                  <c:v>43934</c:v>
                </c:pt>
                <c:pt idx="104">
                  <c:v>43935</c:v>
                </c:pt>
                <c:pt idx="105">
                  <c:v>43936</c:v>
                </c:pt>
                <c:pt idx="106">
                  <c:v>43937</c:v>
                </c:pt>
                <c:pt idx="107">
                  <c:v>43938</c:v>
                </c:pt>
                <c:pt idx="108">
                  <c:v>43939</c:v>
                </c:pt>
                <c:pt idx="109">
                  <c:v>43940</c:v>
                </c:pt>
                <c:pt idx="110">
                  <c:v>43941</c:v>
                </c:pt>
                <c:pt idx="111">
                  <c:v>43942</c:v>
                </c:pt>
                <c:pt idx="112">
                  <c:v>43943</c:v>
                </c:pt>
                <c:pt idx="113">
                  <c:v>43944</c:v>
                </c:pt>
                <c:pt idx="114">
                  <c:v>43945</c:v>
                </c:pt>
                <c:pt idx="115">
                  <c:v>43946</c:v>
                </c:pt>
                <c:pt idx="116">
                  <c:v>43947</c:v>
                </c:pt>
                <c:pt idx="117">
                  <c:v>43948</c:v>
                </c:pt>
                <c:pt idx="118">
                  <c:v>43949</c:v>
                </c:pt>
                <c:pt idx="119">
                  <c:v>43950</c:v>
                </c:pt>
                <c:pt idx="120">
                  <c:v>43951</c:v>
                </c:pt>
                <c:pt idx="121">
                  <c:v>43952</c:v>
                </c:pt>
                <c:pt idx="122">
                  <c:v>43953</c:v>
                </c:pt>
                <c:pt idx="123">
                  <c:v>43954</c:v>
                </c:pt>
                <c:pt idx="124">
                  <c:v>43955</c:v>
                </c:pt>
                <c:pt idx="125">
                  <c:v>43956</c:v>
                </c:pt>
                <c:pt idx="126">
                  <c:v>43957</c:v>
                </c:pt>
                <c:pt idx="127">
                  <c:v>43958</c:v>
                </c:pt>
                <c:pt idx="128">
                  <c:v>43959</c:v>
                </c:pt>
                <c:pt idx="129">
                  <c:v>43960</c:v>
                </c:pt>
                <c:pt idx="130">
                  <c:v>43961</c:v>
                </c:pt>
                <c:pt idx="131">
                  <c:v>43962</c:v>
                </c:pt>
                <c:pt idx="132">
                  <c:v>43963</c:v>
                </c:pt>
                <c:pt idx="133">
                  <c:v>43964</c:v>
                </c:pt>
                <c:pt idx="134">
                  <c:v>43965</c:v>
                </c:pt>
                <c:pt idx="135">
                  <c:v>43966</c:v>
                </c:pt>
                <c:pt idx="136">
                  <c:v>43967</c:v>
                </c:pt>
                <c:pt idx="137">
                  <c:v>43968</c:v>
                </c:pt>
                <c:pt idx="138">
                  <c:v>43969</c:v>
                </c:pt>
                <c:pt idx="139">
                  <c:v>43970</c:v>
                </c:pt>
                <c:pt idx="140">
                  <c:v>43971</c:v>
                </c:pt>
                <c:pt idx="141">
                  <c:v>43972</c:v>
                </c:pt>
                <c:pt idx="142">
                  <c:v>43973</c:v>
                </c:pt>
                <c:pt idx="143">
                  <c:v>43974</c:v>
                </c:pt>
                <c:pt idx="144">
                  <c:v>43975</c:v>
                </c:pt>
                <c:pt idx="145">
                  <c:v>43976</c:v>
                </c:pt>
                <c:pt idx="146">
                  <c:v>43977</c:v>
                </c:pt>
                <c:pt idx="147">
                  <c:v>43978</c:v>
                </c:pt>
                <c:pt idx="148">
                  <c:v>43979</c:v>
                </c:pt>
                <c:pt idx="149">
                  <c:v>43980</c:v>
                </c:pt>
                <c:pt idx="150">
                  <c:v>43981</c:v>
                </c:pt>
                <c:pt idx="151">
                  <c:v>43982</c:v>
                </c:pt>
                <c:pt idx="152">
                  <c:v>43983</c:v>
                </c:pt>
                <c:pt idx="153">
                  <c:v>43984</c:v>
                </c:pt>
                <c:pt idx="154">
                  <c:v>43985</c:v>
                </c:pt>
                <c:pt idx="155">
                  <c:v>43986</c:v>
                </c:pt>
                <c:pt idx="156">
                  <c:v>43987</c:v>
                </c:pt>
                <c:pt idx="157">
                  <c:v>43988</c:v>
                </c:pt>
                <c:pt idx="158">
                  <c:v>43989</c:v>
                </c:pt>
                <c:pt idx="159">
                  <c:v>43990</c:v>
                </c:pt>
                <c:pt idx="160">
                  <c:v>43991</c:v>
                </c:pt>
                <c:pt idx="161">
                  <c:v>43992</c:v>
                </c:pt>
                <c:pt idx="162">
                  <c:v>43993</c:v>
                </c:pt>
                <c:pt idx="163">
                  <c:v>43994</c:v>
                </c:pt>
                <c:pt idx="164">
                  <c:v>43995</c:v>
                </c:pt>
                <c:pt idx="165">
                  <c:v>43996</c:v>
                </c:pt>
                <c:pt idx="166">
                  <c:v>43997</c:v>
                </c:pt>
                <c:pt idx="167">
                  <c:v>43998</c:v>
                </c:pt>
                <c:pt idx="168">
                  <c:v>43999</c:v>
                </c:pt>
                <c:pt idx="169">
                  <c:v>44000</c:v>
                </c:pt>
                <c:pt idx="170">
                  <c:v>44001</c:v>
                </c:pt>
                <c:pt idx="171">
                  <c:v>44002</c:v>
                </c:pt>
                <c:pt idx="172">
                  <c:v>44003</c:v>
                </c:pt>
                <c:pt idx="173">
                  <c:v>44004</c:v>
                </c:pt>
                <c:pt idx="174">
                  <c:v>44005</c:v>
                </c:pt>
                <c:pt idx="175">
                  <c:v>44006</c:v>
                </c:pt>
                <c:pt idx="176">
                  <c:v>44007</c:v>
                </c:pt>
                <c:pt idx="177">
                  <c:v>44008</c:v>
                </c:pt>
                <c:pt idx="178">
                  <c:v>44009</c:v>
                </c:pt>
                <c:pt idx="179">
                  <c:v>44010</c:v>
                </c:pt>
                <c:pt idx="180">
                  <c:v>44011</c:v>
                </c:pt>
                <c:pt idx="181">
                  <c:v>44012</c:v>
                </c:pt>
                <c:pt idx="182">
                  <c:v>44013</c:v>
                </c:pt>
                <c:pt idx="183">
                  <c:v>44014</c:v>
                </c:pt>
                <c:pt idx="184">
                  <c:v>44015</c:v>
                </c:pt>
                <c:pt idx="185">
                  <c:v>44016</c:v>
                </c:pt>
                <c:pt idx="186">
                  <c:v>44017</c:v>
                </c:pt>
                <c:pt idx="187">
                  <c:v>44018</c:v>
                </c:pt>
                <c:pt idx="188">
                  <c:v>44019</c:v>
                </c:pt>
                <c:pt idx="189">
                  <c:v>44020</c:v>
                </c:pt>
                <c:pt idx="190">
                  <c:v>44021</c:v>
                </c:pt>
                <c:pt idx="191">
                  <c:v>44022</c:v>
                </c:pt>
                <c:pt idx="192">
                  <c:v>44023</c:v>
                </c:pt>
                <c:pt idx="193">
                  <c:v>44024</c:v>
                </c:pt>
                <c:pt idx="194">
                  <c:v>44025</c:v>
                </c:pt>
                <c:pt idx="195">
                  <c:v>44026</c:v>
                </c:pt>
                <c:pt idx="196">
                  <c:v>44027</c:v>
                </c:pt>
                <c:pt idx="197">
                  <c:v>44028</c:v>
                </c:pt>
                <c:pt idx="198">
                  <c:v>44029</c:v>
                </c:pt>
                <c:pt idx="199">
                  <c:v>44030</c:v>
                </c:pt>
                <c:pt idx="200">
                  <c:v>44031</c:v>
                </c:pt>
                <c:pt idx="201">
                  <c:v>44032</c:v>
                </c:pt>
                <c:pt idx="202">
                  <c:v>44033</c:v>
                </c:pt>
                <c:pt idx="203">
                  <c:v>44034</c:v>
                </c:pt>
                <c:pt idx="204">
                  <c:v>44035</c:v>
                </c:pt>
                <c:pt idx="205">
                  <c:v>44036</c:v>
                </c:pt>
                <c:pt idx="206">
                  <c:v>44037</c:v>
                </c:pt>
                <c:pt idx="207">
                  <c:v>44038</c:v>
                </c:pt>
                <c:pt idx="208">
                  <c:v>44039</c:v>
                </c:pt>
                <c:pt idx="209">
                  <c:v>44040</c:v>
                </c:pt>
                <c:pt idx="210">
                  <c:v>44041</c:v>
                </c:pt>
                <c:pt idx="211">
                  <c:v>44042</c:v>
                </c:pt>
                <c:pt idx="212">
                  <c:v>44043</c:v>
                </c:pt>
                <c:pt idx="213">
                  <c:v>44044</c:v>
                </c:pt>
                <c:pt idx="214">
                  <c:v>44045</c:v>
                </c:pt>
                <c:pt idx="215">
                  <c:v>44046</c:v>
                </c:pt>
                <c:pt idx="216">
                  <c:v>44047</c:v>
                </c:pt>
                <c:pt idx="217">
                  <c:v>44048</c:v>
                </c:pt>
                <c:pt idx="218">
                  <c:v>44049</c:v>
                </c:pt>
                <c:pt idx="219">
                  <c:v>44050</c:v>
                </c:pt>
                <c:pt idx="220">
                  <c:v>44051</c:v>
                </c:pt>
                <c:pt idx="221">
                  <c:v>44052</c:v>
                </c:pt>
                <c:pt idx="222">
                  <c:v>44053</c:v>
                </c:pt>
                <c:pt idx="223">
                  <c:v>44054</c:v>
                </c:pt>
                <c:pt idx="224">
                  <c:v>44055</c:v>
                </c:pt>
                <c:pt idx="225">
                  <c:v>44056</c:v>
                </c:pt>
                <c:pt idx="226">
                  <c:v>44057</c:v>
                </c:pt>
                <c:pt idx="227">
                  <c:v>44058</c:v>
                </c:pt>
                <c:pt idx="228">
                  <c:v>44059</c:v>
                </c:pt>
                <c:pt idx="229">
                  <c:v>44060</c:v>
                </c:pt>
                <c:pt idx="230">
                  <c:v>44061</c:v>
                </c:pt>
                <c:pt idx="231">
                  <c:v>44062</c:v>
                </c:pt>
                <c:pt idx="232">
                  <c:v>44063</c:v>
                </c:pt>
                <c:pt idx="233">
                  <c:v>44064</c:v>
                </c:pt>
                <c:pt idx="234">
                  <c:v>44065</c:v>
                </c:pt>
                <c:pt idx="235">
                  <c:v>44066</c:v>
                </c:pt>
                <c:pt idx="236">
                  <c:v>44067</c:v>
                </c:pt>
                <c:pt idx="237">
                  <c:v>44068</c:v>
                </c:pt>
                <c:pt idx="238">
                  <c:v>44069</c:v>
                </c:pt>
                <c:pt idx="239">
                  <c:v>44070</c:v>
                </c:pt>
                <c:pt idx="240">
                  <c:v>44071</c:v>
                </c:pt>
                <c:pt idx="241">
                  <c:v>44072</c:v>
                </c:pt>
                <c:pt idx="242">
                  <c:v>44073</c:v>
                </c:pt>
                <c:pt idx="243">
                  <c:v>44074</c:v>
                </c:pt>
                <c:pt idx="244">
                  <c:v>44075</c:v>
                </c:pt>
                <c:pt idx="245">
                  <c:v>44076</c:v>
                </c:pt>
                <c:pt idx="246">
                  <c:v>44077</c:v>
                </c:pt>
                <c:pt idx="247">
                  <c:v>44078</c:v>
                </c:pt>
                <c:pt idx="248">
                  <c:v>44079</c:v>
                </c:pt>
                <c:pt idx="249">
                  <c:v>44080</c:v>
                </c:pt>
                <c:pt idx="250">
                  <c:v>44081</c:v>
                </c:pt>
                <c:pt idx="251">
                  <c:v>44082</c:v>
                </c:pt>
                <c:pt idx="252">
                  <c:v>44083</c:v>
                </c:pt>
                <c:pt idx="253">
                  <c:v>44084</c:v>
                </c:pt>
                <c:pt idx="254">
                  <c:v>44085</c:v>
                </c:pt>
                <c:pt idx="255">
                  <c:v>44086</c:v>
                </c:pt>
                <c:pt idx="256">
                  <c:v>44087</c:v>
                </c:pt>
                <c:pt idx="257">
                  <c:v>44088</c:v>
                </c:pt>
                <c:pt idx="258">
                  <c:v>44089</c:v>
                </c:pt>
                <c:pt idx="259">
                  <c:v>44090</c:v>
                </c:pt>
                <c:pt idx="260">
                  <c:v>44091</c:v>
                </c:pt>
                <c:pt idx="261">
                  <c:v>44092</c:v>
                </c:pt>
                <c:pt idx="262">
                  <c:v>44093</c:v>
                </c:pt>
                <c:pt idx="263">
                  <c:v>44094</c:v>
                </c:pt>
                <c:pt idx="264">
                  <c:v>44095</c:v>
                </c:pt>
                <c:pt idx="265">
                  <c:v>44096</c:v>
                </c:pt>
                <c:pt idx="266">
                  <c:v>44097</c:v>
                </c:pt>
                <c:pt idx="267">
                  <c:v>44098</c:v>
                </c:pt>
                <c:pt idx="268">
                  <c:v>44099</c:v>
                </c:pt>
                <c:pt idx="269">
                  <c:v>44100</c:v>
                </c:pt>
                <c:pt idx="270">
                  <c:v>44101</c:v>
                </c:pt>
                <c:pt idx="271">
                  <c:v>44102</c:v>
                </c:pt>
                <c:pt idx="272">
                  <c:v>44103</c:v>
                </c:pt>
                <c:pt idx="273">
                  <c:v>44104</c:v>
                </c:pt>
                <c:pt idx="274">
                  <c:v>44105</c:v>
                </c:pt>
                <c:pt idx="275">
                  <c:v>44106</c:v>
                </c:pt>
                <c:pt idx="276">
                  <c:v>44107</c:v>
                </c:pt>
                <c:pt idx="277">
                  <c:v>44108</c:v>
                </c:pt>
                <c:pt idx="278">
                  <c:v>44109</c:v>
                </c:pt>
                <c:pt idx="279">
                  <c:v>44110</c:v>
                </c:pt>
                <c:pt idx="280">
                  <c:v>44111</c:v>
                </c:pt>
                <c:pt idx="281">
                  <c:v>44112</c:v>
                </c:pt>
                <c:pt idx="282">
                  <c:v>44113</c:v>
                </c:pt>
                <c:pt idx="283">
                  <c:v>44114</c:v>
                </c:pt>
                <c:pt idx="284">
                  <c:v>44115</c:v>
                </c:pt>
                <c:pt idx="285">
                  <c:v>44116</c:v>
                </c:pt>
                <c:pt idx="286">
                  <c:v>44117</c:v>
                </c:pt>
                <c:pt idx="287">
                  <c:v>44118</c:v>
                </c:pt>
                <c:pt idx="288">
                  <c:v>44119</c:v>
                </c:pt>
                <c:pt idx="289">
                  <c:v>44120</c:v>
                </c:pt>
                <c:pt idx="290">
                  <c:v>44121</c:v>
                </c:pt>
                <c:pt idx="291">
                  <c:v>44122</c:v>
                </c:pt>
                <c:pt idx="292">
                  <c:v>44123</c:v>
                </c:pt>
                <c:pt idx="293">
                  <c:v>44124</c:v>
                </c:pt>
                <c:pt idx="294">
                  <c:v>44125</c:v>
                </c:pt>
                <c:pt idx="295">
                  <c:v>44126</c:v>
                </c:pt>
                <c:pt idx="296">
                  <c:v>44127</c:v>
                </c:pt>
                <c:pt idx="297">
                  <c:v>44128</c:v>
                </c:pt>
                <c:pt idx="298">
                  <c:v>44129</c:v>
                </c:pt>
                <c:pt idx="299">
                  <c:v>44130</c:v>
                </c:pt>
                <c:pt idx="300">
                  <c:v>44131</c:v>
                </c:pt>
                <c:pt idx="301">
                  <c:v>44132</c:v>
                </c:pt>
                <c:pt idx="302">
                  <c:v>44133</c:v>
                </c:pt>
                <c:pt idx="303">
                  <c:v>44134</c:v>
                </c:pt>
                <c:pt idx="304">
                  <c:v>44135</c:v>
                </c:pt>
                <c:pt idx="305">
                  <c:v>44136</c:v>
                </c:pt>
                <c:pt idx="306">
                  <c:v>44137</c:v>
                </c:pt>
                <c:pt idx="307">
                  <c:v>44138</c:v>
                </c:pt>
                <c:pt idx="308">
                  <c:v>44139</c:v>
                </c:pt>
                <c:pt idx="309">
                  <c:v>44140</c:v>
                </c:pt>
                <c:pt idx="310">
                  <c:v>44141</c:v>
                </c:pt>
                <c:pt idx="311">
                  <c:v>44142</c:v>
                </c:pt>
                <c:pt idx="312">
                  <c:v>44143</c:v>
                </c:pt>
                <c:pt idx="313">
                  <c:v>44144</c:v>
                </c:pt>
                <c:pt idx="314">
                  <c:v>44145</c:v>
                </c:pt>
                <c:pt idx="315">
                  <c:v>44146</c:v>
                </c:pt>
                <c:pt idx="316">
                  <c:v>44147</c:v>
                </c:pt>
                <c:pt idx="317">
                  <c:v>44148</c:v>
                </c:pt>
                <c:pt idx="318">
                  <c:v>44149</c:v>
                </c:pt>
                <c:pt idx="319">
                  <c:v>44150</c:v>
                </c:pt>
                <c:pt idx="320">
                  <c:v>44151</c:v>
                </c:pt>
                <c:pt idx="321">
                  <c:v>44152</c:v>
                </c:pt>
                <c:pt idx="322">
                  <c:v>44153</c:v>
                </c:pt>
                <c:pt idx="323">
                  <c:v>44154</c:v>
                </c:pt>
                <c:pt idx="324">
                  <c:v>44155</c:v>
                </c:pt>
                <c:pt idx="325">
                  <c:v>44156</c:v>
                </c:pt>
                <c:pt idx="326">
                  <c:v>44157</c:v>
                </c:pt>
                <c:pt idx="327">
                  <c:v>44158</c:v>
                </c:pt>
                <c:pt idx="328">
                  <c:v>44159</c:v>
                </c:pt>
                <c:pt idx="329">
                  <c:v>44160</c:v>
                </c:pt>
                <c:pt idx="330">
                  <c:v>44161</c:v>
                </c:pt>
                <c:pt idx="331">
                  <c:v>44162</c:v>
                </c:pt>
                <c:pt idx="332">
                  <c:v>44163</c:v>
                </c:pt>
                <c:pt idx="333">
                  <c:v>44164</c:v>
                </c:pt>
                <c:pt idx="334">
                  <c:v>44165</c:v>
                </c:pt>
                <c:pt idx="335">
                  <c:v>44166</c:v>
                </c:pt>
                <c:pt idx="336">
                  <c:v>44167</c:v>
                </c:pt>
                <c:pt idx="337">
                  <c:v>44168</c:v>
                </c:pt>
                <c:pt idx="338">
                  <c:v>44169</c:v>
                </c:pt>
                <c:pt idx="339">
                  <c:v>44170</c:v>
                </c:pt>
                <c:pt idx="340">
                  <c:v>44171</c:v>
                </c:pt>
                <c:pt idx="341">
                  <c:v>44172</c:v>
                </c:pt>
                <c:pt idx="342">
                  <c:v>44173</c:v>
                </c:pt>
                <c:pt idx="343">
                  <c:v>44174</c:v>
                </c:pt>
                <c:pt idx="344">
                  <c:v>44175</c:v>
                </c:pt>
                <c:pt idx="345">
                  <c:v>44176</c:v>
                </c:pt>
                <c:pt idx="346">
                  <c:v>44177</c:v>
                </c:pt>
                <c:pt idx="347">
                  <c:v>44178</c:v>
                </c:pt>
                <c:pt idx="348">
                  <c:v>44179</c:v>
                </c:pt>
                <c:pt idx="349">
                  <c:v>44180</c:v>
                </c:pt>
                <c:pt idx="350">
                  <c:v>44181</c:v>
                </c:pt>
                <c:pt idx="351">
                  <c:v>44182</c:v>
                </c:pt>
                <c:pt idx="352">
                  <c:v>44183</c:v>
                </c:pt>
                <c:pt idx="353">
                  <c:v>44184</c:v>
                </c:pt>
                <c:pt idx="354">
                  <c:v>44185</c:v>
                </c:pt>
                <c:pt idx="355">
                  <c:v>44186</c:v>
                </c:pt>
                <c:pt idx="356">
                  <c:v>44187</c:v>
                </c:pt>
                <c:pt idx="357">
                  <c:v>44188</c:v>
                </c:pt>
                <c:pt idx="358">
                  <c:v>44189</c:v>
                </c:pt>
                <c:pt idx="359">
                  <c:v>44190</c:v>
                </c:pt>
                <c:pt idx="360">
                  <c:v>44191</c:v>
                </c:pt>
                <c:pt idx="361">
                  <c:v>44192</c:v>
                </c:pt>
                <c:pt idx="362">
                  <c:v>44193</c:v>
                </c:pt>
                <c:pt idx="363">
                  <c:v>44194</c:v>
                </c:pt>
                <c:pt idx="364">
                  <c:v>44195</c:v>
                </c:pt>
                <c:pt idx="365">
                  <c:v>44196</c:v>
                </c:pt>
                <c:pt idx="366">
                  <c:v>44197</c:v>
                </c:pt>
                <c:pt idx="367">
                  <c:v>44198</c:v>
                </c:pt>
                <c:pt idx="368">
                  <c:v>44199</c:v>
                </c:pt>
                <c:pt idx="369">
                  <c:v>44200</c:v>
                </c:pt>
                <c:pt idx="370">
                  <c:v>44201</c:v>
                </c:pt>
                <c:pt idx="371">
                  <c:v>44202</c:v>
                </c:pt>
                <c:pt idx="372">
                  <c:v>44203</c:v>
                </c:pt>
                <c:pt idx="373">
                  <c:v>44204</c:v>
                </c:pt>
                <c:pt idx="374">
                  <c:v>44205</c:v>
                </c:pt>
                <c:pt idx="375">
                  <c:v>44206</c:v>
                </c:pt>
                <c:pt idx="376">
                  <c:v>44207</c:v>
                </c:pt>
                <c:pt idx="377">
                  <c:v>44208</c:v>
                </c:pt>
                <c:pt idx="378">
                  <c:v>44209</c:v>
                </c:pt>
                <c:pt idx="379">
                  <c:v>44210</c:v>
                </c:pt>
                <c:pt idx="380">
                  <c:v>44211</c:v>
                </c:pt>
                <c:pt idx="381">
                  <c:v>44212</c:v>
                </c:pt>
                <c:pt idx="382">
                  <c:v>44213</c:v>
                </c:pt>
                <c:pt idx="383">
                  <c:v>44214</c:v>
                </c:pt>
                <c:pt idx="384">
                  <c:v>44215</c:v>
                </c:pt>
                <c:pt idx="385">
                  <c:v>44216</c:v>
                </c:pt>
                <c:pt idx="386">
                  <c:v>44217</c:v>
                </c:pt>
                <c:pt idx="387">
                  <c:v>44218</c:v>
                </c:pt>
                <c:pt idx="388">
                  <c:v>44219</c:v>
                </c:pt>
                <c:pt idx="389">
                  <c:v>44220</c:v>
                </c:pt>
                <c:pt idx="390">
                  <c:v>44221</c:v>
                </c:pt>
                <c:pt idx="391">
                  <c:v>44222</c:v>
                </c:pt>
                <c:pt idx="392">
                  <c:v>44223</c:v>
                </c:pt>
                <c:pt idx="393">
                  <c:v>44224</c:v>
                </c:pt>
                <c:pt idx="394">
                  <c:v>44225</c:v>
                </c:pt>
                <c:pt idx="395">
                  <c:v>44226</c:v>
                </c:pt>
                <c:pt idx="396">
                  <c:v>44227</c:v>
                </c:pt>
                <c:pt idx="397">
                  <c:v>44228</c:v>
                </c:pt>
                <c:pt idx="398">
                  <c:v>44229</c:v>
                </c:pt>
                <c:pt idx="399">
                  <c:v>44230</c:v>
                </c:pt>
                <c:pt idx="400">
                  <c:v>44231</c:v>
                </c:pt>
                <c:pt idx="401">
                  <c:v>44232</c:v>
                </c:pt>
                <c:pt idx="402">
                  <c:v>44233</c:v>
                </c:pt>
                <c:pt idx="403">
                  <c:v>44234</c:v>
                </c:pt>
                <c:pt idx="404">
                  <c:v>44235</c:v>
                </c:pt>
                <c:pt idx="405">
                  <c:v>44236</c:v>
                </c:pt>
                <c:pt idx="406">
                  <c:v>44237</c:v>
                </c:pt>
                <c:pt idx="407">
                  <c:v>44238</c:v>
                </c:pt>
                <c:pt idx="408">
                  <c:v>44239</c:v>
                </c:pt>
                <c:pt idx="409">
                  <c:v>44240</c:v>
                </c:pt>
                <c:pt idx="410">
                  <c:v>44241</c:v>
                </c:pt>
                <c:pt idx="411">
                  <c:v>44242</c:v>
                </c:pt>
                <c:pt idx="412">
                  <c:v>44243</c:v>
                </c:pt>
                <c:pt idx="413">
                  <c:v>44244</c:v>
                </c:pt>
                <c:pt idx="414">
                  <c:v>44245</c:v>
                </c:pt>
                <c:pt idx="415">
                  <c:v>44246</c:v>
                </c:pt>
                <c:pt idx="416">
                  <c:v>44247</c:v>
                </c:pt>
                <c:pt idx="417">
                  <c:v>44248</c:v>
                </c:pt>
                <c:pt idx="418">
                  <c:v>44249</c:v>
                </c:pt>
                <c:pt idx="419">
                  <c:v>44250</c:v>
                </c:pt>
                <c:pt idx="420">
                  <c:v>44251</c:v>
                </c:pt>
                <c:pt idx="421">
                  <c:v>44252</c:v>
                </c:pt>
                <c:pt idx="422">
                  <c:v>44253</c:v>
                </c:pt>
                <c:pt idx="423">
                  <c:v>44254</c:v>
                </c:pt>
                <c:pt idx="424">
                  <c:v>44255</c:v>
                </c:pt>
                <c:pt idx="425">
                  <c:v>44256</c:v>
                </c:pt>
                <c:pt idx="426">
                  <c:v>44257</c:v>
                </c:pt>
                <c:pt idx="427">
                  <c:v>44258</c:v>
                </c:pt>
                <c:pt idx="428">
                  <c:v>44259</c:v>
                </c:pt>
                <c:pt idx="429">
                  <c:v>44260</c:v>
                </c:pt>
                <c:pt idx="430">
                  <c:v>44261</c:v>
                </c:pt>
                <c:pt idx="431">
                  <c:v>44262</c:v>
                </c:pt>
                <c:pt idx="432">
                  <c:v>44263</c:v>
                </c:pt>
                <c:pt idx="433">
                  <c:v>44264</c:v>
                </c:pt>
                <c:pt idx="434">
                  <c:v>44265</c:v>
                </c:pt>
                <c:pt idx="435">
                  <c:v>44266</c:v>
                </c:pt>
                <c:pt idx="436">
                  <c:v>44267</c:v>
                </c:pt>
                <c:pt idx="437">
                  <c:v>44268</c:v>
                </c:pt>
                <c:pt idx="438">
                  <c:v>44269</c:v>
                </c:pt>
                <c:pt idx="439">
                  <c:v>44270</c:v>
                </c:pt>
                <c:pt idx="440">
                  <c:v>44271</c:v>
                </c:pt>
                <c:pt idx="441">
                  <c:v>44272</c:v>
                </c:pt>
                <c:pt idx="442">
                  <c:v>44273</c:v>
                </c:pt>
                <c:pt idx="443">
                  <c:v>44274</c:v>
                </c:pt>
                <c:pt idx="444">
                  <c:v>44275</c:v>
                </c:pt>
                <c:pt idx="445">
                  <c:v>44276</c:v>
                </c:pt>
                <c:pt idx="446">
                  <c:v>44277</c:v>
                </c:pt>
                <c:pt idx="447">
                  <c:v>44278</c:v>
                </c:pt>
                <c:pt idx="448">
                  <c:v>44279</c:v>
                </c:pt>
                <c:pt idx="449">
                  <c:v>44280</c:v>
                </c:pt>
                <c:pt idx="450">
                  <c:v>44281</c:v>
                </c:pt>
                <c:pt idx="451">
                  <c:v>44282</c:v>
                </c:pt>
                <c:pt idx="452">
                  <c:v>44283</c:v>
                </c:pt>
                <c:pt idx="453">
                  <c:v>44284</c:v>
                </c:pt>
                <c:pt idx="454">
                  <c:v>44285</c:v>
                </c:pt>
                <c:pt idx="455">
                  <c:v>44286</c:v>
                </c:pt>
                <c:pt idx="456">
                  <c:v>44287</c:v>
                </c:pt>
                <c:pt idx="457">
                  <c:v>44288</c:v>
                </c:pt>
                <c:pt idx="458">
                  <c:v>44289</c:v>
                </c:pt>
                <c:pt idx="459">
                  <c:v>44290</c:v>
                </c:pt>
                <c:pt idx="460">
                  <c:v>44291</c:v>
                </c:pt>
                <c:pt idx="461">
                  <c:v>44292</c:v>
                </c:pt>
                <c:pt idx="462">
                  <c:v>44293</c:v>
                </c:pt>
                <c:pt idx="463">
                  <c:v>44294</c:v>
                </c:pt>
                <c:pt idx="464">
                  <c:v>44295</c:v>
                </c:pt>
                <c:pt idx="465">
                  <c:v>44296</c:v>
                </c:pt>
                <c:pt idx="466">
                  <c:v>44297</c:v>
                </c:pt>
                <c:pt idx="467">
                  <c:v>44298</c:v>
                </c:pt>
                <c:pt idx="468">
                  <c:v>44299</c:v>
                </c:pt>
                <c:pt idx="469">
                  <c:v>44300</c:v>
                </c:pt>
                <c:pt idx="470">
                  <c:v>44301</c:v>
                </c:pt>
                <c:pt idx="471">
                  <c:v>44302</c:v>
                </c:pt>
                <c:pt idx="472">
                  <c:v>44303</c:v>
                </c:pt>
                <c:pt idx="473">
                  <c:v>44304</c:v>
                </c:pt>
                <c:pt idx="474">
                  <c:v>44305</c:v>
                </c:pt>
                <c:pt idx="475">
                  <c:v>44306</c:v>
                </c:pt>
                <c:pt idx="476">
                  <c:v>44307</c:v>
                </c:pt>
                <c:pt idx="477">
                  <c:v>44308</c:v>
                </c:pt>
                <c:pt idx="478">
                  <c:v>44309</c:v>
                </c:pt>
                <c:pt idx="479">
                  <c:v>44310</c:v>
                </c:pt>
                <c:pt idx="480">
                  <c:v>44311</c:v>
                </c:pt>
                <c:pt idx="481">
                  <c:v>44312</c:v>
                </c:pt>
                <c:pt idx="482">
                  <c:v>44313</c:v>
                </c:pt>
                <c:pt idx="483">
                  <c:v>44314</c:v>
                </c:pt>
                <c:pt idx="484">
                  <c:v>44315</c:v>
                </c:pt>
                <c:pt idx="485">
                  <c:v>44316</c:v>
                </c:pt>
                <c:pt idx="486">
                  <c:v>44317</c:v>
                </c:pt>
                <c:pt idx="487">
                  <c:v>44318</c:v>
                </c:pt>
                <c:pt idx="488">
                  <c:v>44319</c:v>
                </c:pt>
                <c:pt idx="489">
                  <c:v>44320</c:v>
                </c:pt>
                <c:pt idx="490">
                  <c:v>44321</c:v>
                </c:pt>
                <c:pt idx="491">
                  <c:v>44322</c:v>
                </c:pt>
                <c:pt idx="492">
                  <c:v>44323</c:v>
                </c:pt>
                <c:pt idx="493">
                  <c:v>44324</c:v>
                </c:pt>
                <c:pt idx="494">
                  <c:v>44325</c:v>
                </c:pt>
                <c:pt idx="495">
                  <c:v>44326</c:v>
                </c:pt>
                <c:pt idx="496">
                  <c:v>44327</c:v>
                </c:pt>
                <c:pt idx="497">
                  <c:v>44328</c:v>
                </c:pt>
                <c:pt idx="498">
                  <c:v>44329</c:v>
                </c:pt>
                <c:pt idx="499">
                  <c:v>44330</c:v>
                </c:pt>
                <c:pt idx="500">
                  <c:v>44331</c:v>
                </c:pt>
                <c:pt idx="501">
                  <c:v>44332</c:v>
                </c:pt>
                <c:pt idx="502">
                  <c:v>44333</c:v>
                </c:pt>
                <c:pt idx="503">
                  <c:v>44334</c:v>
                </c:pt>
                <c:pt idx="504">
                  <c:v>44335</c:v>
                </c:pt>
                <c:pt idx="505">
                  <c:v>44336</c:v>
                </c:pt>
                <c:pt idx="506">
                  <c:v>44337</c:v>
                </c:pt>
                <c:pt idx="507">
                  <c:v>44338</c:v>
                </c:pt>
                <c:pt idx="508">
                  <c:v>44339</c:v>
                </c:pt>
                <c:pt idx="509">
                  <c:v>44340</c:v>
                </c:pt>
                <c:pt idx="510">
                  <c:v>44341</c:v>
                </c:pt>
                <c:pt idx="511">
                  <c:v>44342</c:v>
                </c:pt>
                <c:pt idx="512">
                  <c:v>44343</c:v>
                </c:pt>
                <c:pt idx="513">
                  <c:v>44344</c:v>
                </c:pt>
                <c:pt idx="514">
                  <c:v>44345</c:v>
                </c:pt>
                <c:pt idx="515">
                  <c:v>44346</c:v>
                </c:pt>
                <c:pt idx="516">
                  <c:v>44347</c:v>
                </c:pt>
                <c:pt idx="517">
                  <c:v>44348</c:v>
                </c:pt>
                <c:pt idx="518">
                  <c:v>44349</c:v>
                </c:pt>
                <c:pt idx="519">
                  <c:v>44350</c:v>
                </c:pt>
                <c:pt idx="520">
                  <c:v>44351</c:v>
                </c:pt>
                <c:pt idx="521">
                  <c:v>44352</c:v>
                </c:pt>
                <c:pt idx="522">
                  <c:v>44353</c:v>
                </c:pt>
                <c:pt idx="523">
                  <c:v>44354</c:v>
                </c:pt>
                <c:pt idx="524">
                  <c:v>44355</c:v>
                </c:pt>
                <c:pt idx="525">
                  <c:v>44356</c:v>
                </c:pt>
                <c:pt idx="526">
                  <c:v>44357</c:v>
                </c:pt>
                <c:pt idx="527">
                  <c:v>44358</c:v>
                </c:pt>
                <c:pt idx="528">
                  <c:v>44359</c:v>
                </c:pt>
                <c:pt idx="529">
                  <c:v>44360</c:v>
                </c:pt>
                <c:pt idx="530">
                  <c:v>44361</c:v>
                </c:pt>
                <c:pt idx="531">
                  <c:v>44362</c:v>
                </c:pt>
                <c:pt idx="532">
                  <c:v>44363</c:v>
                </c:pt>
                <c:pt idx="533">
                  <c:v>44364</c:v>
                </c:pt>
                <c:pt idx="534">
                  <c:v>44365</c:v>
                </c:pt>
                <c:pt idx="535">
                  <c:v>44366</c:v>
                </c:pt>
                <c:pt idx="536">
                  <c:v>44367</c:v>
                </c:pt>
                <c:pt idx="537">
                  <c:v>44368</c:v>
                </c:pt>
                <c:pt idx="538">
                  <c:v>44369</c:v>
                </c:pt>
                <c:pt idx="539">
                  <c:v>44370</c:v>
                </c:pt>
                <c:pt idx="540">
                  <c:v>44371</c:v>
                </c:pt>
                <c:pt idx="541">
                  <c:v>44372</c:v>
                </c:pt>
                <c:pt idx="542">
                  <c:v>44373</c:v>
                </c:pt>
                <c:pt idx="543">
                  <c:v>44374</c:v>
                </c:pt>
                <c:pt idx="544">
                  <c:v>44375</c:v>
                </c:pt>
                <c:pt idx="545">
                  <c:v>44376</c:v>
                </c:pt>
              </c:numCache>
            </c:numRef>
          </c:cat>
          <c:val>
            <c:numRef>
              <c:f>Sheet3!$EB$3:$EB$548</c:f>
              <c:numCache>
                <c:formatCode>General</c:formatCode>
                <c:ptCount val="546"/>
                <c:pt idx="534">
                  <c:v>1100</c:v>
                </c:pt>
                <c:pt idx="535">
                  <c:v>1100</c:v>
                </c:pt>
                <c:pt idx="536">
                  <c:v>1100</c:v>
                </c:pt>
                <c:pt idx="537">
                  <c:v>1100</c:v>
                </c:pt>
                <c:pt idx="538">
                  <c:v>1100</c:v>
                </c:pt>
                <c:pt idx="539">
                  <c:v>1100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82-9CC8-4140-B968-02DA341257F4}"/>
            </c:ext>
          </c:extLst>
        </c:ser>
        <c:ser>
          <c:idx val="131"/>
          <c:order val="131"/>
          <c:tx>
            <c:strRef>
              <c:f>Sheet3!$EC$2</c:f>
              <c:strCache>
                <c:ptCount val="1"/>
                <c:pt idx="0">
                  <c:v>陆海双霸疯端午-酷夏捕鱼乐</c:v>
                </c:pt>
              </c:strCache>
            </c:strRef>
          </c:tx>
          <c:spPr>
            <a:ln w="28575" cap="rnd">
              <a:solidFill>
                <a:schemeClr val="accent6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Sheet3!$A$3:$A$548</c:f>
              <c:numCache>
                <c:formatCode>m/d/yyyy</c:formatCode>
                <c:ptCount val="546"/>
                <c:pt idx="0">
                  <c:v>43831</c:v>
                </c:pt>
                <c:pt idx="1">
                  <c:v>43832</c:v>
                </c:pt>
                <c:pt idx="2">
                  <c:v>43833</c:v>
                </c:pt>
                <c:pt idx="3">
                  <c:v>43834</c:v>
                </c:pt>
                <c:pt idx="4">
                  <c:v>43835</c:v>
                </c:pt>
                <c:pt idx="5">
                  <c:v>43836</c:v>
                </c:pt>
                <c:pt idx="6">
                  <c:v>43837</c:v>
                </c:pt>
                <c:pt idx="7">
                  <c:v>43838</c:v>
                </c:pt>
                <c:pt idx="8">
                  <c:v>43839</c:v>
                </c:pt>
                <c:pt idx="9">
                  <c:v>43840</c:v>
                </c:pt>
                <c:pt idx="10">
                  <c:v>43841</c:v>
                </c:pt>
                <c:pt idx="11">
                  <c:v>43842</c:v>
                </c:pt>
                <c:pt idx="12">
                  <c:v>43843</c:v>
                </c:pt>
                <c:pt idx="13">
                  <c:v>43844</c:v>
                </c:pt>
                <c:pt idx="14">
                  <c:v>43845</c:v>
                </c:pt>
                <c:pt idx="15">
                  <c:v>43846</c:v>
                </c:pt>
                <c:pt idx="16">
                  <c:v>43847</c:v>
                </c:pt>
                <c:pt idx="17">
                  <c:v>43848</c:v>
                </c:pt>
                <c:pt idx="18">
                  <c:v>43849</c:v>
                </c:pt>
                <c:pt idx="19">
                  <c:v>43850</c:v>
                </c:pt>
                <c:pt idx="20">
                  <c:v>43851</c:v>
                </c:pt>
                <c:pt idx="21">
                  <c:v>43852</c:v>
                </c:pt>
                <c:pt idx="22">
                  <c:v>43853</c:v>
                </c:pt>
                <c:pt idx="23">
                  <c:v>43854</c:v>
                </c:pt>
                <c:pt idx="24">
                  <c:v>43855</c:v>
                </c:pt>
                <c:pt idx="25">
                  <c:v>43856</c:v>
                </c:pt>
                <c:pt idx="26">
                  <c:v>43857</c:v>
                </c:pt>
                <c:pt idx="27">
                  <c:v>43858</c:v>
                </c:pt>
                <c:pt idx="28">
                  <c:v>43859</c:v>
                </c:pt>
                <c:pt idx="29">
                  <c:v>43860</c:v>
                </c:pt>
                <c:pt idx="30">
                  <c:v>43861</c:v>
                </c:pt>
                <c:pt idx="31">
                  <c:v>43862</c:v>
                </c:pt>
                <c:pt idx="32">
                  <c:v>43863</c:v>
                </c:pt>
                <c:pt idx="33">
                  <c:v>43864</c:v>
                </c:pt>
                <c:pt idx="34">
                  <c:v>43865</c:v>
                </c:pt>
                <c:pt idx="35">
                  <c:v>43866</c:v>
                </c:pt>
                <c:pt idx="36">
                  <c:v>43867</c:v>
                </c:pt>
                <c:pt idx="37">
                  <c:v>43868</c:v>
                </c:pt>
                <c:pt idx="38">
                  <c:v>43869</c:v>
                </c:pt>
                <c:pt idx="39">
                  <c:v>43870</c:v>
                </c:pt>
                <c:pt idx="40">
                  <c:v>43871</c:v>
                </c:pt>
                <c:pt idx="41">
                  <c:v>43872</c:v>
                </c:pt>
                <c:pt idx="42">
                  <c:v>43873</c:v>
                </c:pt>
                <c:pt idx="43">
                  <c:v>43874</c:v>
                </c:pt>
                <c:pt idx="44">
                  <c:v>43875</c:v>
                </c:pt>
                <c:pt idx="45">
                  <c:v>43876</c:v>
                </c:pt>
                <c:pt idx="46">
                  <c:v>43877</c:v>
                </c:pt>
                <c:pt idx="47">
                  <c:v>43878</c:v>
                </c:pt>
                <c:pt idx="48">
                  <c:v>43879</c:v>
                </c:pt>
                <c:pt idx="49">
                  <c:v>43880</c:v>
                </c:pt>
                <c:pt idx="50">
                  <c:v>43881</c:v>
                </c:pt>
                <c:pt idx="51">
                  <c:v>43882</c:v>
                </c:pt>
                <c:pt idx="52">
                  <c:v>43883</c:v>
                </c:pt>
                <c:pt idx="53">
                  <c:v>43884</c:v>
                </c:pt>
                <c:pt idx="54">
                  <c:v>43885</c:v>
                </c:pt>
                <c:pt idx="55">
                  <c:v>43886</c:v>
                </c:pt>
                <c:pt idx="56">
                  <c:v>43887</c:v>
                </c:pt>
                <c:pt idx="57">
                  <c:v>43888</c:v>
                </c:pt>
                <c:pt idx="58">
                  <c:v>43889</c:v>
                </c:pt>
                <c:pt idx="59">
                  <c:v>43890</c:v>
                </c:pt>
                <c:pt idx="60">
                  <c:v>43891</c:v>
                </c:pt>
                <c:pt idx="61">
                  <c:v>43892</c:v>
                </c:pt>
                <c:pt idx="62">
                  <c:v>43893</c:v>
                </c:pt>
                <c:pt idx="63">
                  <c:v>43894</c:v>
                </c:pt>
                <c:pt idx="64">
                  <c:v>43895</c:v>
                </c:pt>
                <c:pt idx="65">
                  <c:v>43896</c:v>
                </c:pt>
                <c:pt idx="66">
                  <c:v>43897</c:v>
                </c:pt>
                <c:pt idx="67">
                  <c:v>43898</c:v>
                </c:pt>
                <c:pt idx="68">
                  <c:v>43899</c:v>
                </c:pt>
                <c:pt idx="69">
                  <c:v>43900</c:v>
                </c:pt>
                <c:pt idx="70">
                  <c:v>43901</c:v>
                </c:pt>
                <c:pt idx="71">
                  <c:v>43902</c:v>
                </c:pt>
                <c:pt idx="72">
                  <c:v>43903</c:v>
                </c:pt>
                <c:pt idx="73">
                  <c:v>43904</c:v>
                </c:pt>
                <c:pt idx="74">
                  <c:v>43905</c:v>
                </c:pt>
                <c:pt idx="75">
                  <c:v>43906</c:v>
                </c:pt>
                <c:pt idx="76">
                  <c:v>43907</c:v>
                </c:pt>
                <c:pt idx="77">
                  <c:v>43908</c:v>
                </c:pt>
                <c:pt idx="78">
                  <c:v>43909</c:v>
                </c:pt>
                <c:pt idx="79">
                  <c:v>43910</c:v>
                </c:pt>
                <c:pt idx="80">
                  <c:v>43911</c:v>
                </c:pt>
                <c:pt idx="81">
                  <c:v>43912</c:v>
                </c:pt>
                <c:pt idx="82">
                  <c:v>43913</c:v>
                </c:pt>
                <c:pt idx="83">
                  <c:v>43914</c:v>
                </c:pt>
                <c:pt idx="84">
                  <c:v>43915</c:v>
                </c:pt>
                <c:pt idx="85">
                  <c:v>43916</c:v>
                </c:pt>
                <c:pt idx="86">
                  <c:v>43917</c:v>
                </c:pt>
                <c:pt idx="87">
                  <c:v>43918</c:v>
                </c:pt>
                <c:pt idx="88">
                  <c:v>43919</c:v>
                </c:pt>
                <c:pt idx="89">
                  <c:v>43920</c:v>
                </c:pt>
                <c:pt idx="90">
                  <c:v>43921</c:v>
                </c:pt>
                <c:pt idx="91">
                  <c:v>43922</c:v>
                </c:pt>
                <c:pt idx="92">
                  <c:v>43923</c:v>
                </c:pt>
                <c:pt idx="93">
                  <c:v>43924</c:v>
                </c:pt>
                <c:pt idx="94">
                  <c:v>43925</c:v>
                </c:pt>
                <c:pt idx="95">
                  <c:v>43926</c:v>
                </c:pt>
                <c:pt idx="96">
                  <c:v>43927</c:v>
                </c:pt>
                <c:pt idx="97">
                  <c:v>43928</c:v>
                </c:pt>
                <c:pt idx="98">
                  <c:v>43929</c:v>
                </c:pt>
                <c:pt idx="99">
                  <c:v>43930</c:v>
                </c:pt>
                <c:pt idx="100">
                  <c:v>43931</c:v>
                </c:pt>
                <c:pt idx="101">
                  <c:v>43932</c:v>
                </c:pt>
                <c:pt idx="102">
                  <c:v>43933</c:v>
                </c:pt>
                <c:pt idx="103">
                  <c:v>43934</c:v>
                </c:pt>
                <c:pt idx="104">
                  <c:v>43935</c:v>
                </c:pt>
                <c:pt idx="105">
                  <c:v>43936</c:v>
                </c:pt>
                <c:pt idx="106">
                  <c:v>43937</c:v>
                </c:pt>
                <c:pt idx="107">
                  <c:v>43938</c:v>
                </c:pt>
                <c:pt idx="108">
                  <c:v>43939</c:v>
                </c:pt>
                <c:pt idx="109">
                  <c:v>43940</c:v>
                </c:pt>
                <c:pt idx="110">
                  <c:v>43941</c:v>
                </c:pt>
                <c:pt idx="111">
                  <c:v>43942</c:v>
                </c:pt>
                <c:pt idx="112">
                  <c:v>43943</c:v>
                </c:pt>
                <c:pt idx="113">
                  <c:v>43944</c:v>
                </c:pt>
                <c:pt idx="114">
                  <c:v>43945</c:v>
                </c:pt>
                <c:pt idx="115">
                  <c:v>43946</c:v>
                </c:pt>
                <c:pt idx="116">
                  <c:v>43947</c:v>
                </c:pt>
                <c:pt idx="117">
                  <c:v>43948</c:v>
                </c:pt>
                <c:pt idx="118">
                  <c:v>43949</c:v>
                </c:pt>
                <c:pt idx="119">
                  <c:v>43950</c:v>
                </c:pt>
                <c:pt idx="120">
                  <c:v>43951</c:v>
                </c:pt>
                <c:pt idx="121">
                  <c:v>43952</c:v>
                </c:pt>
                <c:pt idx="122">
                  <c:v>43953</c:v>
                </c:pt>
                <c:pt idx="123">
                  <c:v>43954</c:v>
                </c:pt>
                <c:pt idx="124">
                  <c:v>43955</c:v>
                </c:pt>
                <c:pt idx="125">
                  <c:v>43956</c:v>
                </c:pt>
                <c:pt idx="126">
                  <c:v>43957</c:v>
                </c:pt>
                <c:pt idx="127">
                  <c:v>43958</c:v>
                </c:pt>
                <c:pt idx="128">
                  <c:v>43959</c:v>
                </c:pt>
                <c:pt idx="129">
                  <c:v>43960</c:v>
                </c:pt>
                <c:pt idx="130">
                  <c:v>43961</c:v>
                </c:pt>
                <c:pt idx="131">
                  <c:v>43962</c:v>
                </c:pt>
                <c:pt idx="132">
                  <c:v>43963</c:v>
                </c:pt>
                <c:pt idx="133">
                  <c:v>43964</c:v>
                </c:pt>
                <c:pt idx="134">
                  <c:v>43965</c:v>
                </c:pt>
                <c:pt idx="135">
                  <c:v>43966</c:v>
                </c:pt>
                <c:pt idx="136">
                  <c:v>43967</c:v>
                </c:pt>
                <c:pt idx="137">
                  <c:v>43968</c:v>
                </c:pt>
                <c:pt idx="138">
                  <c:v>43969</c:v>
                </c:pt>
                <c:pt idx="139">
                  <c:v>43970</c:v>
                </c:pt>
                <c:pt idx="140">
                  <c:v>43971</c:v>
                </c:pt>
                <c:pt idx="141">
                  <c:v>43972</c:v>
                </c:pt>
                <c:pt idx="142">
                  <c:v>43973</c:v>
                </c:pt>
                <c:pt idx="143">
                  <c:v>43974</c:v>
                </c:pt>
                <c:pt idx="144">
                  <c:v>43975</c:v>
                </c:pt>
                <c:pt idx="145">
                  <c:v>43976</c:v>
                </c:pt>
                <c:pt idx="146">
                  <c:v>43977</c:v>
                </c:pt>
                <c:pt idx="147">
                  <c:v>43978</c:v>
                </c:pt>
                <c:pt idx="148">
                  <c:v>43979</c:v>
                </c:pt>
                <c:pt idx="149">
                  <c:v>43980</c:v>
                </c:pt>
                <c:pt idx="150">
                  <c:v>43981</c:v>
                </c:pt>
                <c:pt idx="151">
                  <c:v>43982</c:v>
                </c:pt>
                <c:pt idx="152">
                  <c:v>43983</c:v>
                </c:pt>
                <c:pt idx="153">
                  <c:v>43984</c:v>
                </c:pt>
                <c:pt idx="154">
                  <c:v>43985</c:v>
                </c:pt>
                <c:pt idx="155">
                  <c:v>43986</c:v>
                </c:pt>
                <c:pt idx="156">
                  <c:v>43987</c:v>
                </c:pt>
                <c:pt idx="157">
                  <c:v>43988</c:v>
                </c:pt>
                <c:pt idx="158">
                  <c:v>43989</c:v>
                </c:pt>
                <c:pt idx="159">
                  <c:v>43990</c:v>
                </c:pt>
                <c:pt idx="160">
                  <c:v>43991</c:v>
                </c:pt>
                <c:pt idx="161">
                  <c:v>43992</c:v>
                </c:pt>
                <c:pt idx="162">
                  <c:v>43993</c:v>
                </c:pt>
                <c:pt idx="163">
                  <c:v>43994</c:v>
                </c:pt>
                <c:pt idx="164">
                  <c:v>43995</c:v>
                </c:pt>
                <c:pt idx="165">
                  <c:v>43996</c:v>
                </c:pt>
                <c:pt idx="166">
                  <c:v>43997</c:v>
                </c:pt>
                <c:pt idx="167">
                  <c:v>43998</c:v>
                </c:pt>
                <c:pt idx="168">
                  <c:v>43999</c:v>
                </c:pt>
                <c:pt idx="169">
                  <c:v>44000</c:v>
                </c:pt>
                <c:pt idx="170">
                  <c:v>44001</c:v>
                </c:pt>
                <c:pt idx="171">
                  <c:v>44002</c:v>
                </c:pt>
                <c:pt idx="172">
                  <c:v>44003</c:v>
                </c:pt>
                <c:pt idx="173">
                  <c:v>44004</c:v>
                </c:pt>
                <c:pt idx="174">
                  <c:v>44005</c:v>
                </c:pt>
                <c:pt idx="175">
                  <c:v>44006</c:v>
                </c:pt>
                <c:pt idx="176">
                  <c:v>44007</c:v>
                </c:pt>
                <c:pt idx="177">
                  <c:v>44008</c:v>
                </c:pt>
                <c:pt idx="178">
                  <c:v>44009</c:v>
                </c:pt>
                <c:pt idx="179">
                  <c:v>44010</c:v>
                </c:pt>
                <c:pt idx="180">
                  <c:v>44011</c:v>
                </c:pt>
                <c:pt idx="181">
                  <c:v>44012</c:v>
                </c:pt>
                <c:pt idx="182">
                  <c:v>44013</c:v>
                </c:pt>
                <c:pt idx="183">
                  <c:v>44014</c:v>
                </c:pt>
                <c:pt idx="184">
                  <c:v>44015</c:v>
                </c:pt>
                <c:pt idx="185">
                  <c:v>44016</c:v>
                </c:pt>
                <c:pt idx="186">
                  <c:v>44017</c:v>
                </c:pt>
                <c:pt idx="187">
                  <c:v>44018</c:v>
                </c:pt>
                <c:pt idx="188">
                  <c:v>44019</c:v>
                </c:pt>
                <c:pt idx="189">
                  <c:v>44020</c:v>
                </c:pt>
                <c:pt idx="190">
                  <c:v>44021</c:v>
                </c:pt>
                <c:pt idx="191">
                  <c:v>44022</c:v>
                </c:pt>
                <c:pt idx="192">
                  <c:v>44023</c:v>
                </c:pt>
                <c:pt idx="193">
                  <c:v>44024</c:v>
                </c:pt>
                <c:pt idx="194">
                  <c:v>44025</c:v>
                </c:pt>
                <c:pt idx="195">
                  <c:v>44026</c:v>
                </c:pt>
                <c:pt idx="196">
                  <c:v>44027</c:v>
                </c:pt>
                <c:pt idx="197">
                  <c:v>44028</c:v>
                </c:pt>
                <c:pt idx="198">
                  <c:v>44029</c:v>
                </c:pt>
                <c:pt idx="199">
                  <c:v>44030</c:v>
                </c:pt>
                <c:pt idx="200">
                  <c:v>44031</c:v>
                </c:pt>
                <c:pt idx="201">
                  <c:v>44032</c:v>
                </c:pt>
                <c:pt idx="202">
                  <c:v>44033</c:v>
                </c:pt>
                <c:pt idx="203">
                  <c:v>44034</c:v>
                </c:pt>
                <c:pt idx="204">
                  <c:v>44035</c:v>
                </c:pt>
                <c:pt idx="205">
                  <c:v>44036</c:v>
                </c:pt>
                <c:pt idx="206">
                  <c:v>44037</c:v>
                </c:pt>
                <c:pt idx="207">
                  <c:v>44038</c:v>
                </c:pt>
                <c:pt idx="208">
                  <c:v>44039</c:v>
                </c:pt>
                <c:pt idx="209">
                  <c:v>44040</c:v>
                </c:pt>
                <c:pt idx="210">
                  <c:v>44041</c:v>
                </c:pt>
                <c:pt idx="211">
                  <c:v>44042</c:v>
                </c:pt>
                <c:pt idx="212">
                  <c:v>44043</c:v>
                </c:pt>
                <c:pt idx="213">
                  <c:v>44044</c:v>
                </c:pt>
                <c:pt idx="214">
                  <c:v>44045</c:v>
                </c:pt>
                <c:pt idx="215">
                  <c:v>44046</c:v>
                </c:pt>
                <c:pt idx="216">
                  <c:v>44047</c:v>
                </c:pt>
                <c:pt idx="217">
                  <c:v>44048</c:v>
                </c:pt>
                <c:pt idx="218">
                  <c:v>44049</c:v>
                </c:pt>
                <c:pt idx="219">
                  <c:v>44050</c:v>
                </c:pt>
                <c:pt idx="220">
                  <c:v>44051</c:v>
                </c:pt>
                <c:pt idx="221">
                  <c:v>44052</c:v>
                </c:pt>
                <c:pt idx="222">
                  <c:v>44053</c:v>
                </c:pt>
                <c:pt idx="223">
                  <c:v>44054</c:v>
                </c:pt>
                <c:pt idx="224">
                  <c:v>44055</c:v>
                </c:pt>
                <c:pt idx="225">
                  <c:v>44056</c:v>
                </c:pt>
                <c:pt idx="226">
                  <c:v>44057</c:v>
                </c:pt>
                <c:pt idx="227">
                  <c:v>44058</c:v>
                </c:pt>
                <c:pt idx="228">
                  <c:v>44059</c:v>
                </c:pt>
                <c:pt idx="229">
                  <c:v>44060</c:v>
                </c:pt>
                <c:pt idx="230">
                  <c:v>44061</c:v>
                </c:pt>
                <c:pt idx="231">
                  <c:v>44062</c:v>
                </c:pt>
                <c:pt idx="232">
                  <c:v>44063</c:v>
                </c:pt>
                <c:pt idx="233">
                  <c:v>44064</c:v>
                </c:pt>
                <c:pt idx="234">
                  <c:v>44065</c:v>
                </c:pt>
                <c:pt idx="235">
                  <c:v>44066</c:v>
                </c:pt>
                <c:pt idx="236">
                  <c:v>44067</c:v>
                </c:pt>
                <c:pt idx="237">
                  <c:v>44068</c:v>
                </c:pt>
                <c:pt idx="238">
                  <c:v>44069</c:v>
                </c:pt>
                <c:pt idx="239">
                  <c:v>44070</c:v>
                </c:pt>
                <c:pt idx="240">
                  <c:v>44071</c:v>
                </c:pt>
                <c:pt idx="241">
                  <c:v>44072</c:v>
                </c:pt>
                <c:pt idx="242">
                  <c:v>44073</c:v>
                </c:pt>
                <c:pt idx="243">
                  <c:v>44074</c:v>
                </c:pt>
                <c:pt idx="244">
                  <c:v>44075</c:v>
                </c:pt>
                <c:pt idx="245">
                  <c:v>44076</c:v>
                </c:pt>
                <c:pt idx="246">
                  <c:v>44077</c:v>
                </c:pt>
                <c:pt idx="247">
                  <c:v>44078</c:v>
                </c:pt>
                <c:pt idx="248">
                  <c:v>44079</c:v>
                </c:pt>
                <c:pt idx="249">
                  <c:v>44080</c:v>
                </c:pt>
                <c:pt idx="250">
                  <c:v>44081</c:v>
                </c:pt>
                <c:pt idx="251">
                  <c:v>44082</c:v>
                </c:pt>
                <c:pt idx="252">
                  <c:v>44083</c:v>
                </c:pt>
                <c:pt idx="253">
                  <c:v>44084</c:v>
                </c:pt>
                <c:pt idx="254">
                  <c:v>44085</c:v>
                </c:pt>
                <c:pt idx="255">
                  <c:v>44086</c:v>
                </c:pt>
                <c:pt idx="256">
                  <c:v>44087</c:v>
                </c:pt>
                <c:pt idx="257">
                  <c:v>44088</c:v>
                </c:pt>
                <c:pt idx="258">
                  <c:v>44089</c:v>
                </c:pt>
                <c:pt idx="259">
                  <c:v>44090</c:v>
                </c:pt>
                <c:pt idx="260">
                  <c:v>44091</c:v>
                </c:pt>
                <c:pt idx="261">
                  <c:v>44092</c:v>
                </c:pt>
                <c:pt idx="262">
                  <c:v>44093</c:v>
                </c:pt>
                <c:pt idx="263">
                  <c:v>44094</c:v>
                </c:pt>
                <c:pt idx="264">
                  <c:v>44095</c:v>
                </c:pt>
                <c:pt idx="265">
                  <c:v>44096</c:v>
                </c:pt>
                <c:pt idx="266">
                  <c:v>44097</c:v>
                </c:pt>
                <c:pt idx="267">
                  <c:v>44098</c:v>
                </c:pt>
                <c:pt idx="268">
                  <c:v>44099</c:v>
                </c:pt>
                <c:pt idx="269">
                  <c:v>44100</c:v>
                </c:pt>
                <c:pt idx="270">
                  <c:v>44101</c:v>
                </c:pt>
                <c:pt idx="271">
                  <c:v>44102</c:v>
                </c:pt>
                <c:pt idx="272">
                  <c:v>44103</c:v>
                </c:pt>
                <c:pt idx="273">
                  <c:v>44104</c:v>
                </c:pt>
                <c:pt idx="274">
                  <c:v>44105</c:v>
                </c:pt>
                <c:pt idx="275">
                  <c:v>44106</c:v>
                </c:pt>
                <c:pt idx="276">
                  <c:v>44107</c:v>
                </c:pt>
                <c:pt idx="277">
                  <c:v>44108</c:v>
                </c:pt>
                <c:pt idx="278">
                  <c:v>44109</c:v>
                </c:pt>
                <c:pt idx="279">
                  <c:v>44110</c:v>
                </c:pt>
                <c:pt idx="280">
                  <c:v>44111</c:v>
                </c:pt>
                <c:pt idx="281">
                  <c:v>44112</c:v>
                </c:pt>
                <c:pt idx="282">
                  <c:v>44113</c:v>
                </c:pt>
                <c:pt idx="283">
                  <c:v>44114</c:v>
                </c:pt>
                <c:pt idx="284">
                  <c:v>44115</c:v>
                </c:pt>
                <c:pt idx="285">
                  <c:v>44116</c:v>
                </c:pt>
                <c:pt idx="286">
                  <c:v>44117</c:v>
                </c:pt>
                <c:pt idx="287">
                  <c:v>44118</c:v>
                </c:pt>
                <c:pt idx="288">
                  <c:v>44119</c:v>
                </c:pt>
                <c:pt idx="289">
                  <c:v>44120</c:v>
                </c:pt>
                <c:pt idx="290">
                  <c:v>44121</c:v>
                </c:pt>
                <c:pt idx="291">
                  <c:v>44122</c:v>
                </c:pt>
                <c:pt idx="292">
                  <c:v>44123</c:v>
                </c:pt>
                <c:pt idx="293">
                  <c:v>44124</c:v>
                </c:pt>
                <c:pt idx="294">
                  <c:v>44125</c:v>
                </c:pt>
                <c:pt idx="295">
                  <c:v>44126</c:v>
                </c:pt>
                <c:pt idx="296">
                  <c:v>44127</c:v>
                </c:pt>
                <c:pt idx="297">
                  <c:v>44128</c:v>
                </c:pt>
                <c:pt idx="298">
                  <c:v>44129</c:v>
                </c:pt>
                <c:pt idx="299">
                  <c:v>44130</c:v>
                </c:pt>
                <c:pt idx="300">
                  <c:v>44131</c:v>
                </c:pt>
                <c:pt idx="301">
                  <c:v>44132</c:v>
                </c:pt>
                <c:pt idx="302">
                  <c:v>44133</c:v>
                </c:pt>
                <c:pt idx="303">
                  <c:v>44134</c:v>
                </c:pt>
                <c:pt idx="304">
                  <c:v>44135</c:v>
                </c:pt>
                <c:pt idx="305">
                  <c:v>44136</c:v>
                </c:pt>
                <c:pt idx="306">
                  <c:v>44137</c:v>
                </c:pt>
                <c:pt idx="307">
                  <c:v>44138</c:v>
                </c:pt>
                <c:pt idx="308">
                  <c:v>44139</c:v>
                </c:pt>
                <c:pt idx="309">
                  <c:v>44140</c:v>
                </c:pt>
                <c:pt idx="310">
                  <c:v>44141</c:v>
                </c:pt>
                <c:pt idx="311">
                  <c:v>44142</c:v>
                </c:pt>
                <c:pt idx="312">
                  <c:v>44143</c:v>
                </c:pt>
                <c:pt idx="313">
                  <c:v>44144</c:v>
                </c:pt>
                <c:pt idx="314">
                  <c:v>44145</c:v>
                </c:pt>
                <c:pt idx="315">
                  <c:v>44146</c:v>
                </c:pt>
                <c:pt idx="316">
                  <c:v>44147</c:v>
                </c:pt>
                <c:pt idx="317">
                  <c:v>44148</c:v>
                </c:pt>
                <c:pt idx="318">
                  <c:v>44149</c:v>
                </c:pt>
                <c:pt idx="319">
                  <c:v>44150</c:v>
                </c:pt>
                <c:pt idx="320">
                  <c:v>44151</c:v>
                </c:pt>
                <c:pt idx="321">
                  <c:v>44152</c:v>
                </c:pt>
                <c:pt idx="322">
                  <c:v>44153</c:v>
                </c:pt>
                <c:pt idx="323">
                  <c:v>44154</c:v>
                </c:pt>
                <c:pt idx="324">
                  <c:v>44155</c:v>
                </c:pt>
                <c:pt idx="325">
                  <c:v>44156</c:v>
                </c:pt>
                <c:pt idx="326">
                  <c:v>44157</c:v>
                </c:pt>
                <c:pt idx="327">
                  <c:v>44158</c:v>
                </c:pt>
                <c:pt idx="328">
                  <c:v>44159</c:v>
                </c:pt>
                <c:pt idx="329">
                  <c:v>44160</c:v>
                </c:pt>
                <c:pt idx="330">
                  <c:v>44161</c:v>
                </c:pt>
                <c:pt idx="331">
                  <c:v>44162</c:v>
                </c:pt>
                <c:pt idx="332">
                  <c:v>44163</c:v>
                </c:pt>
                <c:pt idx="333">
                  <c:v>44164</c:v>
                </c:pt>
                <c:pt idx="334">
                  <c:v>44165</c:v>
                </c:pt>
                <c:pt idx="335">
                  <c:v>44166</c:v>
                </c:pt>
                <c:pt idx="336">
                  <c:v>44167</c:v>
                </c:pt>
                <c:pt idx="337">
                  <c:v>44168</c:v>
                </c:pt>
                <c:pt idx="338">
                  <c:v>44169</c:v>
                </c:pt>
                <c:pt idx="339">
                  <c:v>44170</c:v>
                </c:pt>
                <c:pt idx="340">
                  <c:v>44171</c:v>
                </c:pt>
                <c:pt idx="341">
                  <c:v>44172</c:v>
                </c:pt>
                <c:pt idx="342">
                  <c:v>44173</c:v>
                </c:pt>
                <c:pt idx="343">
                  <c:v>44174</c:v>
                </c:pt>
                <c:pt idx="344">
                  <c:v>44175</c:v>
                </c:pt>
                <c:pt idx="345">
                  <c:v>44176</c:v>
                </c:pt>
                <c:pt idx="346">
                  <c:v>44177</c:v>
                </c:pt>
                <c:pt idx="347">
                  <c:v>44178</c:v>
                </c:pt>
                <c:pt idx="348">
                  <c:v>44179</c:v>
                </c:pt>
                <c:pt idx="349">
                  <c:v>44180</c:v>
                </c:pt>
                <c:pt idx="350">
                  <c:v>44181</c:v>
                </c:pt>
                <c:pt idx="351">
                  <c:v>44182</c:v>
                </c:pt>
                <c:pt idx="352">
                  <c:v>44183</c:v>
                </c:pt>
                <c:pt idx="353">
                  <c:v>44184</c:v>
                </c:pt>
                <c:pt idx="354">
                  <c:v>44185</c:v>
                </c:pt>
                <c:pt idx="355">
                  <c:v>44186</c:v>
                </c:pt>
                <c:pt idx="356">
                  <c:v>44187</c:v>
                </c:pt>
                <c:pt idx="357">
                  <c:v>44188</c:v>
                </c:pt>
                <c:pt idx="358">
                  <c:v>44189</c:v>
                </c:pt>
                <c:pt idx="359">
                  <c:v>44190</c:v>
                </c:pt>
                <c:pt idx="360">
                  <c:v>44191</c:v>
                </c:pt>
                <c:pt idx="361">
                  <c:v>44192</c:v>
                </c:pt>
                <c:pt idx="362">
                  <c:v>44193</c:v>
                </c:pt>
                <c:pt idx="363">
                  <c:v>44194</c:v>
                </c:pt>
                <c:pt idx="364">
                  <c:v>44195</c:v>
                </c:pt>
                <c:pt idx="365">
                  <c:v>44196</c:v>
                </c:pt>
                <c:pt idx="366">
                  <c:v>44197</c:v>
                </c:pt>
                <c:pt idx="367">
                  <c:v>44198</c:v>
                </c:pt>
                <c:pt idx="368">
                  <c:v>44199</c:v>
                </c:pt>
                <c:pt idx="369">
                  <c:v>44200</c:v>
                </c:pt>
                <c:pt idx="370">
                  <c:v>44201</c:v>
                </c:pt>
                <c:pt idx="371">
                  <c:v>44202</c:v>
                </c:pt>
                <c:pt idx="372">
                  <c:v>44203</c:v>
                </c:pt>
                <c:pt idx="373">
                  <c:v>44204</c:v>
                </c:pt>
                <c:pt idx="374">
                  <c:v>44205</c:v>
                </c:pt>
                <c:pt idx="375">
                  <c:v>44206</c:v>
                </c:pt>
                <c:pt idx="376">
                  <c:v>44207</c:v>
                </c:pt>
                <c:pt idx="377">
                  <c:v>44208</c:v>
                </c:pt>
                <c:pt idx="378">
                  <c:v>44209</c:v>
                </c:pt>
                <c:pt idx="379">
                  <c:v>44210</c:v>
                </c:pt>
                <c:pt idx="380">
                  <c:v>44211</c:v>
                </c:pt>
                <c:pt idx="381">
                  <c:v>44212</c:v>
                </c:pt>
                <c:pt idx="382">
                  <c:v>44213</c:v>
                </c:pt>
                <c:pt idx="383">
                  <c:v>44214</c:v>
                </c:pt>
                <c:pt idx="384">
                  <c:v>44215</c:v>
                </c:pt>
                <c:pt idx="385">
                  <c:v>44216</c:v>
                </c:pt>
                <c:pt idx="386">
                  <c:v>44217</c:v>
                </c:pt>
                <c:pt idx="387">
                  <c:v>44218</c:v>
                </c:pt>
                <c:pt idx="388">
                  <c:v>44219</c:v>
                </c:pt>
                <c:pt idx="389">
                  <c:v>44220</c:v>
                </c:pt>
                <c:pt idx="390">
                  <c:v>44221</c:v>
                </c:pt>
                <c:pt idx="391">
                  <c:v>44222</c:v>
                </c:pt>
                <c:pt idx="392">
                  <c:v>44223</c:v>
                </c:pt>
                <c:pt idx="393">
                  <c:v>44224</c:v>
                </c:pt>
                <c:pt idx="394">
                  <c:v>44225</c:v>
                </c:pt>
                <c:pt idx="395">
                  <c:v>44226</c:v>
                </c:pt>
                <c:pt idx="396">
                  <c:v>44227</c:v>
                </c:pt>
                <c:pt idx="397">
                  <c:v>44228</c:v>
                </c:pt>
                <c:pt idx="398">
                  <c:v>44229</c:v>
                </c:pt>
                <c:pt idx="399">
                  <c:v>44230</c:v>
                </c:pt>
                <c:pt idx="400">
                  <c:v>44231</c:v>
                </c:pt>
                <c:pt idx="401">
                  <c:v>44232</c:v>
                </c:pt>
                <c:pt idx="402">
                  <c:v>44233</c:v>
                </c:pt>
                <c:pt idx="403">
                  <c:v>44234</c:v>
                </c:pt>
                <c:pt idx="404">
                  <c:v>44235</c:v>
                </c:pt>
                <c:pt idx="405">
                  <c:v>44236</c:v>
                </c:pt>
                <c:pt idx="406">
                  <c:v>44237</c:v>
                </c:pt>
                <c:pt idx="407">
                  <c:v>44238</c:v>
                </c:pt>
                <c:pt idx="408">
                  <c:v>44239</c:v>
                </c:pt>
                <c:pt idx="409">
                  <c:v>44240</c:v>
                </c:pt>
                <c:pt idx="410">
                  <c:v>44241</c:v>
                </c:pt>
                <c:pt idx="411">
                  <c:v>44242</c:v>
                </c:pt>
                <c:pt idx="412">
                  <c:v>44243</c:v>
                </c:pt>
                <c:pt idx="413">
                  <c:v>44244</c:v>
                </c:pt>
                <c:pt idx="414">
                  <c:v>44245</c:v>
                </c:pt>
                <c:pt idx="415">
                  <c:v>44246</c:v>
                </c:pt>
                <c:pt idx="416">
                  <c:v>44247</c:v>
                </c:pt>
                <c:pt idx="417">
                  <c:v>44248</c:v>
                </c:pt>
                <c:pt idx="418">
                  <c:v>44249</c:v>
                </c:pt>
                <c:pt idx="419">
                  <c:v>44250</c:v>
                </c:pt>
                <c:pt idx="420">
                  <c:v>44251</c:v>
                </c:pt>
                <c:pt idx="421">
                  <c:v>44252</c:v>
                </c:pt>
                <c:pt idx="422">
                  <c:v>44253</c:v>
                </c:pt>
                <c:pt idx="423">
                  <c:v>44254</c:v>
                </c:pt>
                <c:pt idx="424">
                  <c:v>44255</c:v>
                </c:pt>
                <c:pt idx="425">
                  <c:v>44256</c:v>
                </c:pt>
                <c:pt idx="426">
                  <c:v>44257</c:v>
                </c:pt>
                <c:pt idx="427">
                  <c:v>44258</c:v>
                </c:pt>
                <c:pt idx="428">
                  <c:v>44259</c:v>
                </c:pt>
                <c:pt idx="429">
                  <c:v>44260</c:v>
                </c:pt>
                <c:pt idx="430">
                  <c:v>44261</c:v>
                </c:pt>
                <c:pt idx="431">
                  <c:v>44262</c:v>
                </c:pt>
                <c:pt idx="432">
                  <c:v>44263</c:v>
                </c:pt>
                <c:pt idx="433">
                  <c:v>44264</c:v>
                </c:pt>
                <c:pt idx="434">
                  <c:v>44265</c:v>
                </c:pt>
                <c:pt idx="435">
                  <c:v>44266</c:v>
                </c:pt>
                <c:pt idx="436">
                  <c:v>44267</c:v>
                </c:pt>
                <c:pt idx="437">
                  <c:v>44268</c:v>
                </c:pt>
                <c:pt idx="438">
                  <c:v>44269</c:v>
                </c:pt>
                <c:pt idx="439">
                  <c:v>44270</c:v>
                </c:pt>
                <c:pt idx="440">
                  <c:v>44271</c:v>
                </c:pt>
                <c:pt idx="441">
                  <c:v>44272</c:v>
                </c:pt>
                <c:pt idx="442">
                  <c:v>44273</c:v>
                </c:pt>
                <c:pt idx="443">
                  <c:v>44274</c:v>
                </c:pt>
                <c:pt idx="444">
                  <c:v>44275</c:v>
                </c:pt>
                <c:pt idx="445">
                  <c:v>44276</c:v>
                </c:pt>
                <c:pt idx="446">
                  <c:v>44277</c:v>
                </c:pt>
                <c:pt idx="447">
                  <c:v>44278</c:v>
                </c:pt>
                <c:pt idx="448">
                  <c:v>44279</c:v>
                </c:pt>
                <c:pt idx="449">
                  <c:v>44280</c:v>
                </c:pt>
                <c:pt idx="450">
                  <c:v>44281</c:v>
                </c:pt>
                <c:pt idx="451">
                  <c:v>44282</c:v>
                </c:pt>
                <c:pt idx="452">
                  <c:v>44283</c:v>
                </c:pt>
                <c:pt idx="453">
                  <c:v>44284</c:v>
                </c:pt>
                <c:pt idx="454">
                  <c:v>44285</c:v>
                </c:pt>
                <c:pt idx="455">
                  <c:v>44286</c:v>
                </c:pt>
                <c:pt idx="456">
                  <c:v>44287</c:v>
                </c:pt>
                <c:pt idx="457">
                  <c:v>44288</c:v>
                </c:pt>
                <c:pt idx="458">
                  <c:v>44289</c:v>
                </c:pt>
                <c:pt idx="459">
                  <c:v>44290</c:v>
                </c:pt>
                <c:pt idx="460">
                  <c:v>44291</c:v>
                </c:pt>
                <c:pt idx="461">
                  <c:v>44292</c:v>
                </c:pt>
                <c:pt idx="462">
                  <c:v>44293</c:v>
                </c:pt>
                <c:pt idx="463">
                  <c:v>44294</c:v>
                </c:pt>
                <c:pt idx="464">
                  <c:v>44295</c:v>
                </c:pt>
                <c:pt idx="465">
                  <c:v>44296</c:v>
                </c:pt>
                <c:pt idx="466">
                  <c:v>44297</c:v>
                </c:pt>
                <c:pt idx="467">
                  <c:v>44298</c:v>
                </c:pt>
                <c:pt idx="468">
                  <c:v>44299</c:v>
                </c:pt>
                <c:pt idx="469">
                  <c:v>44300</c:v>
                </c:pt>
                <c:pt idx="470">
                  <c:v>44301</c:v>
                </c:pt>
                <c:pt idx="471">
                  <c:v>44302</c:v>
                </c:pt>
                <c:pt idx="472">
                  <c:v>44303</c:v>
                </c:pt>
                <c:pt idx="473">
                  <c:v>44304</c:v>
                </c:pt>
                <c:pt idx="474">
                  <c:v>44305</c:v>
                </c:pt>
                <c:pt idx="475">
                  <c:v>44306</c:v>
                </c:pt>
                <c:pt idx="476">
                  <c:v>44307</c:v>
                </c:pt>
                <c:pt idx="477">
                  <c:v>44308</c:v>
                </c:pt>
                <c:pt idx="478">
                  <c:v>44309</c:v>
                </c:pt>
                <c:pt idx="479">
                  <c:v>44310</c:v>
                </c:pt>
                <c:pt idx="480">
                  <c:v>44311</c:v>
                </c:pt>
                <c:pt idx="481">
                  <c:v>44312</c:v>
                </c:pt>
                <c:pt idx="482">
                  <c:v>44313</c:v>
                </c:pt>
                <c:pt idx="483">
                  <c:v>44314</c:v>
                </c:pt>
                <c:pt idx="484">
                  <c:v>44315</c:v>
                </c:pt>
                <c:pt idx="485">
                  <c:v>44316</c:v>
                </c:pt>
                <c:pt idx="486">
                  <c:v>44317</c:v>
                </c:pt>
                <c:pt idx="487">
                  <c:v>44318</c:v>
                </c:pt>
                <c:pt idx="488">
                  <c:v>44319</c:v>
                </c:pt>
                <c:pt idx="489">
                  <c:v>44320</c:v>
                </c:pt>
                <c:pt idx="490">
                  <c:v>44321</c:v>
                </c:pt>
                <c:pt idx="491">
                  <c:v>44322</c:v>
                </c:pt>
                <c:pt idx="492">
                  <c:v>44323</c:v>
                </c:pt>
                <c:pt idx="493">
                  <c:v>44324</c:v>
                </c:pt>
                <c:pt idx="494">
                  <c:v>44325</c:v>
                </c:pt>
                <c:pt idx="495">
                  <c:v>44326</c:v>
                </c:pt>
                <c:pt idx="496">
                  <c:v>44327</c:v>
                </c:pt>
                <c:pt idx="497">
                  <c:v>44328</c:v>
                </c:pt>
                <c:pt idx="498">
                  <c:v>44329</c:v>
                </c:pt>
                <c:pt idx="499">
                  <c:v>44330</c:v>
                </c:pt>
                <c:pt idx="500">
                  <c:v>44331</c:v>
                </c:pt>
                <c:pt idx="501">
                  <c:v>44332</c:v>
                </c:pt>
                <c:pt idx="502">
                  <c:v>44333</c:v>
                </c:pt>
                <c:pt idx="503">
                  <c:v>44334</c:v>
                </c:pt>
                <c:pt idx="504">
                  <c:v>44335</c:v>
                </c:pt>
                <c:pt idx="505">
                  <c:v>44336</c:v>
                </c:pt>
                <c:pt idx="506">
                  <c:v>44337</c:v>
                </c:pt>
                <c:pt idx="507">
                  <c:v>44338</c:v>
                </c:pt>
                <c:pt idx="508">
                  <c:v>44339</c:v>
                </c:pt>
                <c:pt idx="509">
                  <c:v>44340</c:v>
                </c:pt>
                <c:pt idx="510">
                  <c:v>44341</c:v>
                </c:pt>
                <c:pt idx="511">
                  <c:v>44342</c:v>
                </c:pt>
                <c:pt idx="512">
                  <c:v>44343</c:v>
                </c:pt>
                <c:pt idx="513">
                  <c:v>44344</c:v>
                </c:pt>
                <c:pt idx="514">
                  <c:v>44345</c:v>
                </c:pt>
                <c:pt idx="515">
                  <c:v>44346</c:v>
                </c:pt>
                <c:pt idx="516">
                  <c:v>44347</c:v>
                </c:pt>
                <c:pt idx="517">
                  <c:v>44348</c:v>
                </c:pt>
                <c:pt idx="518">
                  <c:v>44349</c:v>
                </c:pt>
                <c:pt idx="519">
                  <c:v>44350</c:v>
                </c:pt>
                <c:pt idx="520">
                  <c:v>44351</c:v>
                </c:pt>
                <c:pt idx="521">
                  <c:v>44352</c:v>
                </c:pt>
                <c:pt idx="522">
                  <c:v>44353</c:v>
                </c:pt>
                <c:pt idx="523">
                  <c:v>44354</c:v>
                </c:pt>
                <c:pt idx="524">
                  <c:v>44355</c:v>
                </c:pt>
                <c:pt idx="525">
                  <c:v>44356</c:v>
                </c:pt>
                <c:pt idx="526">
                  <c:v>44357</c:v>
                </c:pt>
                <c:pt idx="527">
                  <c:v>44358</c:v>
                </c:pt>
                <c:pt idx="528">
                  <c:v>44359</c:v>
                </c:pt>
                <c:pt idx="529">
                  <c:v>44360</c:v>
                </c:pt>
                <c:pt idx="530">
                  <c:v>44361</c:v>
                </c:pt>
                <c:pt idx="531">
                  <c:v>44362</c:v>
                </c:pt>
                <c:pt idx="532">
                  <c:v>44363</c:v>
                </c:pt>
                <c:pt idx="533">
                  <c:v>44364</c:v>
                </c:pt>
                <c:pt idx="534">
                  <c:v>44365</c:v>
                </c:pt>
                <c:pt idx="535">
                  <c:v>44366</c:v>
                </c:pt>
                <c:pt idx="536">
                  <c:v>44367</c:v>
                </c:pt>
                <c:pt idx="537">
                  <c:v>44368</c:v>
                </c:pt>
                <c:pt idx="538">
                  <c:v>44369</c:v>
                </c:pt>
                <c:pt idx="539">
                  <c:v>44370</c:v>
                </c:pt>
                <c:pt idx="540">
                  <c:v>44371</c:v>
                </c:pt>
                <c:pt idx="541">
                  <c:v>44372</c:v>
                </c:pt>
                <c:pt idx="542">
                  <c:v>44373</c:v>
                </c:pt>
                <c:pt idx="543">
                  <c:v>44374</c:v>
                </c:pt>
                <c:pt idx="544">
                  <c:v>44375</c:v>
                </c:pt>
                <c:pt idx="545">
                  <c:v>44376</c:v>
                </c:pt>
              </c:numCache>
            </c:numRef>
          </c:cat>
          <c:val>
            <c:numRef>
              <c:f>Sheet3!$EC$3:$EC$548</c:f>
              <c:numCache>
                <c:formatCode>General</c:formatCode>
                <c:ptCount val="546"/>
                <c:pt idx="537">
                  <c:v>1200</c:v>
                </c:pt>
                <c:pt idx="538">
                  <c:v>1200</c:v>
                </c:pt>
                <c:pt idx="539">
                  <c:v>1200</c:v>
                </c:pt>
                <c:pt idx="540">
                  <c:v>1200</c:v>
                </c:pt>
                <c:pt idx="541">
                  <c:v>1200</c:v>
                </c:pt>
                <c:pt idx="542">
                  <c:v>1200</c:v>
                </c:pt>
                <c:pt idx="543">
                  <c:v>1200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83-9CC8-4140-B968-02DA341257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44249183"/>
        <c:axId val="644245023"/>
      </c:lineChart>
      <c:dateAx>
        <c:axId val="644249183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644245023"/>
        <c:crosses val="autoZero"/>
        <c:auto val="1"/>
        <c:lblOffset val="100"/>
        <c:baseTimeUnit val="days"/>
      </c:dateAx>
      <c:valAx>
        <c:axId val="64424502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ot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644249183"/>
        <c:crossesAt val="43831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0.63675</cdr:x>
      <cdr:y>0.90591</cdr:y>
    </cdr:from>
    <cdr:to>
      <cdr:x>0.68351</cdr:x>
      <cdr:y>0.97509</cdr:y>
    </cdr:to>
    <cdr:sp macro="" textlink="">
      <cdr:nvSpPr>
        <cdr:cNvPr id="2" name="文本框 37">
          <a:extLst xmlns:a="http://schemas.openxmlformats.org/drawingml/2006/main">
            <a:ext uri="{FF2B5EF4-FFF2-40B4-BE49-F238E27FC236}">
              <a16:creationId xmlns:a16="http://schemas.microsoft.com/office/drawing/2014/main" id="{A81C4D2E-C488-40DE-9202-D70E3D8021FC}"/>
            </a:ext>
          </a:extLst>
        </cdr:cNvPr>
        <cdr:cNvSpPr txBox="1"/>
      </cdr:nvSpPr>
      <cdr:spPr>
        <a:xfrm xmlns:a="http://schemas.openxmlformats.org/drawingml/2006/main">
          <a:off x="7262924" y="2309036"/>
          <a:ext cx="533356" cy="17633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zh-CN" altLang="en-US" sz="800" dirty="0"/>
            <a:t>转轮类</a:t>
          </a:r>
        </a:p>
      </cdr:txBody>
    </cdr:sp>
  </cdr:relSizeAnchor>
  <cdr:relSizeAnchor xmlns:cdr="http://schemas.openxmlformats.org/drawingml/2006/chartDrawing">
    <cdr:from>
      <cdr:x>0.67609</cdr:x>
      <cdr:y>0.90591</cdr:y>
    </cdr:from>
    <cdr:to>
      <cdr:x>0.72284</cdr:x>
      <cdr:y>0.97509</cdr:y>
    </cdr:to>
    <cdr:sp macro="" textlink="">
      <cdr:nvSpPr>
        <cdr:cNvPr id="3" name="文本框 39">
          <a:extLst xmlns:a="http://schemas.openxmlformats.org/drawingml/2006/main">
            <a:ext uri="{FF2B5EF4-FFF2-40B4-BE49-F238E27FC236}">
              <a16:creationId xmlns:a16="http://schemas.microsoft.com/office/drawing/2014/main" id="{B4B8123B-A5BB-49DC-A506-78742ADB727A}"/>
            </a:ext>
          </a:extLst>
        </cdr:cNvPr>
        <cdr:cNvSpPr txBox="1"/>
      </cdr:nvSpPr>
      <cdr:spPr>
        <a:xfrm xmlns:a="http://schemas.openxmlformats.org/drawingml/2006/main">
          <a:off x="7711645" y="2309036"/>
          <a:ext cx="533242" cy="17633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zh-CN" altLang="en-US" sz="800" dirty="0"/>
            <a:t>柏青类</a:t>
          </a:r>
        </a:p>
      </cdr:txBody>
    </cdr:sp>
  </cdr:relSizeAnchor>
  <cdr:relSizeAnchor xmlns:cdr="http://schemas.openxmlformats.org/drawingml/2006/chartDrawing">
    <cdr:from>
      <cdr:x>0.71811</cdr:x>
      <cdr:y>0.90591</cdr:y>
    </cdr:from>
    <cdr:to>
      <cdr:x>0.76486</cdr:x>
      <cdr:y>0.97509</cdr:y>
    </cdr:to>
    <cdr:sp macro="" textlink="">
      <cdr:nvSpPr>
        <cdr:cNvPr id="4" name="文本框 41">
          <a:extLst xmlns:a="http://schemas.openxmlformats.org/drawingml/2006/main">
            <a:ext uri="{FF2B5EF4-FFF2-40B4-BE49-F238E27FC236}">
              <a16:creationId xmlns:a16="http://schemas.microsoft.com/office/drawing/2014/main" id="{4EBFAFF5-1583-4EC4-9E18-CFF254030446}"/>
            </a:ext>
          </a:extLst>
        </cdr:cNvPr>
        <cdr:cNvSpPr txBox="1"/>
      </cdr:nvSpPr>
      <cdr:spPr>
        <a:xfrm xmlns:a="http://schemas.openxmlformats.org/drawingml/2006/main">
          <a:off x="8190936" y="2309036"/>
          <a:ext cx="533241" cy="17633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zh-CN" altLang="en-US" sz="800" dirty="0"/>
            <a:t>鱼机类</a:t>
          </a:r>
        </a:p>
      </cdr:txBody>
    </cdr:sp>
  </cdr:relSizeAnchor>
  <cdr:relSizeAnchor xmlns:cdr="http://schemas.openxmlformats.org/drawingml/2006/chartDrawing">
    <cdr:from>
      <cdr:x>0.75872</cdr:x>
      <cdr:y>0.90591</cdr:y>
    </cdr:from>
    <cdr:to>
      <cdr:x>0.80548</cdr:x>
      <cdr:y>0.97509</cdr:y>
    </cdr:to>
    <cdr:sp macro="" textlink="">
      <cdr:nvSpPr>
        <cdr:cNvPr id="5" name="文本框 43">
          <a:extLst xmlns:a="http://schemas.openxmlformats.org/drawingml/2006/main">
            <a:ext uri="{FF2B5EF4-FFF2-40B4-BE49-F238E27FC236}">
              <a16:creationId xmlns:a16="http://schemas.microsoft.com/office/drawing/2014/main" id="{D36C57F5-963D-439A-96D0-AA3F8CB14804}"/>
            </a:ext>
          </a:extLst>
        </cdr:cNvPr>
        <cdr:cNvSpPr txBox="1"/>
      </cdr:nvSpPr>
      <cdr:spPr>
        <a:xfrm xmlns:a="http://schemas.openxmlformats.org/drawingml/2006/main">
          <a:off x="8654143" y="2309036"/>
          <a:ext cx="533356" cy="17633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zh-CN" altLang="en-US" sz="800" dirty="0"/>
            <a:t>宾果类</a:t>
          </a:r>
        </a:p>
      </cdr:txBody>
    </cdr:sp>
  </cdr:relSizeAnchor>
  <cdr:relSizeAnchor xmlns:cdr="http://schemas.openxmlformats.org/drawingml/2006/chartDrawing">
    <cdr:from>
      <cdr:x>0.63693</cdr:x>
      <cdr:y>0.93211</cdr:y>
    </cdr:from>
    <cdr:to>
      <cdr:x>0.64089</cdr:x>
      <cdr:y>0.94728</cdr:y>
    </cdr:to>
    <cdr:sp macro="" textlink="">
      <cdr:nvSpPr>
        <cdr:cNvPr id="6" name="椭圆 5">
          <a:extLst xmlns:a="http://schemas.openxmlformats.org/drawingml/2006/main">
            <a:ext uri="{FF2B5EF4-FFF2-40B4-BE49-F238E27FC236}">
              <a16:creationId xmlns:a16="http://schemas.microsoft.com/office/drawing/2014/main" id="{80FF246C-A7F2-4B4A-8C1C-55E95D8BEA91}"/>
            </a:ext>
          </a:extLst>
        </cdr:cNvPr>
        <cdr:cNvSpPr/>
      </cdr:nvSpPr>
      <cdr:spPr>
        <a:xfrm xmlns:a="http://schemas.openxmlformats.org/drawingml/2006/main">
          <a:off x="7356357" y="2809330"/>
          <a:ext cx="45719" cy="45719"/>
        </a:xfrm>
        <a:prstGeom xmlns:a="http://schemas.openxmlformats.org/drawingml/2006/main" prst="ellipse">
          <a:avLst/>
        </a:prstGeom>
        <a:solidFill xmlns:a="http://schemas.openxmlformats.org/drawingml/2006/main">
          <a:srgbClr val="A5A5A5"/>
        </a:solidFill>
        <a:ln xmlns:a="http://schemas.openxmlformats.org/drawingml/2006/main">
          <a:solidFill>
            <a:srgbClr val="A5A5A5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zh-CN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0.70199</cdr:x>
      <cdr:y>0.11109</cdr:y>
    </cdr:from>
    <cdr:to>
      <cdr:x>0.77649</cdr:x>
      <cdr:y>0.29562</cdr:y>
    </cdr:to>
    <cdr:sp macro="" textlink="">
      <cdr:nvSpPr>
        <cdr:cNvPr id="3" name="文本框 2">
          <a:extLst xmlns:a="http://schemas.openxmlformats.org/drawingml/2006/main">
            <a:ext uri="{FF2B5EF4-FFF2-40B4-BE49-F238E27FC236}">
              <a16:creationId xmlns:a16="http://schemas.microsoft.com/office/drawing/2014/main" id="{6CF58C1D-7B2F-49D1-A173-063BBBE82E24}"/>
            </a:ext>
          </a:extLst>
        </cdr:cNvPr>
        <cdr:cNvSpPr txBox="1"/>
      </cdr:nvSpPr>
      <cdr:spPr>
        <a:xfrm xmlns:a="http://schemas.openxmlformats.org/drawingml/2006/main">
          <a:off x="8112842" y="321600"/>
          <a:ext cx="860996" cy="5342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zh-CN" altLang="en-US" dirty="0"/>
            <a:t>二月</a:t>
          </a:r>
          <a:endParaRPr lang="en-US" altLang="zh-CN" dirty="0"/>
        </a:p>
        <a:p xmlns:a="http://schemas.openxmlformats.org/drawingml/2006/main">
          <a:pPr algn="ctr"/>
          <a:r>
            <a:rPr lang="zh-CN" altLang="en-US" dirty="0"/>
            <a:t>春节期间</a:t>
          </a:r>
          <a:endParaRPr lang="en-US" altLang="zh-CN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0.713</cdr:x>
      <cdr:y>0.20445</cdr:y>
    </cdr:from>
    <cdr:to>
      <cdr:x>0.76987</cdr:x>
      <cdr:y>0.71541</cdr:y>
    </cdr:to>
    <cdr:sp macro="" textlink="">
      <cdr:nvSpPr>
        <cdr:cNvPr id="2" name="矩形 1">
          <a:extLst xmlns:a="http://schemas.openxmlformats.org/drawingml/2006/main">
            <a:ext uri="{FF2B5EF4-FFF2-40B4-BE49-F238E27FC236}">
              <a16:creationId xmlns:a16="http://schemas.microsoft.com/office/drawing/2014/main" id="{D878AF13-C2F1-4918-BDFD-14AAD7CBA507}"/>
            </a:ext>
          </a:extLst>
        </cdr:cNvPr>
        <cdr:cNvSpPr/>
      </cdr:nvSpPr>
      <cdr:spPr>
        <a:xfrm xmlns:a="http://schemas.openxmlformats.org/drawingml/2006/main">
          <a:off x="8463980" y="607059"/>
          <a:ext cx="675091" cy="151717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25400">
          <a:prstDash val="sysDot"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zh-CN"/>
        </a:p>
      </cdr:txBody>
    </cdr:sp>
  </cdr:relSizeAnchor>
  <cdr:relSizeAnchor xmlns:cdr="http://schemas.openxmlformats.org/drawingml/2006/chartDrawing">
    <cdr:from>
      <cdr:x>0.71981</cdr:x>
      <cdr:y>0.12103</cdr:y>
    </cdr:from>
    <cdr:to>
      <cdr:x>0.76216</cdr:x>
      <cdr:y>0.20862</cdr:y>
    </cdr:to>
    <cdr:sp macro="" textlink="">
      <cdr:nvSpPr>
        <cdr:cNvPr id="3" name="文本框 14">
          <a:extLst xmlns:a="http://schemas.openxmlformats.org/drawingml/2006/main">
            <a:ext uri="{FF2B5EF4-FFF2-40B4-BE49-F238E27FC236}">
              <a16:creationId xmlns:a16="http://schemas.microsoft.com/office/drawing/2014/main" id="{E74EAAE4-A33B-4C35-A24D-73F390A62449}"/>
            </a:ext>
          </a:extLst>
        </cdr:cNvPr>
        <cdr:cNvSpPr txBox="1"/>
      </cdr:nvSpPr>
      <cdr:spPr>
        <a:xfrm xmlns:a="http://schemas.openxmlformats.org/drawingml/2006/main">
          <a:off x="8544745" y="359356"/>
          <a:ext cx="502732" cy="26007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zh-CN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zh-CN" altLang="en-US" sz="1100" b="1" dirty="0"/>
            <a:t>春节</a:t>
          </a:r>
          <a:endParaRPr lang="en-US" altLang="zh-CN" sz="1100" b="1" dirty="0"/>
        </a:p>
      </cdr:txBody>
    </cdr:sp>
  </cdr:relSizeAnchor>
  <cdr:relSizeAnchor xmlns:cdr="http://schemas.openxmlformats.org/drawingml/2006/chartDrawing">
    <cdr:from>
      <cdr:x>0.23499</cdr:x>
      <cdr:y>0.18164</cdr:y>
    </cdr:from>
    <cdr:to>
      <cdr:x>0.3085</cdr:x>
      <cdr:y>0.26375</cdr:y>
    </cdr:to>
    <cdr:sp macro="" textlink="">
      <cdr:nvSpPr>
        <cdr:cNvPr id="5" name="文本框 4">
          <a:extLst xmlns:a="http://schemas.openxmlformats.org/drawingml/2006/main">
            <a:ext uri="{FF2B5EF4-FFF2-40B4-BE49-F238E27FC236}">
              <a16:creationId xmlns:a16="http://schemas.microsoft.com/office/drawing/2014/main" id="{57232884-8DDE-4EF6-A7AC-B022D65E28D3}"/>
            </a:ext>
          </a:extLst>
        </cdr:cNvPr>
        <cdr:cNvSpPr txBox="1"/>
      </cdr:nvSpPr>
      <cdr:spPr>
        <a:xfrm xmlns:a="http://schemas.openxmlformats.org/drawingml/2006/main">
          <a:off x="2715731" y="542471"/>
          <a:ext cx="849613" cy="2452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altLang="zh-CN" b="1" dirty="0"/>
            <a:t>2</a:t>
          </a:r>
          <a:r>
            <a:rPr lang="zh-CN" altLang="en-US" b="1" dirty="0"/>
            <a:t>周年回馈</a:t>
          </a:r>
          <a:endParaRPr lang="zh-CN" altLang="en-US" sz="1100" b="1" dirty="0"/>
        </a:p>
      </cdr:txBody>
    </cdr:sp>
  </cdr:relSizeAnchor>
  <cdr:relSizeAnchor xmlns:cdr="http://schemas.openxmlformats.org/drawingml/2006/chartDrawing">
    <cdr:from>
      <cdr:x>0.29953</cdr:x>
      <cdr:y>0.36798</cdr:y>
    </cdr:from>
    <cdr:to>
      <cdr:x>0.32198</cdr:x>
      <cdr:y>0.71541</cdr:y>
    </cdr:to>
    <cdr:sp macro="" textlink="">
      <cdr:nvSpPr>
        <cdr:cNvPr id="6" name="矩形 5">
          <a:extLst xmlns:a="http://schemas.openxmlformats.org/drawingml/2006/main">
            <a:ext uri="{FF2B5EF4-FFF2-40B4-BE49-F238E27FC236}">
              <a16:creationId xmlns:a16="http://schemas.microsoft.com/office/drawing/2014/main" id="{19FB077A-B720-423F-91D5-79C30648DB81}"/>
            </a:ext>
          </a:extLst>
        </cdr:cNvPr>
        <cdr:cNvSpPr/>
      </cdr:nvSpPr>
      <cdr:spPr>
        <a:xfrm xmlns:a="http://schemas.openxmlformats.org/drawingml/2006/main">
          <a:off x="3461720" y="1099000"/>
          <a:ext cx="259404" cy="103761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25400">
          <a:prstDash val="sysDot"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zh-CN"/>
        </a:p>
      </cdr:txBody>
    </cdr:sp>
  </cdr:relSizeAnchor>
  <cdr:relSizeAnchor xmlns:cdr="http://schemas.openxmlformats.org/drawingml/2006/chartDrawing">
    <cdr:from>
      <cdr:x>0.28608</cdr:x>
      <cdr:y>0.27845</cdr:y>
    </cdr:from>
    <cdr:to>
      <cdr:x>0.33913</cdr:x>
      <cdr:y>0.35866</cdr:y>
    </cdr:to>
    <cdr:sp macro="" textlink="">
      <cdr:nvSpPr>
        <cdr:cNvPr id="7" name="文本框 6">
          <a:extLst xmlns:a="http://schemas.openxmlformats.org/drawingml/2006/main">
            <a:ext uri="{FF2B5EF4-FFF2-40B4-BE49-F238E27FC236}">
              <a16:creationId xmlns:a16="http://schemas.microsoft.com/office/drawing/2014/main" id="{BC54377A-1220-436C-8ECA-E1CFCC43DE0E}"/>
            </a:ext>
          </a:extLst>
        </cdr:cNvPr>
        <cdr:cNvSpPr txBox="1"/>
      </cdr:nvSpPr>
      <cdr:spPr>
        <a:xfrm xmlns:a="http://schemas.openxmlformats.org/drawingml/2006/main">
          <a:off x="3306202" y="831606"/>
          <a:ext cx="613099" cy="2395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zh-CN" altLang="en-US" sz="1100" b="1" dirty="0"/>
            <a:t>端午节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0.8336</cdr:x>
      <cdr:y>0.19103</cdr:y>
    </cdr:from>
    <cdr:to>
      <cdr:x>0.86186</cdr:x>
      <cdr:y>0.82861</cdr:y>
    </cdr:to>
    <cdr:sp macro="" textlink="">
      <cdr:nvSpPr>
        <cdr:cNvPr id="2" name="矩形 1">
          <a:extLst xmlns:a="http://schemas.openxmlformats.org/drawingml/2006/main">
            <a:ext uri="{FF2B5EF4-FFF2-40B4-BE49-F238E27FC236}">
              <a16:creationId xmlns:a16="http://schemas.microsoft.com/office/drawing/2014/main" id="{075D8488-77E5-42A3-A13B-0307618E2D01}"/>
            </a:ext>
          </a:extLst>
        </cdr:cNvPr>
        <cdr:cNvSpPr/>
      </cdr:nvSpPr>
      <cdr:spPr>
        <a:xfrm xmlns:a="http://schemas.openxmlformats.org/drawingml/2006/main">
          <a:off x="9954588" y="524040"/>
          <a:ext cx="337457" cy="174899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25400">
          <a:prstDash val="sysDot"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zh-CN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zh-CN" altLang="en-US"/>
        </a:p>
      </cdr:txBody>
    </cdr:sp>
  </cdr:relSizeAnchor>
  <cdr:relSizeAnchor xmlns:cdr="http://schemas.openxmlformats.org/drawingml/2006/chartDrawing">
    <cdr:from>
      <cdr:x>0.93207</cdr:x>
      <cdr:y>0.19103</cdr:y>
    </cdr:from>
    <cdr:to>
      <cdr:x>0.97029</cdr:x>
      <cdr:y>0.82861</cdr:y>
    </cdr:to>
    <cdr:sp macro="" textlink="">
      <cdr:nvSpPr>
        <cdr:cNvPr id="3" name="矩形 2">
          <a:extLst xmlns:a="http://schemas.openxmlformats.org/drawingml/2006/main">
            <a:ext uri="{FF2B5EF4-FFF2-40B4-BE49-F238E27FC236}">
              <a16:creationId xmlns:a16="http://schemas.microsoft.com/office/drawing/2014/main" id="{37A3D62C-072E-4710-AC46-448C7369267F}"/>
            </a:ext>
          </a:extLst>
        </cdr:cNvPr>
        <cdr:cNvSpPr/>
      </cdr:nvSpPr>
      <cdr:spPr>
        <a:xfrm xmlns:a="http://schemas.openxmlformats.org/drawingml/2006/main">
          <a:off x="11130450" y="524040"/>
          <a:ext cx="456433" cy="174899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25400">
          <a:prstDash val="sysDot"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zh-CN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0.71594</cdr:x>
      <cdr:y>0.19736</cdr:y>
    </cdr:from>
    <cdr:to>
      <cdr:x>0.90166</cdr:x>
      <cdr:y>0.54384</cdr:y>
    </cdr:to>
    <cdr:sp macro="" textlink="">
      <cdr:nvSpPr>
        <cdr:cNvPr id="2" name="矩形 1">
          <a:extLst xmlns:a="http://schemas.openxmlformats.org/drawingml/2006/main">
            <a:ext uri="{FF2B5EF4-FFF2-40B4-BE49-F238E27FC236}">
              <a16:creationId xmlns:a16="http://schemas.microsoft.com/office/drawing/2014/main" id="{366DAB87-13A5-49A1-82A0-4EA4BF824000}"/>
            </a:ext>
          </a:extLst>
        </cdr:cNvPr>
        <cdr:cNvSpPr/>
      </cdr:nvSpPr>
      <cdr:spPr>
        <a:xfrm xmlns:a="http://schemas.openxmlformats.org/drawingml/2006/main">
          <a:off x="8268868" y="1058071"/>
          <a:ext cx="2145102" cy="185755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25400">
          <a:prstDash val="sysDot"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zh-CN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26C0AD66-2F78-43CC-BE57-CEE3A607C52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2FF6D3A-299E-4711-87C9-3B040B48463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3567F0-0728-499C-A8D5-576D2F3B3F77}" type="datetimeFigureOut">
              <a:rPr lang="zh-CN" altLang="en-US" smtClean="0"/>
              <a:t>2021/8/24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E131F57-A24C-45BF-BCF8-8663207EC4D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1B2F81A-E0B3-4B63-B514-676EEE3B443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B8FBEF-C453-48FC-AD35-956CBD311D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156556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FE1786-8C33-4CE3-ACC4-1549C63AD55C}" type="datetimeFigureOut">
              <a:rPr lang="zh-CN" altLang="en-US" smtClean="0"/>
              <a:t>2021/8/24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0BB234-CAA8-4525-99DC-872E89321E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81514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latin typeface="Noto Sans S Chinese Thin" panose="020B0200000000000000" pitchFamily="34" charset="-122"/>
              <a:ea typeface="Noto Sans S Chinese Thin" panose="020B0200000000000000" pitchFamily="34" charset="-122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8E68DBA-5950-4D08-9039-38BCB63B53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0BB234-CAA8-4525-99DC-872E89321E40}" type="slidenum">
              <a:rPr lang="zh-CN" altLang="en-US" smtClean="0"/>
              <a:t>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403701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可增加内容：</a:t>
            </a:r>
            <a:endParaRPr lang="en-US" altLang="zh-CN" sz="12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zh-CN" altLang="en-US" sz="12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撰写者名字</a:t>
            </a:r>
            <a:endParaRPr lang="en-US" altLang="zh-CN" sz="12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zh-CN" altLang="en-US" sz="12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协同方名字</a:t>
            </a:r>
            <a:endParaRPr lang="en-US" altLang="zh-CN" sz="12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zh-CN" altLang="en-US" sz="12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其他需要提及信息</a:t>
            </a:r>
            <a:endParaRPr lang="en-US" altLang="zh-CN" sz="12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>
                <a:latin typeface="Noto Sans S Chinese Thin" panose="020B0200000000000000" pitchFamily="34" charset="-122"/>
                <a:ea typeface="Noto Sans S Chinese Thin" panose="020B0200000000000000" pitchFamily="34" charset="-122"/>
              </a:rPr>
              <a:t>PS</a:t>
            </a:r>
            <a:r>
              <a:rPr lang="zh-CN" altLang="en-US" dirty="0">
                <a:latin typeface="Noto Sans S Chinese Thin" panose="020B0200000000000000" pitchFamily="34" charset="-122"/>
                <a:ea typeface="Noto Sans S Chinese Thin" panose="020B0200000000000000" pitchFamily="34" charset="-122"/>
              </a:rPr>
              <a:t>：内容请勿覆盖底图及公司</a:t>
            </a:r>
            <a:r>
              <a:rPr lang="en-US" altLang="zh-CN" dirty="0">
                <a:latin typeface="Noto Sans S Chinese Thin" panose="020B0200000000000000" pitchFamily="34" charset="-122"/>
                <a:ea typeface="Noto Sans S Chinese Thin" panose="020B0200000000000000" pitchFamily="34" charset="-122"/>
              </a:rPr>
              <a:t>logo</a:t>
            </a:r>
            <a:endParaRPr lang="zh-CN" altLang="en-US" dirty="0">
              <a:latin typeface="Noto Sans S Chinese Thin" panose="020B0200000000000000" pitchFamily="34" charset="-122"/>
              <a:ea typeface="Noto Sans S Chinese Thin" panose="020B0200000000000000" pitchFamily="34" charset="-122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17A6E3D-D63B-4621-B767-277F597099F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0BB234-CAA8-4525-99DC-872E89321E40}" type="slidenum">
              <a:rPr lang="zh-CN" altLang="en-US" smtClean="0"/>
              <a:t>31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215342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0BB234-CAA8-4525-99DC-872E89321E40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74670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b="0" dirty="0">
                <a:latin typeface="+mn-ea"/>
              </a:rPr>
              <a:t>1.《</a:t>
            </a:r>
            <a:r>
              <a:rPr lang="zh-CN" altLang="en-US" b="0" dirty="0">
                <a:latin typeface="+mn-ea"/>
              </a:rPr>
              <a:t>星城</a:t>
            </a:r>
            <a:r>
              <a:rPr lang="en-US" altLang="zh-CN" b="0" dirty="0">
                <a:latin typeface="+mn-ea"/>
              </a:rPr>
              <a:t>》</a:t>
            </a:r>
            <a:r>
              <a:rPr lang="zh-CN" altLang="en-US" b="0" dirty="0">
                <a:latin typeface="+mn-ea"/>
              </a:rPr>
              <a:t>营收排名的快速提升在</a:t>
            </a:r>
            <a:r>
              <a:rPr lang="en-US" altLang="zh-CN" b="0" dirty="0">
                <a:latin typeface="+mn-ea"/>
              </a:rPr>
              <a:t>2020.4-2020.6</a:t>
            </a:r>
            <a:r>
              <a:rPr lang="zh-CN" altLang="en-US" b="0" dirty="0">
                <a:latin typeface="+mn-ea"/>
              </a:rPr>
              <a:t>，子</a:t>
            </a:r>
            <a:r>
              <a:rPr lang="en-US" altLang="zh-CN" b="0" dirty="0">
                <a:latin typeface="+mn-ea"/>
              </a:rPr>
              <a:t>2020.6</a:t>
            </a:r>
            <a:r>
              <a:rPr lang="zh-CN" altLang="en-US" b="0" dirty="0">
                <a:latin typeface="+mn-ea"/>
              </a:rPr>
              <a:t>之后有了一个稳定排名靠前的营收排名；</a:t>
            </a:r>
            <a:endParaRPr lang="en-US" altLang="zh-CN" b="0" dirty="0">
              <a:latin typeface="+mn-ea"/>
            </a:endParaRPr>
          </a:p>
          <a:p>
            <a:r>
              <a:rPr lang="en-US" altLang="zh-CN" b="0" dirty="0">
                <a:latin typeface="+mn-ea"/>
              </a:rPr>
              <a:t>2.《</a:t>
            </a:r>
            <a:r>
              <a:rPr lang="zh-CN" altLang="en-US" b="0" dirty="0">
                <a:latin typeface="+mn-ea"/>
              </a:rPr>
              <a:t>包你发</a:t>
            </a:r>
            <a:r>
              <a:rPr lang="en-US" altLang="zh-CN" b="0" dirty="0">
                <a:latin typeface="+mn-ea"/>
              </a:rPr>
              <a:t>》</a:t>
            </a:r>
            <a:r>
              <a:rPr lang="zh-CN" altLang="en-US" b="0" dirty="0">
                <a:latin typeface="+mn-ea"/>
              </a:rPr>
              <a:t>营收排名的提升在</a:t>
            </a:r>
            <a:r>
              <a:rPr lang="en-US" altLang="zh-CN" b="0" dirty="0">
                <a:latin typeface="+mn-ea"/>
              </a:rPr>
              <a:t>2020.5-2020.8</a:t>
            </a:r>
            <a:r>
              <a:rPr lang="zh-CN" altLang="en-US" b="0" dirty="0">
                <a:latin typeface="+mn-ea"/>
              </a:rPr>
              <a:t>，在之后的</a:t>
            </a:r>
            <a:r>
              <a:rPr lang="en-US" altLang="zh-CN" b="0" dirty="0">
                <a:latin typeface="+mn-ea"/>
              </a:rPr>
              <a:t>8</a:t>
            </a:r>
            <a:r>
              <a:rPr lang="zh-CN" altLang="en-US" b="0" dirty="0">
                <a:latin typeface="+mn-ea"/>
              </a:rPr>
              <a:t>月至</a:t>
            </a:r>
            <a:r>
              <a:rPr lang="en-US" altLang="zh-CN" b="0" dirty="0">
                <a:latin typeface="+mn-ea"/>
              </a:rPr>
              <a:t>2021.2</a:t>
            </a:r>
            <a:r>
              <a:rPr lang="zh-CN" altLang="en-US" b="0" dirty="0">
                <a:latin typeface="+mn-ea"/>
              </a:rPr>
              <a:t>均有一个较稳定的营收状态；</a:t>
            </a:r>
            <a:endParaRPr lang="en-US" altLang="zh-CN" b="0" dirty="0">
              <a:latin typeface="+mn-ea"/>
            </a:endParaRPr>
          </a:p>
          <a:p>
            <a:r>
              <a:rPr lang="en-US" altLang="zh-CN" b="0" dirty="0">
                <a:latin typeface="+mn-ea"/>
              </a:rPr>
              <a:t>3.《</a:t>
            </a:r>
            <a:r>
              <a:rPr lang="zh-CN" altLang="en-US" b="0" dirty="0">
                <a:latin typeface="+mn-ea"/>
              </a:rPr>
              <a:t>老子有钱</a:t>
            </a:r>
            <a:r>
              <a:rPr lang="en-US" altLang="zh-CN" b="0" dirty="0">
                <a:latin typeface="+mn-ea"/>
              </a:rPr>
              <a:t>》</a:t>
            </a:r>
            <a:r>
              <a:rPr lang="zh-CN" altLang="en-US" b="0" dirty="0">
                <a:latin typeface="+mn-ea"/>
              </a:rPr>
              <a:t>在</a:t>
            </a:r>
            <a:r>
              <a:rPr lang="en-US" altLang="zh-CN" b="0" dirty="0">
                <a:latin typeface="+mn-ea"/>
              </a:rPr>
              <a:t>2020.4-2020.7</a:t>
            </a:r>
            <a:r>
              <a:rPr lang="zh-CN" altLang="en-US" b="0" dirty="0">
                <a:latin typeface="+mn-ea"/>
              </a:rPr>
              <a:t>营收排名出现逐渐下降的趋势，在</a:t>
            </a:r>
            <a:r>
              <a:rPr lang="en-US" altLang="zh-CN" b="0" dirty="0">
                <a:latin typeface="+mn-ea"/>
              </a:rPr>
              <a:t>2020.8</a:t>
            </a:r>
            <a:r>
              <a:rPr lang="zh-CN" altLang="en-US" b="0" dirty="0">
                <a:latin typeface="+mn-ea"/>
              </a:rPr>
              <a:t>有个较快的增长且在</a:t>
            </a:r>
            <a:r>
              <a:rPr lang="en-US" altLang="zh-CN" b="0" dirty="0">
                <a:latin typeface="+mn-ea"/>
              </a:rPr>
              <a:t>2020.8-2021.2</a:t>
            </a:r>
            <a:r>
              <a:rPr lang="zh-CN" altLang="en-US" b="0" dirty="0">
                <a:latin typeface="+mn-ea"/>
              </a:rPr>
              <a:t>有较稳定的营收排名，之后的</a:t>
            </a:r>
            <a:r>
              <a:rPr lang="en-US" altLang="zh-CN" b="0" dirty="0">
                <a:latin typeface="+mn-ea"/>
              </a:rPr>
              <a:t>2021.3-2021.7</a:t>
            </a:r>
            <a:r>
              <a:rPr lang="zh-CN" altLang="en-US" b="0" dirty="0">
                <a:latin typeface="+mn-ea"/>
              </a:rPr>
              <a:t>排名较之前有些下降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0BB234-CAA8-4525-99DC-872E89321E40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18263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0BB234-CAA8-4525-99DC-872E89321E40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88727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0BB234-CAA8-4525-99DC-872E89321E40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77552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0BB234-CAA8-4525-99DC-872E89321E40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32238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0BB234-CAA8-4525-99DC-872E89321E40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45654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0BB234-CAA8-4525-99DC-872E89321E40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58591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0BB234-CAA8-4525-99DC-872E89321E40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84551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首頁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4">
            <a:extLst>
              <a:ext uri="{FF2B5EF4-FFF2-40B4-BE49-F238E27FC236}">
                <a16:creationId xmlns:a16="http://schemas.microsoft.com/office/drawing/2014/main" id="{D8A3FAEF-96B1-44A1-8F53-943D8F82109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41" y="5902411"/>
            <a:ext cx="2710891" cy="955589"/>
          </a:xfrm>
          <a:prstGeom prst="rect">
            <a:avLst/>
          </a:prstGeom>
        </p:spPr>
      </p:pic>
      <p:pic>
        <p:nvPicPr>
          <p:cNvPr id="8" name="圖片 3">
            <a:extLst>
              <a:ext uri="{FF2B5EF4-FFF2-40B4-BE49-F238E27FC236}">
                <a16:creationId xmlns:a16="http://schemas.microsoft.com/office/drawing/2014/main" id="{B460D8F7-378E-4CEF-A2EC-35B3CC7029A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221" y="3781168"/>
            <a:ext cx="5888779" cy="3069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978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1">
            <a:extLst>
              <a:ext uri="{FF2B5EF4-FFF2-40B4-BE49-F238E27FC236}">
                <a16:creationId xmlns:a16="http://schemas.microsoft.com/office/drawing/2014/main" id="{A56EF77A-1029-4B8F-B510-7734D059AC14}"/>
              </a:ext>
            </a:extLst>
          </p:cNvPr>
          <p:cNvSpPr txBox="1">
            <a:spLocks/>
          </p:cNvSpPr>
          <p:nvPr userDrawn="1"/>
        </p:nvSpPr>
        <p:spPr>
          <a:xfrm>
            <a:off x="413332" y="80829"/>
            <a:ext cx="11410367" cy="60584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zh-CN" altLang="en-US" sz="4000" dirty="0">
              <a:latin typeface="Noto Sans S Chinese Regular" panose="020B0500000000000000" pitchFamily="34" charset="-122"/>
              <a:ea typeface="Noto Sans S Chinese Regular" panose="020B0500000000000000" pitchFamily="34" charset="-122"/>
            </a:endParaRPr>
          </a:p>
        </p:txBody>
      </p:sp>
      <p:pic>
        <p:nvPicPr>
          <p:cNvPr id="11" name="图片 10" descr="文本&#10;&#10;描述已自动生成">
            <a:extLst>
              <a:ext uri="{FF2B5EF4-FFF2-40B4-BE49-F238E27FC236}">
                <a16:creationId xmlns:a16="http://schemas.microsoft.com/office/drawing/2014/main" id="{A3886027-B5D1-4A8B-91EB-0312479A8E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38" y="200342"/>
            <a:ext cx="3063875" cy="486329"/>
          </a:xfrm>
          <a:prstGeom prst="rect">
            <a:avLst/>
          </a:prstGeom>
        </p:spPr>
      </p:pic>
      <p:pic>
        <p:nvPicPr>
          <p:cNvPr id="9" name="圖片 3">
            <a:extLst>
              <a:ext uri="{FF2B5EF4-FFF2-40B4-BE49-F238E27FC236}">
                <a16:creationId xmlns:a16="http://schemas.microsoft.com/office/drawing/2014/main" id="{BACBD2D0-0F5D-4FF1-882A-4492B8E1DEC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221" y="3781168"/>
            <a:ext cx="5888779" cy="3069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4812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1">
            <a:extLst>
              <a:ext uri="{FF2B5EF4-FFF2-40B4-BE49-F238E27FC236}">
                <a16:creationId xmlns:a16="http://schemas.microsoft.com/office/drawing/2014/main" id="{A56EF77A-1029-4B8F-B510-7734D059AC14}"/>
              </a:ext>
            </a:extLst>
          </p:cNvPr>
          <p:cNvSpPr txBox="1">
            <a:spLocks/>
          </p:cNvSpPr>
          <p:nvPr userDrawn="1"/>
        </p:nvSpPr>
        <p:spPr>
          <a:xfrm>
            <a:off x="413332" y="80829"/>
            <a:ext cx="11410367" cy="60584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zh-CN" altLang="en-US" sz="4000" dirty="0">
              <a:latin typeface="Noto Sans S Chinese Regular" panose="020B0500000000000000" pitchFamily="34" charset="-122"/>
              <a:ea typeface="Noto Sans S Chinese Regular" panose="020B0500000000000000" pitchFamily="34" charset="-122"/>
            </a:endParaRPr>
          </a:p>
        </p:txBody>
      </p:sp>
      <p:sp>
        <p:nvSpPr>
          <p:cNvPr id="9" name="标题 1">
            <a:extLst>
              <a:ext uri="{FF2B5EF4-FFF2-40B4-BE49-F238E27FC236}">
                <a16:creationId xmlns:a16="http://schemas.microsoft.com/office/drawing/2014/main" id="{E20570EB-8736-4017-AFCA-47C4CD9EC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301" y="285749"/>
            <a:ext cx="11481467" cy="396000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22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5" name="矩形: 圆角 4">
            <a:extLst>
              <a:ext uri="{FF2B5EF4-FFF2-40B4-BE49-F238E27FC236}">
                <a16:creationId xmlns:a16="http://schemas.microsoft.com/office/drawing/2014/main" id="{3F666EBC-915B-4FBB-8885-C28502689B0B}"/>
              </a:ext>
            </a:extLst>
          </p:cNvPr>
          <p:cNvSpPr/>
          <p:nvPr userDrawn="1"/>
        </p:nvSpPr>
        <p:spPr>
          <a:xfrm>
            <a:off x="306000" y="293925"/>
            <a:ext cx="72000" cy="180000"/>
          </a:xfrm>
          <a:prstGeom prst="roundRect">
            <a:avLst/>
          </a:prstGeom>
          <a:solidFill>
            <a:srgbClr val="9DB9E0"/>
          </a:solidFill>
          <a:ln>
            <a:solidFill>
              <a:srgbClr val="9DB9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AD95883A-1288-49D4-88E3-39DBF66A4CBC}"/>
              </a:ext>
            </a:extLst>
          </p:cNvPr>
          <p:cNvSpPr/>
          <p:nvPr userDrawn="1"/>
        </p:nvSpPr>
        <p:spPr>
          <a:xfrm>
            <a:off x="306365" y="496888"/>
            <a:ext cx="72000" cy="180000"/>
          </a:xfrm>
          <a:prstGeom prst="roundRect">
            <a:avLst/>
          </a:prstGeom>
          <a:solidFill>
            <a:schemeClr val="bg1"/>
          </a:solidFill>
          <a:ln>
            <a:solidFill>
              <a:srgbClr val="9DB9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灯片编号占位符 18">
            <a:extLst>
              <a:ext uri="{FF2B5EF4-FFF2-40B4-BE49-F238E27FC236}">
                <a16:creationId xmlns:a16="http://schemas.microsoft.com/office/drawing/2014/main" id="{8923FC4D-BCD5-4F10-8C5A-360B952EC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9954" y="6233221"/>
            <a:ext cx="747659" cy="29673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fld id="{E9982F2F-007C-48EF-ACAA-A879DE0C084A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6A12964D-2DE3-497C-AD86-BA8752FBC2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11465070" y="6194441"/>
            <a:ext cx="391968" cy="359621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7EB677EA-B8EC-47E8-90C5-3402EF98B903}"/>
              </a:ext>
            </a:extLst>
          </p:cNvPr>
          <p:cNvSpPr txBox="1"/>
          <p:nvPr userDrawn="1"/>
        </p:nvSpPr>
        <p:spPr>
          <a:xfrm>
            <a:off x="10178473" y="6249873"/>
            <a:ext cx="13138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100" dirty="0"/>
              <a:t>XSG | </a:t>
            </a:r>
            <a:r>
              <a:rPr lang="zh-CN" altLang="en-US" sz="1100" dirty="0"/>
              <a:t>商業研究部</a:t>
            </a:r>
          </a:p>
        </p:txBody>
      </p:sp>
      <p:pic>
        <p:nvPicPr>
          <p:cNvPr id="14" name="圖片 4">
            <a:extLst>
              <a:ext uri="{FF2B5EF4-FFF2-40B4-BE49-F238E27FC236}">
                <a16:creationId xmlns:a16="http://schemas.microsoft.com/office/drawing/2014/main" id="{25F8D0BD-BF39-4967-9DE5-EABEAC650F9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7688" y="259341"/>
            <a:ext cx="1184532" cy="417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249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尾頁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3258D937-D9B6-4B92-8076-451ABA4C770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221" y="3781168"/>
            <a:ext cx="5888779" cy="3069173"/>
          </a:xfrm>
          <a:prstGeom prst="rect">
            <a:avLst/>
          </a:prstGeom>
        </p:spPr>
      </p:pic>
      <p:pic>
        <p:nvPicPr>
          <p:cNvPr id="3" name="图片 2" descr="文本&#10;&#10;描述已自动生成">
            <a:extLst>
              <a:ext uri="{FF2B5EF4-FFF2-40B4-BE49-F238E27FC236}">
                <a16:creationId xmlns:a16="http://schemas.microsoft.com/office/drawing/2014/main" id="{4F064620-1F50-414A-9B28-8734FB5987F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38" y="200342"/>
            <a:ext cx="3063875" cy="486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8250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F69B697-BE35-40C2-AF98-11926FE7F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EDE3C609-2BA7-4734-BE24-DC79C9960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A138F89-F711-4CDA-B2AE-AAB1E7899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33CE5E0-96F8-46B2-BDD1-680BE9BE0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82F2F-007C-48EF-ACAA-A879DE0C08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5420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2C8C59FE-E7CB-456A-80E7-C231D3E99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9DF7B97-3793-4426-91ED-66DCDAFCFD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046E5F3-F06E-47BE-95A7-365103D1A8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DE20B87-A443-4064-A34C-73385AB875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B82CB4A-261D-4EE9-B050-F68D014A93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982F2F-007C-48EF-ACAA-A879DE0C08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8367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3" r:id="rId2"/>
    <p:sldLayoutId id="2147483655" r:id="rId3"/>
    <p:sldLayoutId id="2147483661" r:id="rId4"/>
    <p:sldLayoutId id="2147483664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189" userDrawn="1">
          <p15:clr>
            <a:srgbClr val="F26B43"/>
          </p15:clr>
        </p15:guide>
        <p15:guide id="5" orient="horz" pos="432" userDrawn="1">
          <p15:clr>
            <a:srgbClr val="F26B43"/>
          </p15:clr>
        </p15:guide>
        <p15:guide id="6" orient="horz" pos="3888" userDrawn="1">
          <p15:clr>
            <a:srgbClr val="F26B43"/>
          </p15:clr>
        </p15:guide>
        <p15:guide id="8" orient="horz" pos="3067" userDrawn="1">
          <p15:clr>
            <a:srgbClr val="F26B43"/>
          </p15:clr>
        </p15:guide>
        <p15:guide id="9" pos="7469" userDrawn="1">
          <p15:clr>
            <a:srgbClr val="F26B43"/>
          </p15:clr>
        </p15:guide>
        <p15:guide id="10" orient="horz" pos="1253" userDrawn="1">
          <p15:clr>
            <a:srgbClr val="F26B43"/>
          </p15:clr>
        </p15:guide>
        <p15:guide id="11" pos="5654" userDrawn="1">
          <p15:clr>
            <a:srgbClr val="F26B43"/>
          </p15:clr>
        </p15:guide>
        <p15:guide id="12" pos="202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2019年设计部规划">
            <a:extLst>
              <a:ext uri="{FF2B5EF4-FFF2-40B4-BE49-F238E27FC236}">
                <a16:creationId xmlns:a16="http://schemas.microsoft.com/office/drawing/2014/main" id="{1C458379-1BA5-4687-91FF-43B865513764}"/>
              </a:ext>
            </a:extLst>
          </p:cNvPr>
          <p:cNvSpPr txBox="1"/>
          <p:nvPr/>
        </p:nvSpPr>
        <p:spPr>
          <a:xfrm>
            <a:off x="1857910" y="1899255"/>
            <a:ext cx="4339690" cy="5129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 algn="l" defTabSz="584200">
              <a:defRPr sz="6000">
                <a:solidFill>
                  <a:srgbClr val="FFFFFF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</a:lstStyle>
          <a:p>
            <a:r>
              <a:rPr lang="zh-CN" altLang="en-US" sz="3000" dirty="0">
                <a:solidFill>
                  <a:schemeClr val="tx1"/>
                </a:solidFill>
              </a:rPr>
              <a:t>机台品类上新策略</a:t>
            </a:r>
            <a:endParaRPr sz="3000" dirty="0">
              <a:solidFill>
                <a:schemeClr val="tx1"/>
              </a:solidFill>
            </a:endParaRPr>
          </a:p>
        </p:txBody>
      </p:sp>
      <p:sp>
        <p:nvSpPr>
          <p:cNvPr id="10" name="SSP设计组规划">
            <a:extLst>
              <a:ext uri="{FF2B5EF4-FFF2-40B4-BE49-F238E27FC236}">
                <a16:creationId xmlns:a16="http://schemas.microsoft.com/office/drawing/2014/main" id="{C2D20F82-0E57-4F83-8F16-F14A72EE1D85}"/>
              </a:ext>
            </a:extLst>
          </p:cNvPr>
          <p:cNvSpPr txBox="1"/>
          <p:nvPr/>
        </p:nvSpPr>
        <p:spPr>
          <a:xfrm>
            <a:off x="1857910" y="2827099"/>
            <a:ext cx="5364926" cy="3590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 algn="l" defTabSz="584200">
              <a:defRPr sz="4000" b="0">
                <a:solidFill>
                  <a:srgbClr val="FFFFFF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</a:lstStyle>
          <a:p>
            <a:r>
              <a:rPr lang="zh-CN" altLang="en-US" sz="2000" dirty="0">
                <a:solidFill>
                  <a:schemeClr val="tx1"/>
                </a:solidFill>
              </a:rPr>
              <a:t>竞品机台上新调研</a:t>
            </a:r>
            <a:r>
              <a:rPr lang="en-US" altLang="zh-CN" sz="2000" dirty="0">
                <a:solidFill>
                  <a:schemeClr val="tx1"/>
                </a:solidFill>
              </a:rPr>
              <a:t>《</a:t>
            </a:r>
            <a:r>
              <a:rPr lang="zh-CN" altLang="en-US" sz="2000" dirty="0">
                <a:solidFill>
                  <a:schemeClr val="tx1"/>
                </a:solidFill>
              </a:rPr>
              <a:t>星城</a:t>
            </a:r>
            <a:r>
              <a:rPr lang="en-US" altLang="zh-CN" sz="2000" dirty="0">
                <a:solidFill>
                  <a:schemeClr val="tx1"/>
                </a:solidFill>
              </a:rPr>
              <a:t>》</a:t>
            </a:r>
            <a:r>
              <a:rPr lang="zh-CN" altLang="en-US" sz="2000" dirty="0">
                <a:solidFill>
                  <a:schemeClr val="tx1"/>
                </a:solidFill>
              </a:rPr>
              <a:t>、</a:t>
            </a:r>
            <a:r>
              <a:rPr lang="en-US" altLang="zh-CN" sz="2000" dirty="0">
                <a:solidFill>
                  <a:schemeClr val="tx1"/>
                </a:solidFill>
              </a:rPr>
              <a:t>《</a:t>
            </a:r>
            <a:r>
              <a:rPr lang="zh-CN" altLang="en-US" sz="2000" dirty="0">
                <a:solidFill>
                  <a:schemeClr val="tx1"/>
                </a:solidFill>
              </a:rPr>
              <a:t>包你发</a:t>
            </a:r>
            <a:r>
              <a:rPr lang="en-US" altLang="zh-CN" sz="2000" dirty="0">
                <a:solidFill>
                  <a:schemeClr val="tx1"/>
                </a:solidFill>
              </a:rPr>
              <a:t>》</a:t>
            </a:r>
            <a:endParaRPr lang="zh-CN" altLang="en-US" sz="2000" dirty="0">
              <a:solidFill>
                <a:schemeClr val="tx1"/>
              </a:solidFill>
            </a:endParaRPr>
          </a:p>
        </p:txBody>
      </p:sp>
      <p:sp>
        <p:nvSpPr>
          <p:cNvPr id="11" name="线条">
            <a:extLst>
              <a:ext uri="{FF2B5EF4-FFF2-40B4-BE49-F238E27FC236}">
                <a16:creationId xmlns:a16="http://schemas.microsoft.com/office/drawing/2014/main" id="{DBA66DF9-1B3C-4F51-86E3-1E632E59E0F3}"/>
              </a:ext>
            </a:extLst>
          </p:cNvPr>
          <p:cNvSpPr/>
          <p:nvPr/>
        </p:nvSpPr>
        <p:spPr>
          <a:xfrm flipH="1" flipV="1">
            <a:off x="1890824" y="4038596"/>
            <a:ext cx="331467" cy="0"/>
          </a:xfrm>
          <a:prstGeom prst="line">
            <a:avLst/>
          </a:prstGeom>
          <a:ln w="63500">
            <a:solidFill>
              <a:srgbClr val="9DB9E0"/>
            </a:solidFill>
            <a:miter lim="400000"/>
          </a:ln>
        </p:spPr>
        <p:txBody>
          <a:bodyPr lIns="25400" tIns="25400" rIns="25400" bIns="25400" anchor="ctr"/>
          <a:lstStyle/>
          <a:p>
            <a:pPr defTabSz="228600">
              <a:defRPr sz="1200" b="0">
                <a:latin typeface="Helvetica"/>
                <a:ea typeface="Helvetica"/>
                <a:cs typeface="Helvetica"/>
                <a:sym typeface="Helvetica"/>
              </a:defRPr>
            </a:pPr>
            <a:endParaRPr sz="600"/>
          </a:p>
        </p:txBody>
      </p:sp>
      <p:sp>
        <p:nvSpPr>
          <p:cNvPr id="12" name="黄海澄">
            <a:extLst>
              <a:ext uri="{FF2B5EF4-FFF2-40B4-BE49-F238E27FC236}">
                <a16:creationId xmlns:a16="http://schemas.microsoft.com/office/drawing/2014/main" id="{2D8D2E0B-F6C8-41FA-A2CB-D300F3FABD97}"/>
              </a:ext>
            </a:extLst>
          </p:cNvPr>
          <p:cNvSpPr txBox="1"/>
          <p:nvPr/>
        </p:nvSpPr>
        <p:spPr>
          <a:xfrm>
            <a:off x="1857910" y="4154421"/>
            <a:ext cx="4040202" cy="3590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5400" tIns="25400" rIns="25400" bIns="25400" anchor="ctr">
            <a:spAutoFit/>
          </a:bodyPr>
          <a:lstStyle>
            <a:lvl1pPr algn="l" defTabSz="584200">
              <a:defRPr sz="4000" b="0">
                <a:solidFill>
                  <a:srgbClr val="FFFFFF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</a:lstStyle>
          <a:p>
            <a:r>
              <a:rPr lang="zh-CN" altLang="en-US" sz="2000" dirty="0">
                <a:solidFill>
                  <a:schemeClr val="tx1"/>
                </a:solidFill>
              </a:rPr>
              <a:t>商业研究部</a:t>
            </a:r>
            <a:endParaRPr lang="en-US" altLang="zh-CN" sz="2000" dirty="0">
              <a:solidFill>
                <a:schemeClr val="tx1"/>
              </a:solidFill>
            </a:endParaRPr>
          </a:p>
        </p:txBody>
      </p:sp>
      <p:cxnSp>
        <p:nvCxnSpPr>
          <p:cNvPr id="13" name="PA-直线连接符 4">
            <a:extLst>
              <a:ext uri="{FF2B5EF4-FFF2-40B4-BE49-F238E27FC236}">
                <a16:creationId xmlns:a16="http://schemas.microsoft.com/office/drawing/2014/main" id="{C5CA7792-0B48-44C5-8059-5114EE728AAE}"/>
              </a:ext>
            </a:extLst>
          </p:cNvPr>
          <p:cNvCxnSpPr>
            <a:cxnSpLocks/>
          </p:cNvCxnSpPr>
          <p:nvPr>
            <p:custDataLst>
              <p:tags r:id="rId1"/>
            </p:custDataLst>
          </p:nvPr>
        </p:nvCxnSpPr>
        <p:spPr>
          <a:xfrm>
            <a:off x="1890824" y="2615198"/>
            <a:ext cx="1956174" cy="0"/>
          </a:xfrm>
          <a:prstGeom prst="line">
            <a:avLst/>
          </a:prstGeom>
          <a:noFill/>
          <a:ln w="25400" cap="flat">
            <a:solidFill>
              <a:srgbClr val="9DB9E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6290223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A6C870-F2E2-4249-9BB4-03A8F9EE7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包你发</a:t>
            </a:r>
            <a:r>
              <a:rPr lang="en-US" altLang="zh-CN" dirty="0"/>
              <a:t>2</a:t>
            </a:r>
            <a:r>
              <a:rPr lang="zh-CN" altLang="en-US" dirty="0"/>
              <a:t>月未上新机台时期</a:t>
            </a:r>
            <a:r>
              <a:rPr lang="en-US" altLang="zh-CN" dirty="0"/>
              <a:t>ARPU</a:t>
            </a:r>
            <a:r>
              <a:rPr lang="zh-CN" altLang="en-US" dirty="0"/>
              <a:t>整体有下降的趋势</a:t>
            </a: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D369528F-3C1B-4E23-9C05-3FA0EB2F0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82F2F-007C-48EF-ACAA-A879DE0C084A}" type="slidenum">
              <a:rPr lang="zh-CN" altLang="en-US" smtClean="0"/>
              <a:pPr/>
              <a:t>10</a:t>
            </a:fld>
            <a:endParaRPr lang="zh-CN" altLang="en-US" dirty="0"/>
          </a:p>
        </p:txBody>
      </p:sp>
      <p:graphicFrame>
        <p:nvGraphicFramePr>
          <p:cNvPr id="5" name="图表 4">
            <a:extLst>
              <a:ext uri="{FF2B5EF4-FFF2-40B4-BE49-F238E27FC236}">
                <a16:creationId xmlns:a16="http://schemas.microsoft.com/office/drawing/2014/main" id="{B25CE6A9-D3A8-4348-B592-160B542F158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9772514"/>
              </p:ext>
            </p:extLst>
          </p:nvPr>
        </p:nvGraphicFramePr>
        <p:xfrm>
          <a:off x="320825" y="681749"/>
          <a:ext cx="11481466" cy="27472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6" name="组合 5">
            <a:extLst>
              <a:ext uri="{FF2B5EF4-FFF2-40B4-BE49-F238E27FC236}">
                <a16:creationId xmlns:a16="http://schemas.microsoft.com/office/drawing/2014/main" id="{4835162D-A6D0-4A5B-A7FC-7D3AB3137536}"/>
              </a:ext>
            </a:extLst>
          </p:cNvPr>
          <p:cNvGrpSpPr/>
          <p:nvPr/>
        </p:nvGrpSpPr>
        <p:grpSpPr>
          <a:xfrm>
            <a:off x="245607" y="3485969"/>
            <a:ext cx="11723235" cy="2686231"/>
            <a:chOff x="249010" y="755283"/>
            <a:chExt cx="11720048" cy="2586963"/>
          </a:xfrm>
        </p:grpSpPr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5087DDAA-05EA-44B2-8EB1-B9F64AB8DE15}"/>
                </a:ext>
              </a:extLst>
            </p:cNvPr>
            <p:cNvGrpSpPr/>
            <p:nvPr/>
          </p:nvGrpSpPr>
          <p:grpSpPr>
            <a:xfrm>
              <a:off x="249010" y="1700544"/>
              <a:ext cx="11720048" cy="812955"/>
              <a:chOff x="189541" y="1514476"/>
              <a:chExt cx="11720048" cy="812955"/>
            </a:xfrm>
          </p:grpSpPr>
          <p:sp>
            <p:nvSpPr>
              <p:cNvPr id="37" name="椭圆 36">
                <a:extLst>
                  <a:ext uri="{FF2B5EF4-FFF2-40B4-BE49-F238E27FC236}">
                    <a16:creationId xmlns:a16="http://schemas.microsoft.com/office/drawing/2014/main" id="{37E99CC4-444E-469D-A433-4B54995FEFFF}"/>
                  </a:ext>
                </a:extLst>
              </p:cNvPr>
              <p:cNvSpPr/>
              <p:nvPr/>
            </p:nvSpPr>
            <p:spPr>
              <a:xfrm>
                <a:off x="189541" y="1737353"/>
                <a:ext cx="367511" cy="367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38" name="直接连接符 37">
                <a:extLst>
                  <a:ext uri="{FF2B5EF4-FFF2-40B4-BE49-F238E27FC236}">
                    <a16:creationId xmlns:a16="http://schemas.microsoft.com/office/drawing/2014/main" id="{437E556B-57A1-4E31-882B-BB7061192EF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3415" y="1920642"/>
                <a:ext cx="540000" cy="623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接连接符 38">
                <a:extLst>
                  <a:ext uri="{FF2B5EF4-FFF2-40B4-BE49-F238E27FC236}">
                    <a16:creationId xmlns:a16="http://schemas.microsoft.com/office/drawing/2014/main" id="{C2D17C81-A559-48B5-AC0A-7EB08570C21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93415" y="1534680"/>
                <a:ext cx="0" cy="40534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0" name="组合 39">
                <a:extLst>
                  <a:ext uri="{FF2B5EF4-FFF2-40B4-BE49-F238E27FC236}">
                    <a16:creationId xmlns:a16="http://schemas.microsoft.com/office/drawing/2014/main" id="{8F34AC57-913E-46DE-BCF2-D7471F331024}"/>
                  </a:ext>
                </a:extLst>
              </p:cNvPr>
              <p:cNvGrpSpPr/>
              <p:nvPr/>
            </p:nvGrpSpPr>
            <p:grpSpPr>
              <a:xfrm>
                <a:off x="1170064" y="1514476"/>
                <a:ext cx="2374219" cy="812955"/>
                <a:chOff x="1280561" y="1583792"/>
                <a:chExt cx="2374219" cy="812955"/>
              </a:xfrm>
            </p:grpSpPr>
            <p:cxnSp>
              <p:nvCxnSpPr>
                <p:cNvPr id="71" name="直接连接符 70">
                  <a:extLst>
                    <a:ext uri="{FF2B5EF4-FFF2-40B4-BE49-F238E27FC236}">
                      <a16:creationId xmlns:a16="http://schemas.microsoft.com/office/drawing/2014/main" id="{2AC4DE75-CC3B-4564-9C59-212CD66E7FA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280561" y="1989150"/>
                  <a:ext cx="54000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直接连接符 71">
                  <a:extLst>
                    <a:ext uri="{FF2B5EF4-FFF2-40B4-BE49-F238E27FC236}">
                      <a16:creationId xmlns:a16="http://schemas.microsoft.com/office/drawing/2014/main" id="{F0B02C10-FC30-41F8-B355-58038A8FA3D3}"/>
                    </a:ext>
                  </a:extLst>
                </p:cNvPr>
                <p:cNvCxnSpPr/>
                <p:nvPr/>
              </p:nvCxnSpPr>
              <p:spPr>
                <a:xfrm>
                  <a:off x="1280561" y="1975049"/>
                  <a:ext cx="0" cy="40680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直接连接符 72">
                  <a:extLst>
                    <a:ext uri="{FF2B5EF4-FFF2-40B4-BE49-F238E27FC236}">
                      <a16:creationId xmlns:a16="http://schemas.microsoft.com/office/drawing/2014/main" id="{549B2006-C57E-401F-B7BC-1476BB4C35F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887459" y="1995047"/>
                  <a:ext cx="54000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直接连接符 73">
                  <a:extLst>
                    <a:ext uri="{FF2B5EF4-FFF2-40B4-BE49-F238E27FC236}">
                      <a16:creationId xmlns:a16="http://schemas.microsoft.com/office/drawing/2014/main" id="{5AEB056C-7F3D-41EE-B185-948FE06424ED}"/>
                    </a:ext>
                  </a:extLst>
                </p:cNvPr>
                <p:cNvCxnSpPr/>
                <p:nvPr/>
              </p:nvCxnSpPr>
              <p:spPr>
                <a:xfrm flipV="1">
                  <a:off x="1887459" y="1583792"/>
                  <a:ext cx="0" cy="405346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直接连接符 74">
                  <a:extLst>
                    <a:ext uri="{FF2B5EF4-FFF2-40B4-BE49-F238E27FC236}">
                      <a16:creationId xmlns:a16="http://schemas.microsoft.com/office/drawing/2014/main" id="{ACBB43BD-2BE1-461E-9EC1-35CCC36BBE3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512624" y="2000395"/>
                  <a:ext cx="54000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直接连接符 75">
                  <a:extLst>
                    <a:ext uri="{FF2B5EF4-FFF2-40B4-BE49-F238E27FC236}">
                      <a16:creationId xmlns:a16="http://schemas.microsoft.com/office/drawing/2014/main" id="{AFC58DC2-D96C-4D2F-89E3-467150F21EDE}"/>
                    </a:ext>
                  </a:extLst>
                </p:cNvPr>
                <p:cNvCxnSpPr/>
                <p:nvPr/>
              </p:nvCxnSpPr>
              <p:spPr>
                <a:xfrm>
                  <a:off x="2521739" y="1989947"/>
                  <a:ext cx="0" cy="40680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直接连接符 76">
                  <a:extLst>
                    <a:ext uri="{FF2B5EF4-FFF2-40B4-BE49-F238E27FC236}">
                      <a16:creationId xmlns:a16="http://schemas.microsoft.com/office/drawing/2014/main" id="{42938680-11EC-47DE-A1CD-88CB3D70018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114780" y="1992668"/>
                  <a:ext cx="54000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直接连接符 77">
                  <a:extLst>
                    <a:ext uri="{FF2B5EF4-FFF2-40B4-BE49-F238E27FC236}">
                      <a16:creationId xmlns:a16="http://schemas.microsoft.com/office/drawing/2014/main" id="{6294C03D-2944-4147-AF88-53B685A8F07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126940" y="1583792"/>
                  <a:ext cx="0" cy="405346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组合 40">
                <a:extLst>
                  <a:ext uri="{FF2B5EF4-FFF2-40B4-BE49-F238E27FC236}">
                    <a16:creationId xmlns:a16="http://schemas.microsoft.com/office/drawing/2014/main" id="{2F352A54-8941-45AA-9DA7-F530BF8C3C26}"/>
                  </a:ext>
                </a:extLst>
              </p:cNvPr>
              <p:cNvGrpSpPr/>
              <p:nvPr/>
            </p:nvGrpSpPr>
            <p:grpSpPr>
              <a:xfrm>
                <a:off x="6120709" y="1514476"/>
                <a:ext cx="2374219" cy="812955"/>
                <a:chOff x="1280561" y="1583792"/>
                <a:chExt cx="2374219" cy="812955"/>
              </a:xfrm>
            </p:grpSpPr>
            <p:cxnSp>
              <p:nvCxnSpPr>
                <p:cNvPr id="63" name="直接连接符 62">
                  <a:extLst>
                    <a:ext uri="{FF2B5EF4-FFF2-40B4-BE49-F238E27FC236}">
                      <a16:creationId xmlns:a16="http://schemas.microsoft.com/office/drawing/2014/main" id="{B8213774-D4BA-4862-ACA8-3D79D5EEC6C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280561" y="1989150"/>
                  <a:ext cx="54000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直接连接符 63">
                  <a:extLst>
                    <a:ext uri="{FF2B5EF4-FFF2-40B4-BE49-F238E27FC236}">
                      <a16:creationId xmlns:a16="http://schemas.microsoft.com/office/drawing/2014/main" id="{A303BC7C-5A67-48E5-AB8A-885EE82EDEDF}"/>
                    </a:ext>
                  </a:extLst>
                </p:cNvPr>
                <p:cNvCxnSpPr/>
                <p:nvPr/>
              </p:nvCxnSpPr>
              <p:spPr>
                <a:xfrm>
                  <a:off x="1280561" y="1975049"/>
                  <a:ext cx="0" cy="40680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直接连接符 64">
                  <a:extLst>
                    <a:ext uri="{FF2B5EF4-FFF2-40B4-BE49-F238E27FC236}">
                      <a16:creationId xmlns:a16="http://schemas.microsoft.com/office/drawing/2014/main" id="{9A75DB70-153A-4D4A-A083-CD01746CD2D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887459" y="1995047"/>
                  <a:ext cx="54000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直接连接符 65">
                  <a:extLst>
                    <a:ext uri="{FF2B5EF4-FFF2-40B4-BE49-F238E27FC236}">
                      <a16:creationId xmlns:a16="http://schemas.microsoft.com/office/drawing/2014/main" id="{4319E6DD-6896-448A-BAFC-66CAF3EF083B}"/>
                    </a:ext>
                  </a:extLst>
                </p:cNvPr>
                <p:cNvCxnSpPr/>
                <p:nvPr/>
              </p:nvCxnSpPr>
              <p:spPr>
                <a:xfrm flipV="1">
                  <a:off x="1887459" y="1583792"/>
                  <a:ext cx="0" cy="405346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直接连接符 66">
                  <a:extLst>
                    <a:ext uri="{FF2B5EF4-FFF2-40B4-BE49-F238E27FC236}">
                      <a16:creationId xmlns:a16="http://schemas.microsoft.com/office/drawing/2014/main" id="{A7D178AF-2608-4C91-96C9-8AB17507AE7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512624" y="2000395"/>
                  <a:ext cx="54000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直接连接符 67">
                  <a:extLst>
                    <a:ext uri="{FF2B5EF4-FFF2-40B4-BE49-F238E27FC236}">
                      <a16:creationId xmlns:a16="http://schemas.microsoft.com/office/drawing/2014/main" id="{04B34027-2C70-4E44-BEA4-C596C21CD198}"/>
                    </a:ext>
                  </a:extLst>
                </p:cNvPr>
                <p:cNvCxnSpPr/>
                <p:nvPr/>
              </p:nvCxnSpPr>
              <p:spPr>
                <a:xfrm>
                  <a:off x="2521739" y="1989947"/>
                  <a:ext cx="0" cy="40680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直接连接符 68">
                  <a:extLst>
                    <a:ext uri="{FF2B5EF4-FFF2-40B4-BE49-F238E27FC236}">
                      <a16:creationId xmlns:a16="http://schemas.microsoft.com/office/drawing/2014/main" id="{85B1C285-2131-4D00-8266-5742680B565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114780" y="1992668"/>
                  <a:ext cx="54000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直接连接符 69">
                  <a:extLst>
                    <a:ext uri="{FF2B5EF4-FFF2-40B4-BE49-F238E27FC236}">
                      <a16:creationId xmlns:a16="http://schemas.microsoft.com/office/drawing/2014/main" id="{05D55C20-6C47-4E21-83D9-0DDC0BFF490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126940" y="1583792"/>
                  <a:ext cx="0" cy="405346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组合 41">
                <a:extLst>
                  <a:ext uri="{FF2B5EF4-FFF2-40B4-BE49-F238E27FC236}">
                    <a16:creationId xmlns:a16="http://schemas.microsoft.com/office/drawing/2014/main" id="{BEF23B88-E0FF-4373-9A08-30F92090E117}"/>
                  </a:ext>
                </a:extLst>
              </p:cNvPr>
              <p:cNvGrpSpPr/>
              <p:nvPr/>
            </p:nvGrpSpPr>
            <p:grpSpPr>
              <a:xfrm>
                <a:off x="3656583" y="1514476"/>
                <a:ext cx="2374219" cy="812955"/>
                <a:chOff x="1280561" y="1583792"/>
                <a:chExt cx="2374219" cy="812955"/>
              </a:xfrm>
            </p:grpSpPr>
            <p:cxnSp>
              <p:nvCxnSpPr>
                <p:cNvPr id="55" name="直接连接符 54">
                  <a:extLst>
                    <a:ext uri="{FF2B5EF4-FFF2-40B4-BE49-F238E27FC236}">
                      <a16:creationId xmlns:a16="http://schemas.microsoft.com/office/drawing/2014/main" id="{AC16D296-DB69-48CD-9D2F-7E2592BC5FD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280561" y="1989150"/>
                  <a:ext cx="54000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直接连接符 55">
                  <a:extLst>
                    <a:ext uri="{FF2B5EF4-FFF2-40B4-BE49-F238E27FC236}">
                      <a16:creationId xmlns:a16="http://schemas.microsoft.com/office/drawing/2014/main" id="{6B2A2AF0-4D52-4BC3-AB12-2F875A2311A3}"/>
                    </a:ext>
                  </a:extLst>
                </p:cNvPr>
                <p:cNvCxnSpPr/>
                <p:nvPr/>
              </p:nvCxnSpPr>
              <p:spPr>
                <a:xfrm>
                  <a:off x="1280561" y="1975049"/>
                  <a:ext cx="0" cy="40680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直接连接符 56">
                  <a:extLst>
                    <a:ext uri="{FF2B5EF4-FFF2-40B4-BE49-F238E27FC236}">
                      <a16:creationId xmlns:a16="http://schemas.microsoft.com/office/drawing/2014/main" id="{A3277ADC-F031-4492-BAE1-E0A88297DA1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887459" y="1995047"/>
                  <a:ext cx="54000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直接连接符 57">
                  <a:extLst>
                    <a:ext uri="{FF2B5EF4-FFF2-40B4-BE49-F238E27FC236}">
                      <a16:creationId xmlns:a16="http://schemas.microsoft.com/office/drawing/2014/main" id="{CA240AC8-BEAB-4454-BB97-A7E09F4B1E81}"/>
                    </a:ext>
                  </a:extLst>
                </p:cNvPr>
                <p:cNvCxnSpPr/>
                <p:nvPr/>
              </p:nvCxnSpPr>
              <p:spPr>
                <a:xfrm flipV="1">
                  <a:off x="1887459" y="1583792"/>
                  <a:ext cx="0" cy="405346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直接连接符 58">
                  <a:extLst>
                    <a:ext uri="{FF2B5EF4-FFF2-40B4-BE49-F238E27FC236}">
                      <a16:creationId xmlns:a16="http://schemas.microsoft.com/office/drawing/2014/main" id="{08921A62-E68C-4257-B8F8-0B1EAEF8BC1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512624" y="2000395"/>
                  <a:ext cx="54000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直接连接符 59">
                  <a:extLst>
                    <a:ext uri="{FF2B5EF4-FFF2-40B4-BE49-F238E27FC236}">
                      <a16:creationId xmlns:a16="http://schemas.microsoft.com/office/drawing/2014/main" id="{22DFEE49-B214-4980-A049-5BC949356F6F}"/>
                    </a:ext>
                  </a:extLst>
                </p:cNvPr>
                <p:cNvCxnSpPr/>
                <p:nvPr/>
              </p:nvCxnSpPr>
              <p:spPr>
                <a:xfrm>
                  <a:off x="2521739" y="1989947"/>
                  <a:ext cx="0" cy="40680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直接连接符 60">
                  <a:extLst>
                    <a:ext uri="{FF2B5EF4-FFF2-40B4-BE49-F238E27FC236}">
                      <a16:creationId xmlns:a16="http://schemas.microsoft.com/office/drawing/2014/main" id="{AEBDC594-D91A-4342-9416-F7B2117B546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114780" y="1992668"/>
                  <a:ext cx="54000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直接连接符 61">
                  <a:extLst>
                    <a:ext uri="{FF2B5EF4-FFF2-40B4-BE49-F238E27FC236}">
                      <a16:creationId xmlns:a16="http://schemas.microsoft.com/office/drawing/2014/main" id="{D025A8DC-800A-42D9-B0BF-F172EE78AE2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126940" y="1583792"/>
                  <a:ext cx="0" cy="405346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组合 42">
                <a:extLst>
                  <a:ext uri="{FF2B5EF4-FFF2-40B4-BE49-F238E27FC236}">
                    <a16:creationId xmlns:a16="http://schemas.microsoft.com/office/drawing/2014/main" id="{AFF3831C-A2C6-404A-9CA3-88AC5BE25094}"/>
                  </a:ext>
                </a:extLst>
              </p:cNvPr>
              <p:cNvGrpSpPr/>
              <p:nvPr/>
            </p:nvGrpSpPr>
            <p:grpSpPr>
              <a:xfrm>
                <a:off x="8592253" y="1514476"/>
                <a:ext cx="2374219" cy="812955"/>
                <a:chOff x="1280561" y="1583792"/>
                <a:chExt cx="2374219" cy="812955"/>
              </a:xfrm>
            </p:grpSpPr>
            <p:cxnSp>
              <p:nvCxnSpPr>
                <p:cNvPr id="47" name="直接连接符 46">
                  <a:extLst>
                    <a:ext uri="{FF2B5EF4-FFF2-40B4-BE49-F238E27FC236}">
                      <a16:creationId xmlns:a16="http://schemas.microsoft.com/office/drawing/2014/main" id="{30334CA1-9257-4655-BA5F-3F14D8F32D8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280561" y="1989150"/>
                  <a:ext cx="54000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直接连接符 47">
                  <a:extLst>
                    <a:ext uri="{FF2B5EF4-FFF2-40B4-BE49-F238E27FC236}">
                      <a16:creationId xmlns:a16="http://schemas.microsoft.com/office/drawing/2014/main" id="{870DDC52-1256-4362-AA0C-2EF7CA177F28}"/>
                    </a:ext>
                  </a:extLst>
                </p:cNvPr>
                <p:cNvCxnSpPr/>
                <p:nvPr/>
              </p:nvCxnSpPr>
              <p:spPr>
                <a:xfrm>
                  <a:off x="1280561" y="1975049"/>
                  <a:ext cx="0" cy="40680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直接连接符 48">
                  <a:extLst>
                    <a:ext uri="{FF2B5EF4-FFF2-40B4-BE49-F238E27FC236}">
                      <a16:creationId xmlns:a16="http://schemas.microsoft.com/office/drawing/2014/main" id="{64E6B81C-81B3-434C-A14B-8177C6E372D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887459" y="1995047"/>
                  <a:ext cx="54000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直接连接符 49">
                  <a:extLst>
                    <a:ext uri="{FF2B5EF4-FFF2-40B4-BE49-F238E27FC236}">
                      <a16:creationId xmlns:a16="http://schemas.microsoft.com/office/drawing/2014/main" id="{3A925E4B-8A16-4854-A8B4-D910DBE8D171}"/>
                    </a:ext>
                  </a:extLst>
                </p:cNvPr>
                <p:cNvCxnSpPr/>
                <p:nvPr/>
              </p:nvCxnSpPr>
              <p:spPr>
                <a:xfrm flipV="1">
                  <a:off x="1887459" y="1583792"/>
                  <a:ext cx="0" cy="405346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直接连接符 50">
                  <a:extLst>
                    <a:ext uri="{FF2B5EF4-FFF2-40B4-BE49-F238E27FC236}">
                      <a16:creationId xmlns:a16="http://schemas.microsoft.com/office/drawing/2014/main" id="{3BFE608D-79BE-4F02-A0A0-D00091085AB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512624" y="2000395"/>
                  <a:ext cx="54000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直接连接符 51">
                  <a:extLst>
                    <a:ext uri="{FF2B5EF4-FFF2-40B4-BE49-F238E27FC236}">
                      <a16:creationId xmlns:a16="http://schemas.microsoft.com/office/drawing/2014/main" id="{CA1A16BE-BC67-443A-AD5D-13F0E61F2352}"/>
                    </a:ext>
                  </a:extLst>
                </p:cNvPr>
                <p:cNvCxnSpPr/>
                <p:nvPr/>
              </p:nvCxnSpPr>
              <p:spPr>
                <a:xfrm>
                  <a:off x="2521739" y="1989947"/>
                  <a:ext cx="0" cy="40680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直接连接符 52">
                  <a:extLst>
                    <a:ext uri="{FF2B5EF4-FFF2-40B4-BE49-F238E27FC236}">
                      <a16:creationId xmlns:a16="http://schemas.microsoft.com/office/drawing/2014/main" id="{B9678FB6-C863-4D1F-87CC-A49BE794774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114780" y="1992668"/>
                  <a:ext cx="54000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直接连接符 53">
                  <a:extLst>
                    <a:ext uri="{FF2B5EF4-FFF2-40B4-BE49-F238E27FC236}">
                      <a16:creationId xmlns:a16="http://schemas.microsoft.com/office/drawing/2014/main" id="{AC1160EB-A388-4748-B2DB-8253715D4DD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126940" y="1583792"/>
                  <a:ext cx="0" cy="405346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4" name="直接连接符 43">
                <a:extLst>
                  <a:ext uri="{FF2B5EF4-FFF2-40B4-BE49-F238E27FC236}">
                    <a16:creationId xmlns:a16="http://schemas.microsoft.com/office/drawing/2014/main" id="{CA605A5B-565F-4DAE-9B2E-7E43FF852EE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003286" y="1920953"/>
                <a:ext cx="540000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>
                <a:extLst>
                  <a:ext uri="{FF2B5EF4-FFF2-40B4-BE49-F238E27FC236}">
                    <a16:creationId xmlns:a16="http://schemas.microsoft.com/office/drawing/2014/main" id="{E9DFDB4B-6ECF-4050-A93E-40E19B6D281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003286" y="1915031"/>
                <a:ext cx="0" cy="40680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椭圆 45">
                <a:extLst>
                  <a:ext uri="{FF2B5EF4-FFF2-40B4-BE49-F238E27FC236}">
                    <a16:creationId xmlns:a16="http://schemas.microsoft.com/office/drawing/2014/main" id="{AADDE23D-0B06-4121-9055-0277023400EA}"/>
                  </a:ext>
                </a:extLst>
              </p:cNvPr>
              <p:cNvSpPr/>
              <p:nvPr/>
            </p:nvSpPr>
            <p:spPr>
              <a:xfrm>
                <a:off x="11542078" y="1737353"/>
                <a:ext cx="367511" cy="367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85E56852-A007-4CD9-94FA-8F452669547C}"/>
                </a:ext>
              </a:extLst>
            </p:cNvPr>
            <p:cNvSpPr txBox="1"/>
            <p:nvPr/>
          </p:nvSpPr>
          <p:spPr>
            <a:xfrm>
              <a:off x="811097" y="2490652"/>
              <a:ext cx="828000" cy="3960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Noto Sans S Chinese Light"/>
                  <a:cs typeface="+mn-cs"/>
                </a:rPr>
                <a:t>2020.2.13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Noto Sans S Chinese Light"/>
                  <a:cs typeface="+mn-cs"/>
                </a:rPr>
                <a:t>九尾狐</a:t>
              </a:r>
              <a:endPara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Noto Sans S Chinese Light"/>
                <a:cs typeface="+mn-cs"/>
              </a:endParaRPr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E44EE2D3-30DD-4C05-A09E-85C335E3F3F8}"/>
                </a:ext>
              </a:extLst>
            </p:cNvPr>
            <p:cNvSpPr txBox="1"/>
            <p:nvPr/>
          </p:nvSpPr>
          <p:spPr>
            <a:xfrm>
              <a:off x="1530123" y="1340119"/>
              <a:ext cx="950400" cy="3960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altLang="zh-CN" sz="1200" dirty="0"/>
                <a:t>2020.3.19</a:t>
              </a:r>
            </a:p>
            <a:p>
              <a:r>
                <a:rPr lang="zh-CN" altLang="en-US" sz="1200" dirty="0"/>
                <a:t>元素连结水</a:t>
              </a:r>
              <a:endParaRPr lang="en-US" altLang="zh-CN" sz="1200" dirty="0"/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A906709B-A367-464F-8A3C-66DC54013AFD}"/>
                </a:ext>
              </a:extLst>
            </p:cNvPr>
            <p:cNvSpPr txBox="1"/>
            <p:nvPr/>
          </p:nvSpPr>
          <p:spPr>
            <a:xfrm>
              <a:off x="2059566" y="2490652"/>
              <a:ext cx="828000" cy="3960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altLang="zh-CN" sz="1200" dirty="0"/>
                <a:t>2020.4.16</a:t>
              </a:r>
            </a:p>
            <a:p>
              <a:r>
                <a:rPr lang="zh-CN" altLang="en-US" sz="1200" dirty="0"/>
                <a:t>哪咤闹海</a:t>
              </a:r>
              <a:endParaRPr lang="en-US" altLang="zh-CN" sz="1200" dirty="0"/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C09D0DAB-3BF4-448B-9F71-0BBE8A9EEBB9}"/>
                </a:ext>
              </a:extLst>
            </p:cNvPr>
            <p:cNvSpPr txBox="1"/>
            <p:nvPr/>
          </p:nvSpPr>
          <p:spPr>
            <a:xfrm>
              <a:off x="2656548" y="1343216"/>
              <a:ext cx="828000" cy="3960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altLang="zh-CN" sz="1200" dirty="0"/>
                <a:t>2020.5.21</a:t>
              </a:r>
            </a:p>
            <a:p>
              <a:r>
                <a:rPr lang="zh-CN" altLang="en-US" sz="1200" dirty="0"/>
                <a:t>魔术秀</a:t>
              </a:r>
              <a:r>
                <a:rPr lang="en-US" altLang="zh-CN" sz="1200" dirty="0"/>
                <a:t>2</a:t>
              </a: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FA3A4B23-500F-4A73-9319-D50454436E63}"/>
                </a:ext>
              </a:extLst>
            </p:cNvPr>
            <p:cNvSpPr txBox="1"/>
            <p:nvPr/>
          </p:nvSpPr>
          <p:spPr>
            <a:xfrm>
              <a:off x="3243068" y="2490652"/>
              <a:ext cx="946800" cy="3960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altLang="zh-CN" sz="1200" dirty="0"/>
                <a:t>2020.6.22</a:t>
              </a:r>
            </a:p>
            <a:p>
              <a:r>
                <a:rPr lang="zh-CN" altLang="en-US" sz="1200" dirty="0"/>
                <a:t>变脸豪华版</a:t>
              </a:r>
              <a:endParaRPr lang="en-US" altLang="zh-CN" sz="1200" dirty="0"/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710A9F2E-7642-4D36-8544-F412A5711FFF}"/>
                </a:ext>
              </a:extLst>
            </p:cNvPr>
            <p:cNvSpPr txBox="1"/>
            <p:nvPr/>
          </p:nvSpPr>
          <p:spPr>
            <a:xfrm>
              <a:off x="3908950" y="1340119"/>
              <a:ext cx="828000" cy="396000"/>
            </a:xfrm>
            <a:prstGeom prst="rect">
              <a:avLst/>
            </a:prstGeom>
            <a:solidFill>
              <a:srgbClr val="D4CAD5"/>
            </a:solidFill>
          </p:spPr>
          <p:txBody>
            <a:bodyPr wrap="square">
              <a:spAutoFit/>
            </a:bodyPr>
            <a:lstStyle/>
            <a:p>
              <a:r>
                <a:rPr lang="en-US" altLang="zh-CN" sz="1200" dirty="0"/>
                <a:t>2020.7.23</a:t>
              </a:r>
            </a:p>
            <a:p>
              <a:r>
                <a:rPr lang="zh-CN" altLang="en-US" sz="1200" dirty="0"/>
                <a:t>尊爵</a:t>
              </a:r>
              <a:r>
                <a:rPr lang="en-US" altLang="zh-CN" sz="1200" dirty="0"/>
                <a:t>21</a:t>
              </a:r>
              <a:endParaRPr lang="zh-CN" altLang="en-US" sz="1200" dirty="0"/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3D2BE251-C9E8-4E02-BF9D-A10F9ABCF7E6}"/>
                </a:ext>
              </a:extLst>
            </p:cNvPr>
            <p:cNvSpPr txBox="1"/>
            <p:nvPr/>
          </p:nvSpPr>
          <p:spPr>
            <a:xfrm>
              <a:off x="4541730" y="2490652"/>
              <a:ext cx="828000" cy="3960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altLang="zh-CN" sz="1200" dirty="0"/>
                <a:t>2020.8.6</a:t>
              </a:r>
            </a:p>
            <a:p>
              <a:r>
                <a:rPr lang="zh-CN" altLang="en-US" sz="1200" dirty="0"/>
                <a:t>西楚霸王</a:t>
              </a: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DA5C82D5-26FA-47C4-AA54-7251D241B7E4}"/>
                </a:ext>
              </a:extLst>
            </p:cNvPr>
            <p:cNvSpPr txBox="1"/>
            <p:nvPr/>
          </p:nvSpPr>
          <p:spPr>
            <a:xfrm>
              <a:off x="5131551" y="876595"/>
              <a:ext cx="837440" cy="3960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altLang="zh-CN" sz="1200" dirty="0"/>
                <a:t>2020.9.3</a:t>
              </a:r>
            </a:p>
            <a:p>
              <a:r>
                <a:rPr lang="zh-CN" altLang="en-US" sz="1200" dirty="0"/>
                <a:t>寻宝猎人</a:t>
              </a:r>
              <a:endParaRPr lang="en-US" altLang="zh-CN" sz="1200" dirty="0"/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BB0A6DFE-E52D-4A9E-AA0C-BC90767D29D6}"/>
                </a:ext>
              </a:extLst>
            </p:cNvPr>
            <p:cNvSpPr txBox="1"/>
            <p:nvPr/>
          </p:nvSpPr>
          <p:spPr>
            <a:xfrm>
              <a:off x="5553246" y="2490652"/>
              <a:ext cx="1252800" cy="3960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altLang="zh-CN" sz="1200" dirty="0"/>
                <a:t>2020.10.7</a:t>
              </a:r>
            </a:p>
            <a:p>
              <a:r>
                <a:rPr lang="zh-CN" altLang="en-US" sz="1200" dirty="0"/>
                <a:t>麻雀无双黄金版</a:t>
              </a:r>
              <a:endParaRPr lang="en-US" altLang="zh-CN" sz="1200" dirty="0"/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FE59E3AE-BF81-4176-93D6-BA37CC195000}"/>
                </a:ext>
              </a:extLst>
            </p:cNvPr>
            <p:cNvSpPr txBox="1"/>
            <p:nvPr/>
          </p:nvSpPr>
          <p:spPr>
            <a:xfrm>
              <a:off x="6320251" y="1340119"/>
              <a:ext cx="933441" cy="3960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altLang="zh-CN" sz="1200" dirty="0"/>
                <a:t>2020.11.12</a:t>
              </a:r>
            </a:p>
            <a:p>
              <a:r>
                <a:rPr lang="zh-CN" altLang="en-US" sz="1200" dirty="0"/>
                <a:t>台湾黑熊</a:t>
              </a: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0F97C8EE-285D-497D-9B0C-97A7E25F8836}"/>
                </a:ext>
              </a:extLst>
            </p:cNvPr>
            <p:cNvSpPr txBox="1"/>
            <p:nvPr/>
          </p:nvSpPr>
          <p:spPr>
            <a:xfrm>
              <a:off x="6959571" y="2490652"/>
              <a:ext cx="936000" cy="3960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altLang="zh-CN" sz="1200" dirty="0"/>
                <a:t>2020.12.24</a:t>
              </a:r>
            </a:p>
            <a:p>
              <a:r>
                <a:rPr lang="zh-CN" altLang="en-US" sz="1200" dirty="0"/>
                <a:t>爆爆金鼠</a:t>
              </a:r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4D35E928-A430-4602-B61C-337A1B35BB22}"/>
                </a:ext>
              </a:extLst>
            </p:cNvPr>
            <p:cNvSpPr txBox="1"/>
            <p:nvPr/>
          </p:nvSpPr>
          <p:spPr>
            <a:xfrm>
              <a:off x="7586627" y="1340119"/>
              <a:ext cx="828000" cy="3960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altLang="zh-CN" sz="1200" dirty="0"/>
                <a:t>2021.1.28</a:t>
              </a:r>
            </a:p>
            <a:p>
              <a:r>
                <a:rPr lang="zh-CN" altLang="en-US" sz="1200" dirty="0"/>
                <a:t>财运金牛</a:t>
              </a: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3CB72B5C-E7B7-4D01-9604-B19282B251D0}"/>
                </a:ext>
              </a:extLst>
            </p:cNvPr>
            <p:cNvSpPr txBox="1"/>
            <p:nvPr/>
          </p:nvSpPr>
          <p:spPr>
            <a:xfrm>
              <a:off x="8769859" y="1340119"/>
              <a:ext cx="965427" cy="3960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altLang="zh-CN" sz="1200" dirty="0"/>
                <a:t>2021.3.4</a:t>
              </a:r>
            </a:p>
            <a:p>
              <a:r>
                <a:rPr lang="zh-CN" altLang="en-US" sz="1200" dirty="0"/>
                <a:t>元素连结地</a:t>
              </a:r>
              <a:endParaRPr lang="en-US" altLang="zh-CN" sz="1200" dirty="0"/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D5FB3829-1D6C-4D28-9B43-1CBC6B2560DA}"/>
                </a:ext>
              </a:extLst>
            </p:cNvPr>
            <p:cNvSpPr txBox="1"/>
            <p:nvPr/>
          </p:nvSpPr>
          <p:spPr>
            <a:xfrm>
              <a:off x="10063438" y="1340119"/>
              <a:ext cx="834372" cy="3960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altLang="zh-CN" sz="1200" dirty="0"/>
                <a:t>2021.5.14</a:t>
              </a:r>
            </a:p>
            <a:p>
              <a:r>
                <a:rPr lang="zh-CN" altLang="en-US" sz="1200" dirty="0"/>
                <a:t>波塞顿</a:t>
              </a:r>
              <a:endParaRPr lang="en-US" altLang="zh-CN" sz="1200" dirty="0"/>
            </a:p>
          </p:txBody>
        </p: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0D615324-454E-457F-89F2-146A9233A628}"/>
                </a:ext>
              </a:extLst>
            </p:cNvPr>
            <p:cNvSpPr txBox="1"/>
            <p:nvPr/>
          </p:nvSpPr>
          <p:spPr>
            <a:xfrm>
              <a:off x="10625827" y="2490652"/>
              <a:ext cx="889224" cy="3960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altLang="zh-CN" sz="1200" dirty="0"/>
                <a:t>2021.6.10</a:t>
              </a:r>
            </a:p>
            <a:p>
              <a:r>
                <a:rPr lang="zh-CN" altLang="en-US" sz="1200" dirty="0"/>
                <a:t>翻滚熊猫</a:t>
              </a:r>
              <a:endParaRPr lang="en-US" altLang="zh-CN" sz="1200" dirty="0"/>
            </a:p>
          </p:txBody>
        </p: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B8B0E251-9C28-46ED-9B96-4B2D64DBB815}"/>
                </a:ext>
              </a:extLst>
            </p:cNvPr>
            <p:cNvSpPr txBox="1"/>
            <p:nvPr/>
          </p:nvSpPr>
          <p:spPr>
            <a:xfrm>
              <a:off x="5706926" y="2946246"/>
              <a:ext cx="955617" cy="396000"/>
            </a:xfrm>
            <a:prstGeom prst="rect">
              <a:avLst/>
            </a:prstGeom>
            <a:solidFill>
              <a:srgbClr val="9DB9E0"/>
            </a:solidFill>
          </p:spPr>
          <p:txBody>
            <a:bodyPr wrap="square">
              <a:spAutoFit/>
            </a:bodyPr>
            <a:lstStyle/>
            <a:p>
              <a:r>
                <a:rPr lang="en-US" altLang="zh-CN" sz="1200" dirty="0"/>
                <a:t>2020.10.22</a:t>
              </a:r>
            </a:p>
            <a:p>
              <a:r>
                <a:rPr lang="zh-CN" altLang="en-US" sz="1200" dirty="0"/>
                <a:t>真人百家</a:t>
              </a:r>
              <a:endParaRPr lang="en-US" altLang="zh-CN" sz="1200" dirty="0"/>
            </a:p>
          </p:txBody>
        </p: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FA49C50E-BDD8-44BC-BC79-07799D46D677}"/>
                </a:ext>
              </a:extLst>
            </p:cNvPr>
            <p:cNvSpPr txBox="1"/>
            <p:nvPr/>
          </p:nvSpPr>
          <p:spPr>
            <a:xfrm>
              <a:off x="4845276" y="1340119"/>
              <a:ext cx="1423434" cy="396000"/>
            </a:xfrm>
            <a:prstGeom prst="rect">
              <a:avLst/>
            </a:prstGeom>
            <a:solidFill>
              <a:srgbClr val="2E5C7E"/>
            </a:solidFill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</a:rPr>
                <a:t>2020.9.17</a:t>
              </a:r>
            </a:p>
            <a:p>
              <a:r>
                <a:rPr lang="zh-CN" altLang="en-US" sz="1200" dirty="0">
                  <a:solidFill>
                    <a:schemeClr val="bg1"/>
                  </a:solidFill>
                </a:rPr>
                <a:t>激斗海皇黄金钓手</a:t>
              </a:r>
              <a:endParaRPr lang="en-US" altLang="zh-CN" sz="1200" dirty="0">
                <a:solidFill>
                  <a:schemeClr val="bg1"/>
                </a:solidFill>
              </a:endParaRPr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7C3CEC14-2E84-4924-A935-83C075B0C38B}"/>
                </a:ext>
              </a:extLst>
            </p:cNvPr>
            <p:cNvSpPr txBox="1"/>
            <p:nvPr/>
          </p:nvSpPr>
          <p:spPr>
            <a:xfrm>
              <a:off x="628310" y="1340119"/>
              <a:ext cx="828000" cy="3960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altLang="zh-CN" sz="1200" dirty="0"/>
                <a:t>2020.1.16</a:t>
              </a:r>
            </a:p>
            <a:p>
              <a:r>
                <a:rPr lang="zh-CN" altLang="en-US" sz="1200" dirty="0"/>
                <a:t>聚宝财神</a:t>
              </a:r>
              <a:endParaRPr lang="en-US" altLang="zh-CN" sz="1200" dirty="0"/>
            </a:p>
          </p:txBody>
        </p: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A005FB56-265A-402C-92B4-C3CD839158FC}"/>
                </a:ext>
              </a:extLst>
            </p:cNvPr>
            <p:cNvSpPr txBox="1"/>
            <p:nvPr/>
          </p:nvSpPr>
          <p:spPr>
            <a:xfrm>
              <a:off x="8132794" y="2529501"/>
              <a:ext cx="1037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/>
                <a:t>2021</a:t>
              </a:r>
              <a:r>
                <a:rPr lang="zh-CN" altLang="en-US" sz="1200" dirty="0"/>
                <a:t>年</a:t>
              </a:r>
              <a:r>
                <a:rPr lang="en-US" altLang="zh-CN" sz="1200" dirty="0"/>
                <a:t>2</a:t>
              </a:r>
              <a:r>
                <a:rPr lang="zh-CN" altLang="en-US" sz="1200" dirty="0"/>
                <a:t>月</a:t>
              </a:r>
              <a:endParaRPr lang="en-US" altLang="zh-CN" sz="1200" dirty="0"/>
            </a:p>
            <a:p>
              <a:pPr algn="ctr"/>
              <a:r>
                <a:rPr lang="zh-CN" altLang="en-US" sz="1200" dirty="0"/>
                <a:t>未上新机台</a:t>
              </a:r>
            </a:p>
          </p:txBody>
        </p: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68F91A16-9A46-45DE-AF97-55835863CE84}"/>
                </a:ext>
              </a:extLst>
            </p:cNvPr>
            <p:cNvSpPr txBox="1"/>
            <p:nvPr/>
          </p:nvSpPr>
          <p:spPr>
            <a:xfrm>
              <a:off x="9480396" y="2490652"/>
              <a:ext cx="828000" cy="396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2021.4.8</a:t>
              </a:r>
            </a:p>
            <a:p>
              <a:r>
                <a:rPr lang="zh-CN" altLang="en-US" sz="1200" dirty="0"/>
                <a:t>双星派对</a:t>
              </a:r>
            </a:p>
          </p:txBody>
        </p:sp>
        <p:grpSp>
          <p:nvGrpSpPr>
            <p:cNvPr id="28" name="组合 27">
              <a:extLst>
                <a:ext uri="{FF2B5EF4-FFF2-40B4-BE49-F238E27FC236}">
                  <a16:creationId xmlns:a16="http://schemas.microsoft.com/office/drawing/2014/main" id="{6899D80E-BD35-4219-A0D1-A22674295B55}"/>
                </a:ext>
              </a:extLst>
            </p:cNvPr>
            <p:cNvGrpSpPr/>
            <p:nvPr/>
          </p:nvGrpSpPr>
          <p:grpSpPr>
            <a:xfrm>
              <a:off x="7840539" y="755283"/>
              <a:ext cx="3961755" cy="276999"/>
              <a:chOff x="8134450" y="755283"/>
              <a:chExt cx="3961755" cy="276999"/>
            </a:xfrm>
          </p:grpSpPr>
          <p:sp>
            <p:nvSpPr>
              <p:cNvPr id="29" name="矩形 28">
                <a:extLst>
                  <a:ext uri="{FF2B5EF4-FFF2-40B4-BE49-F238E27FC236}">
                    <a16:creationId xmlns:a16="http://schemas.microsoft.com/office/drawing/2014/main" id="{1516CDB9-0C8A-47E4-8BCE-E272C015F5DA}"/>
                  </a:ext>
                </a:extLst>
              </p:cNvPr>
              <p:cNvSpPr/>
              <p:nvPr/>
            </p:nvSpPr>
            <p:spPr>
              <a:xfrm>
                <a:off x="8134450" y="785782"/>
                <a:ext cx="216000" cy="216000"/>
              </a:xfrm>
              <a:prstGeom prst="rect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/>
                    </a:solidFill>
                  </a:ln>
                  <a:solidFill>
                    <a:srgbClr val="FFFFFF"/>
                  </a:solidFill>
                </a:endParaRPr>
              </a:p>
            </p:txBody>
          </p:sp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75F08203-DA3D-473D-A283-FE9AAC2BBDED}"/>
                  </a:ext>
                </a:extLst>
              </p:cNvPr>
              <p:cNvSpPr txBox="1"/>
              <p:nvPr/>
            </p:nvSpPr>
            <p:spPr>
              <a:xfrm>
                <a:off x="8306913" y="755283"/>
                <a:ext cx="67171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200" dirty="0"/>
                  <a:t>转轮类</a:t>
                </a:r>
              </a:p>
            </p:txBody>
          </p:sp>
          <p:sp>
            <p:nvSpPr>
              <p:cNvPr id="31" name="矩形 30">
                <a:extLst>
                  <a:ext uri="{FF2B5EF4-FFF2-40B4-BE49-F238E27FC236}">
                    <a16:creationId xmlns:a16="http://schemas.microsoft.com/office/drawing/2014/main" id="{8C57651D-A3EC-4441-82A2-D131BD9BDEDC}"/>
                  </a:ext>
                </a:extLst>
              </p:cNvPr>
              <p:cNvSpPr/>
              <p:nvPr/>
            </p:nvSpPr>
            <p:spPr>
              <a:xfrm>
                <a:off x="8901980" y="785782"/>
                <a:ext cx="216000" cy="216000"/>
              </a:xfrm>
              <a:prstGeom prst="rect">
                <a:avLst/>
              </a:prstGeom>
              <a:solidFill>
                <a:srgbClr val="D4CAD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/>
                    </a:solidFill>
                  </a:ln>
                  <a:solidFill>
                    <a:srgbClr val="FFFFFF"/>
                  </a:solidFill>
                </a:endParaRPr>
              </a:p>
            </p:txBody>
          </p:sp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4F382119-6C13-4193-8E3A-F824E8BE1A29}"/>
                  </a:ext>
                </a:extLst>
              </p:cNvPr>
              <p:cNvSpPr txBox="1"/>
              <p:nvPr/>
            </p:nvSpPr>
            <p:spPr>
              <a:xfrm>
                <a:off x="9054961" y="755283"/>
                <a:ext cx="95039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200" dirty="0"/>
                  <a:t>电子棋牌类</a:t>
                </a:r>
              </a:p>
            </p:txBody>
          </p:sp>
          <p:sp>
            <p:nvSpPr>
              <p:cNvPr id="33" name="矩形 32">
                <a:extLst>
                  <a:ext uri="{FF2B5EF4-FFF2-40B4-BE49-F238E27FC236}">
                    <a16:creationId xmlns:a16="http://schemas.microsoft.com/office/drawing/2014/main" id="{FFDCD1CB-5B11-4459-A423-2521B8936FC5}"/>
                  </a:ext>
                </a:extLst>
              </p:cNvPr>
              <p:cNvSpPr/>
              <p:nvPr/>
            </p:nvSpPr>
            <p:spPr>
              <a:xfrm>
                <a:off x="10068374" y="785782"/>
                <a:ext cx="216000" cy="216000"/>
              </a:xfrm>
              <a:prstGeom prst="rect">
                <a:avLst/>
              </a:prstGeom>
              <a:solidFill>
                <a:srgbClr val="2E5C7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/>
                    </a:solidFill>
                  </a:ln>
                  <a:solidFill>
                    <a:srgbClr val="FFFFFF"/>
                  </a:solidFill>
                </a:endParaRPr>
              </a:p>
            </p:txBody>
          </p:sp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F5A50A56-6C82-4156-B3C9-37788428B8E2}"/>
                  </a:ext>
                </a:extLst>
              </p:cNvPr>
              <p:cNvSpPr txBox="1"/>
              <p:nvPr/>
            </p:nvSpPr>
            <p:spPr>
              <a:xfrm>
                <a:off x="10239672" y="755283"/>
                <a:ext cx="671717" cy="276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200" dirty="0"/>
                  <a:t>鱼机类</a:t>
                </a:r>
              </a:p>
            </p:txBody>
          </p:sp>
          <p:sp>
            <p:nvSpPr>
              <p:cNvPr id="35" name="矩形 34">
                <a:extLst>
                  <a:ext uri="{FF2B5EF4-FFF2-40B4-BE49-F238E27FC236}">
                    <a16:creationId xmlns:a16="http://schemas.microsoft.com/office/drawing/2014/main" id="{A7585B0D-C9E0-4643-A6AD-9B162AF59E58}"/>
                  </a:ext>
                </a:extLst>
              </p:cNvPr>
              <p:cNvSpPr/>
              <p:nvPr/>
            </p:nvSpPr>
            <p:spPr>
              <a:xfrm>
                <a:off x="10929792" y="785782"/>
                <a:ext cx="216000" cy="216000"/>
              </a:xfrm>
              <a:prstGeom prst="rect">
                <a:avLst/>
              </a:prstGeom>
              <a:solidFill>
                <a:srgbClr val="9DB9E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/>
                    </a:solidFill>
                  </a:ln>
                  <a:solidFill>
                    <a:srgbClr val="FFFFFF"/>
                  </a:solidFill>
                </a:endParaRPr>
              </a:p>
            </p:txBody>
          </p:sp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7A3E6221-9EB4-4F4E-BA22-0FC1FDCA958A}"/>
                  </a:ext>
                </a:extLst>
              </p:cNvPr>
              <p:cNvSpPr txBox="1"/>
              <p:nvPr/>
            </p:nvSpPr>
            <p:spPr>
              <a:xfrm>
                <a:off x="11098408" y="755283"/>
                <a:ext cx="997797" cy="276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200" dirty="0"/>
                  <a:t>视讯棋牌类</a:t>
                </a:r>
              </a:p>
            </p:txBody>
          </p:sp>
        </p:grpSp>
      </p:grpSp>
      <p:sp>
        <p:nvSpPr>
          <p:cNvPr id="80" name="矩形 79">
            <a:extLst>
              <a:ext uri="{FF2B5EF4-FFF2-40B4-BE49-F238E27FC236}">
                <a16:creationId xmlns:a16="http://schemas.microsoft.com/office/drawing/2014/main" id="{4520A913-618D-4EC8-9379-E630240BF788}"/>
              </a:ext>
            </a:extLst>
          </p:cNvPr>
          <p:cNvSpPr/>
          <p:nvPr/>
        </p:nvSpPr>
        <p:spPr>
          <a:xfrm>
            <a:off x="8707349" y="2236419"/>
            <a:ext cx="550318" cy="673243"/>
          </a:xfrm>
          <a:prstGeom prst="rect">
            <a:avLst/>
          </a:prstGeom>
          <a:noFill/>
          <a:ln w="190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50962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D59436E-94BE-4949-BE4F-0B80D684D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包你发在</a:t>
            </a:r>
            <a:r>
              <a:rPr lang="en-US" altLang="zh-CN" dirty="0"/>
              <a:t>2021</a:t>
            </a:r>
            <a:r>
              <a:rPr lang="zh-CN" altLang="en-US" dirty="0"/>
              <a:t>年</a:t>
            </a:r>
            <a:r>
              <a:rPr lang="en-US" altLang="zh-CN" dirty="0"/>
              <a:t>2</a:t>
            </a:r>
            <a:r>
              <a:rPr lang="zh-CN" altLang="en-US" dirty="0"/>
              <a:t>月未上新机台，但下载量及收入几乎未受影响</a:t>
            </a: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1E45F8C0-0DB9-40D6-8B27-D0C5C2C0F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82F2F-007C-48EF-ACAA-A879DE0C084A}" type="slidenum">
              <a:rPr lang="zh-CN" altLang="en-US" smtClean="0"/>
              <a:pPr/>
              <a:t>11</a:t>
            </a:fld>
            <a:endParaRPr lang="zh-CN" altLang="en-US" dirty="0"/>
          </a:p>
        </p:txBody>
      </p:sp>
      <p:graphicFrame>
        <p:nvGraphicFramePr>
          <p:cNvPr id="5" name="图表 4">
            <a:extLst>
              <a:ext uri="{FF2B5EF4-FFF2-40B4-BE49-F238E27FC236}">
                <a16:creationId xmlns:a16="http://schemas.microsoft.com/office/drawing/2014/main" id="{A2F6753F-6B93-4F23-9C1D-232BC98C531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5313037"/>
              </p:ext>
            </p:extLst>
          </p:nvPr>
        </p:nvGraphicFramePr>
        <p:xfrm>
          <a:off x="455919" y="998924"/>
          <a:ext cx="11280161" cy="38699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矩形 5">
            <a:extLst>
              <a:ext uri="{FF2B5EF4-FFF2-40B4-BE49-F238E27FC236}">
                <a16:creationId xmlns:a16="http://schemas.microsoft.com/office/drawing/2014/main" id="{46E681C2-12FC-43B7-96C4-814D9B3F4039}"/>
              </a:ext>
            </a:extLst>
          </p:cNvPr>
          <p:cNvSpPr/>
          <p:nvPr/>
        </p:nvSpPr>
        <p:spPr>
          <a:xfrm>
            <a:off x="3826649" y="1652067"/>
            <a:ext cx="1444598" cy="2558783"/>
          </a:xfrm>
          <a:prstGeom prst="rect">
            <a:avLst/>
          </a:prstGeom>
          <a:noFill/>
          <a:ln w="25400">
            <a:solidFill>
              <a:srgbClr val="2F528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A6B601A1-165A-44F9-88F4-4D23B924A253}"/>
              </a:ext>
            </a:extLst>
          </p:cNvPr>
          <p:cNvSpPr txBox="1"/>
          <p:nvPr/>
        </p:nvSpPr>
        <p:spPr>
          <a:xfrm>
            <a:off x="409428" y="4876524"/>
            <a:ext cx="9723637" cy="1295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dirty="0"/>
              <a:t>2021</a:t>
            </a:r>
            <a:r>
              <a:rPr lang="zh-CN" altLang="en-US" dirty="0"/>
              <a:t>年</a:t>
            </a:r>
            <a:r>
              <a:rPr lang="en-US" altLang="zh-CN" dirty="0"/>
              <a:t>2</a:t>
            </a:r>
            <a:r>
              <a:rPr lang="zh-CN" altLang="en-US" dirty="0"/>
              <a:t>月包你发虽未有机台上新，但是整月的营运活动高达</a:t>
            </a:r>
            <a:r>
              <a:rPr lang="en-US" altLang="zh-CN" dirty="0"/>
              <a:t>13</a:t>
            </a:r>
            <a:r>
              <a:rPr lang="zh-CN" altLang="en-US" dirty="0"/>
              <a:t>款，且覆盖全月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/>
              <a:t>活动类型以“迎新春”主题为主，活动类型包括抢红包、储值、送道具卡等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/>
              <a:t>营运活动覆盖率最大的时候，下载量和营收达到当月最高值</a:t>
            </a:r>
          </a:p>
        </p:txBody>
      </p:sp>
    </p:spTree>
    <p:extLst>
      <p:ext uri="{BB962C8B-B14F-4D97-AF65-F5344CB8AC3E}">
        <p14:creationId xmlns:p14="http://schemas.microsoft.com/office/powerpoint/2010/main" val="42086552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8BD974F-18AE-4F1B-8468-096DAD1CE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包你发近</a:t>
            </a:r>
            <a:r>
              <a:rPr lang="en-US" altLang="zh-CN" dirty="0"/>
              <a:t>18</a:t>
            </a:r>
            <a:r>
              <a:rPr lang="zh-CN" altLang="en-US" dirty="0"/>
              <a:t>个月以来，营运活动从未间断且节假日期间营运活动的覆盖率最高</a:t>
            </a: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A188C733-DD19-416F-BE1B-03ABE6169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82F2F-007C-48EF-ACAA-A879DE0C084A}" type="slidenum">
              <a:rPr lang="zh-CN" altLang="en-US" smtClean="0"/>
              <a:pPr/>
              <a:t>12</a:t>
            </a:fld>
            <a:endParaRPr lang="zh-CN" altLang="en-US" dirty="0"/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6ED36606-6B2B-475E-8911-F279E37089F7}"/>
              </a:ext>
            </a:extLst>
          </p:cNvPr>
          <p:cNvGrpSpPr/>
          <p:nvPr/>
        </p:nvGrpSpPr>
        <p:grpSpPr>
          <a:xfrm>
            <a:off x="148695" y="742770"/>
            <a:ext cx="11885860" cy="2887616"/>
            <a:chOff x="106136" y="544750"/>
            <a:chExt cx="11979728" cy="2833218"/>
          </a:xfrm>
        </p:grpSpPr>
        <p:graphicFrame>
          <p:nvGraphicFramePr>
            <p:cNvPr id="5" name="图表 4">
              <a:extLst>
                <a:ext uri="{FF2B5EF4-FFF2-40B4-BE49-F238E27FC236}">
                  <a16:creationId xmlns:a16="http://schemas.microsoft.com/office/drawing/2014/main" id="{9FEC1840-3822-4788-A452-798E7E20955D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129867576"/>
                </p:ext>
              </p:extLst>
            </p:nvPr>
          </p:nvGraphicFramePr>
          <p:xfrm>
            <a:off x="106136" y="544750"/>
            <a:ext cx="11979728" cy="283321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0839AC3C-CCDF-454E-B671-F1AA27116134}"/>
                </a:ext>
              </a:extLst>
            </p:cNvPr>
            <p:cNvSpPr/>
            <p:nvPr/>
          </p:nvSpPr>
          <p:spPr>
            <a:xfrm>
              <a:off x="5543278" y="1168981"/>
              <a:ext cx="961127" cy="1402693"/>
            </a:xfrm>
            <a:prstGeom prst="rect">
              <a:avLst/>
            </a:prstGeom>
            <a:noFill/>
            <a:ln w="25400">
              <a:solidFill>
                <a:srgbClr val="2F528F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1FD7226B-281D-4A6D-B60F-91F55B046DCC}"/>
                </a:ext>
              </a:extLst>
            </p:cNvPr>
            <p:cNvSpPr/>
            <p:nvPr/>
          </p:nvSpPr>
          <p:spPr>
            <a:xfrm>
              <a:off x="3116008" y="1292024"/>
              <a:ext cx="491080" cy="1279650"/>
            </a:xfrm>
            <a:prstGeom prst="rect">
              <a:avLst/>
            </a:prstGeom>
            <a:noFill/>
            <a:ln w="25400"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1FD7226B-281D-4A6D-B60F-91F55B046DCC}"/>
                </a:ext>
              </a:extLst>
            </p:cNvPr>
            <p:cNvSpPr/>
            <p:nvPr/>
          </p:nvSpPr>
          <p:spPr>
            <a:xfrm>
              <a:off x="773374" y="892047"/>
              <a:ext cx="584328" cy="1675222"/>
            </a:xfrm>
            <a:prstGeom prst="rect">
              <a:avLst/>
            </a:prstGeom>
            <a:noFill/>
            <a:ln w="25400"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/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E74EAAE4-A33B-4C35-A24D-73F390A62449}"/>
                </a:ext>
              </a:extLst>
            </p:cNvPr>
            <p:cNvSpPr txBox="1"/>
            <p:nvPr/>
          </p:nvSpPr>
          <p:spPr>
            <a:xfrm>
              <a:off x="820121" y="643868"/>
              <a:ext cx="501020" cy="2481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100" b="1" dirty="0"/>
                <a:t>春节</a:t>
              </a:r>
              <a:endParaRPr lang="en-US" altLang="zh-CN" sz="1100" b="1" dirty="0"/>
            </a:p>
          </p:txBody>
        </p: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78BFAA43-2B85-4286-B2E9-7D891BB93135}"/>
                </a:ext>
              </a:extLst>
            </p:cNvPr>
            <p:cNvSpPr txBox="1"/>
            <p:nvPr/>
          </p:nvSpPr>
          <p:spPr>
            <a:xfrm>
              <a:off x="5725725" y="939011"/>
              <a:ext cx="681282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050" b="1" dirty="0"/>
                <a:t>中秋节</a:t>
              </a:r>
            </a:p>
          </p:txBody>
        </p:sp>
      </p:grpSp>
      <p:graphicFrame>
        <p:nvGraphicFramePr>
          <p:cNvPr id="17" name="图表 16">
            <a:extLst>
              <a:ext uri="{FF2B5EF4-FFF2-40B4-BE49-F238E27FC236}">
                <a16:creationId xmlns:a16="http://schemas.microsoft.com/office/drawing/2014/main" id="{84522CAC-6B1B-4403-8CD3-1875220C4A8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0719868"/>
              </p:ext>
            </p:extLst>
          </p:nvPr>
        </p:nvGraphicFramePr>
        <p:xfrm>
          <a:off x="92926" y="3429000"/>
          <a:ext cx="11941629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矩形 8">
            <a:extLst>
              <a:ext uri="{FF2B5EF4-FFF2-40B4-BE49-F238E27FC236}">
                <a16:creationId xmlns:a16="http://schemas.microsoft.com/office/drawing/2014/main" id="{C8BE404D-21A0-4B2C-979B-FECC38992363}"/>
              </a:ext>
            </a:extLst>
          </p:cNvPr>
          <p:cNvSpPr/>
          <p:nvPr/>
        </p:nvSpPr>
        <p:spPr>
          <a:xfrm>
            <a:off x="741555" y="3929486"/>
            <a:ext cx="698594" cy="1773983"/>
          </a:xfrm>
          <a:prstGeom prst="rect">
            <a:avLst/>
          </a:prstGeom>
          <a:noFill/>
          <a:ln w="254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4A2E965B-75CB-4C44-95D6-90271D55D008}"/>
              </a:ext>
            </a:extLst>
          </p:cNvPr>
          <p:cNvSpPr/>
          <p:nvPr/>
        </p:nvSpPr>
        <p:spPr>
          <a:xfrm>
            <a:off x="3131217" y="3929487"/>
            <a:ext cx="486618" cy="1773982"/>
          </a:xfrm>
          <a:prstGeom prst="rect">
            <a:avLst/>
          </a:prstGeom>
          <a:noFill/>
          <a:ln w="254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E6AAF400-2053-42C3-B7D7-C5DDC509FE0B}"/>
              </a:ext>
            </a:extLst>
          </p:cNvPr>
          <p:cNvSpPr/>
          <p:nvPr/>
        </p:nvSpPr>
        <p:spPr>
          <a:xfrm>
            <a:off x="3695700" y="3929487"/>
            <a:ext cx="359229" cy="1773983"/>
          </a:xfrm>
          <a:prstGeom prst="rect">
            <a:avLst/>
          </a:prstGeom>
          <a:noFill/>
          <a:ln w="25400">
            <a:solidFill>
              <a:srgbClr val="2F528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F2089D07-418B-4BFF-9576-BADA7F76B62C}"/>
              </a:ext>
            </a:extLst>
          </p:cNvPr>
          <p:cNvSpPr/>
          <p:nvPr/>
        </p:nvSpPr>
        <p:spPr>
          <a:xfrm>
            <a:off x="5543234" y="3953040"/>
            <a:ext cx="945592" cy="1748997"/>
          </a:xfrm>
          <a:prstGeom prst="rect">
            <a:avLst/>
          </a:prstGeom>
          <a:noFill/>
          <a:ln w="254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C3F321E8-87F7-4994-905D-1F3A35F5717C}"/>
              </a:ext>
            </a:extLst>
          </p:cNvPr>
          <p:cNvSpPr/>
          <p:nvPr/>
        </p:nvSpPr>
        <p:spPr>
          <a:xfrm>
            <a:off x="8616044" y="3953040"/>
            <a:ext cx="685800" cy="1748997"/>
          </a:xfrm>
          <a:prstGeom prst="rect">
            <a:avLst/>
          </a:prstGeom>
          <a:noFill/>
          <a:ln w="254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075D8488-77E5-42A3-A13B-0307618E2D01}"/>
              </a:ext>
            </a:extLst>
          </p:cNvPr>
          <p:cNvSpPr/>
          <p:nvPr/>
        </p:nvSpPr>
        <p:spPr>
          <a:xfrm>
            <a:off x="10047514" y="1583871"/>
            <a:ext cx="337457" cy="1220250"/>
          </a:xfrm>
          <a:prstGeom prst="rect">
            <a:avLst/>
          </a:prstGeom>
          <a:noFill/>
          <a:ln w="254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AF797EA4-5150-44BC-A7A4-27AAE58CD8F4}"/>
              </a:ext>
            </a:extLst>
          </p:cNvPr>
          <p:cNvSpPr txBox="1"/>
          <p:nvPr/>
        </p:nvSpPr>
        <p:spPr>
          <a:xfrm>
            <a:off x="9922329" y="1331120"/>
            <a:ext cx="7603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dirty="0"/>
              <a:t>三周年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A56DC99-036F-4FA2-A5AF-23BB96155211}"/>
              </a:ext>
            </a:extLst>
          </p:cNvPr>
          <p:cNvSpPr/>
          <p:nvPr/>
        </p:nvSpPr>
        <p:spPr>
          <a:xfrm>
            <a:off x="11251642" y="1608119"/>
            <a:ext cx="395174" cy="1196002"/>
          </a:xfrm>
          <a:prstGeom prst="rect">
            <a:avLst/>
          </a:prstGeom>
          <a:noFill/>
          <a:ln w="254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85618A6A-DD20-43B6-9755-85A98F488050}"/>
              </a:ext>
            </a:extLst>
          </p:cNvPr>
          <p:cNvSpPr txBox="1"/>
          <p:nvPr/>
        </p:nvSpPr>
        <p:spPr>
          <a:xfrm>
            <a:off x="11142482" y="1365892"/>
            <a:ext cx="6598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dirty="0"/>
              <a:t>端午节</a:t>
            </a:r>
          </a:p>
        </p:txBody>
      </p:sp>
    </p:spTree>
    <p:extLst>
      <p:ext uri="{BB962C8B-B14F-4D97-AF65-F5344CB8AC3E}">
        <p14:creationId xmlns:p14="http://schemas.microsoft.com/office/powerpoint/2010/main" val="21402180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>
            <a:extLst>
              <a:ext uri="{FF2B5EF4-FFF2-40B4-BE49-F238E27FC236}">
                <a16:creationId xmlns:a16="http://schemas.microsoft.com/office/drawing/2014/main" id="{85C83E82-D54E-42D4-9CBA-A1920CFC6253}"/>
              </a:ext>
            </a:extLst>
          </p:cNvPr>
          <p:cNvSpPr/>
          <p:nvPr/>
        </p:nvSpPr>
        <p:spPr>
          <a:xfrm>
            <a:off x="2099930" y="1717158"/>
            <a:ext cx="5241851" cy="3094075"/>
          </a:xfrm>
          <a:prstGeom prst="roundRect">
            <a:avLst/>
          </a:prstGeom>
          <a:solidFill>
            <a:srgbClr val="9DB9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/>
              <a:t>竞品</a:t>
            </a:r>
            <a:r>
              <a:rPr lang="en-US" altLang="zh-CN" b="1" dirty="0"/>
              <a:t>《</a:t>
            </a:r>
            <a:r>
              <a:rPr lang="zh-CN" altLang="en-US" b="1" dirty="0"/>
              <a:t>星城</a:t>
            </a:r>
            <a:r>
              <a:rPr lang="en-US" altLang="zh-CN" b="1" dirty="0"/>
              <a:t>》《</a:t>
            </a:r>
            <a:r>
              <a:rPr lang="zh-CN" altLang="en-US" b="1" dirty="0"/>
              <a:t>老子</a:t>
            </a:r>
            <a:r>
              <a:rPr lang="en-US" altLang="zh-CN" b="1" dirty="0"/>
              <a:t>》《</a:t>
            </a:r>
            <a:r>
              <a:rPr lang="zh-CN" altLang="en-US" b="1" dirty="0"/>
              <a:t>包你发</a:t>
            </a:r>
            <a:r>
              <a:rPr lang="en-US" altLang="zh-CN" b="1" dirty="0"/>
              <a:t>》</a:t>
            </a:r>
          </a:p>
          <a:p>
            <a:pPr algn="ctr"/>
            <a:r>
              <a:rPr lang="zh-CN" altLang="en-US" b="1" dirty="0"/>
              <a:t>营收的比较</a:t>
            </a:r>
          </a:p>
        </p:txBody>
      </p:sp>
    </p:spTree>
    <p:extLst>
      <p:ext uri="{BB962C8B-B14F-4D97-AF65-F5344CB8AC3E}">
        <p14:creationId xmlns:p14="http://schemas.microsoft.com/office/powerpoint/2010/main" val="13099232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FA9C193-7502-446C-93FB-18AF95C83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《</a:t>
            </a:r>
            <a:r>
              <a:rPr lang="zh-CN" altLang="en-US" dirty="0"/>
              <a:t>老子有钱</a:t>
            </a:r>
            <a:r>
              <a:rPr lang="en-US" altLang="zh-CN" dirty="0"/>
              <a:t>》《</a:t>
            </a:r>
            <a:r>
              <a:rPr lang="zh-CN" altLang="en-US" dirty="0"/>
              <a:t>星城</a:t>
            </a:r>
            <a:r>
              <a:rPr lang="en-US" altLang="zh-CN" dirty="0"/>
              <a:t>》《</a:t>
            </a:r>
            <a:r>
              <a:rPr lang="zh-CN" altLang="en-US" dirty="0"/>
              <a:t>包你发</a:t>
            </a:r>
            <a:r>
              <a:rPr lang="en-US" altLang="zh-CN" dirty="0"/>
              <a:t>》</a:t>
            </a:r>
            <a:r>
              <a:rPr lang="zh-CN" altLang="en-US" dirty="0"/>
              <a:t>营收排名</a:t>
            </a: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B7EC9BE7-1913-4690-BCF4-6CFE922DB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82F2F-007C-48EF-ACAA-A879DE0C084A}" type="slidenum">
              <a:rPr lang="zh-CN" altLang="en-US" smtClean="0"/>
              <a:pPr/>
              <a:t>14</a:t>
            </a:fld>
            <a:endParaRPr lang="zh-CN" altLang="en-US" dirty="0"/>
          </a:p>
        </p:txBody>
      </p:sp>
      <p:graphicFrame>
        <p:nvGraphicFramePr>
          <p:cNvPr id="6" name="图表 5">
            <a:extLst>
              <a:ext uri="{FF2B5EF4-FFF2-40B4-BE49-F238E27FC236}">
                <a16:creationId xmlns:a16="http://schemas.microsoft.com/office/drawing/2014/main" id="{AF4947E9-E9AF-483C-890D-3910E40CA87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447948"/>
              </p:ext>
            </p:extLst>
          </p:nvPr>
        </p:nvGraphicFramePr>
        <p:xfrm>
          <a:off x="300038" y="685800"/>
          <a:ext cx="11558501" cy="54183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文本框 6">
            <a:extLst>
              <a:ext uri="{FF2B5EF4-FFF2-40B4-BE49-F238E27FC236}">
                <a16:creationId xmlns:a16="http://schemas.microsoft.com/office/drawing/2014/main" id="{7D7A81A1-49C2-4089-BA5E-DEC6C6984376}"/>
              </a:ext>
            </a:extLst>
          </p:cNvPr>
          <p:cNvSpPr txBox="1"/>
          <p:nvPr/>
        </p:nvSpPr>
        <p:spPr>
          <a:xfrm>
            <a:off x="300038" y="6188148"/>
            <a:ext cx="369042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</a:rPr>
              <a:t>数据来源：</a:t>
            </a:r>
            <a:r>
              <a:rPr lang="en-US" altLang="zh-CN" sz="1050" dirty="0">
                <a:solidFill>
                  <a:schemeClr val="bg1">
                    <a:lumMod val="50000"/>
                  </a:schemeClr>
                </a:solidFill>
              </a:rPr>
              <a:t>APP ANNIE</a:t>
            </a:r>
            <a:endParaRPr lang="zh-CN" altLang="en-US" sz="105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3106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3A1A8E5-4E3A-493D-8954-C988A0D47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2AECA949-B3EF-4CE7-9743-41EC89B07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82F2F-007C-48EF-ACAA-A879DE0C084A}" type="slidenum">
              <a:rPr lang="zh-CN" altLang="en-US" smtClean="0"/>
              <a:pPr/>
              <a:t>15</a:t>
            </a:fld>
            <a:endParaRPr lang="zh-CN" altLang="en-US" dirty="0"/>
          </a:p>
        </p:txBody>
      </p:sp>
      <p:graphicFrame>
        <p:nvGraphicFramePr>
          <p:cNvPr id="4" name="图表 3">
            <a:extLst>
              <a:ext uri="{FF2B5EF4-FFF2-40B4-BE49-F238E27FC236}">
                <a16:creationId xmlns:a16="http://schemas.microsoft.com/office/drawing/2014/main" id="{E87C6007-CC02-420A-ABAA-79F0D7F2E77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6813694"/>
              </p:ext>
            </p:extLst>
          </p:nvPr>
        </p:nvGraphicFramePr>
        <p:xfrm>
          <a:off x="300038" y="723900"/>
          <a:ext cx="11557000" cy="54482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022173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F97C09F-FA95-4893-8A28-3BF6E1B84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000" dirty="0"/>
              <a:t>《</a:t>
            </a:r>
            <a:r>
              <a:rPr lang="zh-CN" altLang="en-US" sz="2000" dirty="0"/>
              <a:t>老子</a:t>
            </a:r>
            <a:r>
              <a:rPr lang="en-US" altLang="zh-CN" sz="2000" dirty="0"/>
              <a:t>》</a:t>
            </a:r>
            <a:r>
              <a:rPr lang="zh-CN" altLang="en-US" sz="2000" dirty="0"/>
              <a:t>较</a:t>
            </a:r>
            <a:r>
              <a:rPr lang="en-US" altLang="zh-CN" sz="2000" dirty="0"/>
              <a:t>《</a:t>
            </a:r>
            <a:r>
              <a:rPr lang="zh-CN" altLang="en-US" sz="2000" dirty="0"/>
              <a:t>星城</a:t>
            </a:r>
            <a:r>
              <a:rPr lang="en-US" altLang="zh-CN" sz="2000" dirty="0"/>
              <a:t>》</a:t>
            </a:r>
            <a:r>
              <a:rPr lang="zh-CN" altLang="en-US" sz="2000" dirty="0"/>
              <a:t>相比上新机台较少，营收虽有增长相比</a:t>
            </a:r>
            <a:r>
              <a:rPr lang="en-US" altLang="zh-CN" sz="2000" dirty="0"/>
              <a:t>《</a:t>
            </a:r>
            <a:r>
              <a:rPr lang="zh-CN" altLang="en-US" sz="2000" dirty="0"/>
              <a:t>星城</a:t>
            </a:r>
            <a:r>
              <a:rPr lang="en-US" altLang="zh-CN" sz="2000" dirty="0"/>
              <a:t>》</a:t>
            </a:r>
            <a:r>
              <a:rPr lang="zh-CN" altLang="en-US" sz="2000" dirty="0"/>
              <a:t>增速较低且增长幅度较小</a:t>
            </a: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C211168F-9CE1-4902-8955-B79379248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82F2F-007C-48EF-ACAA-A879DE0C084A}" type="slidenum">
              <a:rPr lang="zh-CN" altLang="en-US" smtClean="0"/>
              <a:pPr/>
              <a:t>16</a:t>
            </a:fld>
            <a:endParaRPr lang="zh-CN" altLang="en-US" dirty="0"/>
          </a:p>
        </p:txBody>
      </p:sp>
      <p:graphicFrame>
        <p:nvGraphicFramePr>
          <p:cNvPr id="5" name="图表 4">
            <a:extLst>
              <a:ext uri="{FF2B5EF4-FFF2-40B4-BE49-F238E27FC236}">
                <a16:creationId xmlns:a16="http://schemas.microsoft.com/office/drawing/2014/main" id="{8012D055-2DD2-401F-88A5-4B06ED477C5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2029327"/>
              </p:ext>
            </p:extLst>
          </p:nvPr>
        </p:nvGraphicFramePr>
        <p:xfrm>
          <a:off x="300038" y="751114"/>
          <a:ext cx="11549730" cy="54210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矩形 3">
            <a:extLst>
              <a:ext uri="{FF2B5EF4-FFF2-40B4-BE49-F238E27FC236}">
                <a16:creationId xmlns:a16="http://schemas.microsoft.com/office/drawing/2014/main" id="{9D9CAFBE-D0AA-4728-9BBA-26DB1970FF17}"/>
              </a:ext>
            </a:extLst>
          </p:cNvPr>
          <p:cNvSpPr/>
          <p:nvPr/>
        </p:nvSpPr>
        <p:spPr>
          <a:xfrm>
            <a:off x="2991081" y="1801258"/>
            <a:ext cx="8637224" cy="3134299"/>
          </a:xfrm>
          <a:prstGeom prst="rect">
            <a:avLst/>
          </a:prstGeom>
          <a:noFill/>
          <a:ln w="254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38423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C2BF516-D566-477C-90FC-9937096C3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《</a:t>
            </a:r>
            <a:r>
              <a:rPr lang="zh-CN" altLang="en-US" dirty="0"/>
              <a:t>星城</a:t>
            </a:r>
            <a:r>
              <a:rPr lang="en-US" altLang="zh-CN" dirty="0"/>
              <a:t>》2020.5</a:t>
            </a:r>
            <a:r>
              <a:rPr lang="zh-CN" altLang="en-US" dirty="0"/>
              <a:t>月起营收超过老子且有较大幅度的增长，大幅度增长期间较</a:t>
            </a:r>
            <a:r>
              <a:rPr lang="en-US" altLang="zh-CN" dirty="0"/>
              <a:t>《</a:t>
            </a:r>
            <a:r>
              <a:rPr lang="zh-CN" altLang="en-US" dirty="0"/>
              <a:t>老子</a:t>
            </a:r>
            <a:r>
              <a:rPr lang="en-US" altLang="zh-CN" dirty="0"/>
              <a:t>》</a:t>
            </a:r>
            <a:r>
              <a:rPr lang="zh-CN" altLang="en-US" dirty="0"/>
              <a:t>上新游戏品类增多一款，上新游戏数量较</a:t>
            </a:r>
            <a:r>
              <a:rPr lang="en-US" altLang="zh-CN" dirty="0"/>
              <a:t>《</a:t>
            </a:r>
            <a:r>
              <a:rPr lang="zh-CN" altLang="en-US" dirty="0"/>
              <a:t>老子</a:t>
            </a:r>
            <a:r>
              <a:rPr lang="en-US" altLang="zh-CN" dirty="0"/>
              <a:t>》</a:t>
            </a:r>
            <a:r>
              <a:rPr lang="zh-CN" altLang="en-US" dirty="0"/>
              <a:t>增多</a:t>
            </a:r>
            <a:r>
              <a:rPr lang="en-US" altLang="zh-CN" dirty="0"/>
              <a:t>19</a:t>
            </a:r>
            <a:r>
              <a:rPr lang="zh-CN" altLang="en-US" dirty="0"/>
              <a:t>个</a:t>
            </a: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268EED97-928E-48E5-A479-631016C45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82F2F-007C-48EF-ACAA-A879DE0C084A}" type="slidenum">
              <a:rPr lang="zh-CN" altLang="en-US" smtClean="0"/>
              <a:pPr/>
              <a:t>17</a:t>
            </a:fld>
            <a:endParaRPr lang="zh-CN" altLang="en-US" dirty="0"/>
          </a:p>
        </p:txBody>
      </p:sp>
      <p:grpSp>
        <p:nvGrpSpPr>
          <p:cNvPr id="157" name="组合 156">
            <a:extLst>
              <a:ext uri="{FF2B5EF4-FFF2-40B4-BE49-F238E27FC236}">
                <a16:creationId xmlns:a16="http://schemas.microsoft.com/office/drawing/2014/main" id="{1D9F46CE-6A7F-4659-83C0-B01EDBF77809}"/>
              </a:ext>
            </a:extLst>
          </p:cNvPr>
          <p:cNvGrpSpPr/>
          <p:nvPr/>
        </p:nvGrpSpPr>
        <p:grpSpPr>
          <a:xfrm>
            <a:off x="212622" y="3621278"/>
            <a:ext cx="11720048" cy="2515746"/>
            <a:chOff x="190590" y="3621278"/>
            <a:chExt cx="11720048" cy="2515746"/>
          </a:xfrm>
        </p:grpSpPr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FF2A2A17-BDD8-4AF6-B187-FA70B1ABE369}"/>
                </a:ext>
              </a:extLst>
            </p:cNvPr>
            <p:cNvSpPr txBox="1"/>
            <p:nvPr/>
          </p:nvSpPr>
          <p:spPr>
            <a:xfrm>
              <a:off x="752091" y="5257761"/>
              <a:ext cx="843841" cy="646331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2020.2.27</a:t>
              </a:r>
            </a:p>
            <a:p>
              <a:pPr algn="l"/>
              <a:r>
                <a:rPr lang="en-US" altLang="zh-CN" sz="1200" b="0" i="0" dirty="0" err="1">
                  <a:effectLst/>
                </a:rPr>
                <a:t>DynamiteJack</a:t>
              </a:r>
              <a:endParaRPr lang="en-US" altLang="zh-CN" sz="1200" b="0" i="0" dirty="0">
                <a:effectLst/>
              </a:endParaRPr>
            </a:p>
          </p:txBody>
        </p: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4747E42B-6F34-44F1-BE90-DEF791A8EAF7}"/>
                </a:ext>
              </a:extLst>
            </p:cNvPr>
            <p:cNvSpPr txBox="1"/>
            <p:nvPr/>
          </p:nvSpPr>
          <p:spPr>
            <a:xfrm>
              <a:off x="2683831" y="4060871"/>
              <a:ext cx="663073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/>
                <a:t>2020.5</a:t>
              </a:r>
            </a:p>
            <a:p>
              <a:pPr algn="ctr"/>
              <a:r>
                <a:rPr lang="zh-CN" altLang="en-US" sz="1200" dirty="0"/>
                <a:t>无</a:t>
              </a:r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2C1E54E3-B49C-4797-8F20-A5697764C40F}"/>
                </a:ext>
              </a:extLst>
            </p:cNvPr>
            <p:cNvSpPr txBox="1"/>
            <p:nvPr/>
          </p:nvSpPr>
          <p:spPr>
            <a:xfrm>
              <a:off x="2006662" y="5290226"/>
              <a:ext cx="828000" cy="414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2020.4.30</a:t>
              </a:r>
              <a:r>
                <a:rPr lang="zh-CN" altLang="en-US" sz="1200" dirty="0"/>
                <a:t>美国大兵</a:t>
              </a:r>
              <a:endParaRPr lang="en-US" altLang="zh-CN" sz="1200" dirty="0"/>
            </a:p>
          </p:txBody>
        </p:sp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28466094-DB40-4CFC-A595-8BED16CA12A8}"/>
                </a:ext>
              </a:extLst>
            </p:cNvPr>
            <p:cNvGrpSpPr/>
            <p:nvPr/>
          </p:nvGrpSpPr>
          <p:grpSpPr>
            <a:xfrm>
              <a:off x="190590" y="4462479"/>
              <a:ext cx="11720048" cy="812955"/>
              <a:chOff x="189541" y="1514476"/>
              <a:chExt cx="11720048" cy="812955"/>
            </a:xfrm>
          </p:grpSpPr>
          <p:sp>
            <p:nvSpPr>
              <p:cNvPr id="35" name="椭圆 34">
                <a:extLst>
                  <a:ext uri="{FF2B5EF4-FFF2-40B4-BE49-F238E27FC236}">
                    <a16:creationId xmlns:a16="http://schemas.microsoft.com/office/drawing/2014/main" id="{8F604D18-AE0F-45C6-8CF8-4AEBDEE6B64D}"/>
                  </a:ext>
                </a:extLst>
              </p:cNvPr>
              <p:cNvSpPr/>
              <p:nvPr/>
            </p:nvSpPr>
            <p:spPr>
              <a:xfrm>
                <a:off x="189541" y="1737353"/>
                <a:ext cx="367511" cy="367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36" name="直接连接符 35">
                <a:extLst>
                  <a:ext uri="{FF2B5EF4-FFF2-40B4-BE49-F238E27FC236}">
                    <a16:creationId xmlns:a16="http://schemas.microsoft.com/office/drawing/2014/main" id="{56F4C995-C3D8-471F-9233-1F68782F7E7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3415" y="1920642"/>
                <a:ext cx="540000" cy="623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接连接符 36">
                <a:extLst>
                  <a:ext uri="{FF2B5EF4-FFF2-40B4-BE49-F238E27FC236}">
                    <a16:creationId xmlns:a16="http://schemas.microsoft.com/office/drawing/2014/main" id="{97CB50B8-5C86-46A8-A93B-3E46149CD16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93415" y="1534680"/>
                <a:ext cx="0" cy="40534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8" name="组合 37">
                <a:extLst>
                  <a:ext uri="{FF2B5EF4-FFF2-40B4-BE49-F238E27FC236}">
                    <a16:creationId xmlns:a16="http://schemas.microsoft.com/office/drawing/2014/main" id="{04A16673-4C1A-4782-80E9-43A46CD19379}"/>
                  </a:ext>
                </a:extLst>
              </p:cNvPr>
              <p:cNvGrpSpPr/>
              <p:nvPr/>
            </p:nvGrpSpPr>
            <p:grpSpPr>
              <a:xfrm>
                <a:off x="1170064" y="1514476"/>
                <a:ext cx="2374219" cy="812955"/>
                <a:chOff x="1280561" y="1583792"/>
                <a:chExt cx="2374219" cy="812955"/>
              </a:xfrm>
            </p:grpSpPr>
            <p:cxnSp>
              <p:nvCxnSpPr>
                <p:cNvPr id="69" name="直接连接符 68">
                  <a:extLst>
                    <a:ext uri="{FF2B5EF4-FFF2-40B4-BE49-F238E27FC236}">
                      <a16:creationId xmlns:a16="http://schemas.microsoft.com/office/drawing/2014/main" id="{CD09E68D-A631-48F6-B5F4-FD652FF06D0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280561" y="1989150"/>
                  <a:ext cx="54000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直接连接符 69">
                  <a:extLst>
                    <a:ext uri="{FF2B5EF4-FFF2-40B4-BE49-F238E27FC236}">
                      <a16:creationId xmlns:a16="http://schemas.microsoft.com/office/drawing/2014/main" id="{8B1BE248-4A33-4512-9952-5574AD67C925}"/>
                    </a:ext>
                  </a:extLst>
                </p:cNvPr>
                <p:cNvCxnSpPr/>
                <p:nvPr/>
              </p:nvCxnSpPr>
              <p:spPr>
                <a:xfrm>
                  <a:off x="1280561" y="1975049"/>
                  <a:ext cx="0" cy="40680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直接连接符 70">
                  <a:extLst>
                    <a:ext uri="{FF2B5EF4-FFF2-40B4-BE49-F238E27FC236}">
                      <a16:creationId xmlns:a16="http://schemas.microsoft.com/office/drawing/2014/main" id="{DB50C637-FD37-477E-9B6E-5F62E8FDE9E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887459" y="1995047"/>
                  <a:ext cx="54000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直接连接符 71">
                  <a:extLst>
                    <a:ext uri="{FF2B5EF4-FFF2-40B4-BE49-F238E27FC236}">
                      <a16:creationId xmlns:a16="http://schemas.microsoft.com/office/drawing/2014/main" id="{639BF3EA-998D-44D8-BF6A-05D5708898F0}"/>
                    </a:ext>
                  </a:extLst>
                </p:cNvPr>
                <p:cNvCxnSpPr/>
                <p:nvPr/>
              </p:nvCxnSpPr>
              <p:spPr>
                <a:xfrm flipV="1">
                  <a:off x="1887459" y="1583792"/>
                  <a:ext cx="0" cy="405346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直接连接符 72">
                  <a:extLst>
                    <a:ext uri="{FF2B5EF4-FFF2-40B4-BE49-F238E27FC236}">
                      <a16:creationId xmlns:a16="http://schemas.microsoft.com/office/drawing/2014/main" id="{1B19749E-D3BF-4EF1-AE23-C4AB003E9BF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512624" y="2000395"/>
                  <a:ext cx="54000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直接连接符 73">
                  <a:extLst>
                    <a:ext uri="{FF2B5EF4-FFF2-40B4-BE49-F238E27FC236}">
                      <a16:creationId xmlns:a16="http://schemas.microsoft.com/office/drawing/2014/main" id="{4C8A8178-067B-4FDC-9CE3-63224F835A56}"/>
                    </a:ext>
                  </a:extLst>
                </p:cNvPr>
                <p:cNvCxnSpPr/>
                <p:nvPr/>
              </p:nvCxnSpPr>
              <p:spPr>
                <a:xfrm>
                  <a:off x="2521739" y="1989947"/>
                  <a:ext cx="0" cy="40680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直接连接符 74">
                  <a:extLst>
                    <a:ext uri="{FF2B5EF4-FFF2-40B4-BE49-F238E27FC236}">
                      <a16:creationId xmlns:a16="http://schemas.microsoft.com/office/drawing/2014/main" id="{9538D282-C5A7-4A32-95F7-9FBDDB8B025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114780" y="1992668"/>
                  <a:ext cx="54000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直接连接符 75">
                  <a:extLst>
                    <a:ext uri="{FF2B5EF4-FFF2-40B4-BE49-F238E27FC236}">
                      <a16:creationId xmlns:a16="http://schemas.microsoft.com/office/drawing/2014/main" id="{492093D0-4C14-44C6-883D-ECB76677B7E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126940" y="1583792"/>
                  <a:ext cx="0" cy="405346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" name="组合 38">
                <a:extLst>
                  <a:ext uri="{FF2B5EF4-FFF2-40B4-BE49-F238E27FC236}">
                    <a16:creationId xmlns:a16="http://schemas.microsoft.com/office/drawing/2014/main" id="{00FF8353-D3BE-433F-B1E7-CC83D1216D40}"/>
                  </a:ext>
                </a:extLst>
              </p:cNvPr>
              <p:cNvGrpSpPr/>
              <p:nvPr/>
            </p:nvGrpSpPr>
            <p:grpSpPr>
              <a:xfrm>
                <a:off x="6120709" y="1514476"/>
                <a:ext cx="2374219" cy="812955"/>
                <a:chOff x="1280561" y="1583792"/>
                <a:chExt cx="2374219" cy="812955"/>
              </a:xfrm>
            </p:grpSpPr>
            <p:cxnSp>
              <p:nvCxnSpPr>
                <p:cNvPr id="61" name="直接连接符 60">
                  <a:extLst>
                    <a:ext uri="{FF2B5EF4-FFF2-40B4-BE49-F238E27FC236}">
                      <a16:creationId xmlns:a16="http://schemas.microsoft.com/office/drawing/2014/main" id="{64B877DB-8D28-4BE8-86D9-9712F812483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280561" y="1989150"/>
                  <a:ext cx="54000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直接连接符 61">
                  <a:extLst>
                    <a:ext uri="{FF2B5EF4-FFF2-40B4-BE49-F238E27FC236}">
                      <a16:creationId xmlns:a16="http://schemas.microsoft.com/office/drawing/2014/main" id="{38C62451-56CF-4FAA-8DA5-594E0032940A}"/>
                    </a:ext>
                  </a:extLst>
                </p:cNvPr>
                <p:cNvCxnSpPr/>
                <p:nvPr/>
              </p:nvCxnSpPr>
              <p:spPr>
                <a:xfrm>
                  <a:off x="1280561" y="1975049"/>
                  <a:ext cx="0" cy="40680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直接连接符 62">
                  <a:extLst>
                    <a:ext uri="{FF2B5EF4-FFF2-40B4-BE49-F238E27FC236}">
                      <a16:creationId xmlns:a16="http://schemas.microsoft.com/office/drawing/2014/main" id="{B95BA5F1-6FFA-4704-9DE3-00E5933B80B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887459" y="1995047"/>
                  <a:ext cx="54000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直接连接符 63">
                  <a:extLst>
                    <a:ext uri="{FF2B5EF4-FFF2-40B4-BE49-F238E27FC236}">
                      <a16:creationId xmlns:a16="http://schemas.microsoft.com/office/drawing/2014/main" id="{F88B846C-8261-4D3A-A8F2-A89B18F5AB9D}"/>
                    </a:ext>
                  </a:extLst>
                </p:cNvPr>
                <p:cNvCxnSpPr/>
                <p:nvPr/>
              </p:nvCxnSpPr>
              <p:spPr>
                <a:xfrm flipV="1">
                  <a:off x="1887459" y="1583792"/>
                  <a:ext cx="0" cy="405346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直接连接符 64">
                  <a:extLst>
                    <a:ext uri="{FF2B5EF4-FFF2-40B4-BE49-F238E27FC236}">
                      <a16:creationId xmlns:a16="http://schemas.microsoft.com/office/drawing/2014/main" id="{63161857-A1E6-41CC-A61A-EC4E8566FFC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512624" y="2000395"/>
                  <a:ext cx="54000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直接连接符 65">
                  <a:extLst>
                    <a:ext uri="{FF2B5EF4-FFF2-40B4-BE49-F238E27FC236}">
                      <a16:creationId xmlns:a16="http://schemas.microsoft.com/office/drawing/2014/main" id="{A72426C7-F570-4A12-9DAF-B82344F1B64D}"/>
                    </a:ext>
                  </a:extLst>
                </p:cNvPr>
                <p:cNvCxnSpPr/>
                <p:nvPr/>
              </p:nvCxnSpPr>
              <p:spPr>
                <a:xfrm>
                  <a:off x="2521739" y="1989947"/>
                  <a:ext cx="0" cy="40680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直接连接符 66">
                  <a:extLst>
                    <a:ext uri="{FF2B5EF4-FFF2-40B4-BE49-F238E27FC236}">
                      <a16:creationId xmlns:a16="http://schemas.microsoft.com/office/drawing/2014/main" id="{B6822689-0272-4795-A2C5-BDC29980A6F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114780" y="1992668"/>
                  <a:ext cx="54000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直接连接符 67">
                  <a:extLst>
                    <a:ext uri="{FF2B5EF4-FFF2-40B4-BE49-F238E27FC236}">
                      <a16:creationId xmlns:a16="http://schemas.microsoft.com/office/drawing/2014/main" id="{E3839C85-B1AA-4C26-B546-DAD4163E509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126940" y="1583792"/>
                  <a:ext cx="0" cy="405346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" name="组合 39">
                <a:extLst>
                  <a:ext uri="{FF2B5EF4-FFF2-40B4-BE49-F238E27FC236}">
                    <a16:creationId xmlns:a16="http://schemas.microsoft.com/office/drawing/2014/main" id="{FF1BFA4F-8FFF-4C2E-89C7-24761D8EFCFD}"/>
                  </a:ext>
                </a:extLst>
              </p:cNvPr>
              <p:cNvGrpSpPr/>
              <p:nvPr/>
            </p:nvGrpSpPr>
            <p:grpSpPr>
              <a:xfrm>
                <a:off x="3656583" y="1514476"/>
                <a:ext cx="2374219" cy="812955"/>
                <a:chOff x="1280561" y="1583792"/>
                <a:chExt cx="2374219" cy="812955"/>
              </a:xfrm>
            </p:grpSpPr>
            <p:cxnSp>
              <p:nvCxnSpPr>
                <p:cNvPr id="53" name="直接连接符 52">
                  <a:extLst>
                    <a:ext uri="{FF2B5EF4-FFF2-40B4-BE49-F238E27FC236}">
                      <a16:creationId xmlns:a16="http://schemas.microsoft.com/office/drawing/2014/main" id="{C50679B5-300D-4D41-9473-BBCE244607C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280561" y="1989150"/>
                  <a:ext cx="54000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直接连接符 53">
                  <a:extLst>
                    <a:ext uri="{FF2B5EF4-FFF2-40B4-BE49-F238E27FC236}">
                      <a16:creationId xmlns:a16="http://schemas.microsoft.com/office/drawing/2014/main" id="{D8B2356E-7612-4D21-94E1-92EB34E8B2A1}"/>
                    </a:ext>
                  </a:extLst>
                </p:cNvPr>
                <p:cNvCxnSpPr/>
                <p:nvPr/>
              </p:nvCxnSpPr>
              <p:spPr>
                <a:xfrm>
                  <a:off x="1280561" y="1975049"/>
                  <a:ext cx="0" cy="40680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直接连接符 54">
                  <a:extLst>
                    <a:ext uri="{FF2B5EF4-FFF2-40B4-BE49-F238E27FC236}">
                      <a16:creationId xmlns:a16="http://schemas.microsoft.com/office/drawing/2014/main" id="{02CB1544-1221-40C5-BB77-1E64396B46E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887459" y="1995047"/>
                  <a:ext cx="54000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直接连接符 55">
                  <a:extLst>
                    <a:ext uri="{FF2B5EF4-FFF2-40B4-BE49-F238E27FC236}">
                      <a16:creationId xmlns:a16="http://schemas.microsoft.com/office/drawing/2014/main" id="{8AF9DF1B-188A-46DA-BED9-3F03F16B43CD}"/>
                    </a:ext>
                  </a:extLst>
                </p:cNvPr>
                <p:cNvCxnSpPr/>
                <p:nvPr/>
              </p:nvCxnSpPr>
              <p:spPr>
                <a:xfrm flipV="1">
                  <a:off x="1887459" y="1583792"/>
                  <a:ext cx="0" cy="405346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直接连接符 56">
                  <a:extLst>
                    <a:ext uri="{FF2B5EF4-FFF2-40B4-BE49-F238E27FC236}">
                      <a16:creationId xmlns:a16="http://schemas.microsoft.com/office/drawing/2014/main" id="{3899AAB6-515C-4FF6-870D-DD878A2B946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512624" y="2000395"/>
                  <a:ext cx="54000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直接连接符 57">
                  <a:extLst>
                    <a:ext uri="{FF2B5EF4-FFF2-40B4-BE49-F238E27FC236}">
                      <a16:creationId xmlns:a16="http://schemas.microsoft.com/office/drawing/2014/main" id="{FDC5B5B4-3F15-41E9-BE16-B777CA4CBCC4}"/>
                    </a:ext>
                  </a:extLst>
                </p:cNvPr>
                <p:cNvCxnSpPr/>
                <p:nvPr/>
              </p:nvCxnSpPr>
              <p:spPr>
                <a:xfrm>
                  <a:off x="2521739" y="1989947"/>
                  <a:ext cx="0" cy="40680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直接连接符 58">
                  <a:extLst>
                    <a:ext uri="{FF2B5EF4-FFF2-40B4-BE49-F238E27FC236}">
                      <a16:creationId xmlns:a16="http://schemas.microsoft.com/office/drawing/2014/main" id="{B40C4D3A-345C-4B26-A473-A99CE5A0D18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114780" y="1992668"/>
                  <a:ext cx="54000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直接连接符 59">
                  <a:extLst>
                    <a:ext uri="{FF2B5EF4-FFF2-40B4-BE49-F238E27FC236}">
                      <a16:creationId xmlns:a16="http://schemas.microsoft.com/office/drawing/2014/main" id="{0E25DFDA-F2B1-471F-AC79-A0F0C332EB5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126940" y="1583792"/>
                  <a:ext cx="0" cy="405346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组合 40">
                <a:extLst>
                  <a:ext uri="{FF2B5EF4-FFF2-40B4-BE49-F238E27FC236}">
                    <a16:creationId xmlns:a16="http://schemas.microsoft.com/office/drawing/2014/main" id="{5A281FFE-75AA-43C0-B661-349D611760E5}"/>
                  </a:ext>
                </a:extLst>
              </p:cNvPr>
              <p:cNvGrpSpPr/>
              <p:nvPr/>
            </p:nvGrpSpPr>
            <p:grpSpPr>
              <a:xfrm>
                <a:off x="8592253" y="1514476"/>
                <a:ext cx="2374219" cy="812955"/>
                <a:chOff x="1280561" y="1583792"/>
                <a:chExt cx="2374219" cy="812955"/>
              </a:xfrm>
            </p:grpSpPr>
            <p:cxnSp>
              <p:nvCxnSpPr>
                <p:cNvPr id="45" name="直接连接符 44">
                  <a:extLst>
                    <a:ext uri="{FF2B5EF4-FFF2-40B4-BE49-F238E27FC236}">
                      <a16:creationId xmlns:a16="http://schemas.microsoft.com/office/drawing/2014/main" id="{E01627A2-F42B-44E9-93A8-352AE166966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280561" y="1989150"/>
                  <a:ext cx="54000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直接连接符 45">
                  <a:extLst>
                    <a:ext uri="{FF2B5EF4-FFF2-40B4-BE49-F238E27FC236}">
                      <a16:creationId xmlns:a16="http://schemas.microsoft.com/office/drawing/2014/main" id="{92DCDB9C-0E80-4766-869B-0501B65A83BE}"/>
                    </a:ext>
                  </a:extLst>
                </p:cNvPr>
                <p:cNvCxnSpPr/>
                <p:nvPr/>
              </p:nvCxnSpPr>
              <p:spPr>
                <a:xfrm>
                  <a:off x="1280561" y="1975049"/>
                  <a:ext cx="0" cy="40680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直接连接符 46">
                  <a:extLst>
                    <a:ext uri="{FF2B5EF4-FFF2-40B4-BE49-F238E27FC236}">
                      <a16:creationId xmlns:a16="http://schemas.microsoft.com/office/drawing/2014/main" id="{780D96D6-A42F-4122-82F5-5E474CEF383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887459" y="1995047"/>
                  <a:ext cx="54000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直接连接符 47">
                  <a:extLst>
                    <a:ext uri="{FF2B5EF4-FFF2-40B4-BE49-F238E27FC236}">
                      <a16:creationId xmlns:a16="http://schemas.microsoft.com/office/drawing/2014/main" id="{0F010020-2A6C-48BF-8579-385B524D14D0}"/>
                    </a:ext>
                  </a:extLst>
                </p:cNvPr>
                <p:cNvCxnSpPr/>
                <p:nvPr/>
              </p:nvCxnSpPr>
              <p:spPr>
                <a:xfrm flipV="1">
                  <a:off x="1887459" y="1583792"/>
                  <a:ext cx="0" cy="405346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直接连接符 48">
                  <a:extLst>
                    <a:ext uri="{FF2B5EF4-FFF2-40B4-BE49-F238E27FC236}">
                      <a16:creationId xmlns:a16="http://schemas.microsoft.com/office/drawing/2014/main" id="{FD7C441F-318F-44CC-8C82-682F77FAD1A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512624" y="2000395"/>
                  <a:ext cx="54000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直接连接符 49">
                  <a:extLst>
                    <a:ext uri="{FF2B5EF4-FFF2-40B4-BE49-F238E27FC236}">
                      <a16:creationId xmlns:a16="http://schemas.microsoft.com/office/drawing/2014/main" id="{6362B38A-C21E-478C-8062-54CD7BF92B78}"/>
                    </a:ext>
                  </a:extLst>
                </p:cNvPr>
                <p:cNvCxnSpPr/>
                <p:nvPr/>
              </p:nvCxnSpPr>
              <p:spPr>
                <a:xfrm>
                  <a:off x="2521739" y="1989947"/>
                  <a:ext cx="0" cy="40680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直接连接符 50">
                  <a:extLst>
                    <a:ext uri="{FF2B5EF4-FFF2-40B4-BE49-F238E27FC236}">
                      <a16:creationId xmlns:a16="http://schemas.microsoft.com/office/drawing/2014/main" id="{51F6D09B-A441-405F-9D9D-15925016D49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114780" y="1992668"/>
                  <a:ext cx="54000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直接连接符 51">
                  <a:extLst>
                    <a:ext uri="{FF2B5EF4-FFF2-40B4-BE49-F238E27FC236}">
                      <a16:creationId xmlns:a16="http://schemas.microsoft.com/office/drawing/2014/main" id="{6AFAE526-5DE4-44BE-A75A-2CB26BC8B5D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126940" y="1583792"/>
                  <a:ext cx="0" cy="405346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2" name="直接连接符 41">
                <a:extLst>
                  <a:ext uri="{FF2B5EF4-FFF2-40B4-BE49-F238E27FC236}">
                    <a16:creationId xmlns:a16="http://schemas.microsoft.com/office/drawing/2014/main" id="{F1AB08E3-5F36-4226-B73A-083CB9A99A5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003286" y="1920953"/>
                <a:ext cx="540000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>
                <a:extLst>
                  <a:ext uri="{FF2B5EF4-FFF2-40B4-BE49-F238E27FC236}">
                    <a16:creationId xmlns:a16="http://schemas.microsoft.com/office/drawing/2014/main" id="{EE7903D8-9A8E-47C7-8B55-2EDEBB07085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003286" y="1915031"/>
                <a:ext cx="0" cy="40680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椭圆 43">
                <a:extLst>
                  <a:ext uri="{FF2B5EF4-FFF2-40B4-BE49-F238E27FC236}">
                    <a16:creationId xmlns:a16="http://schemas.microsoft.com/office/drawing/2014/main" id="{E321BF51-1CB1-4ED7-A4C7-43B6F8E9B46E}"/>
                  </a:ext>
                </a:extLst>
              </p:cNvPr>
              <p:cNvSpPr/>
              <p:nvPr/>
            </p:nvSpPr>
            <p:spPr>
              <a:xfrm>
                <a:off x="11542078" y="1737353"/>
                <a:ext cx="367511" cy="367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B418C931-73BC-4758-9064-611209679934}"/>
                </a:ext>
              </a:extLst>
            </p:cNvPr>
            <p:cNvSpPr txBox="1"/>
            <p:nvPr/>
          </p:nvSpPr>
          <p:spPr>
            <a:xfrm>
              <a:off x="3768788" y="4060871"/>
              <a:ext cx="1066726" cy="4140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2020.7.30</a:t>
              </a:r>
            </a:p>
            <a:p>
              <a:r>
                <a:rPr lang="en-US" altLang="zh-CN" sz="1200" dirty="0"/>
                <a:t>Kings Valley</a:t>
              </a:r>
              <a:endParaRPr lang="zh-CN" altLang="en-US" sz="1200" dirty="0"/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1EF91887-0C12-424B-A6D4-680E0AC73F65}"/>
                </a:ext>
              </a:extLst>
            </p:cNvPr>
            <p:cNvSpPr txBox="1"/>
            <p:nvPr/>
          </p:nvSpPr>
          <p:spPr>
            <a:xfrm>
              <a:off x="5086521" y="4060871"/>
              <a:ext cx="838800" cy="4140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2020.9.30</a:t>
              </a:r>
            </a:p>
            <a:p>
              <a:r>
                <a:rPr lang="zh-CN" altLang="en-US" sz="1200" dirty="0"/>
                <a:t>梅杜莎</a:t>
              </a:r>
              <a:endParaRPr lang="en-US" altLang="zh-CN" sz="1200" dirty="0"/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9805DD67-264C-4ADC-B7DA-D6FCF82733C6}"/>
                </a:ext>
              </a:extLst>
            </p:cNvPr>
            <p:cNvSpPr txBox="1"/>
            <p:nvPr/>
          </p:nvSpPr>
          <p:spPr>
            <a:xfrm>
              <a:off x="519358" y="4060871"/>
              <a:ext cx="835049" cy="4140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2020.1.16</a:t>
              </a:r>
            </a:p>
            <a:p>
              <a:r>
                <a:rPr lang="zh-CN" altLang="en-US" sz="1200" dirty="0"/>
                <a:t>太极舞狮</a:t>
              </a:r>
              <a:endParaRPr lang="en-US" altLang="zh-CN" sz="1200" dirty="0"/>
            </a:p>
          </p:txBody>
        </p:sp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id="{0E3563C1-22B4-4308-A684-90801D7667C7}"/>
                </a:ext>
              </a:extLst>
            </p:cNvPr>
            <p:cNvGrpSpPr/>
            <p:nvPr/>
          </p:nvGrpSpPr>
          <p:grpSpPr>
            <a:xfrm>
              <a:off x="9088416" y="3622686"/>
              <a:ext cx="2678210" cy="276999"/>
              <a:chOff x="161205" y="3455967"/>
              <a:chExt cx="2678210" cy="276999"/>
            </a:xfrm>
          </p:grpSpPr>
          <p:sp>
            <p:nvSpPr>
              <p:cNvPr id="27" name="矩形 26">
                <a:extLst>
                  <a:ext uri="{FF2B5EF4-FFF2-40B4-BE49-F238E27FC236}">
                    <a16:creationId xmlns:a16="http://schemas.microsoft.com/office/drawing/2014/main" id="{8C5727C9-617B-4FA6-957E-87B94D03D5C5}"/>
                  </a:ext>
                </a:extLst>
              </p:cNvPr>
              <p:cNvSpPr/>
              <p:nvPr/>
            </p:nvSpPr>
            <p:spPr>
              <a:xfrm>
                <a:off x="161205" y="3486466"/>
                <a:ext cx="216000" cy="216000"/>
              </a:xfrm>
              <a:prstGeom prst="rect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A0FE37A8-C08A-4B90-87DF-EEA0CF6EED4D}"/>
                  </a:ext>
                </a:extLst>
              </p:cNvPr>
              <p:cNvSpPr txBox="1"/>
              <p:nvPr/>
            </p:nvSpPr>
            <p:spPr>
              <a:xfrm>
                <a:off x="381000" y="3455967"/>
                <a:ext cx="71241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200" dirty="0"/>
                  <a:t>转轮类</a:t>
                </a:r>
              </a:p>
            </p:txBody>
          </p:sp>
          <p:sp>
            <p:nvSpPr>
              <p:cNvPr id="29" name="矩形 28">
                <a:extLst>
                  <a:ext uri="{FF2B5EF4-FFF2-40B4-BE49-F238E27FC236}">
                    <a16:creationId xmlns:a16="http://schemas.microsoft.com/office/drawing/2014/main" id="{E0C61D6C-895D-43F1-8FA6-E249EEF227AF}"/>
                  </a:ext>
                </a:extLst>
              </p:cNvPr>
              <p:cNvSpPr/>
              <p:nvPr/>
            </p:nvSpPr>
            <p:spPr>
              <a:xfrm>
                <a:off x="1047960" y="3486466"/>
                <a:ext cx="216000" cy="216000"/>
              </a:xfrm>
              <a:prstGeom prst="rect">
                <a:avLst/>
              </a:prstGeom>
              <a:solidFill>
                <a:srgbClr val="9DB9E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F589CC28-64F7-43A9-8F84-46CB27765310}"/>
                  </a:ext>
                </a:extLst>
              </p:cNvPr>
              <p:cNvSpPr txBox="1"/>
              <p:nvPr/>
            </p:nvSpPr>
            <p:spPr>
              <a:xfrm>
                <a:off x="1263960" y="3455967"/>
                <a:ext cx="71241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200" dirty="0"/>
                  <a:t>柏青类</a:t>
                </a:r>
              </a:p>
            </p:txBody>
          </p:sp>
          <p:sp>
            <p:nvSpPr>
              <p:cNvPr id="31" name="矩形 30">
                <a:extLst>
                  <a:ext uri="{FF2B5EF4-FFF2-40B4-BE49-F238E27FC236}">
                    <a16:creationId xmlns:a16="http://schemas.microsoft.com/office/drawing/2014/main" id="{4CE44456-FC76-4B0E-9F9F-C6A893D6A0CE}"/>
                  </a:ext>
                </a:extLst>
              </p:cNvPr>
              <p:cNvSpPr/>
              <p:nvPr/>
            </p:nvSpPr>
            <p:spPr>
              <a:xfrm>
                <a:off x="1911000" y="3486466"/>
                <a:ext cx="216000" cy="216000"/>
              </a:xfrm>
              <a:prstGeom prst="rect">
                <a:avLst/>
              </a:prstGeom>
              <a:solidFill>
                <a:srgbClr val="2E5C7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07F36CE0-ED25-42CD-8B1C-A68866181FAA}"/>
                  </a:ext>
                </a:extLst>
              </p:cNvPr>
              <p:cNvSpPr txBox="1"/>
              <p:nvPr/>
            </p:nvSpPr>
            <p:spPr>
              <a:xfrm>
                <a:off x="2127000" y="3455967"/>
                <a:ext cx="71241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200" dirty="0"/>
                  <a:t>鱼机类</a:t>
                </a:r>
              </a:p>
            </p:txBody>
          </p:sp>
        </p:grp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7BF1FC97-2007-4769-A413-7EA0F0A7CAA7}"/>
                </a:ext>
              </a:extLst>
            </p:cNvPr>
            <p:cNvSpPr txBox="1"/>
            <p:nvPr/>
          </p:nvSpPr>
          <p:spPr>
            <a:xfrm>
              <a:off x="7541319" y="4060871"/>
              <a:ext cx="838800" cy="4140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2021.1.7</a:t>
              </a:r>
            </a:p>
            <a:p>
              <a:r>
                <a:rPr lang="zh-CN" altLang="en-US" sz="1200" dirty="0"/>
                <a:t>吉祥如意</a:t>
              </a:r>
              <a:endParaRPr lang="en-US" altLang="zh-CN" sz="1200" dirty="0"/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D0A02F0D-FCEB-4EF6-B22F-433160E1358D}"/>
                </a:ext>
              </a:extLst>
            </p:cNvPr>
            <p:cNvSpPr txBox="1"/>
            <p:nvPr/>
          </p:nvSpPr>
          <p:spPr>
            <a:xfrm>
              <a:off x="7548737" y="3621278"/>
              <a:ext cx="838800" cy="414000"/>
            </a:xfrm>
            <a:prstGeom prst="rect">
              <a:avLst/>
            </a:prstGeom>
            <a:solidFill>
              <a:srgbClr val="2E5C7E"/>
            </a:solidFill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</a:rPr>
                <a:t>2021.1.26</a:t>
              </a:r>
            </a:p>
            <a:p>
              <a:r>
                <a:rPr lang="zh-CN" altLang="en-US" sz="1200" dirty="0">
                  <a:solidFill>
                    <a:schemeClr val="bg1"/>
                  </a:solidFill>
                </a:rPr>
                <a:t>秦皇巡海</a:t>
              </a:r>
              <a:endParaRPr lang="en-US" altLang="zh-CN" sz="1200" dirty="0">
                <a:solidFill>
                  <a:schemeClr val="bg1"/>
                </a:solidFill>
              </a:endParaRP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E46120B9-2505-4F9C-A11C-F6A8D4683ACE}"/>
                </a:ext>
              </a:extLst>
            </p:cNvPr>
            <p:cNvSpPr txBox="1"/>
            <p:nvPr/>
          </p:nvSpPr>
          <p:spPr>
            <a:xfrm>
              <a:off x="8642012" y="4060871"/>
              <a:ext cx="1131042" cy="4140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2021.3.4</a:t>
              </a:r>
            </a:p>
            <a:p>
              <a:r>
                <a:rPr lang="zh-CN" altLang="en-US" sz="1200" dirty="0"/>
                <a:t>吉普赛占卜师</a:t>
              </a:r>
              <a:endParaRPr lang="en-US" altLang="zh-CN" sz="1200" dirty="0"/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72964FC4-9403-4EA5-89CA-24F35AAA3914}"/>
                </a:ext>
              </a:extLst>
            </p:cNvPr>
            <p:cNvSpPr txBox="1"/>
            <p:nvPr/>
          </p:nvSpPr>
          <p:spPr>
            <a:xfrm>
              <a:off x="9435686" y="5281343"/>
              <a:ext cx="838800" cy="414000"/>
            </a:xfrm>
            <a:prstGeom prst="rect">
              <a:avLst/>
            </a:prstGeom>
            <a:solidFill>
              <a:srgbClr val="9DB9E0"/>
            </a:solidFill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2021.4.1</a:t>
              </a:r>
            </a:p>
            <a:p>
              <a:r>
                <a:rPr lang="zh-CN" altLang="en-US" sz="1200" dirty="0"/>
                <a:t>万枚龙王</a:t>
              </a:r>
              <a:endParaRPr lang="en-US" altLang="zh-CN" sz="1200" dirty="0"/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4F5094D7-4B18-44D1-9C1E-987D4875EE43}"/>
                </a:ext>
              </a:extLst>
            </p:cNvPr>
            <p:cNvSpPr txBox="1"/>
            <p:nvPr/>
          </p:nvSpPr>
          <p:spPr>
            <a:xfrm>
              <a:off x="9936244" y="4060872"/>
              <a:ext cx="1035433" cy="4140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2021.5.7</a:t>
              </a:r>
            </a:p>
            <a:p>
              <a:r>
                <a:rPr lang="zh-CN" altLang="en-US" sz="1200" dirty="0"/>
                <a:t>杰克与魔豆</a:t>
              </a:r>
              <a:endParaRPr lang="en-US" altLang="zh-CN" sz="1200" dirty="0"/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B87F01EC-3B7B-40B2-A139-5B587DC5C163}"/>
                </a:ext>
              </a:extLst>
            </p:cNvPr>
            <p:cNvSpPr txBox="1"/>
            <p:nvPr/>
          </p:nvSpPr>
          <p:spPr>
            <a:xfrm>
              <a:off x="9435686" y="5723024"/>
              <a:ext cx="838800" cy="4140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2021.4.15</a:t>
              </a:r>
            </a:p>
            <a:p>
              <a:r>
                <a:rPr lang="zh-CN" altLang="en-US" sz="1200" dirty="0"/>
                <a:t>吉祥如意</a:t>
              </a:r>
              <a:endParaRPr lang="en-US" altLang="zh-CN" sz="1200" dirty="0"/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B6B4A57D-B53E-4710-84F4-03005A1A53B2}"/>
                </a:ext>
              </a:extLst>
            </p:cNvPr>
            <p:cNvSpPr txBox="1"/>
            <p:nvPr/>
          </p:nvSpPr>
          <p:spPr>
            <a:xfrm>
              <a:off x="10584935" y="5279138"/>
              <a:ext cx="838800" cy="4140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2021.6.3</a:t>
              </a:r>
            </a:p>
            <a:p>
              <a:r>
                <a:rPr lang="zh-CN" altLang="en-US" sz="1200" dirty="0"/>
                <a:t>美国棕熊</a:t>
              </a:r>
              <a:endParaRPr lang="en-US" altLang="zh-CN" sz="1200" dirty="0"/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24378F5C-B06E-4BFD-B260-905D30ADA459}"/>
                </a:ext>
              </a:extLst>
            </p:cNvPr>
            <p:cNvSpPr txBox="1"/>
            <p:nvPr/>
          </p:nvSpPr>
          <p:spPr>
            <a:xfrm>
              <a:off x="1481683" y="4041312"/>
              <a:ext cx="663073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/>
                <a:t>2020.3</a:t>
              </a:r>
            </a:p>
            <a:p>
              <a:pPr algn="ctr"/>
              <a:r>
                <a:rPr lang="zh-CN" altLang="en-US" sz="1200" dirty="0"/>
                <a:t>无</a:t>
              </a:r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DD943898-0B6B-4D83-899F-D57D3E986CB2}"/>
                </a:ext>
              </a:extLst>
            </p:cNvPr>
            <p:cNvSpPr txBox="1"/>
            <p:nvPr/>
          </p:nvSpPr>
          <p:spPr>
            <a:xfrm>
              <a:off x="3323831" y="5226053"/>
              <a:ext cx="663073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/>
                <a:t>2020.6</a:t>
              </a:r>
            </a:p>
            <a:p>
              <a:pPr algn="ctr"/>
              <a:r>
                <a:rPr lang="zh-CN" altLang="en-US" sz="1200" dirty="0"/>
                <a:t>无</a:t>
              </a:r>
            </a:p>
          </p:txBody>
        </p: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9A2FF0D6-CDFB-4E44-8C44-2744214B661A}"/>
                </a:ext>
              </a:extLst>
            </p:cNvPr>
            <p:cNvSpPr txBox="1"/>
            <p:nvPr/>
          </p:nvSpPr>
          <p:spPr>
            <a:xfrm>
              <a:off x="4568627" y="5226053"/>
              <a:ext cx="663073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/>
                <a:t>2020.8</a:t>
              </a:r>
            </a:p>
            <a:p>
              <a:pPr algn="ctr"/>
              <a:r>
                <a:rPr lang="zh-CN" altLang="en-US" sz="1200" dirty="0"/>
                <a:t>无</a:t>
              </a:r>
            </a:p>
          </p:txBody>
        </p: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3C193CE1-B033-47B1-B943-EB7B23188309}"/>
                </a:ext>
              </a:extLst>
            </p:cNvPr>
            <p:cNvSpPr txBox="1"/>
            <p:nvPr/>
          </p:nvSpPr>
          <p:spPr>
            <a:xfrm>
              <a:off x="6366987" y="4021018"/>
              <a:ext cx="723338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/>
                <a:t>2020.11</a:t>
              </a:r>
            </a:p>
            <a:p>
              <a:pPr algn="ctr"/>
              <a:r>
                <a:rPr lang="zh-CN" altLang="en-US" sz="1200" dirty="0"/>
                <a:t>无</a:t>
              </a:r>
            </a:p>
          </p:txBody>
        </p: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2EA88848-00C0-4C97-AA68-62F8BB1398DD}"/>
                </a:ext>
              </a:extLst>
            </p:cNvPr>
            <p:cNvSpPr txBox="1"/>
            <p:nvPr/>
          </p:nvSpPr>
          <p:spPr>
            <a:xfrm>
              <a:off x="5713348" y="5226053"/>
              <a:ext cx="838800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/>
                <a:t>2020.10</a:t>
              </a:r>
            </a:p>
            <a:p>
              <a:pPr algn="ctr"/>
              <a:r>
                <a:rPr lang="zh-CN" altLang="en-US" sz="1200" dirty="0"/>
                <a:t>无</a:t>
              </a:r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5948E5C8-8D64-4F60-B0CA-86A7ABDBF06A}"/>
                </a:ext>
              </a:extLst>
            </p:cNvPr>
            <p:cNvSpPr txBox="1"/>
            <p:nvPr/>
          </p:nvSpPr>
          <p:spPr>
            <a:xfrm>
              <a:off x="6992700" y="5226053"/>
              <a:ext cx="746780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/>
                <a:t>2020.12</a:t>
              </a:r>
            </a:p>
            <a:p>
              <a:pPr algn="ctr"/>
              <a:r>
                <a:rPr lang="zh-CN" altLang="en-US" sz="1200" dirty="0"/>
                <a:t>无</a:t>
              </a:r>
            </a:p>
          </p:txBody>
        </p: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5550C570-D1E3-4F56-888C-C28A7126C291}"/>
                </a:ext>
              </a:extLst>
            </p:cNvPr>
            <p:cNvSpPr txBox="1"/>
            <p:nvPr/>
          </p:nvSpPr>
          <p:spPr>
            <a:xfrm>
              <a:off x="8201615" y="5245378"/>
              <a:ext cx="788952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/>
                <a:t>2020.2</a:t>
              </a:r>
            </a:p>
            <a:p>
              <a:pPr algn="ctr"/>
              <a:r>
                <a:rPr lang="zh-CN" altLang="en-US" sz="1200" dirty="0"/>
                <a:t>无</a:t>
              </a:r>
            </a:p>
          </p:txBody>
        </p:sp>
      </p:grpSp>
      <p:grpSp>
        <p:nvGrpSpPr>
          <p:cNvPr id="77" name="组合 76">
            <a:extLst>
              <a:ext uri="{FF2B5EF4-FFF2-40B4-BE49-F238E27FC236}">
                <a16:creationId xmlns:a16="http://schemas.microsoft.com/office/drawing/2014/main" id="{16A8E879-CE4A-4130-9E34-E4AE7EDF7C82}"/>
              </a:ext>
            </a:extLst>
          </p:cNvPr>
          <p:cNvGrpSpPr/>
          <p:nvPr/>
        </p:nvGrpSpPr>
        <p:grpSpPr>
          <a:xfrm>
            <a:off x="208052" y="815513"/>
            <a:ext cx="11775896" cy="2671389"/>
            <a:chOff x="189541" y="727125"/>
            <a:chExt cx="11775896" cy="2671389"/>
          </a:xfrm>
        </p:grpSpPr>
        <p:sp>
          <p:nvSpPr>
            <p:cNvPr id="78" name="文本框 77">
              <a:extLst>
                <a:ext uri="{FF2B5EF4-FFF2-40B4-BE49-F238E27FC236}">
                  <a16:creationId xmlns:a16="http://schemas.microsoft.com/office/drawing/2014/main" id="{2B6B5DBC-C841-4627-B2D4-5D854A915736}"/>
                </a:ext>
              </a:extLst>
            </p:cNvPr>
            <p:cNvSpPr txBox="1"/>
            <p:nvPr/>
          </p:nvSpPr>
          <p:spPr>
            <a:xfrm>
              <a:off x="291060" y="1230557"/>
              <a:ext cx="1116000" cy="414000"/>
            </a:xfrm>
            <a:prstGeom prst="rect">
              <a:avLst/>
            </a:prstGeom>
            <a:solidFill>
              <a:srgbClr val="9DB9E0"/>
            </a:solidFill>
            <a:ln>
              <a:solidFill>
                <a:srgbClr val="9DB9E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solidFill>
                    <a:srgbClr val="000000"/>
                  </a:solidFill>
                </a:rPr>
                <a:t>2020.1.16</a:t>
              </a:r>
            </a:p>
            <a:p>
              <a:r>
                <a:rPr lang="zh-CN" altLang="en-US" sz="1200" dirty="0">
                  <a:solidFill>
                    <a:srgbClr val="000000"/>
                  </a:solidFill>
                </a:rPr>
                <a:t>伊赛普洛冒险</a:t>
              </a:r>
              <a:endParaRPr lang="en-US" altLang="zh-CN" sz="1200" dirty="0">
                <a:solidFill>
                  <a:srgbClr val="000000"/>
                </a:solidFill>
              </a:endParaRPr>
            </a:p>
          </p:txBody>
        </p:sp>
        <p:sp>
          <p:nvSpPr>
            <p:cNvPr id="79" name="文本框 78">
              <a:extLst>
                <a:ext uri="{FF2B5EF4-FFF2-40B4-BE49-F238E27FC236}">
                  <a16:creationId xmlns:a16="http://schemas.microsoft.com/office/drawing/2014/main" id="{BC38CB33-9335-4D6E-BCA7-C7483A830B20}"/>
                </a:ext>
              </a:extLst>
            </p:cNvPr>
            <p:cNvSpPr txBox="1"/>
            <p:nvPr/>
          </p:nvSpPr>
          <p:spPr>
            <a:xfrm>
              <a:off x="751043" y="2384184"/>
              <a:ext cx="828000" cy="4140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2020.2.26</a:t>
              </a:r>
            </a:p>
            <a:p>
              <a:r>
                <a:rPr lang="zh-CN" altLang="en-US" sz="1200" dirty="0"/>
                <a:t>铂斯特星</a:t>
              </a:r>
              <a:endParaRPr lang="en-US" altLang="zh-CN" sz="1200" dirty="0"/>
            </a:p>
          </p:txBody>
        </p:sp>
        <p:sp>
          <p:nvSpPr>
            <p:cNvPr id="80" name="文本框 79">
              <a:extLst>
                <a:ext uri="{FF2B5EF4-FFF2-40B4-BE49-F238E27FC236}">
                  <a16:creationId xmlns:a16="http://schemas.microsoft.com/office/drawing/2014/main" id="{59816D45-54E6-4276-A650-D6F6D87C8529}"/>
                </a:ext>
              </a:extLst>
            </p:cNvPr>
            <p:cNvSpPr txBox="1"/>
            <p:nvPr/>
          </p:nvSpPr>
          <p:spPr>
            <a:xfrm>
              <a:off x="1468754" y="1230557"/>
              <a:ext cx="828000" cy="4140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2020.3.11</a:t>
              </a:r>
            </a:p>
            <a:p>
              <a:r>
                <a:rPr lang="zh-CN" altLang="en-US" sz="1200" dirty="0"/>
                <a:t>祥瑞四圣</a:t>
              </a:r>
            </a:p>
          </p:txBody>
        </p:sp>
        <p:sp>
          <p:nvSpPr>
            <p:cNvPr id="81" name="文本框 80">
              <a:extLst>
                <a:ext uri="{FF2B5EF4-FFF2-40B4-BE49-F238E27FC236}">
                  <a16:creationId xmlns:a16="http://schemas.microsoft.com/office/drawing/2014/main" id="{3441B472-5BE6-40C2-A1FB-499A2DACE8DF}"/>
                </a:ext>
              </a:extLst>
            </p:cNvPr>
            <p:cNvSpPr txBox="1"/>
            <p:nvPr/>
          </p:nvSpPr>
          <p:spPr>
            <a:xfrm>
              <a:off x="1995148" y="2384184"/>
              <a:ext cx="828000" cy="414000"/>
            </a:xfrm>
            <a:prstGeom prst="rect">
              <a:avLst/>
            </a:prstGeom>
            <a:solidFill>
              <a:srgbClr val="2E5C7E"/>
            </a:solidFill>
            <a:ln>
              <a:solidFill>
                <a:srgbClr val="2E5C7E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</a:rPr>
                <a:t>2020.4.7</a:t>
              </a:r>
            </a:p>
            <a:p>
              <a:r>
                <a:rPr lang="zh-CN" altLang="en-US" sz="1200" dirty="0">
                  <a:solidFill>
                    <a:schemeClr val="bg1"/>
                  </a:solidFill>
                </a:rPr>
                <a:t>鲨很大</a:t>
              </a:r>
              <a:endParaRPr lang="en-US" altLang="zh-CN" sz="1200" dirty="0">
                <a:solidFill>
                  <a:schemeClr val="bg1"/>
                </a:solidFill>
              </a:endParaRPr>
            </a:p>
          </p:txBody>
        </p:sp>
        <p:sp>
          <p:nvSpPr>
            <p:cNvPr id="82" name="文本框 81">
              <a:extLst>
                <a:ext uri="{FF2B5EF4-FFF2-40B4-BE49-F238E27FC236}">
                  <a16:creationId xmlns:a16="http://schemas.microsoft.com/office/drawing/2014/main" id="{E2850D1B-C775-4D3F-AB19-094AB5475E9D}"/>
                </a:ext>
              </a:extLst>
            </p:cNvPr>
            <p:cNvSpPr txBox="1"/>
            <p:nvPr/>
          </p:nvSpPr>
          <p:spPr>
            <a:xfrm>
              <a:off x="2606534" y="778213"/>
              <a:ext cx="946800" cy="4140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2020.5.7</a:t>
              </a:r>
            </a:p>
            <a:p>
              <a:r>
                <a:rPr lang="zh-CN" altLang="en-US" sz="1200" dirty="0"/>
                <a:t>甘北熊王国</a:t>
              </a:r>
              <a:endParaRPr lang="en-US" altLang="zh-CN" sz="1200" dirty="0"/>
            </a:p>
          </p:txBody>
        </p:sp>
        <p:sp>
          <p:nvSpPr>
            <p:cNvPr id="83" name="文本框 82">
              <a:extLst>
                <a:ext uri="{FF2B5EF4-FFF2-40B4-BE49-F238E27FC236}">
                  <a16:creationId xmlns:a16="http://schemas.microsoft.com/office/drawing/2014/main" id="{34A22C7C-F0E0-43D1-94C8-A9BDA6E72A06}"/>
                </a:ext>
              </a:extLst>
            </p:cNvPr>
            <p:cNvSpPr txBox="1"/>
            <p:nvPr/>
          </p:nvSpPr>
          <p:spPr>
            <a:xfrm>
              <a:off x="3278962" y="2384184"/>
              <a:ext cx="841924" cy="646331"/>
            </a:xfrm>
            <a:prstGeom prst="rect">
              <a:avLst/>
            </a:prstGeom>
            <a:solidFill>
              <a:srgbClr val="9DB9E0"/>
            </a:solidFill>
            <a:ln>
              <a:solidFill>
                <a:srgbClr val="9DB9E0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rgbClr val="000000"/>
                  </a:solidFill>
                </a:rPr>
                <a:t>2020.6.18</a:t>
              </a:r>
            </a:p>
            <a:p>
              <a:pPr algn="ctr"/>
              <a:r>
                <a:rPr lang="zh-CN" altLang="en-US" sz="1200" dirty="0">
                  <a:solidFill>
                    <a:srgbClr val="000000"/>
                  </a:solidFill>
                </a:rPr>
                <a:t>龙娘双龙的争斗</a:t>
              </a:r>
            </a:p>
          </p:txBody>
        </p:sp>
        <p:grpSp>
          <p:nvGrpSpPr>
            <p:cNvPr id="84" name="组合 83">
              <a:extLst>
                <a:ext uri="{FF2B5EF4-FFF2-40B4-BE49-F238E27FC236}">
                  <a16:creationId xmlns:a16="http://schemas.microsoft.com/office/drawing/2014/main" id="{5E0A9A90-B284-444A-AD28-8F4EFC8845FE}"/>
                </a:ext>
              </a:extLst>
            </p:cNvPr>
            <p:cNvGrpSpPr/>
            <p:nvPr/>
          </p:nvGrpSpPr>
          <p:grpSpPr>
            <a:xfrm>
              <a:off x="189541" y="1588902"/>
              <a:ext cx="11720048" cy="812955"/>
              <a:chOff x="189541" y="1514476"/>
              <a:chExt cx="11720048" cy="812955"/>
            </a:xfrm>
          </p:grpSpPr>
          <p:sp>
            <p:nvSpPr>
              <p:cNvPr id="115" name="椭圆 114">
                <a:extLst>
                  <a:ext uri="{FF2B5EF4-FFF2-40B4-BE49-F238E27FC236}">
                    <a16:creationId xmlns:a16="http://schemas.microsoft.com/office/drawing/2014/main" id="{FE8E1260-820E-4D04-A44E-23CF06CFC591}"/>
                  </a:ext>
                </a:extLst>
              </p:cNvPr>
              <p:cNvSpPr/>
              <p:nvPr/>
            </p:nvSpPr>
            <p:spPr>
              <a:xfrm>
                <a:off x="189541" y="1737353"/>
                <a:ext cx="367511" cy="367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16" name="直接连接符 115">
                <a:extLst>
                  <a:ext uri="{FF2B5EF4-FFF2-40B4-BE49-F238E27FC236}">
                    <a16:creationId xmlns:a16="http://schemas.microsoft.com/office/drawing/2014/main" id="{13C3D1EF-C77A-40F5-9C96-F48B761E450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3415" y="1920642"/>
                <a:ext cx="540000" cy="623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直接连接符 116">
                <a:extLst>
                  <a:ext uri="{FF2B5EF4-FFF2-40B4-BE49-F238E27FC236}">
                    <a16:creationId xmlns:a16="http://schemas.microsoft.com/office/drawing/2014/main" id="{1C120C08-A255-4D14-BF89-02D3AF190E3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93415" y="1534680"/>
                <a:ext cx="0" cy="40534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18" name="组合 117">
                <a:extLst>
                  <a:ext uri="{FF2B5EF4-FFF2-40B4-BE49-F238E27FC236}">
                    <a16:creationId xmlns:a16="http://schemas.microsoft.com/office/drawing/2014/main" id="{93EB2E82-6308-4156-8992-7C74F0E0AEE5}"/>
                  </a:ext>
                </a:extLst>
              </p:cNvPr>
              <p:cNvGrpSpPr/>
              <p:nvPr/>
            </p:nvGrpSpPr>
            <p:grpSpPr>
              <a:xfrm>
                <a:off x="1170064" y="1514476"/>
                <a:ext cx="2374219" cy="812955"/>
                <a:chOff x="1280561" y="1583792"/>
                <a:chExt cx="2374219" cy="812955"/>
              </a:xfrm>
            </p:grpSpPr>
            <p:cxnSp>
              <p:nvCxnSpPr>
                <p:cNvPr id="149" name="直接连接符 148">
                  <a:extLst>
                    <a:ext uri="{FF2B5EF4-FFF2-40B4-BE49-F238E27FC236}">
                      <a16:creationId xmlns:a16="http://schemas.microsoft.com/office/drawing/2014/main" id="{0E46847E-B9BC-48E4-832B-434B81D5E75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280561" y="1989150"/>
                  <a:ext cx="54000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0" name="直接连接符 149">
                  <a:extLst>
                    <a:ext uri="{FF2B5EF4-FFF2-40B4-BE49-F238E27FC236}">
                      <a16:creationId xmlns:a16="http://schemas.microsoft.com/office/drawing/2014/main" id="{7ECA9F00-EF04-4385-ABDA-40E5458FEF16}"/>
                    </a:ext>
                  </a:extLst>
                </p:cNvPr>
                <p:cNvCxnSpPr/>
                <p:nvPr/>
              </p:nvCxnSpPr>
              <p:spPr>
                <a:xfrm>
                  <a:off x="1280561" y="1975049"/>
                  <a:ext cx="0" cy="40680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1" name="直接连接符 150">
                  <a:extLst>
                    <a:ext uri="{FF2B5EF4-FFF2-40B4-BE49-F238E27FC236}">
                      <a16:creationId xmlns:a16="http://schemas.microsoft.com/office/drawing/2014/main" id="{7EE69E83-08CA-4F96-B4AE-4F4F469D344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887459" y="1995047"/>
                  <a:ext cx="54000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2" name="直接连接符 151">
                  <a:extLst>
                    <a:ext uri="{FF2B5EF4-FFF2-40B4-BE49-F238E27FC236}">
                      <a16:creationId xmlns:a16="http://schemas.microsoft.com/office/drawing/2014/main" id="{ED663BD8-81E4-410E-8E9A-41C78DD2F577}"/>
                    </a:ext>
                  </a:extLst>
                </p:cNvPr>
                <p:cNvCxnSpPr/>
                <p:nvPr/>
              </p:nvCxnSpPr>
              <p:spPr>
                <a:xfrm flipV="1">
                  <a:off x="1887459" y="1583792"/>
                  <a:ext cx="0" cy="405346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" name="直接连接符 152">
                  <a:extLst>
                    <a:ext uri="{FF2B5EF4-FFF2-40B4-BE49-F238E27FC236}">
                      <a16:creationId xmlns:a16="http://schemas.microsoft.com/office/drawing/2014/main" id="{A9677D23-4BC9-48BF-8BF1-681CC43FA73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512624" y="2000395"/>
                  <a:ext cx="54000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4" name="直接连接符 153">
                  <a:extLst>
                    <a:ext uri="{FF2B5EF4-FFF2-40B4-BE49-F238E27FC236}">
                      <a16:creationId xmlns:a16="http://schemas.microsoft.com/office/drawing/2014/main" id="{55D0F109-48A1-482F-A66C-3DABEF7B2B6F}"/>
                    </a:ext>
                  </a:extLst>
                </p:cNvPr>
                <p:cNvCxnSpPr/>
                <p:nvPr/>
              </p:nvCxnSpPr>
              <p:spPr>
                <a:xfrm>
                  <a:off x="2521739" y="1989947"/>
                  <a:ext cx="0" cy="40680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5" name="直接连接符 154">
                  <a:extLst>
                    <a:ext uri="{FF2B5EF4-FFF2-40B4-BE49-F238E27FC236}">
                      <a16:creationId xmlns:a16="http://schemas.microsoft.com/office/drawing/2014/main" id="{33A62BA0-8D01-46B2-9E0F-AD0122D0955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114780" y="1992668"/>
                  <a:ext cx="54000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6" name="直接连接符 155">
                  <a:extLst>
                    <a:ext uri="{FF2B5EF4-FFF2-40B4-BE49-F238E27FC236}">
                      <a16:creationId xmlns:a16="http://schemas.microsoft.com/office/drawing/2014/main" id="{8CCED828-FBE6-48F5-BDC3-2BF53E4EBF1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126940" y="1583792"/>
                  <a:ext cx="0" cy="405346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9" name="组合 118">
                <a:extLst>
                  <a:ext uri="{FF2B5EF4-FFF2-40B4-BE49-F238E27FC236}">
                    <a16:creationId xmlns:a16="http://schemas.microsoft.com/office/drawing/2014/main" id="{6C1A9E3F-BC71-416B-808D-5840392730B7}"/>
                  </a:ext>
                </a:extLst>
              </p:cNvPr>
              <p:cNvGrpSpPr/>
              <p:nvPr/>
            </p:nvGrpSpPr>
            <p:grpSpPr>
              <a:xfrm>
                <a:off x="6120709" y="1514476"/>
                <a:ext cx="2374219" cy="812955"/>
                <a:chOff x="1280561" y="1583792"/>
                <a:chExt cx="2374219" cy="812955"/>
              </a:xfrm>
            </p:grpSpPr>
            <p:cxnSp>
              <p:nvCxnSpPr>
                <p:cNvPr id="141" name="直接连接符 140">
                  <a:extLst>
                    <a:ext uri="{FF2B5EF4-FFF2-40B4-BE49-F238E27FC236}">
                      <a16:creationId xmlns:a16="http://schemas.microsoft.com/office/drawing/2014/main" id="{755218B2-91BB-443F-B866-8EA3017245D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280561" y="1989150"/>
                  <a:ext cx="54000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直接连接符 141">
                  <a:extLst>
                    <a:ext uri="{FF2B5EF4-FFF2-40B4-BE49-F238E27FC236}">
                      <a16:creationId xmlns:a16="http://schemas.microsoft.com/office/drawing/2014/main" id="{7DD4DE5C-638C-4F5A-813A-FE9AD3887534}"/>
                    </a:ext>
                  </a:extLst>
                </p:cNvPr>
                <p:cNvCxnSpPr/>
                <p:nvPr/>
              </p:nvCxnSpPr>
              <p:spPr>
                <a:xfrm>
                  <a:off x="1280561" y="1975049"/>
                  <a:ext cx="0" cy="40680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直接连接符 142">
                  <a:extLst>
                    <a:ext uri="{FF2B5EF4-FFF2-40B4-BE49-F238E27FC236}">
                      <a16:creationId xmlns:a16="http://schemas.microsoft.com/office/drawing/2014/main" id="{907570BF-2972-4D19-80EC-301E0F5DA38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887459" y="1995047"/>
                  <a:ext cx="54000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直接连接符 143">
                  <a:extLst>
                    <a:ext uri="{FF2B5EF4-FFF2-40B4-BE49-F238E27FC236}">
                      <a16:creationId xmlns:a16="http://schemas.microsoft.com/office/drawing/2014/main" id="{48C461FE-67F8-4DBB-B8DD-9EA0C7DF7A3F}"/>
                    </a:ext>
                  </a:extLst>
                </p:cNvPr>
                <p:cNvCxnSpPr/>
                <p:nvPr/>
              </p:nvCxnSpPr>
              <p:spPr>
                <a:xfrm flipV="1">
                  <a:off x="1887459" y="1583792"/>
                  <a:ext cx="0" cy="405346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直接连接符 144">
                  <a:extLst>
                    <a:ext uri="{FF2B5EF4-FFF2-40B4-BE49-F238E27FC236}">
                      <a16:creationId xmlns:a16="http://schemas.microsoft.com/office/drawing/2014/main" id="{E7E55CF1-82F9-49E8-B42B-4111552692F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512624" y="2000395"/>
                  <a:ext cx="54000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直接连接符 145">
                  <a:extLst>
                    <a:ext uri="{FF2B5EF4-FFF2-40B4-BE49-F238E27FC236}">
                      <a16:creationId xmlns:a16="http://schemas.microsoft.com/office/drawing/2014/main" id="{71B71809-28D9-4ADA-A1D1-5A752B3762A9}"/>
                    </a:ext>
                  </a:extLst>
                </p:cNvPr>
                <p:cNvCxnSpPr/>
                <p:nvPr/>
              </p:nvCxnSpPr>
              <p:spPr>
                <a:xfrm>
                  <a:off x="2521739" y="1989947"/>
                  <a:ext cx="0" cy="40680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直接连接符 146">
                  <a:extLst>
                    <a:ext uri="{FF2B5EF4-FFF2-40B4-BE49-F238E27FC236}">
                      <a16:creationId xmlns:a16="http://schemas.microsoft.com/office/drawing/2014/main" id="{B5C9CBAB-1A95-4DAD-8E7C-85DBF3A92E8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114780" y="1992668"/>
                  <a:ext cx="54000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" name="直接连接符 147">
                  <a:extLst>
                    <a:ext uri="{FF2B5EF4-FFF2-40B4-BE49-F238E27FC236}">
                      <a16:creationId xmlns:a16="http://schemas.microsoft.com/office/drawing/2014/main" id="{6ACFFD45-7F3E-4BC2-B4F4-75E5354FA4C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126940" y="1583792"/>
                  <a:ext cx="0" cy="405346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0" name="组合 119">
                <a:extLst>
                  <a:ext uri="{FF2B5EF4-FFF2-40B4-BE49-F238E27FC236}">
                    <a16:creationId xmlns:a16="http://schemas.microsoft.com/office/drawing/2014/main" id="{DAE3B652-3D62-45BE-BF70-919E06F0AA14}"/>
                  </a:ext>
                </a:extLst>
              </p:cNvPr>
              <p:cNvGrpSpPr/>
              <p:nvPr/>
            </p:nvGrpSpPr>
            <p:grpSpPr>
              <a:xfrm>
                <a:off x="3656583" y="1514476"/>
                <a:ext cx="2374219" cy="812955"/>
                <a:chOff x="1280561" y="1583792"/>
                <a:chExt cx="2374219" cy="812955"/>
              </a:xfrm>
            </p:grpSpPr>
            <p:cxnSp>
              <p:nvCxnSpPr>
                <p:cNvPr id="133" name="直接连接符 132">
                  <a:extLst>
                    <a:ext uri="{FF2B5EF4-FFF2-40B4-BE49-F238E27FC236}">
                      <a16:creationId xmlns:a16="http://schemas.microsoft.com/office/drawing/2014/main" id="{85D89A9E-AC33-4FF7-B763-7C2FFD6F876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280561" y="1989150"/>
                  <a:ext cx="54000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直接连接符 133">
                  <a:extLst>
                    <a:ext uri="{FF2B5EF4-FFF2-40B4-BE49-F238E27FC236}">
                      <a16:creationId xmlns:a16="http://schemas.microsoft.com/office/drawing/2014/main" id="{F96017D1-39A5-45B2-9BBD-D8C2947A2705}"/>
                    </a:ext>
                  </a:extLst>
                </p:cNvPr>
                <p:cNvCxnSpPr/>
                <p:nvPr/>
              </p:nvCxnSpPr>
              <p:spPr>
                <a:xfrm>
                  <a:off x="1280561" y="1975049"/>
                  <a:ext cx="0" cy="40680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直接连接符 134">
                  <a:extLst>
                    <a:ext uri="{FF2B5EF4-FFF2-40B4-BE49-F238E27FC236}">
                      <a16:creationId xmlns:a16="http://schemas.microsoft.com/office/drawing/2014/main" id="{B3990873-5813-4091-B16D-303F6B8F030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887459" y="1995047"/>
                  <a:ext cx="54000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直接连接符 135">
                  <a:extLst>
                    <a:ext uri="{FF2B5EF4-FFF2-40B4-BE49-F238E27FC236}">
                      <a16:creationId xmlns:a16="http://schemas.microsoft.com/office/drawing/2014/main" id="{C4C6093D-A46B-4EB2-AE7B-D52065E2ECC9}"/>
                    </a:ext>
                  </a:extLst>
                </p:cNvPr>
                <p:cNvCxnSpPr/>
                <p:nvPr/>
              </p:nvCxnSpPr>
              <p:spPr>
                <a:xfrm flipV="1">
                  <a:off x="1887459" y="1583792"/>
                  <a:ext cx="0" cy="405346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直接连接符 136">
                  <a:extLst>
                    <a:ext uri="{FF2B5EF4-FFF2-40B4-BE49-F238E27FC236}">
                      <a16:creationId xmlns:a16="http://schemas.microsoft.com/office/drawing/2014/main" id="{A6F7512E-42A1-4A1D-8C4E-8F4F7232C20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512624" y="2000395"/>
                  <a:ext cx="54000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直接连接符 137">
                  <a:extLst>
                    <a:ext uri="{FF2B5EF4-FFF2-40B4-BE49-F238E27FC236}">
                      <a16:creationId xmlns:a16="http://schemas.microsoft.com/office/drawing/2014/main" id="{0D5C27E5-9663-4A1B-8F0A-590B7E3CB487}"/>
                    </a:ext>
                  </a:extLst>
                </p:cNvPr>
                <p:cNvCxnSpPr/>
                <p:nvPr/>
              </p:nvCxnSpPr>
              <p:spPr>
                <a:xfrm>
                  <a:off x="2521739" y="1989947"/>
                  <a:ext cx="0" cy="40680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直接连接符 138">
                  <a:extLst>
                    <a:ext uri="{FF2B5EF4-FFF2-40B4-BE49-F238E27FC236}">
                      <a16:creationId xmlns:a16="http://schemas.microsoft.com/office/drawing/2014/main" id="{5470D0D2-0E58-41F6-BA36-35E951A3356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114780" y="1992668"/>
                  <a:ext cx="54000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直接连接符 139">
                  <a:extLst>
                    <a:ext uri="{FF2B5EF4-FFF2-40B4-BE49-F238E27FC236}">
                      <a16:creationId xmlns:a16="http://schemas.microsoft.com/office/drawing/2014/main" id="{F546E04B-64BE-40A7-AD9B-DEA71C4468C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126940" y="1583792"/>
                  <a:ext cx="0" cy="405346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1" name="组合 120">
                <a:extLst>
                  <a:ext uri="{FF2B5EF4-FFF2-40B4-BE49-F238E27FC236}">
                    <a16:creationId xmlns:a16="http://schemas.microsoft.com/office/drawing/2014/main" id="{AFD32F97-6403-46AE-BB16-454504C2B938}"/>
                  </a:ext>
                </a:extLst>
              </p:cNvPr>
              <p:cNvGrpSpPr/>
              <p:nvPr/>
            </p:nvGrpSpPr>
            <p:grpSpPr>
              <a:xfrm>
                <a:off x="8592253" y="1514476"/>
                <a:ext cx="2374219" cy="812955"/>
                <a:chOff x="1280561" y="1583792"/>
                <a:chExt cx="2374219" cy="812955"/>
              </a:xfrm>
            </p:grpSpPr>
            <p:cxnSp>
              <p:nvCxnSpPr>
                <p:cNvPr id="125" name="直接连接符 124">
                  <a:extLst>
                    <a:ext uri="{FF2B5EF4-FFF2-40B4-BE49-F238E27FC236}">
                      <a16:creationId xmlns:a16="http://schemas.microsoft.com/office/drawing/2014/main" id="{8AA19D60-CC13-40EC-B335-6EB3E33DD30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280561" y="1989150"/>
                  <a:ext cx="54000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直接连接符 125">
                  <a:extLst>
                    <a:ext uri="{FF2B5EF4-FFF2-40B4-BE49-F238E27FC236}">
                      <a16:creationId xmlns:a16="http://schemas.microsoft.com/office/drawing/2014/main" id="{78D3EF59-D6FF-4000-915A-A0C76F5A99A9}"/>
                    </a:ext>
                  </a:extLst>
                </p:cNvPr>
                <p:cNvCxnSpPr/>
                <p:nvPr/>
              </p:nvCxnSpPr>
              <p:spPr>
                <a:xfrm>
                  <a:off x="1280561" y="1975049"/>
                  <a:ext cx="0" cy="40680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直接连接符 126">
                  <a:extLst>
                    <a:ext uri="{FF2B5EF4-FFF2-40B4-BE49-F238E27FC236}">
                      <a16:creationId xmlns:a16="http://schemas.microsoft.com/office/drawing/2014/main" id="{B1E142CD-2172-4EE7-BCA9-884C979DF0F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887459" y="1995047"/>
                  <a:ext cx="54000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直接连接符 127">
                  <a:extLst>
                    <a:ext uri="{FF2B5EF4-FFF2-40B4-BE49-F238E27FC236}">
                      <a16:creationId xmlns:a16="http://schemas.microsoft.com/office/drawing/2014/main" id="{AE88705C-D48C-4939-B88B-CFF04690D682}"/>
                    </a:ext>
                  </a:extLst>
                </p:cNvPr>
                <p:cNvCxnSpPr/>
                <p:nvPr/>
              </p:nvCxnSpPr>
              <p:spPr>
                <a:xfrm flipV="1">
                  <a:off x="1887459" y="1583792"/>
                  <a:ext cx="0" cy="405346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直接连接符 128">
                  <a:extLst>
                    <a:ext uri="{FF2B5EF4-FFF2-40B4-BE49-F238E27FC236}">
                      <a16:creationId xmlns:a16="http://schemas.microsoft.com/office/drawing/2014/main" id="{89F502DA-D77D-4128-B331-B9CB7FEF8E2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512624" y="2000395"/>
                  <a:ext cx="54000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直接连接符 129">
                  <a:extLst>
                    <a:ext uri="{FF2B5EF4-FFF2-40B4-BE49-F238E27FC236}">
                      <a16:creationId xmlns:a16="http://schemas.microsoft.com/office/drawing/2014/main" id="{50D9ACAE-FD1D-4661-87A9-757C24AF85F5}"/>
                    </a:ext>
                  </a:extLst>
                </p:cNvPr>
                <p:cNvCxnSpPr/>
                <p:nvPr/>
              </p:nvCxnSpPr>
              <p:spPr>
                <a:xfrm>
                  <a:off x="2521739" y="1989947"/>
                  <a:ext cx="0" cy="40680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直接连接符 130">
                  <a:extLst>
                    <a:ext uri="{FF2B5EF4-FFF2-40B4-BE49-F238E27FC236}">
                      <a16:creationId xmlns:a16="http://schemas.microsoft.com/office/drawing/2014/main" id="{CBA9C767-3A3B-4886-8439-82B74A7E844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114780" y="1992668"/>
                  <a:ext cx="54000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直接连接符 131">
                  <a:extLst>
                    <a:ext uri="{FF2B5EF4-FFF2-40B4-BE49-F238E27FC236}">
                      <a16:creationId xmlns:a16="http://schemas.microsoft.com/office/drawing/2014/main" id="{08E0ECF8-6CBF-4535-9752-8FE17CF7600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126940" y="1583792"/>
                  <a:ext cx="0" cy="405346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22" name="直接连接符 121">
                <a:extLst>
                  <a:ext uri="{FF2B5EF4-FFF2-40B4-BE49-F238E27FC236}">
                    <a16:creationId xmlns:a16="http://schemas.microsoft.com/office/drawing/2014/main" id="{AEF808B9-5A20-48C2-BE5C-85CDDD18E8A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003286" y="1920953"/>
                <a:ext cx="540000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直接连接符 122">
                <a:extLst>
                  <a:ext uri="{FF2B5EF4-FFF2-40B4-BE49-F238E27FC236}">
                    <a16:creationId xmlns:a16="http://schemas.microsoft.com/office/drawing/2014/main" id="{A9B92837-985E-46C4-89BB-872476BF939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003286" y="1915031"/>
                <a:ext cx="0" cy="40680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4" name="椭圆 123">
                <a:extLst>
                  <a:ext uri="{FF2B5EF4-FFF2-40B4-BE49-F238E27FC236}">
                    <a16:creationId xmlns:a16="http://schemas.microsoft.com/office/drawing/2014/main" id="{877F1B42-E724-4D8C-AA9C-4DED8F48D8FB}"/>
                  </a:ext>
                </a:extLst>
              </p:cNvPr>
              <p:cNvSpPr/>
              <p:nvPr/>
            </p:nvSpPr>
            <p:spPr>
              <a:xfrm>
                <a:off x="11542078" y="1737353"/>
                <a:ext cx="367511" cy="367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85" name="文本框 84">
              <a:extLst>
                <a:ext uri="{FF2B5EF4-FFF2-40B4-BE49-F238E27FC236}">
                  <a16:creationId xmlns:a16="http://schemas.microsoft.com/office/drawing/2014/main" id="{7BE4698C-AA51-4F1F-9589-B3A0CBBB1C24}"/>
                </a:ext>
              </a:extLst>
            </p:cNvPr>
            <p:cNvSpPr txBox="1"/>
            <p:nvPr/>
          </p:nvSpPr>
          <p:spPr>
            <a:xfrm>
              <a:off x="3876492" y="1230557"/>
              <a:ext cx="828000" cy="4140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2020.7.29</a:t>
              </a:r>
            </a:p>
            <a:p>
              <a:r>
                <a:rPr lang="zh-CN" altLang="en-US" sz="1200" dirty="0"/>
                <a:t>动次一夏</a:t>
              </a:r>
            </a:p>
          </p:txBody>
        </p:sp>
        <p:sp>
          <p:nvSpPr>
            <p:cNvPr id="86" name="文本框 85">
              <a:extLst>
                <a:ext uri="{FF2B5EF4-FFF2-40B4-BE49-F238E27FC236}">
                  <a16:creationId xmlns:a16="http://schemas.microsoft.com/office/drawing/2014/main" id="{714062DD-E65A-496D-A436-7E76942E28B6}"/>
                </a:ext>
              </a:extLst>
            </p:cNvPr>
            <p:cNvSpPr txBox="1"/>
            <p:nvPr/>
          </p:nvSpPr>
          <p:spPr>
            <a:xfrm>
              <a:off x="4474769" y="2384184"/>
              <a:ext cx="828000" cy="4140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2020.8.27</a:t>
              </a:r>
            </a:p>
            <a:p>
              <a:r>
                <a:rPr lang="zh-CN" altLang="en-US" sz="1200" dirty="0"/>
                <a:t>蒸汽帝国</a:t>
              </a:r>
            </a:p>
          </p:txBody>
        </p:sp>
        <p:sp>
          <p:nvSpPr>
            <p:cNvPr id="87" name="文本框 86">
              <a:extLst>
                <a:ext uri="{FF2B5EF4-FFF2-40B4-BE49-F238E27FC236}">
                  <a16:creationId xmlns:a16="http://schemas.microsoft.com/office/drawing/2014/main" id="{8564E523-7F79-4D17-B404-DB30D834C78D}"/>
                </a:ext>
              </a:extLst>
            </p:cNvPr>
            <p:cNvSpPr txBox="1"/>
            <p:nvPr/>
          </p:nvSpPr>
          <p:spPr>
            <a:xfrm>
              <a:off x="5079571" y="778213"/>
              <a:ext cx="838800" cy="4140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2020.9.9</a:t>
              </a:r>
            </a:p>
            <a:p>
              <a:r>
                <a:rPr lang="zh-CN" altLang="en-US" sz="1200" dirty="0"/>
                <a:t>神轮</a:t>
              </a:r>
              <a:endParaRPr lang="en-US" altLang="zh-CN" sz="1200" dirty="0"/>
            </a:p>
          </p:txBody>
        </p:sp>
        <p:sp>
          <p:nvSpPr>
            <p:cNvPr id="88" name="文本框 87">
              <a:extLst>
                <a:ext uri="{FF2B5EF4-FFF2-40B4-BE49-F238E27FC236}">
                  <a16:creationId xmlns:a16="http://schemas.microsoft.com/office/drawing/2014/main" id="{3DB5A086-88C9-4AF0-83C1-AFDEBD534F4C}"/>
                </a:ext>
              </a:extLst>
            </p:cNvPr>
            <p:cNvSpPr txBox="1"/>
            <p:nvPr/>
          </p:nvSpPr>
          <p:spPr>
            <a:xfrm>
              <a:off x="5562436" y="2384184"/>
              <a:ext cx="946800" cy="4140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2020.10.7</a:t>
              </a:r>
            </a:p>
            <a:p>
              <a:r>
                <a:rPr lang="zh-CN" altLang="en-US" sz="1200" dirty="0"/>
                <a:t>胖普金派对</a:t>
              </a:r>
            </a:p>
          </p:txBody>
        </p:sp>
        <p:sp>
          <p:nvSpPr>
            <p:cNvPr id="89" name="文本框 88">
              <a:extLst>
                <a:ext uri="{FF2B5EF4-FFF2-40B4-BE49-F238E27FC236}">
                  <a16:creationId xmlns:a16="http://schemas.microsoft.com/office/drawing/2014/main" id="{8CB1FFF4-9E56-4F13-A852-169872F7EC89}"/>
                </a:ext>
              </a:extLst>
            </p:cNvPr>
            <p:cNvSpPr txBox="1"/>
            <p:nvPr/>
          </p:nvSpPr>
          <p:spPr>
            <a:xfrm>
              <a:off x="5562435" y="2822513"/>
              <a:ext cx="946800" cy="4140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2020.10.28</a:t>
              </a:r>
            </a:p>
            <a:p>
              <a:r>
                <a:rPr lang="zh-CN" altLang="en-US" sz="1200" dirty="0"/>
                <a:t>勇闯幽灵屋</a:t>
              </a:r>
            </a:p>
          </p:txBody>
        </p:sp>
        <p:sp>
          <p:nvSpPr>
            <p:cNvPr id="90" name="文本框 89">
              <a:extLst>
                <a:ext uri="{FF2B5EF4-FFF2-40B4-BE49-F238E27FC236}">
                  <a16:creationId xmlns:a16="http://schemas.microsoft.com/office/drawing/2014/main" id="{CDB7DD94-DF4C-4761-AF3A-2DA7C5B50926}"/>
                </a:ext>
              </a:extLst>
            </p:cNvPr>
            <p:cNvSpPr txBox="1"/>
            <p:nvPr/>
          </p:nvSpPr>
          <p:spPr>
            <a:xfrm>
              <a:off x="6175280" y="1230557"/>
              <a:ext cx="1104653" cy="4140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2020.11.19</a:t>
              </a:r>
            </a:p>
            <a:p>
              <a:r>
                <a:rPr lang="en-US" altLang="zh-CN" sz="1200" dirty="0"/>
                <a:t>81KEYS SLOT</a:t>
              </a:r>
              <a:endParaRPr lang="zh-CN" altLang="en-US" sz="1200" dirty="0"/>
            </a:p>
          </p:txBody>
        </p:sp>
        <p:sp>
          <p:nvSpPr>
            <p:cNvPr id="91" name="文本框 90">
              <a:extLst>
                <a:ext uri="{FF2B5EF4-FFF2-40B4-BE49-F238E27FC236}">
                  <a16:creationId xmlns:a16="http://schemas.microsoft.com/office/drawing/2014/main" id="{2F9DC7B2-7619-45EA-A26F-104A91793149}"/>
                </a:ext>
              </a:extLst>
            </p:cNvPr>
            <p:cNvSpPr txBox="1"/>
            <p:nvPr/>
          </p:nvSpPr>
          <p:spPr>
            <a:xfrm>
              <a:off x="6888020" y="2384184"/>
              <a:ext cx="954000" cy="4140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2020.12.9</a:t>
              </a:r>
            </a:p>
            <a:p>
              <a:r>
                <a:rPr lang="zh-CN" altLang="en-US" sz="1200" dirty="0"/>
                <a:t>森林之子</a:t>
              </a:r>
              <a:endParaRPr lang="en-US" altLang="zh-CN" sz="1200" dirty="0"/>
            </a:p>
          </p:txBody>
        </p:sp>
        <p:sp>
          <p:nvSpPr>
            <p:cNvPr id="92" name="文本框 91">
              <a:extLst>
                <a:ext uri="{FF2B5EF4-FFF2-40B4-BE49-F238E27FC236}">
                  <a16:creationId xmlns:a16="http://schemas.microsoft.com/office/drawing/2014/main" id="{91B9B7D4-6B62-41E8-9A06-B274804F8641}"/>
                </a:ext>
              </a:extLst>
            </p:cNvPr>
            <p:cNvSpPr txBox="1"/>
            <p:nvPr/>
          </p:nvSpPr>
          <p:spPr>
            <a:xfrm>
              <a:off x="6888020" y="2822513"/>
              <a:ext cx="954000" cy="4140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2020.12.18</a:t>
              </a:r>
            </a:p>
            <a:p>
              <a:r>
                <a:rPr lang="zh-CN" altLang="en-US" sz="1200" dirty="0"/>
                <a:t>石器好野人</a:t>
              </a:r>
            </a:p>
          </p:txBody>
        </p:sp>
        <p:sp>
          <p:nvSpPr>
            <p:cNvPr id="93" name="文本框 92">
              <a:extLst>
                <a:ext uri="{FF2B5EF4-FFF2-40B4-BE49-F238E27FC236}">
                  <a16:creationId xmlns:a16="http://schemas.microsoft.com/office/drawing/2014/main" id="{6184F26A-D6EE-4F3C-A34E-943A223187AC}"/>
                </a:ext>
              </a:extLst>
            </p:cNvPr>
            <p:cNvSpPr txBox="1"/>
            <p:nvPr/>
          </p:nvSpPr>
          <p:spPr>
            <a:xfrm>
              <a:off x="7532918" y="1230557"/>
              <a:ext cx="828000" cy="4140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2021.1.15</a:t>
              </a:r>
            </a:p>
            <a:p>
              <a:r>
                <a:rPr lang="zh-CN" altLang="en-US" sz="1200" dirty="0"/>
                <a:t>万变魔斧</a:t>
              </a:r>
              <a:endParaRPr lang="en-US" altLang="zh-CN" sz="1200" dirty="0"/>
            </a:p>
          </p:txBody>
        </p:sp>
        <p:sp>
          <p:nvSpPr>
            <p:cNvPr id="94" name="文本框 93">
              <a:extLst>
                <a:ext uri="{FF2B5EF4-FFF2-40B4-BE49-F238E27FC236}">
                  <a16:creationId xmlns:a16="http://schemas.microsoft.com/office/drawing/2014/main" id="{0A2DCBAC-FEF7-419F-8A04-6E059276DAE7}"/>
                </a:ext>
              </a:extLst>
            </p:cNvPr>
            <p:cNvSpPr txBox="1"/>
            <p:nvPr/>
          </p:nvSpPr>
          <p:spPr>
            <a:xfrm>
              <a:off x="8174884" y="2384184"/>
              <a:ext cx="828000" cy="4140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2021.2.5</a:t>
              </a:r>
            </a:p>
            <a:p>
              <a:r>
                <a:rPr lang="zh-CN" altLang="en-US" sz="1200" dirty="0"/>
                <a:t>祥龙献珠</a:t>
              </a:r>
            </a:p>
          </p:txBody>
        </p:sp>
        <p:sp>
          <p:nvSpPr>
            <p:cNvPr id="95" name="文本框 94">
              <a:extLst>
                <a:ext uri="{FF2B5EF4-FFF2-40B4-BE49-F238E27FC236}">
                  <a16:creationId xmlns:a16="http://schemas.microsoft.com/office/drawing/2014/main" id="{F1C0AB28-B8F0-457B-AF69-C3B4FB0BD0B3}"/>
                </a:ext>
              </a:extLst>
            </p:cNvPr>
            <p:cNvSpPr txBox="1"/>
            <p:nvPr/>
          </p:nvSpPr>
          <p:spPr>
            <a:xfrm>
              <a:off x="8179323" y="2822513"/>
              <a:ext cx="828000" cy="4140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2021.2.25</a:t>
              </a:r>
            </a:p>
            <a:p>
              <a:r>
                <a:rPr lang="zh-CN" altLang="en-US" sz="1200" dirty="0"/>
                <a:t>神奇魔豆</a:t>
              </a:r>
            </a:p>
          </p:txBody>
        </p:sp>
        <p:sp>
          <p:nvSpPr>
            <p:cNvPr id="96" name="文本框 95">
              <a:extLst>
                <a:ext uri="{FF2B5EF4-FFF2-40B4-BE49-F238E27FC236}">
                  <a16:creationId xmlns:a16="http://schemas.microsoft.com/office/drawing/2014/main" id="{7705F2BD-A9A2-46F6-A548-E4FE04E664A0}"/>
                </a:ext>
              </a:extLst>
            </p:cNvPr>
            <p:cNvSpPr txBox="1"/>
            <p:nvPr/>
          </p:nvSpPr>
          <p:spPr>
            <a:xfrm>
              <a:off x="8713562" y="1230557"/>
              <a:ext cx="971178" cy="4140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2021.3.10</a:t>
              </a:r>
            </a:p>
            <a:p>
              <a:r>
                <a:rPr lang="zh-CN" altLang="en-US" sz="1200" dirty="0"/>
                <a:t>卡洛美之王</a:t>
              </a:r>
            </a:p>
          </p:txBody>
        </p:sp>
        <p:sp>
          <p:nvSpPr>
            <p:cNvPr id="97" name="文本框 96">
              <a:extLst>
                <a:ext uri="{FF2B5EF4-FFF2-40B4-BE49-F238E27FC236}">
                  <a16:creationId xmlns:a16="http://schemas.microsoft.com/office/drawing/2014/main" id="{914D6F18-04A9-4078-995B-60A187A097C7}"/>
                </a:ext>
              </a:extLst>
            </p:cNvPr>
            <p:cNvSpPr txBox="1"/>
            <p:nvPr/>
          </p:nvSpPr>
          <p:spPr>
            <a:xfrm>
              <a:off x="9426211" y="2384184"/>
              <a:ext cx="828000" cy="4140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2021.4.1</a:t>
              </a:r>
            </a:p>
            <a:p>
              <a:r>
                <a:rPr lang="zh-CN" altLang="en-US" sz="1200" dirty="0"/>
                <a:t>深海寻宝</a:t>
              </a:r>
            </a:p>
          </p:txBody>
        </p:sp>
        <p:sp>
          <p:nvSpPr>
            <p:cNvPr id="98" name="文本框 97">
              <a:extLst>
                <a:ext uri="{FF2B5EF4-FFF2-40B4-BE49-F238E27FC236}">
                  <a16:creationId xmlns:a16="http://schemas.microsoft.com/office/drawing/2014/main" id="{55765330-6090-41A5-A8CA-636D7664BB3B}"/>
                </a:ext>
              </a:extLst>
            </p:cNvPr>
            <p:cNvSpPr txBox="1"/>
            <p:nvPr/>
          </p:nvSpPr>
          <p:spPr>
            <a:xfrm>
              <a:off x="9426211" y="2822513"/>
              <a:ext cx="828000" cy="4140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2021.4.28</a:t>
              </a:r>
            </a:p>
            <a:p>
              <a:r>
                <a:rPr lang="zh-CN" altLang="en-US" sz="1200" dirty="0"/>
                <a:t>金库神偷</a:t>
              </a:r>
            </a:p>
          </p:txBody>
        </p:sp>
        <p:sp>
          <p:nvSpPr>
            <p:cNvPr id="99" name="文本框 98">
              <a:extLst>
                <a:ext uri="{FF2B5EF4-FFF2-40B4-BE49-F238E27FC236}">
                  <a16:creationId xmlns:a16="http://schemas.microsoft.com/office/drawing/2014/main" id="{142B14D9-1343-47D3-8D68-52CB81282D0B}"/>
                </a:ext>
              </a:extLst>
            </p:cNvPr>
            <p:cNvSpPr txBox="1"/>
            <p:nvPr/>
          </p:nvSpPr>
          <p:spPr>
            <a:xfrm>
              <a:off x="9953042" y="1230557"/>
              <a:ext cx="971179" cy="4140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2021.5.13</a:t>
              </a:r>
            </a:p>
            <a:p>
              <a:r>
                <a:rPr lang="zh-CN" altLang="en-US" sz="1200" dirty="0"/>
                <a:t>魔城历险记</a:t>
              </a:r>
            </a:p>
          </p:txBody>
        </p:sp>
        <p:sp>
          <p:nvSpPr>
            <p:cNvPr id="100" name="文本框 99">
              <a:extLst>
                <a:ext uri="{FF2B5EF4-FFF2-40B4-BE49-F238E27FC236}">
                  <a16:creationId xmlns:a16="http://schemas.microsoft.com/office/drawing/2014/main" id="{F310E7EA-AD81-453E-82D7-12A1ACB7F1A4}"/>
                </a:ext>
              </a:extLst>
            </p:cNvPr>
            <p:cNvSpPr txBox="1"/>
            <p:nvPr/>
          </p:nvSpPr>
          <p:spPr>
            <a:xfrm>
              <a:off x="10594395" y="2384184"/>
              <a:ext cx="828000" cy="4140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2021.6.9</a:t>
              </a:r>
            </a:p>
            <a:p>
              <a:r>
                <a:rPr lang="zh-CN" altLang="en-US" sz="1200" dirty="0"/>
                <a:t>三国令</a:t>
              </a:r>
            </a:p>
          </p:txBody>
        </p:sp>
        <p:sp>
          <p:nvSpPr>
            <p:cNvPr id="101" name="文本框 100">
              <a:extLst>
                <a:ext uri="{FF2B5EF4-FFF2-40B4-BE49-F238E27FC236}">
                  <a16:creationId xmlns:a16="http://schemas.microsoft.com/office/drawing/2014/main" id="{703E80F9-69DC-4090-B898-BD8B9DA1C96E}"/>
                </a:ext>
              </a:extLst>
            </p:cNvPr>
            <p:cNvSpPr txBox="1"/>
            <p:nvPr/>
          </p:nvSpPr>
          <p:spPr>
            <a:xfrm>
              <a:off x="10594395" y="2822513"/>
              <a:ext cx="828000" cy="414000"/>
            </a:xfrm>
            <a:prstGeom prst="rect">
              <a:avLst/>
            </a:prstGeom>
            <a:solidFill>
              <a:srgbClr val="D4CAD5"/>
            </a:solidFill>
            <a:ln>
              <a:solidFill>
                <a:srgbClr val="D4CAD5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2021.6.18</a:t>
              </a:r>
            </a:p>
            <a:p>
              <a:r>
                <a:rPr lang="zh-CN" altLang="en-US" sz="1200" dirty="0"/>
                <a:t>彩色宾果</a:t>
              </a:r>
            </a:p>
          </p:txBody>
        </p:sp>
        <p:sp>
          <p:nvSpPr>
            <p:cNvPr id="102" name="文本框 101">
              <a:extLst>
                <a:ext uri="{FF2B5EF4-FFF2-40B4-BE49-F238E27FC236}">
                  <a16:creationId xmlns:a16="http://schemas.microsoft.com/office/drawing/2014/main" id="{72A2F46B-F003-44CD-AAB6-FE1EBBB16CBB}"/>
                </a:ext>
              </a:extLst>
            </p:cNvPr>
            <p:cNvSpPr txBox="1"/>
            <p:nvPr/>
          </p:nvSpPr>
          <p:spPr>
            <a:xfrm>
              <a:off x="2611415" y="1230557"/>
              <a:ext cx="946800" cy="4140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altLang="zh-CN" sz="1200" dirty="0"/>
                <a:t>2020.5.27</a:t>
              </a:r>
            </a:p>
            <a:p>
              <a:r>
                <a:rPr lang="zh-CN" altLang="en-US" sz="1200" dirty="0"/>
                <a:t>秦霸江山</a:t>
              </a:r>
              <a:endParaRPr lang="en-US" altLang="zh-CN" sz="1200" dirty="0"/>
            </a:p>
          </p:txBody>
        </p:sp>
        <p:sp>
          <p:nvSpPr>
            <p:cNvPr id="103" name="文本框 102">
              <a:extLst>
                <a:ext uri="{FF2B5EF4-FFF2-40B4-BE49-F238E27FC236}">
                  <a16:creationId xmlns:a16="http://schemas.microsoft.com/office/drawing/2014/main" id="{8C64124D-A06E-47D9-B957-5E4CBF976B55}"/>
                </a:ext>
              </a:extLst>
            </p:cNvPr>
            <p:cNvSpPr txBox="1"/>
            <p:nvPr/>
          </p:nvSpPr>
          <p:spPr>
            <a:xfrm>
              <a:off x="5079571" y="1230557"/>
              <a:ext cx="838643" cy="414000"/>
            </a:xfrm>
            <a:prstGeom prst="rect">
              <a:avLst/>
            </a:prstGeom>
            <a:solidFill>
              <a:srgbClr val="2E5C7E"/>
            </a:solidFill>
            <a:ln>
              <a:solidFill>
                <a:srgbClr val="D4CAD5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</a:rPr>
                <a:t>2020.9.25</a:t>
              </a:r>
            </a:p>
            <a:p>
              <a:r>
                <a:rPr lang="zh-CN" altLang="en-US" sz="1200" dirty="0">
                  <a:solidFill>
                    <a:schemeClr val="bg1"/>
                  </a:solidFill>
                </a:rPr>
                <a:t>鲨很大</a:t>
              </a:r>
              <a:r>
                <a:rPr lang="en-US" altLang="zh-CN" sz="1200" dirty="0">
                  <a:solidFill>
                    <a:schemeClr val="bg1"/>
                  </a:solidFill>
                </a:rPr>
                <a:t>2</a:t>
              </a:r>
              <a:endParaRPr lang="zh-CN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04" name="文本框 103">
              <a:extLst>
                <a:ext uri="{FF2B5EF4-FFF2-40B4-BE49-F238E27FC236}">
                  <a16:creationId xmlns:a16="http://schemas.microsoft.com/office/drawing/2014/main" id="{5FAB9A47-4A59-4E9C-B26B-954A32AC0674}"/>
                </a:ext>
              </a:extLst>
            </p:cNvPr>
            <p:cNvSpPr txBox="1"/>
            <p:nvPr/>
          </p:nvSpPr>
          <p:spPr>
            <a:xfrm>
              <a:off x="428911" y="778213"/>
              <a:ext cx="835049" cy="4140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2020.1.13</a:t>
              </a:r>
            </a:p>
            <a:p>
              <a:r>
                <a:rPr lang="zh-CN" altLang="en-US" sz="1200" dirty="0"/>
                <a:t>多福五宝</a:t>
              </a:r>
              <a:endParaRPr lang="en-US" altLang="zh-CN" sz="1200" dirty="0"/>
            </a:p>
          </p:txBody>
        </p:sp>
        <p:sp>
          <p:nvSpPr>
            <p:cNvPr id="105" name="文本框 104">
              <a:extLst>
                <a:ext uri="{FF2B5EF4-FFF2-40B4-BE49-F238E27FC236}">
                  <a16:creationId xmlns:a16="http://schemas.microsoft.com/office/drawing/2014/main" id="{301E259E-E4D4-49B2-9B05-8BD10E708BFE}"/>
                </a:ext>
              </a:extLst>
            </p:cNvPr>
            <p:cNvSpPr txBox="1"/>
            <p:nvPr/>
          </p:nvSpPr>
          <p:spPr>
            <a:xfrm>
              <a:off x="1995148" y="2822514"/>
              <a:ext cx="828000" cy="5760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altLang="zh-CN" sz="1200" dirty="0"/>
                <a:t>2020.4.27</a:t>
              </a:r>
            </a:p>
            <a:p>
              <a:r>
                <a:rPr lang="zh-CN" altLang="en-US" sz="1200" dirty="0"/>
                <a:t>新世纪福音战士</a:t>
              </a:r>
            </a:p>
          </p:txBody>
        </p:sp>
        <p:grpSp>
          <p:nvGrpSpPr>
            <p:cNvPr id="106" name="组合 105">
              <a:extLst>
                <a:ext uri="{FF2B5EF4-FFF2-40B4-BE49-F238E27FC236}">
                  <a16:creationId xmlns:a16="http://schemas.microsoft.com/office/drawing/2014/main" id="{0F3FBB82-4A29-430D-AF0C-BAE634B0ABF4}"/>
                </a:ext>
              </a:extLst>
            </p:cNvPr>
            <p:cNvGrpSpPr/>
            <p:nvPr/>
          </p:nvGrpSpPr>
          <p:grpSpPr>
            <a:xfrm>
              <a:off x="8415642" y="727125"/>
              <a:ext cx="3549795" cy="276999"/>
              <a:chOff x="161205" y="3455967"/>
              <a:chExt cx="3549795" cy="276999"/>
            </a:xfrm>
          </p:grpSpPr>
          <p:sp>
            <p:nvSpPr>
              <p:cNvPr id="107" name="矩形 106">
                <a:extLst>
                  <a:ext uri="{FF2B5EF4-FFF2-40B4-BE49-F238E27FC236}">
                    <a16:creationId xmlns:a16="http://schemas.microsoft.com/office/drawing/2014/main" id="{756D7ED5-B470-431B-B9C3-108E654E9F7C}"/>
                  </a:ext>
                </a:extLst>
              </p:cNvPr>
              <p:cNvSpPr/>
              <p:nvPr/>
            </p:nvSpPr>
            <p:spPr>
              <a:xfrm>
                <a:off x="161205" y="3486466"/>
                <a:ext cx="216000" cy="216000"/>
              </a:xfrm>
              <a:prstGeom prst="rect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8" name="文本框 107">
                <a:extLst>
                  <a:ext uri="{FF2B5EF4-FFF2-40B4-BE49-F238E27FC236}">
                    <a16:creationId xmlns:a16="http://schemas.microsoft.com/office/drawing/2014/main" id="{9D82B8F2-692A-4157-8A4E-9CA07AAA2A29}"/>
                  </a:ext>
                </a:extLst>
              </p:cNvPr>
              <p:cNvSpPr txBox="1"/>
              <p:nvPr/>
            </p:nvSpPr>
            <p:spPr>
              <a:xfrm>
                <a:off x="381000" y="3455967"/>
                <a:ext cx="71241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200" dirty="0"/>
                  <a:t>转轮类</a:t>
                </a:r>
              </a:p>
            </p:txBody>
          </p:sp>
          <p:sp>
            <p:nvSpPr>
              <p:cNvPr id="109" name="矩形 108">
                <a:extLst>
                  <a:ext uri="{FF2B5EF4-FFF2-40B4-BE49-F238E27FC236}">
                    <a16:creationId xmlns:a16="http://schemas.microsoft.com/office/drawing/2014/main" id="{F31D583E-D280-4610-8182-E681684A408B}"/>
                  </a:ext>
                </a:extLst>
              </p:cNvPr>
              <p:cNvSpPr/>
              <p:nvPr/>
            </p:nvSpPr>
            <p:spPr>
              <a:xfrm>
                <a:off x="1047960" y="3486466"/>
                <a:ext cx="216000" cy="216000"/>
              </a:xfrm>
              <a:prstGeom prst="rect">
                <a:avLst/>
              </a:prstGeom>
              <a:solidFill>
                <a:srgbClr val="9DB9E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0" name="文本框 109">
                <a:extLst>
                  <a:ext uri="{FF2B5EF4-FFF2-40B4-BE49-F238E27FC236}">
                    <a16:creationId xmlns:a16="http://schemas.microsoft.com/office/drawing/2014/main" id="{2205FB46-E9C3-4A92-AD5E-ACF7D0EDC8CD}"/>
                  </a:ext>
                </a:extLst>
              </p:cNvPr>
              <p:cNvSpPr txBox="1"/>
              <p:nvPr/>
            </p:nvSpPr>
            <p:spPr>
              <a:xfrm>
                <a:off x="1263960" y="3455967"/>
                <a:ext cx="71241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200" dirty="0"/>
                  <a:t>柏青类</a:t>
                </a:r>
              </a:p>
            </p:txBody>
          </p:sp>
          <p:sp>
            <p:nvSpPr>
              <p:cNvPr id="111" name="矩形 110">
                <a:extLst>
                  <a:ext uri="{FF2B5EF4-FFF2-40B4-BE49-F238E27FC236}">
                    <a16:creationId xmlns:a16="http://schemas.microsoft.com/office/drawing/2014/main" id="{B28B1805-A06B-44A4-BF65-DA2185E22CE5}"/>
                  </a:ext>
                </a:extLst>
              </p:cNvPr>
              <p:cNvSpPr/>
              <p:nvPr/>
            </p:nvSpPr>
            <p:spPr>
              <a:xfrm>
                <a:off x="1911000" y="3486466"/>
                <a:ext cx="216000" cy="216000"/>
              </a:xfrm>
              <a:prstGeom prst="rect">
                <a:avLst/>
              </a:prstGeom>
              <a:solidFill>
                <a:srgbClr val="2E5C7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2" name="文本框 111">
                <a:extLst>
                  <a:ext uri="{FF2B5EF4-FFF2-40B4-BE49-F238E27FC236}">
                    <a16:creationId xmlns:a16="http://schemas.microsoft.com/office/drawing/2014/main" id="{F32ED838-406C-4805-932F-1033BF24186A}"/>
                  </a:ext>
                </a:extLst>
              </p:cNvPr>
              <p:cNvSpPr txBox="1"/>
              <p:nvPr/>
            </p:nvSpPr>
            <p:spPr>
              <a:xfrm>
                <a:off x="2127000" y="3455967"/>
                <a:ext cx="71241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200" dirty="0"/>
                  <a:t>鱼机类</a:t>
                </a:r>
              </a:p>
            </p:txBody>
          </p:sp>
          <p:sp>
            <p:nvSpPr>
              <p:cNvPr id="113" name="矩形 112">
                <a:extLst>
                  <a:ext uri="{FF2B5EF4-FFF2-40B4-BE49-F238E27FC236}">
                    <a16:creationId xmlns:a16="http://schemas.microsoft.com/office/drawing/2014/main" id="{1209FE8E-A39D-438C-A909-7E89AE661F8D}"/>
                  </a:ext>
                </a:extLst>
              </p:cNvPr>
              <p:cNvSpPr/>
              <p:nvPr/>
            </p:nvSpPr>
            <p:spPr>
              <a:xfrm>
                <a:off x="2774040" y="3486466"/>
                <a:ext cx="216000" cy="216000"/>
              </a:xfrm>
              <a:prstGeom prst="rect">
                <a:avLst/>
              </a:prstGeom>
              <a:solidFill>
                <a:srgbClr val="D4CAD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4" name="文本框 113">
                <a:extLst>
                  <a:ext uri="{FF2B5EF4-FFF2-40B4-BE49-F238E27FC236}">
                    <a16:creationId xmlns:a16="http://schemas.microsoft.com/office/drawing/2014/main" id="{D54C1052-4997-41CD-A714-9C7EF37AA1EE}"/>
                  </a:ext>
                </a:extLst>
              </p:cNvPr>
              <p:cNvSpPr txBox="1"/>
              <p:nvPr/>
            </p:nvSpPr>
            <p:spPr>
              <a:xfrm>
                <a:off x="2998585" y="3455967"/>
                <a:ext cx="71241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200" dirty="0"/>
                  <a:t>宾果类</a:t>
                </a:r>
              </a:p>
            </p:txBody>
          </p:sp>
        </p:grpSp>
      </p:grpSp>
      <p:sp>
        <p:nvSpPr>
          <p:cNvPr id="158" name="文本框 157">
            <a:extLst>
              <a:ext uri="{FF2B5EF4-FFF2-40B4-BE49-F238E27FC236}">
                <a16:creationId xmlns:a16="http://schemas.microsoft.com/office/drawing/2014/main" id="{EFB504E0-FE6D-4CCB-AE26-E51A93712292}"/>
              </a:ext>
            </a:extLst>
          </p:cNvPr>
          <p:cNvSpPr txBox="1"/>
          <p:nvPr/>
        </p:nvSpPr>
        <p:spPr>
          <a:xfrm>
            <a:off x="11408182" y="1132191"/>
            <a:ext cx="441586" cy="646331"/>
          </a:xfrm>
          <a:prstGeom prst="rect">
            <a:avLst/>
          </a:prstGeom>
          <a:solidFill>
            <a:srgbClr val="9DB9E0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dirty="0"/>
              <a:t>星城</a:t>
            </a:r>
          </a:p>
        </p:txBody>
      </p:sp>
      <p:sp>
        <p:nvSpPr>
          <p:cNvPr id="159" name="文本框 158">
            <a:extLst>
              <a:ext uri="{FF2B5EF4-FFF2-40B4-BE49-F238E27FC236}">
                <a16:creationId xmlns:a16="http://schemas.microsoft.com/office/drawing/2014/main" id="{B86F9AF0-B890-4246-A8EF-2713333C1445}"/>
              </a:ext>
            </a:extLst>
          </p:cNvPr>
          <p:cNvSpPr txBox="1"/>
          <p:nvPr/>
        </p:nvSpPr>
        <p:spPr>
          <a:xfrm>
            <a:off x="11404306" y="3927670"/>
            <a:ext cx="441586" cy="646331"/>
          </a:xfrm>
          <a:prstGeom prst="rect">
            <a:avLst/>
          </a:prstGeom>
          <a:solidFill>
            <a:srgbClr val="9DB9E0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dirty="0"/>
              <a:t>老子</a:t>
            </a:r>
          </a:p>
        </p:txBody>
      </p:sp>
    </p:spTree>
    <p:extLst>
      <p:ext uri="{BB962C8B-B14F-4D97-AF65-F5344CB8AC3E}">
        <p14:creationId xmlns:p14="http://schemas.microsoft.com/office/powerpoint/2010/main" val="4287086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D99C1F5-AAA5-4D72-AC3D-EF19D034D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《</a:t>
            </a:r>
            <a:r>
              <a:rPr lang="zh-CN" altLang="en-US" dirty="0"/>
              <a:t>包你发</a:t>
            </a:r>
            <a:r>
              <a:rPr lang="en-US" altLang="zh-CN" dirty="0"/>
              <a:t>》</a:t>
            </a:r>
            <a:r>
              <a:rPr lang="zh-CN" altLang="en-US" dirty="0"/>
              <a:t>游戏上新频率及数量均高于</a:t>
            </a:r>
            <a:r>
              <a:rPr lang="en-US" altLang="zh-CN" dirty="0"/>
              <a:t>《</a:t>
            </a:r>
            <a:r>
              <a:rPr lang="zh-CN" altLang="en-US" dirty="0"/>
              <a:t>老子</a:t>
            </a:r>
            <a:r>
              <a:rPr lang="en-US" altLang="zh-CN" dirty="0"/>
              <a:t>》</a:t>
            </a:r>
            <a:r>
              <a:rPr lang="zh-CN" altLang="en-US" dirty="0"/>
              <a:t>，但营收较</a:t>
            </a:r>
            <a:r>
              <a:rPr lang="en-US" altLang="zh-CN" dirty="0"/>
              <a:t>《</a:t>
            </a:r>
            <a:r>
              <a:rPr lang="zh-CN" altLang="en-US" dirty="0"/>
              <a:t>老子</a:t>
            </a:r>
            <a:r>
              <a:rPr lang="en-US" altLang="zh-CN" dirty="0"/>
              <a:t>》</a:t>
            </a:r>
            <a:r>
              <a:rPr lang="zh-CN" altLang="en-US" dirty="0"/>
              <a:t>相比无明显优势</a:t>
            </a: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E478B1B6-61DE-400E-B915-0D10E99B1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82F2F-007C-48EF-ACAA-A879DE0C084A}" type="slidenum">
              <a:rPr lang="zh-CN" altLang="en-US" smtClean="0"/>
              <a:pPr/>
              <a:t>18</a:t>
            </a:fld>
            <a:endParaRPr lang="zh-CN" altLang="en-US" dirty="0"/>
          </a:p>
        </p:txBody>
      </p:sp>
      <p:graphicFrame>
        <p:nvGraphicFramePr>
          <p:cNvPr id="4" name="图表 3">
            <a:extLst>
              <a:ext uri="{FF2B5EF4-FFF2-40B4-BE49-F238E27FC236}">
                <a16:creationId xmlns:a16="http://schemas.microsoft.com/office/drawing/2014/main" id="{40DB37CB-02F9-4674-B834-5D780A5FE1A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7671064"/>
              </p:ext>
            </p:extLst>
          </p:nvPr>
        </p:nvGraphicFramePr>
        <p:xfrm>
          <a:off x="300038" y="810986"/>
          <a:ext cx="11549730" cy="45603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矩形 4">
            <a:extLst>
              <a:ext uri="{FF2B5EF4-FFF2-40B4-BE49-F238E27FC236}">
                <a16:creationId xmlns:a16="http://schemas.microsoft.com/office/drawing/2014/main" id="{49B56646-FAA3-4C43-8FF6-CC98F5DBBDB7}"/>
              </a:ext>
            </a:extLst>
          </p:cNvPr>
          <p:cNvSpPr/>
          <p:nvPr/>
        </p:nvSpPr>
        <p:spPr>
          <a:xfrm>
            <a:off x="3216275" y="2740325"/>
            <a:ext cx="1833053" cy="914400"/>
          </a:xfrm>
          <a:prstGeom prst="rect">
            <a:avLst/>
          </a:prstGeom>
          <a:noFill/>
          <a:ln w="25400">
            <a:solidFill>
              <a:srgbClr val="4472C4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E7874278-DBD1-4C4F-B6F9-F08E662C0BE1}"/>
              </a:ext>
            </a:extLst>
          </p:cNvPr>
          <p:cNvSpPr txBox="1"/>
          <p:nvPr/>
        </p:nvSpPr>
        <p:spPr>
          <a:xfrm>
            <a:off x="419819" y="5794082"/>
            <a:ext cx="10179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《</a:t>
            </a:r>
            <a:r>
              <a:rPr lang="zh-CN" altLang="en-US" dirty="0"/>
              <a:t>星城</a:t>
            </a:r>
            <a:r>
              <a:rPr lang="en-US" altLang="zh-CN" dirty="0"/>
              <a:t>》2020.5-2020.8</a:t>
            </a:r>
            <a:r>
              <a:rPr lang="zh-CN" altLang="en-US" dirty="0"/>
              <a:t>以及</a:t>
            </a:r>
            <a:r>
              <a:rPr lang="en-US" altLang="zh-CN" dirty="0"/>
              <a:t>2021.3-2021.5</a:t>
            </a:r>
            <a:r>
              <a:rPr lang="zh-CN" altLang="en-US" dirty="0"/>
              <a:t>期间营收高于</a:t>
            </a:r>
            <a:r>
              <a:rPr lang="en-US" altLang="zh-CN" dirty="0"/>
              <a:t>《</a:t>
            </a:r>
            <a:r>
              <a:rPr lang="zh-CN" altLang="en-US" dirty="0"/>
              <a:t>老子</a:t>
            </a:r>
            <a:r>
              <a:rPr lang="en-US" altLang="zh-CN" dirty="0"/>
              <a:t>》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078814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CCE3AA4-0DC4-45B1-BF77-93889A074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《</a:t>
            </a:r>
            <a:r>
              <a:rPr lang="zh-CN" altLang="en-US" dirty="0"/>
              <a:t>包你发</a:t>
            </a:r>
            <a:r>
              <a:rPr lang="en-US" altLang="zh-CN" dirty="0"/>
              <a:t>》</a:t>
            </a:r>
            <a:r>
              <a:rPr lang="zh-CN" altLang="en-US" dirty="0"/>
              <a:t>在</a:t>
            </a:r>
            <a:r>
              <a:rPr lang="en-US" altLang="zh-CN" dirty="0"/>
              <a:t>2020.5-2020.8</a:t>
            </a:r>
            <a:r>
              <a:rPr lang="zh-CN" altLang="en-US" dirty="0"/>
              <a:t>以及</a:t>
            </a:r>
            <a:r>
              <a:rPr lang="en-US" altLang="zh-CN" dirty="0"/>
              <a:t>2021.3-2021.5</a:t>
            </a:r>
            <a:r>
              <a:rPr lang="zh-CN" altLang="en-US" dirty="0"/>
              <a:t>期间收入超过</a:t>
            </a:r>
            <a:r>
              <a:rPr lang="en-US" altLang="zh-CN" dirty="0"/>
              <a:t>《</a:t>
            </a:r>
            <a:r>
              <a:rPr lang="zh-CN" altLang="en-US" dirty="0"/>
              <a:t>老子</a:t>
            </a:r>
            <a:r>
              <a:rPr lang="en-US" altLang="zh-CN" dirty="0"/>
              <a:t>》</a:t>
            </a:r>
            <a:r>
              <a:rPr lang="zh-CN" altLang="en-US" dirty="0"/>
              <a:t>锁上新游戏比较</a:t>
            </a: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A221D40A-18ED-41E8-9DD4-EB04CB300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82F2F-007C-48EF-ACAA-A879DE0C084A}" type="slidenum">
              <a:rPr lang="zh-CN" altLang="en-US" smtClean="0"/>
              <a:pPr/>
              <a:t>19</a:t>
            </a:fld>
            <a:endParaRPr lang="zh-CN" altLang="en-US" dirty="0"/>
          </a:p>
        </p:txBody>
      </p:sp>
      <p:grpSp>
        <p:nvGrpSpPr>
          <p:cNvPr id="114" name="组合 113">
            <a:extLst>
              <a:ext uri="{FF2B5EF4-FFF2-40B4-BE49-F238E27FC236}">
                <a16:creationId xmlns:a16="http://schemas.microsoft.com/office/drawing/2014/main" id="{39C2CA67-AE77-4C43-81A9-41617F8D7348}"/>
              </a:ext>
            </a:extLst>
          </p:cNvPr>
          <p:cNvGrpSpPr/>
          <p:nvPr/>
        </p:nvGrpSpPr>
        <p:grpSpPr>
          <a:xfrm>
            <a:off x="249010" y="737650"/>
            <a:ext cx="11720048" cy="2586963"/>
            <a:chOff x="249010" y="755283"/>
            <a:chExt cx="11720048" cy="2586963"/>
          </a:xfrm>
        </p:grpSpPr>
        <p:grpSp>
          <p:nvGrpSpPr>
            <p:cNvPr id="115" name="组合 114">
              <a:extLst>
                <a:ext uri="{FF2B5EF4-FFF2-40B4-BE49-F238E27FC236}">
                  <a16:creationId xmlns:a16="http://schemas.microsoft.com/office/drawing/2014/main" id="{8E71EFA1-64AB-4AC1-9AA1-FED97EC6C9C7}"/>
                </a:ext>
              </a:extLst>
            </p:cNvPr>
            <p:cNvGrpSpPr/>
            <p:nvPr/>
          </p:nvGrpSpPr>
          <p:grpSpPr>
            <a:xfrm>
              <a:off x="249010" y="1700544"/>
              <a:ext cx="11720048" cy="812955"/>
              <a:chOff x="189541" y="1514476"/>
              <a:chExt cx="11720048" cy="812955"/>
            </a:xfrm>
          </p:grpSpPr>
          <p:sp>
            <p:nvSpPr>
              <p:cNvPr id="145" name="椭圆 144">
                <a:extLst>
                  <a:ext uri="{FF2B5EF4-FFF2-40B4-BE49-F238E27FC236}">
                    <a16:creationId xmlns:a16="http://schemas.microsoft.com/office/drawing/2014/main" id="{7135C93C-27CC-4458-8E9E-87BBCC2D3472}"/>
                  </a:ext>
                </a:extLst>
              </p:cNvPr>
              <p:cNvSpPr/>
              <p:nvPr/>
            </p:nvSpPr>
            <p:spPr>
              <a:xfrm>
                <a:off x="189541" y="1737353"/>
                <a:ext cx="367511" cy="367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46" name="直接连接符 145">
                <a:extLst>
                  <a:ext uri="{FF2B5EF4-FFF2-40B4-BE49-F238E27FC236}">
                    <a16:creationId xmlns:a16="http://schemas.microsoft.com/office/drawing/2014/main" id="{EA396779-350D-4475-91EB-7A3D2E87BA6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3415" y="1920642"/>
                <a:ext cx="540000" cy="623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直接连接符 146">
                <a:extLst>
                  <a:ext uri="{FF2B5EF4-FFF2-40B4-BE49-F238E27FC236}">
                    <a16:creationId xmlns:a16="http://schemas.microsoft.com/office/drawing/2014/main" id="{DA703A19-269D-478D-9016-45ACFCCBB5D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93415" y="1534680"/>
                <a:ext cx="0" cy="40534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48" name="组合 147">
                <a:extLst>
                  <a:ext uri="{FF2B5EF4-FFF2-40B4-BE49-F238E27FC236}">
                    <a16:creationId xmlns:a16="http://schemas.microsoft.com/office/drawing/2014/main" id="{04D83C68-9EBD-4B7E-B8AC-E95B2247E600}"/>
                  </a:ext>
                </a:extLst>
              </p:cNvPr>
              <p:cNvGrpSpPr/>
              <p:nvPr/>
            </p:nvGrpSpPr>
            <p:grpSpPr>
              <a:xfrm>
                <a:off x="1170064" y="1514476"/>
                <a:ext cx="2374219" cy="812955"/>
                <a:chOff x="1280561" y="1583792"/>
                <a:chExt cx="2374219" cy="812955"/>
              </a:xfrm>
            </p:grpSpPr>
            <p:cxnSp>
              <p:nvCxnSpPr>
                <p:cNvPr id="179" name="直接连接符 178">
                  <a:extLst>
                    <a:ext uri="{FF2B5EF4-FFF2-40B4-BE49-F238E27FC236}">
                      <a16:creationId xmlns:a16="http://schemas.microsoft.com/office/drawing/2014/main" id="{87544DEC-C72C-4ECF-8B6A-D8F66476563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280561" y="1989150"/>
                  <a:ext cx="54000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0" name="直接连接符 179">
                  <a:extLst>
                    <a:ext uri="{FF2B5EF4-FFF2-40B4-BE49-F238E27FC236}">
                      <a16:creationId xmlns:a16="http://schemas.microsoft.com/office/drawing/2014/main" id="{EF2AD3CA-CD0F-449A-B6C2-E6C9B3CCC75B}"/>
                    </a:ext>
                  </a:extLst>
                </p:cNvPr>
                <p:cNvCxnSpPr/>
                <p:nvPr/>
              </p:nvCxnSpPr>
              <p:spPr>
                <a:xfrm>
                  <a:off x="1280561" y="1975049"/>
                  <a:ext cx="0" cy="40680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1" name="直接连接符 180">
                  <a:extLst>
                    <a:ext uri="{FF2B5EF4-FFF2-40B4-BE49-F238E27FC236}">
                      <a16:creationId xmlns:a16="http://schemas.microsoft.com/office/drawing/2014/main" id="{10F4A7DD-5D01-42AC-8BFE-85720AF6C1B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887459" y="1995047"/>
                  <a:ext cx="54000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2" name="直接连接符 181">
                  <a:extLst>
                    <a:ext uri="{FF2B5EF4-FFF2-40B4-BE49-F238E27FC236}">
                      <a16:creationId xmlns:a16="http://schemas.microsoft.com/office/drawing/2014/main" id="{2301FA79-F9F6-4070-BDE5-D2A2E108BD83}"/>
                    </a:ext>
                  </a:extLst>
                </p:cNvPr>
                <p:cNvCxnSpPr/>
                <p:nvPr/>
              </p:nvCxnSpPr>
              <p:spPr>
                <a:xfrm flipV="1">
                  <a:off x="1887459" y="1583792"/>
                  <a:ext cx="0" cy="405346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3" name="直接连接符 182">
                  <a:extLst>
                    <a:ext uri="{FF2B5EF4-FFF2-40B4-BE49-F238E27FC236}">
                      <a16:creationId xmlns:a16="http://schemas.microsoft.com/office/drawing/2014/main" id="{7D053936-633C-4A92-BD9B-FA6D00B9F9A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512624" y="2000395"/>
                  <a:ext cx="54000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4" name="直接连接符 183">
                  <a:extLst>
                    <a:ext uri="{FF2B5EF4-FFF2-40B4-BE49-F238E27FC236}">
                      <a16:creationId xmlns:a16="http://schemas.microsoft.com/office/drawing/2014/main" id="{42BDDF12-1964-4002-B9B0-849C80FC0077}"/>
                    </a:ext>
                  </a:extLst>
                </p:cNvPr>
                <p:cNvCxnSpPr/>
                <p:nvPr/>
              </p:nvCxnSpPr>
              <p:spPr>
                <a:xfrm>
                  <a:off x="2521739" y="1989947"/>
                  <a:ext cx="0" cy="40680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5" name="直接连接符 184">
                  <a:extLst>
                    <a:ext uri="{FF2B5EF4-FFF2-40B4-BE49-F238E27FC236}">
                      <a16:creationId xmlns:a16="http://schemas.microsoft.com/office/drawing/2014/main" id="{C75D7532-708D-4FA8-A54C-61093F8F046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114780" y="1992668"/>
                  <a:ext cx="54000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6" name="直接连接符 185">
                  <a:extLst>
                    <a:ext uri="{FF2B5EF4-FFF2-40B4-BE49-F238E27FC236}">
                      <a16:creationId xmlns:a16="http://schemas.microsoft.com/office/drawing/2014/main" id="{49C7BBC6-F050-4F54-8F43-54CFBF8424D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126940" y="1583792"/>
                  <a:ext cx="0" cy="405346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9" name="组合 148">
                <a:extLst>
                  <a:ext uri="{FF2B5EF4-FFF2-40B4-BE49-F238E27FC236}">
                    <a16:creationId xmlns:a16="http://schemas.microsoft.com/office/drawing/2014/main" id="{8CACBFDF-2B57-49A2-901F-0D8961DEEF33}"/>
                  </a:ext>
                </a:extLst>
              </p:cNvPr>
              <p:cNvGrpSpPr/>
              <p:nvPr/>
            </p:nvGrpSpPr>
            <p:grpSpPr>
              <a:xfrm>
                <a:off x="6120709" y="1514476"/>
                <a:ext cx="2374219" cy="812955"/>
                <a:chOff x="1280561" y="1583792"/>
                <a:chExt cx="2374219" cy="812955"/>
              </a:xfrm>
            </p:grpSpPr>
            <p:cxnSp>
              <p:nvCxnSpPr>
                <p:cNvPr id="171" name="直接连接符 170">
                  <a:extLst>
                    <a:ext uri="{FF2B5EF4-FFF2-40B4-BE49-F238E27FC236}">
                      <a16:creationId xmlns:a16="http://schemas.microsoft.com/office/drawing/2014/main" id="{28501844-7AAE-467B-8E50-9146CCCAD7D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280561" y="1989150"/>
                  <a:ext cx="54000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2" name="直接连接符 171">
                  <a:extLst>
                    <a:ext uri="{FF2B5EF4-FFF2-40B4-BE49-F238E27FC236}">
                      <a16:creationId xmlns:a16="http://schemas.microsoft.com/office/drawing/2014/main" id="{5A8C74B8-16C9-45E0-A918-44B62C3325E5}"/>
                    </a:ext>
                  </a:extLst>
                </p:cNvPr>
                <p:cNvCxnSpPr/>
                <p:nvPr/>
              </p:nvCxnSpPr>
              <p:spPr>
                <a:xfrm>
                  <a:off x="1280561" y="1975049"/>
                  <a:ext cx="0" cy="40680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3" name="直接连接符 172">
                  <a:extLst>
                    <a:ext uri="{FF2B5EF4-FFF2-40B4-BE49-F238E27FC236}">
                      <a16:creationId xmlns:a16="http://schemas.microsoft.com/office/drawing/2014/main" id="{D2BE4B80-4D37-4D90-B47D-A5206CB78F1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887459" y="1995047"/>
                  <a:ext cx="54000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4" name="直接连接符 173">
                  <a:extLst>
                    <a:ext uri="{FF2B5EF4-FFF2-40B4-BE49-F238E27FC236}">
                      <a16:creationId xmlns:a16="http://schemas.microsoft.com/office/drawing/2014/main" id="{80E2A8A8-8CF6-4082-A68D-71EEA8BA9129}"/>
                    </a:ext>
                  </a:extLst>
                </p:cNvPr>
                <p:cNvCxnSpPr/>
                <p:nvPr/>
              </p:nvCxnSpPr>
              <p:spPr>
                <a:xfrm flipV="1">
                  <a:off x="1887459" y="1583792"/>
                  <a:ext cx="0" cy="405346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5" name="直接连接符 174">
                  <a:extLst>
                    <a:ext uri="{FF2B5EF4-FFF2-40B4-BE49-F238E27FC236}">
                      <a16:creationId xmlns:a16="http://schemas.microsoft.com/office/drawing/2014/main" id="{63C9EB5F-79F2-451B-9C1C-ED07B0894D1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512624" y="2000395"/>
                  <a:ext cx="54000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6" name="直接连接符 175">
                  <a:extLst>
                    <a:ext uri="{FF2B5EF4-FFF2-40B4-BE49-F238E27FC236}">
                      <a16:creationId xmlns:a16="http://schemas.microsoft.com/office/drawing/2014/main" id="{F998B045-11C4-49D6-88CC-9A75CA420404}"/>
                    </a:ext>
                  </a:extLst>
                </p:cNvPr>
                <p:cNvCxnSpPr/>
                <p:nvPr/>
              </p:nvCxnSpPr>
              <p:spPr>
                <a:xfrm>
                  <a:off x="2521739" y="1989947"/>
                  <a:ext cx="0" cy="40680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7" name="直接连接符 176">
                  <a:extLst>
                    <a:ext uri="{FF2B5EF4-FFF2-40B4-BE49-F238E27FC236}">
                      <a16:creationId xmlns:a16="http://schemas.microsoft.com/office/drawing/2014/main" id="{4A973A7D-1F50-4AAB-A0FC-12FCDACD93A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114780" y="1992668"/>
                  <a:ext cx="54000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8" name="直接连接符 177">
                  <a:extLst>
                    <a:ext uri="{FF2B5EF4-FFF2-40B4-BE49-F238E27FC236}">
                      <a16:creationId xmlns:a16="http://schemas.microsoft.com/office/drawing/2014/main" id="{2D003035-30F9-4E2A-984A-602761F0977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126940" y="1583792"/>
                  <a:ext cx="0" cy="405346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0" name="组合 149">
                <a:extLst>
                  <a:ext uri="{FF2B5EF4-FFF2-40B4-BE49-F238E27FC236}">
                    <a16:creationId xmlns:a16="http://schemas.microsoft.com/office/drawing/2014/main" id="{49BC3ACB-34C2-40C3-94F2-4A2F9B8B7123}"/>
                  </a:ext>
                </a:extLst>
              </p:cNvPr>
              <p:cNvGrpSpPr/>
              <p:nvPr/>
            </p:nvGrpSpPr>
            <p:grpSpPr>
              <a:xfrm>
                <a:off x="3656583" y="1514476"/>
                <a:ext cx="2374219" cy="812955"/>
                <a:chOff x="1280561" y="1583792"/>
                <a:chExt cx="2374219" cy="812955"/>
              </a:xfrm>
            </p:grpSpPr>
            <p:cxnSp>
              <p:nvCxnSpPr>
                <p:cNvPr id="163" name="直接连接符 162">
                  <a:extLst>
                    <a:ext uri="{FF2B5EF4-FFF2-40B4-BE49-F238E27FC236}">
                      <a16:creationId xmlns:a16="http://schemas.microsoft.com/office/drawing/2014/main" id="{B5CB8F85-FFB3-49FE-94E6-6718CFEFB5D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280561" y="1989150"/>
                  <a:ext cx="54000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4" name="直接连接符 163">
                  <a:extLst>
                    <a:ext uri="{FF2B5EF4-FFF2-40B4-BE49-F238E27FC236}">
                      <a16:creationId xmlns:a16="http://schemas.microsoft.com/office/drawing/2014/main" id="{5A31131B-C3B9-4C26-AB68-EF35BCBC7F5F}"/>
                    </a:ext>
                  </a:extLst>
                </p:cNvPr>
                <p:cNvCxnSpPr/>
                <p:nvPr/>
              </p:nvCxnSpPr>
              <p:spPr>
                <a:xfrm>
                  <a:off x="1280561" y="1975049"/>
                  <a:ext cx="0" cy="40680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5" name="直接连接符 164">
                  <a:extLst>
                    <a:ext uri="{FF2B5EF4-FFF2-40B4-BE49-F238E27FC236}">
                      <a16:creationId xmlns:a16="http://schemas.microsoft.com/office/drawing/2014/main" id="{4FB68E29-9FE6-4337-B0D6-00E6BC06983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887459" y="1995047"/>
                  <a:ext cx="54000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6" name="直接连接符 165">
                  <a:extLst>
                    <a:ext uri="{FF2B5EF4-FFF2-40B4-BE49-F238E27FC236}">
                      <a16:creationId xmlns:a16="http://schemas.microsoft.com/office/drawing/2014/main" id="{3DF148BB-284F-4200-A4ED-9BE77B471B19}"/>
                    </a:ext>
                  </a:extLst>
                </p:cNvPr>
                <p:cNvCxnSpPr/>
                <p:nvPr/>
              </p:nvCxnSpPr>
              <p:spPr>
                <a:xfrm flipV="1">
                  <a:off x="1887459" y="1583792"/>
                  <a:ext cx="0" cy="405346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7" name="直接连接符 166">
                  <a:extLst>
                    <a:ext uri="{FF2B5EF4-FFF2-40B4-BE49-F238E27FC236}">
                      <a16:creationId xmlns:a16="http://schemas.microsoft.com/office/drawing/2014/main" id="{439CA8E7-0760-433C-8CA4-34DCD843FAC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512624" y="2000395"/>
                  <a:ext cx="54000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8" name="直接连接符 167">
                  <a:extLst>
                    <a:ext uri="{FF2B5EF4-FFF2-40B4-BE49-F238E27FC236}">
                      <a16:creationId xmlns:a16="http://schemas.microsoft.com/office/drawing/2014/main" id="{92AA6F16-7845-4C56-91D4-670836FB34E7}"/>
                    </a:ext>
                  </a:extLst>
                </p:cNvPr>
                <p:cNvCxnSpPr/>
                <p:nvPr/>
              </p:nvCxnSpPr>
              <p:spPr>
                <a:xfrm>
                  <a:off x="2521739" y="1989947"/>
                  <a:ext cx="0" cy="40680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9" name="直接连接符 168">
                  <a:extLst>
                    <a:ext uri="{FF2B5EF4-FFF2-40B4-BE49-F238E27FC236}">
                      <a16:creationId xmlns:a16="http://schemas.microsoft.com/office/drawing/2014/main" id="{DDDF182D-A5A3-4BD3-B2DB-2CBBAE74B48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114780" y="1992668"/>
                  <a:ext cx="54000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直接连接符 169">
                  <a:extLst>
                    <a:ext uri="{FF2B5EF4-FFF2-40B4-BE49-F238E27FC236}">
                      <a16:creationId xmlns:a16="http://schemas.microsoft.com/office/drawing/2014/main" id="{E386A156-D76E-4994-A03A-D2A78624ACA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126940" y="1583792"/>
                  <a:ext cx="0" cy="405346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1" name="组合 150">
                <a:extLst>
                  <a:ext uri="{FF2B5EF4-FFF2-40B4-BE49-F238E27FC236}">
                    <a16:creationId xmlns:a16="http://schemas.microsoft.com/office/drawing/2014/main" id="{08EBE80C-DB8A-4F76-BDFC-87811AC07E7C}"/>
                  </a:ext>
                </a:extLst>
              </p:cNvPr>
              <p:cNvGrpSpPr/>
              <p:nvPr/>
            </p:nvGrpSpPr>
            <p:grpSpPr>
              <a:xfrm>
                <a:off x="8592253" y="1514476"/>
                <a:ext cx="2374219" cy="812955"/>
                <a:chOff x="1280561" y="1583792"/>
                <a:chExt cx="2374219" cy="812955"/>
              </a:xfrm>
            </p:grpSpPr>
            <p:cxnSp>
              <p:nvCxnSpPr>
                <p:cNvPr id="155" name="直接连接符 154">
                  <a:extLst>
                    <a:ext uri="{FF2B5EF4-FFF2-40B4-BE49-F238E27FC236}">
                      <a16:creationId xmlns:a16="http://schemas.microsoft.com/office/drawing/2014/main" id="{C8F40109-6D31-4FD4-9A0E-F67BB84B2E9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280561" y="1989150"/>
                  <a:ext cx="54000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6" name="直接连接符 155">
                  <a:extLst>
                    <a:ext uri="{FF2B5EF4-FFF2-40B4-BE49-F238E27FC236}">
                      <a16:creationId xmlns:a16="http://schemas.microsoft.com/office/drawing/2014/main" id="{61D5098E-BD5B-43CC-B1B1-A3ED07F80AFA}"/>
                    </a:ext>
                  </a:extLst>
                </p:cNvPr>
                <p:cNvCxnSpPr/>
                <p:nvPr/>
              </p:nvCxnSpPr>
              <p:spPr>
                <a:xfrm>
                  <a:off x="1280561" y="1975049"/>
                  <a:ext cx="0" cy="40680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直接连接符 156">
                  <a:extLst>
                    <a:ext uri="{FF2B5EF4-FFF2-40B4-BE49-F238E27FC236}">
                      <a16:creationId xmlns:a16="http://schemas.microsoft.com/office/drawing/2014/main" id="{12DAC8EB-FF96-4F27-91C6-6772477B9A1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887459" y="1995047"/>
                  <a:ext cx="54000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8" name="直接连接符 157">
                  <a:extLst>
                    <a:ext uri="{FF2B5EF4-FFF2-40B4-BE49-F238E27FC236}">
                      <a16:creationId xmlns:a16="http://schemas.microsoft.com/office/drawing/2014/main" id="{73FFFF79-A6D7-4F6D-B93F-158FD4E745D1}"/>
                    </a:ext>
                  </a:extLst>
                </p:cNvPr>
                <p:cNvCxnSpPr/>
                <p:nvPr/>
              </p:nvCxnSpPr>
              <p:spPr>
                <a:xfrm flipV="1">
                  <a:off x="1887459" y="1583792"/>
                  <a:ext cx="0" cy="405346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9" name="直接连接符 158">
                  <a:extLst>
                    <a:ext uri="{FF2B5EF4-FFF2-40B4-BE49-F238E27FC236}">
                      <a16:creationId xmlns:a16="http://schemas.microsoft.com/office/drawing/2014/main" id="{E108EF28-1930-4865-AA68-43FD6D343E9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512624" y="2000395"/>
                  <a:ext cx="54000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0" name="直接连接符 159">
                  <a:extLst>
                    <a:ext uri="{FF2B5EF4-FFF2-40B4-BE49-F238E27FC236}">
                      <a16:creationId xmlns:a16="http://schemas.microsoft.com/office/drawing/2014/main" id="{640B0192-CDDE-47CD-A907-7F2926707062}"/>
                    </a:ext>
                  </a:extLst>
                </p:cNvPr>
                <p:cNvCxnSpPr/>
                <p:nvPr/>
              </p:nvCxnSpPr>
              <p:spPr>
                <a:xfrm>
                  <a:off x="2521739" y="1989947"/>
                  <a:ext cx="0" cy="40680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1" name="直接连接符 160">
                  <a:extLst>
                    <a:ext uri="{FF2B5EF4-FFF2-40B4-BE49-F238E27FC236}">
                      <a16:creationId xmlns:a16="http://schemas.microsoft.com/office/drawing/2014/main" id="{50D5CBF6-0A03-4B3F-AE64-0666C782396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114780" y="1992668"/>
                  <a:ext cx="54000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2" name="直接连接符 161">
                  <a:extLst>
                    <a:ext uri="{FF2B5EF4-FFF2-40B4-BE49-F238E27FC236}">
                      <a16:creationId xmlns:a16="http://schemas.microsoft.com/office/drawing/2014/main" id="{1342A687-678C-480E-899B-1675299F6CF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126940" y="1583792"/>
                  <a:ext cx="0" cy="405346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52" name="直接连接符 151">
                <a:extLst>
                  <a:ext uri="{FF2B5EF4-FFF2-40B4-BE49-F238E27FC236}">
                    <a16:creationId xmlns:a16="http://schemas.microsoft.com/office/drawing/2014/main" id="{CA53B28F-8364-462F-9A63-54DDCDF6515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003286" y="1920953"/>
                <a:ext cx="540000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直接连接符 152">
                <a:extLst>
                  <a:ext uri="{FF2B5EF4-FFF2-40B4-BE49-F238E27FC236}">
                    <a16:creationId xmlns:a16="http://schemas.microsoft.com/office/drawing/2014/main" id="{32EAD5ED-3F0A-45FA-96F1-A03BA68D8F0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003286" y="1915031"/>
                <a:ext cx="0" cy="40680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4" name="椭圆 153">
                <a:extLst>
                  <a:ext uri="{FF2B5EF4-FFF2-40B4-BE49-F238E27FC236}">
                    <a16:creationId xmlns:a16="http://schemas.microsoft.com/office/drawing/2014/main" id="{0CB2D512-CE87-46CD-8AC9-E89DC1FF0741}"/>
                  </a:ext>
                </a:extLst>
              </p:cNvPr>
              <p:cNvSpPr/>
              <p:nvPr/>
            </p:nvSpPr>
            <p:spPr>
              <a:xfrm>
                <a:off x="11542078" y="1737353"/>
                <a:ext cx="367511" cy="367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16" name="文本框 115">
              <a:extLst>
                <a:ext uri="{FF2B5EF4-FFF2-40B4-BE49-F238E27FC236}">
                  <a16:creationId xmlns:a16="http://schemas.microsoft.com/office/drawing/2014/main" id="{F42E8702-3088-41DA-9F0B-F5A92B535399}"/>
                </a:ext>
              </a:extLst>
            </p:cNvPr>
            <p:cNvSpPr txBox="1"/>
            <p:nvPr/>
          </p:nvSpPr>
          <p:spPr>
            <a:xfrm>
              <a:off x="811097" y="2490652"/>
              <a:ext cx="828000" cy="3960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Noto Sans S Chinese Light"/>
                  <a:cs typeface="+mn-cs"/>
                </a:rPr>
                <a:t>2020.2.13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Noto Sans S Chinese Light"/>
                  <a:cs typeface="+mn-cs"/>
                </a:rPr>
                <a:t>九尾狐</a:t>
              </a:r>
              <a:endPara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Noto Sans S Chinese Light"/>
                <a:cs typeface="+mn-cs"/>
              </a:endParaRPr>
            </a:p>
          </p:txBody>
        </p:sp>
        <p:sp>
          <p:nvSpPr>
            <p:cNvPr id="117" name="文本框 116">
              <a:extLst>
                <a:ext uri="{FF2B5EF4-FFF2-40B4-BE49-F238E27FC236}">
                  <a16:creationId xmlns:a16="http://schemas.microsoft.com/office/drawing/2014/main" id="{C525C98E-7273-4BAC-90D3-EAC35395DBF5}"/>
                </a:ext>
              </a:extLst>
            </p:cNvPr>
            <p:cNvSpPr txBox="1"/>
            <p:nvPr/>
          </p:nvSpPr>
          <p:spPr>
            <a:xfrm>
              <a:off x="1530123" y="1340119"/>
              <a:ext cx="950400" cy="3960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altLang="zh-CN" sz="1200" dirty="0"/>
                <a:t>2020.3.19</a:t>
              </a:r>
            </a:p>
            <a:p>
              <a:r>
                <a:rPr lang="zh-CN" altLang="en-US" sz="1200" dirty="0"/>
                <a:t>元素连结水</a:t>
              </a:r>
              <a:endParaRPr lang="en-US" altLang="zh-CN" sz="1200" dirty="0"/>
            </a:p>
          </p:txBody>
        </p:sp>
        <p:sp>
          <p:nvSpPr>
            <p:cNvPr id="118" name="文本框 117">
              <a:extLst>
                <a:ext uri="{FF2B5EF4-FFF2-40B4-BE49-F238E27FC236}">
                  <a16:creationId xmlns:a16="http://schemas.microsoft.com/office/drawing/2014/main" id="{EF5EFC57-B6A1-4167-9F69-D14229E16355}"/>
                </a:ext>
              </a:extLst>
            </p:cNvPr>
            <p:cNvSpPr txBox="1"/>
            <p:nvPr/>
          </p:nvSpPr>
          <p:spPr>
            <a:xfrm>
              <a:off x="2059566" y="2490652"/>
              <a:ext cx="828000" cy="3960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altLang="zh-CN" sz="1200" dirty="0"/>
                <a:t>2020.4.16</a:t>
              </a:r>
            </a:p>
            <a:p>
              <a:r>
                <a:rPr lang="zh-CN" altLang="en-US" sz="1200" dirty="0"/>
                <a:t>哪咤闹海</a:t>
              </a:r>
              <a:endParaRPr lang="en-US" altLang="zh-CN" sz="1200" dirty="0"/>
            </a:p>
          </p:txBody>
        </p:sp>
        <p:sp>
          <p:nvSpPr>
            <p:cNvPr id="119" name="文本框 118">
              <a:extLst>
                <a:ext uri="{FF2B5EF4-FFF2-40B4-BE49-F238E27FC236}">
                  <a16:creationId xmlns:a16="http://schemas.microsoft.com/office/drawing/2014/main" id="{132D35DD-7E33-48BB-B6E3-4E0494AE52E3}"/>
                </a:ext>
              </a:extLst>
            </p:cNvPr>
            <p:cNvSpPr txBox="1"/>
            <p:nvPr/>
          </p:nvSpPr>
          <p:spPr>
            <a:xfrm>
              <a:off x="2656548" y="1343216"/>
              <a:ext cx="828000" cy="3960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altLang="zh-CN" sz="1200" dirty="0"/>
                <a:t>2020.5.21</a:t>
              </a:r>
            </a:p>
            <a:p>
              <a:r>
                <a:rPr lang="zh-CN" altLang="en-US" sz="1200" dirty="0"/>
                <a:t>魔术秀</a:t>
              </a:r>
              <a:r>
                <a:rPr lang="en-US" altLang="zh-CN" sz="1200" dirty="0"/>
                <a:t>2</a:t>
              </a:r>
            </a:p>
          </p:txBody>
        </p:sp>
        <p:sp>
          <p:nvSpPr>
            <p:cNvPr id="120" name="文本框 119">
              <a:extLst>
                <a:ext uri="{FF2B5EF4-FFF2-40B4-BE49-F238E27FC236}">
                  <a16:creationId xmlns:a16="http://schemas.microsoft.com/office/drawing/2014/main" id="{991332E0-82C1-4443-8D7B-5A041F2111EF}"/>
                </a:ext>
              </a:extLst>
            </p:cNvPr>
            <p:cNvSpPr txBox="1"/>
            <p:nvPr/>
          </p:nvSpPr>
          <p:spPr>
            <a:xfrm>
              <a:off x="3243068" y="2490652"/>
              <a:ext cx="946800" cy="3960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altLang="zh-CN" sz="1200" dirty="0"/>
                <a:t>2020.6.22</a:t>
              </a:r>
            </a:p>
            <a:p>
              <a:r>
                <a:rPr lang="zh-CN" altLang="en-US" sz="1200" dirty="0"/>
                <a:t>变脸豪华版</a:t>
              </a:r>
              <a:endParaRPr lang="en-US" altLang="zh-CN" sz="1200" dirty="0"/>
            </a:p>
          </p:txBody>
        </p:sp>
        <p:sp>
          <p:nvSpPr>
            <p:cNvPr id="121" name="文本框 120">
              <a:extLst>
                <a:ext uri="{FF2B5EF4-FFF2-40B4-BE49-F238E27FC236}">
                  <a16:creationId xmlns:a16="http://schemas.microsoft.com/office/drawing/2014/main" id="{A5A040CE-D4FE-4F3B-BB8D-D064855C14F8}"/>
                </a:ext>
              </a:extLst>
            </p:cNvPr>
            <p:cNvSpPr txBox="1"/>
            <p:nvPr/>
          </p:nvSpPr>
          <p:spPr>
            <a:xfrm>
              <a:off x="3908950" y="1340119"/>
              <a:ext cx="828000" cy="396000"/>
            </a:xfrm>
            <a:prstGeom prst="rect">
              <a:avLst/>
            </a:prstGeom>
            <a:solidFill>
              <a:srgbClr val="D4CAD5"/>
            </a:solidFill>
          </p:spPr>
          <p:txBody>
            <a:bodyPr wrap="square">
              <a:spAutoFit/>
            </a:bodyPr>
            <a:lstStyle/>
            <a:p>
              <a:r>
                <a:rPr lang="en-US" altLang="zh-CN" sz="1200" dirty="0"/>
                <a:t>2020.7.23</a:t>
              </a:r>
            </a:p>
            <a:p>
              <a:r>
                <a:rPr lang="zh-CN" altLang="en-US" sz="1200" dirty="0"/>
                <a:t>尊爵</a:t>
              </a:r>
              <a:r>
                <a:rPr lang="en-US" altLang="zh-CN" sz="1200" dirty="0"/>
                <a:t>21</a:t>
              </a:r>
              <a:endParaRPr lang="zh-CN" altLang="en-US" sz="1200" dirty="0"/>
            </a:p>
          </p:txBody>
        </p:sp>
        <p:sp>
          <p:nvSpPr>
            <p:cNvPr id="122" name="文本框 121">
              <a:extLst>
                <a:ext uri="{FF2B5EF4-FFF2-40B4-BE49-F238E27FC236}">
                  <a16:creationId xmlns:a16="http://schemas.microsoft.com/office/drawing/2014/main" id="{08F76751-1E61-4940-BD75-2C42E7666490}"/>
                </a:ext>
              </a:extLst>
            </p:cNvPr>
            <p:cNvSpPr txBox="1"/>
            <p:nvPr/>
          </p:nvSpPr>
          <p:spPr>
            <a:xfrm>
              <a:off x="4541730" y="2490652"/>
              <a:ext cx="828000" cy="3960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altLang="zh-CN" sz="1200" dirty="0"/>
                <a:t>2020.8.6</a:t>
              </a:r>
            </a:p>
            <a:p>
              <a:r>
                <a:rPr lang="zh-CN" altLang="en-US" sz="1200" dirty="0"/>
                <a:t>西楚霸王</a:t>
              </a:r>
            </a:p>
          </p:txBody>
        </p:sp>
        <p:sp>
          <p:nvSpPr>
            <p:cNvPr id="123" name="文本框 122">
              <a:extLst>
                <a:ext uri="{FF2B5EF4-FFF2-40B4-BE49-F238E27FC236}">
                  <a16:creationId xmlns:a16="http://schemas.microsoft.com/office/drawing/2014/main" id="{C1D4FB40-9F34-4ACB-8FF2-B62E96CE29E2}"/>
                </a:ext>
              </a:extLst>
            </p:cNvPr>
            <p:cNvSpPr txBox="1"/>
            <p:nvPr/>
          </p:nvSpPr>
          <p:spPr>
            <a:xfrm>
              <a:off x="5131551" y="876595"/>
              <a:ext cx="837440" cy="3960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altLang="zh-CN" sz="1200" dirty="0"/>
                <a:t>2020.9.3</a:t>
              </a:r>
            </a:p>
            <a:p>
              <a:r>
                <a:rPr lang="zh-CN" altLang="en-US" sz="1200" dirty="0"/>
                <a:t>寻宝猎人</a:t>
              </a:r>
              <a:endParaRPr lang="en-US" altLang="zh-CN" sz="1200" dirty="0"/>
            </a:p>
          </p:txBody>
        </p:sp>
        <p:sp>
          <p:nvSpPr>
            <p:cNvPr id="124" name="文本框 123">
              <a:extLst>
                <a:ext uri="{FF2B5EF4-FFF2-40B4-BE49-F238E27FC236}">
                  <a16:creationId xmlns:a16="http://schemas.microsoft.com/office/drawing/2014/main" id="{0EA601E9-59B3-4513-AF08-4E49618ABB2D}"/>
                </a:ext>
              </a:extLst>
            </p:cNvPr>
            <p:cNvSpPr txBox="1"/>
            <p:nvPr/>
          </p:nvSpPr>
          <p:spPr>
            <a:xfrm>
              <a:off x="5553246" y="2490652"/>
              <a:ext cx="1252800" cy="3960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altLang="zh-CN" sz="1200" dirty="0"/>
                <a:t>2020.10.7</a:t>
              </a:r>
            </a:p>
            <a:p>
              <a:r>
                <a:rPr lang="zh-CN" altLang="en-US" sz="1200" dirty="0"/>
                <a:t>麻雀无双黄金版</a:t>
              </a:r>
              <a:endParaRPr lang="en-US" altLang="zh-CN" sz="1200" dirty="0"/>
            </a:p>
          </p:txBody>
        </p:sp>
        <p:sp>
          <p:nvSpPr>
            <p:cNvPr id="125" name="文本框 124">
              <a:extLst>
                <a:ext uri="{FF2B5EF4-FFF2-40B4-BE49-F238E27FC236}">
                  <a16:creationId xmlns:a16="http://schemas.microsoft.com/office/drawing/2014/main" id="{132B889C-963A-487C-A5B3-FCD15FDEB04D}"/>
                </a:ext>
              </a:extLst>
            </p:cNvPr>
            <p:cNvSpPr txBox="1"/>
            <p:nvPr/>
          </p:nvSpPr>
          <p:spPr>
            <a:xfrm>
              <a:off x="6320251" y="1340119"/>
              <a:ext cx="933441" cy="3960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altLang="zh-CN" sz="1200" dirty="0"/>
                <a:t>2020.11.12</a:t>
              </a:r>
            </a:p>
            <a:p>
              <a:r>
                <a:rPr lang="zh-CN" altLang="en-US" sz="1200" dirty="0"/>
                <a:t>台湾黑熊</a:t>
              </a:r>
            </a:p>
          </p:txBody>
        </p:sp>
        <p:sp>
          <p:nvSpPr>
            <p:cNvPr id="126" name="文本框 125">
              <a:extLst>
                <a:ext uri="{FF2B5EF4-FFF2-40B4-BE49-F238E27FC236}">
                  <a16:creationId xmlns:a16="http://schemas.microsoft.com/office/drawing/2014/main" id="{EE969BE7-F41D-484D-9C01-FB13A3AFA6FC}"/>
                </a:ext>
              </a:extLst>
            </p:cNvPr>
            <p:cNvSpPr txBox="1"/>
            <p:nvPr/>
          </p:nvSpPr>
          <p:spPr>
            <a:xfrm>
              <a:off x="6959571" y="2490652"/>
              <a:ext cx="936000" cy="3960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altLang="zh-CN" sz="1200" dirty="0"/>
                <a:t>2020.12.24</a:t>
              </a:r>
            </a:p>
            <a:p>
              <a:r>
                <a:rPr lang="zh-CN" altLang="en-US" sz="1200" dirty="0"/>
                <a:t>爆爆金鼠</a:t>
              </a:r>
            </a:p>
          </p:txBody>
        </p:sp>
        <p:sp>
          <p:nvSpPr>
            <p:cNvPr id="127" name="文本框 126">
              <a:extLst>
                <a:ext uri="{FF2B5EF4-FFF2-40B4-BE49-F238E27FC236}">
                  <a16:creationId xmlns:a16="http://schemas.microsoft.com/office/drawing/2014/main" id="{5D8C7306-1CB4-417A-9A0C-06E7EF5D2610}"/>
                </a:ext>
              </a:extLst>
            </p:cNvPr>
            <p:cNvSpPr txBox="1"/>
            <p:nvPr/>
          </p:nvSpPr>
          <p:spPr>
            <a:xfrm>
              <a:off x="7586627" y="1340119"/>
              <a:ext cx="828000" cy="3960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altLang="zh-CN" sz="1200" dirty="0"/>
                <a:t>2021.1.28</a:t>
              </a:r>
            </a:p>
            <a:p>
              <a:r>
                <a:rPr lang="zh-CN" altLang="en-US" sz="1200" dirty="0"/>
                <a:t>财运金牛</a:t>
              </a:r>
            </a:p>
          </p:txBody>
        </p:sp>
        <p:sp>
          <p:nvSpPr>
            <p:cNvPr id="128" name="文本框 127">
              <a:extLst>
                <a:ext uri="{FF2B5EF4-FFF2-40B4-BE49-F238E27FC236}">
                  <a16:creationId xmlns:a16="http://schemas.microsoft.com/office/drawing/2014/main" id="{807BEE0C-920D-4D10-AF39-754560662930}"/>
                </a:ext>
              </a:extLst>
            </p:cNvPr>
            <p:cNvSpPr txBox="1"/>
            <p:nvPr/>
          </p:nvSpPr>
          <p:spPr>
            <a:xfrm>
              <a:off x="8769859" y="1340119"/>
              <a:ext cx="965427" cy="3960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altLang="zh-CN" sz="1200" dirty="0"/>
                <a:t>2021.3.4</a:t>
              </a:r>
            </a:p>
            <a:p>
              <a:r>
                <a:rPr lang="zh-CN" altLang="en-US" sz="1200" dirty="0"/>
                <a:t>元素连结地</a:t>
              </a:r>
              <a:endParaRPr lang="en-US" altLang="zh-CN" sz="1200" dirty="0"/>
            </a:p>
          </p:txBody>
        </p:sp>
        <p:sp>
          <p:nvSpPr>
            <p:cNvPr id="129" name="文本框 128">
              <a:extLst>
                <a:ext uri="{FF2B5EF4-FFF2-40B4-BE49-F238E27FC236}">
                  <a16:creationId xmlns:a16="http://schemas.microsoft.com/office/drawing/2014/main" id="{03DA3515-641E-4FE9-8CDB-8045F4CF73E0}"/>
                </a:ext>
              </a:extLst>
            </p:cNvPr>
            <p:cNvSpPr txBox="1"/>
            <p:nvPr/>
          </p:nvSpPr>
          <p:spPr>
            <a:xfrm>
              <a:off x="10063438" y="1340119"/>
              <a:ext cx="834372" cy="3960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altLang="zh-CN" sz="1200" dirty="0"/>
                <a:t>2021.5.14</a:t>
              </a:r>
            </a:p>
            <a:p>
              <a:r>
                <a:rPr lang="zh-CN" altLang="en-US" sz="1200" dirty="0"/>
                <a:t>波塞顿</a:t>
              </a:r>
              <a:endParaRPr lang="en-US" altLang="zh-CN" sz="1200" dirty="0"/>
            </a:p>
          </p:txBody>
        </p:sp>
        <p:sp>
          <p:nvSpPr>
            <p:cNvPr id="130" name="文本框 129">
              <a:extLst>
                <a:ext uri="{FF2B5EF4-FFF2-40B4-BE49-F238E27FC236}">
                  <a16:creationId xmlns:a16="http://schemas.microsoft.com/office/drawing/2014/main" id="{5AF938BF-EED6-45AD-8A76-1B0FE1C3401A}"/>
                </a:ext>
              </a:extLst>
            </p:cNvPr>
            <p:cNvSpPr txBox="1"/>
            <p:nvPr/>
          </p:nvSpPr>
          <p:spPr>
            <a:xfrm>
              <a:off x="10625827" y="2490652"/>
              <a:ext cx="889224" cy="3960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altLang="zh-CN" sz="1200" dirty="0"/>
                <a:t>2021.6.10</a:t>
              </a:r>
            </a:p>
            <a:p>
              <a:r>
                <a:rPr lang="zh-CN" altLang="en-US" sz="1200" dirty="0"/>
                <a:t>翻滚熊猫</a:t>
              </a:r>
              <a:endParaRPr lang="en-US" altLang="zh-CN" sz="1200" dirty="0"/>
            </a:p>
          </p:txBody>
        </p:sp>
        <p:sp>
          <p:nvSpPr>
            <p:cNvPr id="131" name="文本框 130">
              <a:extLst>
                <a:ext uri="{FF2B5EF4-FFF2-40B4-BE49-F238E27FC236}">
                  <a16:creationId xmlns:a16="http://schemas.microsoft.com/office/drawing/2014/main" id="{F9A87715-DF09-4DCD-9B11-C776257D39C7}"/>
                </a:ext>
              </a:extLst>
            </p:cNvPr>
            <p:cNvSpPr txBox="1"/>
            <p:nvPr/>
          </p:nvSpPr>
          <p:spPr>
            <a:xfrm>
              <a:off x="5706926" y="2946246"/>
              <a:ext cx="955617" cy="396000"/>
            </a:xfrm>
            <a:prstGeom prst="rect">
              <a:avLst/>
            </a:prstGeom>
            <a:solidFill>
              <a:srgbClr val="9DB9E0"/>
            </a:solidFill>
          </p:spPr>
          <p:txBody>
            <a:bodyPr wrap="square">
              <a:spAutoFit/>
            </a:bodyPr>
            <a:lstStyle/>
            <a:p>
              <a:r>
                <a:rPr lang="en-US" altLang="zh-CN" sz="1200" dirty="0"/>
                <a:t>2020.10.22</a:t>
              </a:r>
            </a:p>
            <a:p>
              <a:r>
                <a:rPr lang="zh-CN" altLang="en-US" sz="1200" dirty="0"/>
                <a:t>真人百家</a:t>
              </a:r>
              <a:endParaRPr lang="en-US" altLang="zh-CN" sz="1200" dirty="0"/>
            </a:p>
          </p:txBody>
        </p:sp>
        <p:sp>
          <p:nvSpPr>
            <p:cNvPr id="132" name="文本框 131">
              <a:extLst>
                <a:ext uri="{FF2B5EF4-FFF2-40B4-BE49-F238E27FC236}">
                  <a16:creationId xmlns:a16="http://schemas.microsoft.com/office/drawing/2014/main" id="{D2FD874C-89BB-4B40-9015-977201825F55}"/>
                </a:ext>
              </a:extLst>
            </p:cNvPr>
            <p:cNvSpPr txBox="1"/>
            <p:nvPr/>
          </p:nvSpPr>
          <p:spPr>
            <a:xfrm>
              <a:off x="4845276" y="1340119"/>
              <a:ext cx="1423434" cy="396000"/>
            </a:xfrm>
            <a:prstGeom prst="rect">
              <a:avLst/>
            </a:prstGeom>
            <a:solidFill>
              <a:srgbClr val="2E5C7E"/>
            </a:solidFill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</a:rPr>
                <a:t>2020.9.17</a:t>
              </a:r>
            </a:p>
            <a:p>
              <a:r>
                <a:rPr lang="zh-CN" altLang="en-US" sz="1200" dirty="0">
                  <a:solidFill>
                    <a:schemeClr val="bg1"/>
                  </a:solidFill>
                </a:rPr>
                <a:t>激斗海皇黄金钓手</a:t>
              </a:r>
              <a:endParaRPr lang="en-US" altLang="zh-CN" sz="1200" dirty="0">
                <a:solidFill>
                  <a:schemeClr val="bg1"/>
                </a:solidFill>
              </a:endParaRPr>
            </a:p>
          </p:txBody>
        </p:sp>
        <p:sp>
          <p:nvSpPr>
            <p:cNvPr id="133" name="文本框 132">
              <a:extLst>
                <a:ext uri="{FF2B5EF4-FFF2-40B4-BE49-F238E27FC236}">
                  <a16:creationId xmlns:a16="http://schemas.microsoft.com/office/drawing/2014/main" id="{0007E88D-303D-457F-AB5E-DF971BE89D3B}"/>
                </a:ext>
              </a:extLst>
            </p:cNvPr>
            <p:cNvSpPr txBox="1"/>
            <p:nvPr/>
          </p:nvSpPr>
          <p:spPr>
            <a:xfrm>
              <a:off x="628310" y="1340119"/>
              <a:ext cx="828000" cy="3960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altLang="zh-CN" sz="1200" dirty="0"/>
                <a:t>2020.1.16</a:t>
              </a:r>
            </a:p>
            <a:p>
              <a:r>
                <a:rPr lang="zh-CN" altLang="en-US" sz="1200" dirty="0"/>
                <a:t>聚宝财神</a:t>
              </a:r>
              <a:endParaRPr lang="en-US" altLang="zh-CN" sz="1200" dirty="0"/>
            </a:p>
          </p:txBody>
        </p:sp>
        <p:sp>
          <p:nvSpPr>
            <p:cNvPr id="134" name="文本框 133">
              <a:extLst>
                <a:ext uri="{FF2B5EF4-FFF2-40B4-BE49-F238E27FC236}">
                  <a16:creationId xmlns:a16="http://schemas.microsoft.com/office/drawing/2014/main" id="{4A7D0632-C791-4813-A59E-D7B1E0AEF261}"/>
                </a:ext>
              </a:extLst>
            </p:cNvPr>
            <p:cNvSpPr txBox="1"/>
            <p:nvPr/>
          </p:nvSpPr>
          <p:spPr>
            <a:xfrm>
              <a:off x="8132794" y="2529501"/>
              <a:ext cx="1037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/>
                <a:t>2021</a:t>
              </a:r>
              <a:r>
                <a:rPr lang="zh-CN" altLang="en-US" sz="1200" dirty="0"/>
                <a:t>年</a:t>
              </a:r>
              <a:r>
                <a:rPr lang="en-US" altLang="zh-CN" sz="1200" dirty="0"/>
                <a:t>2</a:t>
              </a:r>
              <a:r>
                <a:rPr lang="zh-CN" altLang="en-US" sz="1200" dirty="0"/>
                <a:t>月</a:t>
              </a:r>
              <a:endParaRPr lang="en-US" altLang="zh-CN" sz="1200" dirty="0"/>
            </a:p>
            <a:p>
              <a:pPr algn="ctr"/>
              <a:r>
                <a:rPr lang="zh-CN" altLang="en-US" sz="1200" dirty="0"/>
                <a:t>未上新机台</a:t>
              </a:r>
            </a:p>
          </p:txBody>
        </p:sp>
        <p:sp>
          <p:nvSpPr>
            <p:cNvPr id="135" name="文本框 134">
              <a:extLst>
                <a:ext uri="{FF2B5EF4-FFF2-40B4-BE49-F238E27FC236}">
                  <a16:creationId xmlns:a16="http://schemas.microsoft.com/office/drawing/2014/main" id="{014FD5F3-A6DC-457C-B2B5-06555C8831B2}"/>
                </a:ext>
              </a:extLst>
            </p:cNvPr>
            <p:cNvSpPr txBox="1"/>
            <p:nvPr/>
          </p:nvSpPr>
          <p:spPr>
            <a:xfrm>
              <a:off x="9480396" y="2490652"/>
              <a:ext cx="828000" cy="396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2021.4.8</a:t>
              </a:r>
            </a:p>
            <a:p>
              <a:r>
                <a:rPr lang="zh-CN" altLang="en-US" sz="1200" dirty="0"/>
                <a:t>双星派对</a:t>
              </a:r>
            </a:p>
          </p:txBody>
        </p:sp>
        <p:grpSp>
          <p:nvGrpSpPr>
            <p:cNvPr id="136" name="组合 135">
              <a:extLst>
                <a:ext uri="{FF2B5EF4-FFF2-40B4-BE49-F238E27FC236}">
                  <a16:creationId xmlns:a16="http://schemas.microsoft.com/office/drawing/2014/main" id="{EABC49A8-B3A4-43C2-83BF-EC99350B2D00}"/>
                </a:ext>
              </a:extLst>
            </p:cNvPr>
            <p:cNvGrpSpPr/>
            <p:nvPr/>
          </p:nvGrpSpPr>
          <p:grpSpPr>
            <a:xfrm>
              <a:off x="7840539" y="755283"/>
              <a:ext cx="3961755" cy="276999"/>
              <a:chOff x="8134450" y="755283"/>
              <a:chExt cx="3961755" cy="276999"/>
            </a:xfrm>
          </p:grpSpPr>
          <p:sp>
            <p:nvSpPr>
              <p:cNvPr id="137" name="矩形 136">
                <a:extLst>
                  <a:ext uri="{FF2B5EF4-FFF2-40B4-BE49-F238E27FC236}">
                    <a16:creationId xmlns:a16="http://schemas.microsoft.com/office/drawing/2014/main" id="{46E43099-A1DB-405A-96BB-C8AD245CD526}"/>
                  </a:ext>
                </a:extLst>
              </p:cNvPr>
              <p:cNvSpPr/>
              <p:nvPr/>
            </p:nvSpPr>
            <p:spPr>
              <a:xfrm>
                <a:off x="8134450" y="785782"/>
                <a:ext cx="216000" cy="216000"/>
              </a:xfrm>
              <a:prstGeom prst="rect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/>
                    </a:solidFill>
                  </a:ln>
                  <a:solidFill>
                    <a:srgbClr val="FFFFFF"/>
                  </a:solidFill>
                </a:endParaRPr>
              </a:p>
            </p:txBody>
          </p:sp>
          <p:sp>
            <p:nvSpPr>
              <p:cNvPr id="138" name="文本框 137">
                <a:extLst>
                  <a:ext uri="{FF2B5EF4-FFF2-40B4-BE49-F238E27FC236}">
                    <a16:creationId xmlns:a16="http://schemas.microsoft.com/office/drawing/2014/main" id="{AE661010-144E-437B-BB95-5EAB0846DCE9}"/>
                  </a:ext>
                </a:extLst>
              </p:cNvPr>
              <p:cNvSpPr txBox="1"/>
              <p:nvPr/>
            </p:nvSpPr>
            <p:spPr>
              <a:xfrm>
                <a:off x="8306913" y="755283"/>
                <a:ext cx="67171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200" dirty="0"/>
                  <a:t>转轮类</a:t>
                </a:r>
              </a:p>
            </p:txBody>
          </p:sp>
          <p:sp>
            <p:nvSpPr>
              <p:cNvPr id="139" name="矩形 138">
                <a:extLst>
                  <a:ext uri="{FF2B5EF4-FFF2-40B4-BE49-F238E27FC236}">
                    <a16:creationId xmlns:a16="http://schemas.microsoft.com/office/drawing/2014/main" id="{8EEEABBF-43C7-4F12-981C-6B067F8A6B26}"/>
                  </a:ext>
                </a:extLst>
              </p:cNvPr>
              <p:cNvSpPr/>
              <p:nvPr/>
            </p:nvSpPr>
            <p:spPr>
              <a:xfrm>
                <a:off x="8901980" y="785782"/>
                <a:ext cx="216000" cy="216000"/>
              </a:xfrm>
              <a:prstGeom prst="rect">
                <a:avLst/>
              </a:prstGeom>
              <a:solidFill>
                <a:srgbClr val="D4CAD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/>
                    </a:solidFill>
                  </a:ln>
                  <a:solidFill>
                    <a:srgbClr val="FFFFFF"/>
                  </a:solidFill>
                </a:endParaRPr>
              </a:p>
            </p:txBody>
          </p:sp>
          <p:sp>
            <p:nvSpPr>
              <p:cNvPr id="140" name="文本框 139">
                <a:extLst>
                  <a:ext uri="{FF2B5EF4-FFF2-40B4-BE49-F238E27FC236}">
                    <a16:creationId xmlns:a16="http://schemas.microsoft.com/office/drawing/2014/main" id="{D6BE4300-AD5A-432C-861F-A7313DDED2AE}"/>
                  </a:ext>
                </a:extLst>
              </p:cNvPr>
              <p:cNvSpPr txBox="1"/>
              <p:nvPr/>
            </p:nvSpPr>
            <p:spPr>
              <a:xfrm>
                <a:off x="9054961" y="755283"/>
                <a:ext cx="95039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200" dirty="0"/>
                  <a:t>电子棋牌类</a:t>
                </a:r>
              </a:p>
            </p:txBody>
          </p:sp>
          <p:sp>
            <p:nvSpPr>
              <p:cNvPr id="141" name="矩形 140">
                <a:extLst>
                  <a:ext uri="{FF2B5EF4-FFF2-40B4-BE49-F238E27FC236}">
                    <a16:creationId xmlns:a16="http://schemas.microsoft.com/office/drawing/2014/main" id="{8D255513-A478-4B8D-8F9E-0A022ABA7D76}"/>
                  </a:ext>
                </a:extLst>
              </p:cNvPr>
              <p:cNvSpPr/>
              <p:nvPr/>
            </p:nvSpPr>
            <p:spPr>
              <a:xfrm>
                <a:off x="10068374" y="785782"/>
                <a:ext cx="216000" cy="216000"/>
              </a:xfrm>
              <a:prstGeom prst="rect">
                <a:avLst/>
              </a:prstGeom>
              <a:solidFill>
                <a:srgbClr val="2E5C7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/>
                    </a:solidFill>
                  </a:ln>
                  <a:solidFill>
                    <a:srgbClr val="FFFFFF"/>
                  </a:solidFill>
                </a:endParaRPr>
              </a:p>
            </p:txBody>
          </p:sp>
          <p:sp>
            <p:nvSpPr>
              <p:cNvPr id="142" name="文本框 141">
                <a:extLst>
                  <a:ext uri="{FF2B5EF4-FFF2-40B4-BE49-F238E27FC236}">
                    <a16:creationId xmlns:a16="http://schemas.microsoft.com/office/drawing/2014/main" id="{92541476-AEFE-4A9E-BCD1-4EC4A78B3760}"/>
                  </a:ext>
                </a:extLst>
              </p:cNvPr>
              <p:cNvSpPr txBox="1"/>
              <p:nvPr/>
            </p:nvSpPr>
            <p:spPr>
              <a:xfrm>
                <a:off x="10239672" y="755283"/>
                <a:ext cx="671717" cy="276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200" dirty="0"/>
                  <a:t>鱼机类</a:t>
                </a:r>
              </a:p>
            </p:txBody>
          </p:sp>
          <p:sp>
            <p:nvSpPr>
              <p:cNvPr id="143" name="矩形 142">
                <a:extLst>
                  <a:ext uri="{FF2B5EF4-FFF2-40B4-BE49-F238E27FC236}">
                    <a16:creationId xmlns:a16="http://schemas.microsoft.com/office/drawing/2014/main" id="{21C65605-91E5-45A2-96B2-FF40EAA9784E}"/>
                  </a:ext>
                </a:extLst>
              </p:cNvPr>
              <p:cNvSpPr/>
              <p:nvPr/>
            </p:nvSpPr>
            <p:spPr>
              <a:xfrm>
                <a:off x="10929792" y="785782"/>
                <a:ext cx="216000" cy="216000"/>
              </a:xfrm>
              <a:prstGeom prst="rect">
                <a:avLst/>
              </a:prstGeom>
              <a:solidFill>
                <a:srgbClr val="9DB9E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/>
                    </a:solidFill>
                  </a:ln>
                  <a:solidFill>
                    <a:srgbClr val="FFFFFF"/>
                  </a:solidFill>
                </a:endParaRPr>
              </a:p>
            </p:txBody>
          </p:sp>
          <p:sp>
            <p:nvSpPr>
              <p:cNvPr id="144" name="文本框 143">
                <a:extLst>
                  <a:ext uri="{FF2B5EF4-FFF2-40B4-BE49-F238E27FC236}">
                    <a16:creationId xmlns:a16="http://schemas.microsoft.com/office/drawing/2014/main" id="{57D46C76-E76E-4303-A99A-31929D03BFAC}"/>
                  </a:ext>
                </a:extLst>
              </p:cNvPr>
              <p:cNvSpPr txBox="1"/>
              <p:nvPr/>
            </p:nvSpPr>
            <p:spPr>
              <a:xfrm>
                <a:off x="11098408" y="755283"/>
                <a:ext cx="997797" cy="276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200" dirty="0"/>
                  <a:t>视讯棋牌类</a:t>
                </a:r>
              </a:p>
            </p:txBody>
          </p:sp>
        </p:grpSp>
      </p:grpSp>
      <p:grpSp>
        <p:nvGrpSpPr>
          <p:cNvPr id="188" name="组合 187">
            <a:extLst>
              <a:ext uri="{FF2B5EF4-FFF2-40B4-BE49-F238E27FC236}">
                <a16:creationId xmlns:a16="http://schemas.microsoft.com/office/drawing/2014/main" id="{34F1B097-51DA-497C-A31B-C7023AD07051}"/>
              </a:ext>
            </a:extLst>
          </p:cNvPr>
          <p:cNvGrpSpPr/>
          <p:nvPr/>
        </p:nvGrpSpPr>
        <p:grpSpPr>
          <a:xfrm>
            <a:off x="152828" y="3582288"/>
            <a:ext cx="11816227" cy="2589911"/>
            <a:chOff x="190590" y="3621278"/>
            <a:chExt cx="11720048" cy="2515746"/>
          </a:xfrm>
        </p:grpSpPr>
        <p:sp>
          <p:nvSpPr>
            <p:cNvPr id="190" name="文本框 189">
              <a:extLst>
                <a:ext uri="{FF2B5EF4-FFF2-40B4-BE49-F238E27FC236}">
                  <a16:creationId xmlns:a16="http://schemas.microsoft.com/office/drawing/2014/main" id="{DE0FB60B-4167-413F-95E1-AF82F09D012A}"/>
                </a:ext>
              </a:extLst>
            </p:cNvPr>
            <p:cNvSpPr txBox="1"/>
            <p:nvPr/>
          </p:nvSpPr>
          <p:spPr>
            <a:xfrm>
              <a:off x="752091" y="5257761"/>
              <a:ext cx="843841" cy="646331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2020.2.27</a:t>
              </a:r>
            </a:p>
            <a:p>
              <a:pPr algn="l"/>
              <a:r>
                <a:rPr lang="en-US" altLang="zh-CN" sz="1200" b="0" i="0" dirty="0" err="1">
                  <a:effectLst/>
                </a:rPr>
                <a:t>DynamiteJack</a:t>
              </a:r>
              <a:endParaRPr lang="en-US" altLang="zh-CN" sz="1200" b="0" i="0" dirty="0">
                <a:effectLst/>
              </a:endParaRPr>
            </a:p>
          </p:txBody>
        </p:sp>
        <p:sp>
          <p:nvSpPr>
            <p:cNvPr id="191" name="文本框 190">
              <a:extLst>
                <a:ext uri="{FF2B5EF4-FFF2-40B4-BE49-F238E27FC236}">
                  <a16:creationId xmlns:a16="http://schemas.microsoft.com/office/drawing/2014/main" id="{0AB95E80-93B9-4A21-AE28-B8886160C2E4}"/>
                </a:ext>
              </a:extLst>
            </p:cNvPr>
            <p:cNvSpPr txBox="1"/>
            <p:nvPr/>
          </p:nvSpPr>
          <p:spPr>
            <a:xfrm>
              <a:off x="2683831" y="4060871"/>
              <a:ext cx="663073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/>
                <a:t>2020.5</a:t>
              </a:r>
            </a:p>
            <a:p>
              <a:pPr algn="ctr"/>
              <a:r>
                <a:rPr lang="zh-CN" altLang="en-US" sz="1200" dirty="0"/>
                <a:t>无</a:t>
              </a:r>
            </a:p>
          </p:txBody>
        </p:sp>
        <p:sp>
          <p:nvSpPr>
            <p:cNvPr id="192" name="文本框 191">
              <a:extLst>
                <a:ext uri="{FF2B5EF4-FFF2-40B4-BE49-F238E27FC236}">
                  <a16:creationId xmlns:a16="http://schemas.microsoft.com/office/drawing/2014/main" id="{140AE643-B48C-40C3-8B61-718D47E97758}"/>
                </a:ext>
              </a:extLst>
            </p:cNvPr>
            <p:cNvSpPr txBox="1"/>
            <p:nvPr/>
          </p:nvSpPr>
          <p:spPr>
            <a:xfrm>
              <a:off x="2006662" y="5290226"/>
              <a:ext cx="828000" cy="414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2020.4.30</a:t>
              </a:r>
              <a:r>
                <a:rPr lang="zh-CN" altLang="en-US" sz="1200" dirty="0"/>
                <a:t>美国大兵</a:t>
              </a:r>
              <a:endParaRPr lang="en-US" altLang="zh-CN" sz="1200" dirty="0"/>
            </a:p>
          </p:txBody>
        </p:sp>
        <p:grpSp>
          <p:nvGrpSpPr>
            <p:cNvPr id="193" name="组合 192">
              <a:extLst>
                <a:ext uri="{FF2B5EF4-FFF2-40B4-BE49-F238E27FC236}">
                  <a16:creationId xmlns:a16="http://schemas.microsoft.com/office/drawing/2014/main" id="{68DE6F3C-2929-4983-94D6-F1F3BCDB0F8A}"/>
                </a:ext>
              </a:extLst>
            </p:cNvPr>
            <p:cNvGrpSpPr/>
            <p:nvPr/>
          </p:nvGrpSpPr>
          <p:grpSpPr>
            <a:xfrm>
              <a:off x="190590" y="4462479"/>
              <a:ext cx="11720048" cy="812955"/>
              <a:chOff x="189541" y="1514476"/>
              <a:chExt cx="11720048" cy="812955"/>
            </a:xfrm>
          </p:grpSpPr>
          <p:sp>
            <p:nvSpPr>
              <p:cNvPr id="218" name="椭圆 217">
                <a:extLst>
                  <a:ext uri="{FF2B5EF4-FFF2-40B4-BE49-F238E27FC236}">
                    <a16:creationId xmlns:a16="http://schemas.microsoft.com/office/drawing/2014/main" id="{D00EFAC7-5158-4939-A4B2-91E581BA4B06}"/>
                  </a:ext>
                </a:extLst>
              </p:cNvPr>
              <p:cNvSpPr/>
              <p:nvPr/>
            </p:nvSpPr>
            <p:spPr>
              <a:xfrm>
                <a:off x="189541" y="1737353"/>
                <a:ext cx="367511" cy="367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219" name="直接连接符 218">
                <a:extLst>
                  <a:ext uri="{FF2B5EF4-FFF2-40B4-BE49-F238E27FC236}">
                    <a16:creationId xmlns:a16="http://schemas.microsoft.com/office/drawing/2014/main" id="{358DB448-AAA7-4F83-AA8B-06FBEF95496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3415" y="1920642"/>
                <a:ext cx="540000" cy="623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直接连接符 219">
                <a:extLst>
                  <a:ext uri="{FF2B5EF4-FFF2-40B4-BE49-F238E27FC236}">
                    <a16:creationId xmlns:a16="http://schemas.microsoft.com/office/drawing/2014/main" id="{9E204EE4-1570-4E84-88EA-247A336A8F6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93415" y="1534680"/>
                <a:ext cx="0" cy="40534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21" name="组合 220">
                <a:extLst>
                  <a:ext uri="{FF2B5EF4-FFF2-40B4-BE49-F238E27FC236}">
                    <a16:creationId xmlns:a16="http://schemas.microsoft.com/office/drawing/2014/main" id="{1E132370-3173-4398-AE55-576388077472}"/>
                  </a:ext>
                </a:extLst>
              </p:cNvPr>
              <p:cNvGrpSpPr/>
              <p:nvPr/>
            </p:nvGrpSpPr>
            <p:grpSpPr>
              <a:xfrm>
                <a:off x="1170064" y="1514476"/>
                <a:ext cx="2374219" cy="812955"/>
                <a:chOff x="1280561" y="1583792"/>
                <a:chExt cx="2374219" cy="812955"/>
              </a:xfrm>
            </p:grpSpPr>
            <p:cxnSp>
              <p:nvCxnSpPr>
                <p:cNvPr id="252" name="直接连接符 251">
                  <a:extLst>
                    <a:ext uri="{FF2B5EF4-FFF2-40B4-BE49-F238E27FC236}">
                      <a16:creationId xmlns:a16="http://schemas.microsoft.com/office/drawing/2014/main" id="{E2F46DD7-6A05-4BE0-A77E-ED0706ACB07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280561" y="1989150"/>
                  <a:ext cx="54000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3" name="直接连接符 252">
                  <a:extLst>
                    <a:ext uri="{FF2B5EF4-FFF2-40B4-BE49-F238E27FC236}">
                      <a16:creationId xmlns:a16="http://schemas.microsoft.com/office/drawing/2014/main" id="{7B8D89AC-FE16-4CBE-B2AF-D358EA1FE9D7}"/>
                    </a:ext>
                  </a:extLst>
                </p:cNvPr>
                <p:cNvCxnSpPr/>
                <p:nvPr/>
              </p:nvCxnSpPr>
              <p:spPr>
                <a:xfrm>
                  <a:off x="1280561" y="1975049"/>
                  <a:ext cx="0" cy="40680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4" name="直接连接符 253">
                  <a:extLst>
                    <a:ext uri="{FF2B5EF4-FFF2-40B4-BE49-F238E27FC236}">
                      <a16:creationId xmlns:a16="http://schemas.microsoft.com/office/drawing/2014/main" id="{C9E459CD-43CA-4CD7-B1D8-A9D3C0C668B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887459" y="1995047"/>
                  <a:ext cx="54000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5" name="直接连接符 254">
                  <a:extLst>
                    <a:ext uri="{FF2B5EF4-FFF2-40B4-BE49-F238E27FC236}">
                      <a16:creationId xmlns:a16="http://schemas.microsoft.com/office/drawing/2014/main" id="{27F6CBD2-D3CC-4787-ADDC-FF9E4FA5B2A4}"/>
                    </a:ext>
                  </a:extLst>
                </p:cNvPr>
                <p:cNvCxnSpPr/>
                <p:nvPr/>
              </p:nvCxnSpPr>
              <p:spPr>
                <a:xfrm flipV="1">
                  <a:off x="1887459" y="1583792"/>
                  <a:ext cx="0" cy="405346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6" name="直接连接符 255">
                  <a:extLst>
                    <a:ext uri="{FF2B5EF4-FFF2-40B4-BE49-F238E27FC236}">
                      <a16:creationId xmlns:a16="http://schemas.microsoft.com/office/drawing/2014/main" id="{C77DF118-C26A-4264-A501-4D68515698D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512624" y="2000395"/>
                  <a:ext cx="54000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7" name="直接连接符 256">
                  <a:extLst>
                    <a:ext uri="{FF2B5EF4-FFF2-40B4-BE49-F238E27FC236}">
                      <a16:creationId xmlns:a16="http://schemas.microsoft.com/office/drawing/2014/main" id="{B4B0BBB8-D6DF-4B52-985D-9E1AD7A88853}"/>
                    </a:ext>
                  </a:extLst>
                </p:cNvPr>
                <p:cNvCxnSpPr/>
                <p:nvPr/>
              </p:nvCxnSpPr>
              <p:spPr>
                <a:xfrm>
                  <a:off x="2521739" y="1989947"/>
                  <a:ext cx="0" cy="40680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8" name="直接连接符 257">
                  <a:extLst>
                    <a:ext uri="{FF2B5EF4-FFF2-40B4-BE49-F238E27FC236}">
                      <a16:creationId xmlns:a16="http://schemas.microsoft.com/office/drawing/2014/main" id="{E3A54004-9E7C-41EE-B00F-3C37A29C9D5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114780" y="1992668"/>
                  <a:ext cx="54000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9" name="直接连接符 258">
                  <a:extLst>
                    <a:ext uri="{FF2B5EF4-FFF2-40B4-BE49-F238E27FC236}">
                      <a16:creationId xmlns:a16="http://schemas.microsoft.com/office/drawing/2014/main" id="{DDF817D9-9F50-41CF-BD10-DD64B3AF36D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126940" y="1583792"/>
                  <a:ext cx="0" cy="405346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2" name="组合 221">
                <a:extLst>
                  <a:ext uri="{FF2B5EF4-FFF2-40B4-BE49-F238E27FC236}">
                    <a16:creationId xmlns:a16="http://schemas.microsoft.com/office/drawing/2014/main" id="{DD06F9A8-1BA6-48F8-B159-B02D37EC93C1}"/>
                  </a:ext>
                </a:extLst>
              </p:cNvPr>
              <p:cNvGrpSpPr/>
              <p:nvPr/>
            </p:nvGrpSpPr>
            <p:grpSpPr>
              <a:xfrm>
                <a:off x="6120709" y="1514476"/>
                <a:ext cx="2374219" cy="812955"/>
                <a:chOff x="1280561" y="1583792"/>
                <a:chExt cx="2374219" cy="812955"/>
              </a:xfrm>
            </p:grpSpPr>
            <p:cxnSp>
              <p:nvCxnSpPr>
                <p:cNvPr id="244" name="直接连接符 243">
                  <a:extLst>
                    <a:ext uri="{FF2B5EF4-FFF2-40B4-BE49-F238E27FC236}">
                      <a16:creationId xmlns:a16="http://schemas.microsoft.com/office/drawing/2014/main" id="{D25EE404-7D6F-44DB-9BB4-1A28A82AF41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280561" y="1989150"/>
                  <a:ext cx="54000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5" name="直接连接符 244">
                  <a:extLst>
                    <a:ext uri="{FF2B5EF4-FFF2-40B4-BE49-F238E27FC236}">
                      <a16:creationId xmlns:a16="http://schemas.microsoft.com/office/drawing/2014/main" id="{7E7E0C72-3285-4564-8C19-FF8BFAD1E13B}"/>
                    </a:ext>
                  </a:extLst>
                </p:cNvPr>
                <p:cNvCxnSpPr/>
                <p:nvPr/>
              </p:nvCxnSpPr>
              <p:spPr>
                <a:xfrm>
                  <a:off x="1280561" y="1975049"/>
                  <a:ext cx="0" cy="40680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6" name="直接连接符 245">
                  <a:extLst>
                    <a:ext uri="{FF2B5EF4-FFF2-40B4-BE49-F238E27FC236}">
                      <a16:creationId xmlns:a16="http://schemas.microsoft.com/office/drawing/2014/main" id="{0C64DEF0-2B3E-4950-B4F0-8A9B7D0F651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887459" y="1995047"/>
                  <a:ext cx="54000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7" name="直接连接符 246">
                  <a:extLst>
                    <a:ext uri="{FF2B5EF4-FFF2-40B4-BE49-F238E27FC236}">
                      <a16:creationId xmlns:a16="http://schemas.microsoft.com/office/drawing/2014/main" id="{949C28D8-9DA8-47D0-9DD0-FA4658B5E1A9}"/>
                    </a:ext>
                  </a:extLst>
                </p:cNvPr>
                <p:cNvCxnSpPr/>
                <p:nvPr/>
              </p:nvCxnSpPr>
              <p:spPr>
                <a:xfrm flipV="1">
                  <a:off x="1887459" y="1583792"/>
                  <a:ext cx="0" cy="405346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8" name="直接连接符 247">
                  <a:extLst>
                    <a:ext uri="{FF2B5EF4-FFF2-40B4-BE49-F238E27FC236}">
                      <a16:creationId xmlns:a16="http://schemas.microsoft.com/office/drawing/2014/main" id="{5C6279D4-2AEA-4FC5-9269-9D28CFDA56E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512624" y="2000395"/>
                  <a:ext cx="54000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9" name="直接连接符 248">
                  <a:extLst>
                    <a:ext uri="{FF2B5EF4-FFF2-40B4-BE49-F238E27FC236}">
                      <a16:creationId xmlns:a16="http://schemas.microsoft.com/office/drawing/2014/main" id="{0FED4136-BB38-4527-BE85-435CAD419595}"/>
                    </a:ext>
                  </a:extLst>
                </p:cNvPr>
                <p:cNvCxnSpPr/>
                <p:nvPr/>
              </p:nvCxnSpPr>
              <p:spPr>
                <a:xfrm>
                  <a:off x="2521739" y="1989947"/>
                  <a:ext cx="0" cy="40680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0" name="直接连接符 249">
                  <a:extLst>
                    <a:ext uri="{FF2B5EF4-FFF2-40B4-BE49-F238E27FC236}">
                      <a16:creationId xmlns:a16="http://schemas.microsoft.com/office/drawing/2014/main" id="{EE5944E5-75E0-4906-B0DD-36674B321FF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114780" y="1992668"/>
                  <a:ext cx="54000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1" name="直接连接符 250">
                  <a:extLst>
                    <a:ext uri="{FF2B5EF4-FFF2-40B4-BE49-F238E27FC236}">
                      <a16:creationId xmlns:a16="http://schemas.microsoft.com/office/drawing/2014/main" id="{754F5712-89F0-417A-B07D-3B8EEBF3BD0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126940" y="1583792"/>
                  <a:ext cx="0" cy="405346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3" name="组合 222">
                <a:extLst>
                  <a:ext uri="{FF2B5EF4-FFF2-40B4-BE49-F238E27FC236}">
                    <a16:creationId xmlns:a16="http://schemas.microsoft.com/office/drawing/2014/main" id="{995ADA46-EE6A-4E0C-96F8-A41A449EA53E}"/>
                  </a:ext>
                </a:extLst>
              </p:cNvPr>
              <p:cNvGrpSpPr/>
              <p:nvPr/>
            </p:nvGrpSpPr>
            <p:grpSpPr>
              <a:xfrm>
                <a:off x="3656583" y="1514476"/>
                <a:ext cx="2374219" cy="812955"/>
                <a:chOff x="1280561" y="1583792"/>
                <a:chExt cx="2374219" cy="812955"/>
              </a:xfrm>
            </p:grpSpPr>
            <p:cxnSp>
              <p:nvCxnSpPr>
                <p:cNvPr id="236" name="直接连接符 235">
                  <a:extLst>
                    <a:ext uri="{FF2B5EF4-FFF2-40B4-BE49-F238E27FC236}">
                      <a16:creationId xmlns:a16="http://schemas.microsoft.com/office/drawing/2014/main" id="{197E48B0-B64E-420C-9AF0-9327D6E2924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280561" y="1989150"/>
                  <a:ext cx="54000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7" name="直接连接符 236">
                  <a:extLst>
                    <a:ext uri="{FF2B5EF4-FFF2-40B4-BE49-F238E27FC236}">
                      <a16:creationId xmlns:a16="http://schemas.microsoft.com/office/drawing/2014/main" id="{926CE8A9-1618-42B4-959E-92982BF1EFC4}"/>
                    </a:ext>
                  </a:extLst>
                </p:cNvPr>
                <p:cNvCxnSpPr/>
                <p:nvPr/>
              </p:nvCxnSpPr>
              <p:spPr>
                <a:xfrm>
                  <a:off x="1280561" y="1975049"/>
                  <a:ext cx="0" cy="40680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8" name="直接连接符 237">
                  <a:extLst>
                    <a:ext uri="{FF2B5EF4-FFF2-40B4-BE49-F238E27FC236}">
                      <a16:creationId xmlns:a16="http://schemas.microsoft.com/office/drawing/2014/main" id="{3E8EF0E4-B25D-4B31-B34F-829DB677F8E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887459" y="1995047"/>
                  <a:ext cx="54000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9" name="直接连接符 238">
                  <a:extLst>
                    <a:ext uri="{FF2B5EF4-FFF2-40B4-BE49-F238E27FC236}">
                      <a16:creationId xmlns:a16="http://schemas.microsoft.com/office/drawing/2014/main" id="{1CE2633F-2DAB-4208-B1CA-FB84C680BA9E}"/>
                    </a:ext>
                  </a:extLst>
                </p:cNvPr>
                <p:cNvCxnSpPr/>
                <p:nvPr/>
              </p:nvCxnSpPr>
              <p:spPr>
                <a:xfrm flipV="1">
                  <a:off x="1887459" y="1583792"/>
                  <a:ext cx="0" cy="405346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0" name="直接连接符 239">
                  <a:extLst>
                    <a:ext uri="{FF2B5EF4-FFF2-40B4-BE49-F238E27FC236}">
                      <a16:creationId xmlns:a16="http://schemas.microsoft.com/office/drawing/2014/main" id="{F6CCAC55-D63F-46F6-9DC3-75E119CFD0A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512624" y="2000395"/>
                  <a:ext cx="54000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1" name="直接连接符 240">
                  <a:extLst>
                    <a:ext uri="{FF2B5EF4-FFF2-40B4-BE49-F238E27FC236}">
                      <a16:creationId xmlns:a16="http://schemas.microsoft.com/office/drawing/2014/main" id="{426AD373-8B48-4B40-B0F1-2F7373046D7C}"/>
                    </a:ext>
                  </a:extLst>
                </p:cNvPr>
                <p:cNvCxnSpPr/>
                <p:nvPr/>
              </p:nvCxnSpPr>
              <p:spPr>
                <a:xfrm>
                  <a:off x="2521739" y="1989947"/>
                  <a:ext cx="0" cy="40680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2" name="直接连接符 241">
                  <a:extLst>
                    <a:ext uri="{FF2B5EF4-FFF2-40B4-BE49-F238E27FC236}">
                      <a16:creationId xmlns:a16="http://schemas.microsoft.com/office/drawing/2014/main" id="{2D28567E-AC75-437F-9842-B88E2BF5A4F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114780" y="1992668"/>
                  <a:ext cx="54000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3" name="直接连接符 242">
                  <a:extLst>
                    <a:ext uri="{FF2B5EF4-FFF2-40B4-BE49-F238E27FC236}">
                      <a16:creationId xmlns:a16="http://schemas.microsoft.com/office/drawing/2014/main" id="{E67B9B15-5062-4491-BB45-A3E032B846A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126940" y="1583792"/>
                  <a:ext cx="0" cy="405346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4" name="组合 223">
                <a:extLst>
                  <a:ext uri="{FF2B5EF4-FFF2-40B4-BE49-F238E27FC236}">
                    <a16:creationId xmlns:a16="http://schemas.microsoft.com/office/drawing/2014/main" id="{346AEE79-2C65-492C-9421-9D22AA42E04C}"/>
                  </a:ext>
                </a:extLst>
              </p:cNvPr>
              <p:cNvGrpSpPr/>
              <p:nvPr/>
            </p:nvGrpSpPr>
            <p:grpSpPr>
              <a:xfrm>
                <a:off x="8592253" y="1514476"/>
                <a:ext cx="2374219" cy="812955"/>
                <a:chOff x="1280561" y="1583792"/>
                <a:chExt cx="2374219" cy="812955"/>
              </a:xfrm>
            </p:grpSpPr>
            <p:cxnSp>
              <p:nvCxnSpPr>
                <p:cNvPr id="228" name="直接连接符 227">
                  <a:extLst>
                    <a:ext uri="{FF2B5EF4-FFF2-40B4-BE49-F238E27FC236}">
                      <a16:creationId xmlns:a16="http://schemas.microsoft.com/office/drawing/2014/main" id="{8B2BCF19-BA93-4440-B5AA-0B259B21EA7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280561" y="1989150"/>
                  <a:ext cx="54000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9" name="直接连接符 228">
                  <a:extLst>
                    <a:ext uri="{FF2B5EF4-FFF2-40B4-BE49-F238E27FC236}">
                      <a16:creationId xmlns:a16="http://schemas.microsoft.com/office/drawing/2014/main" id="{35683F27-9017-4537-AB91-F9201E7C977A}"/>
                    </a:ext>
                  </a:extLst>
                </p:cNvPr>
                <p:cNvCxnSpPr/>
                <p:nvPr/>
              </p:nvCxnSpPr>
              <p:spPr>
                <a:xfrm>
                  <a:off x="1280561" y="1975049"/>
                  <a:ext cx="0" cy="40680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0" name="直接连接符 229">
                  <a:extLst>
                    <a:ext uri="{FF2B5EF4-FFF2-40B4-BE49-F238E27FC236}">
                      <a16:creationId xmlns:a16="http://schemas.microsoft.com/office/drawing/2014/main" id="{81AD4E59-D59C-4FBF-80C4-25412112DC4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887459" y="1995047"/>
                  <a:ext cx="54000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1" name="直接连接符 230">
                  <a:extLst>
                    <a:ext uri="{FF2B5EF4-FFF2-40B4-BE49-F238E27FC236}">
                      <a16:creationId xmlns:a16="http://schemas.microsoft.com/office/drawing/2014/main" id="{8079DB1F-D4B7-4E78-9520-ED20CE0A2547}"/>
                    </a:ext>
                  </a:extLst>
                </p:cNvPr>
                <p:cNvCxnSpPr/>
                <p:nvPr/>
              </p:nvCxnSpPr>
              <p:spPr>
                <a:xfrm flipV="1">
                  <a:off x="1887459" y="1583792"/>
                  <a:ext cx="0" cy="405346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2" name="直接连接符 231">
                  <a:extLst>
                    <a:ext uri="{FF2B5EF4-FFF2-40B4-BE49-F238E27FC236}">
                      <a16:creationId xmlns:a16="http://schemas.microsoft.com/office/drawing/2014/main" id="{9837CAD8-A999-4D21-A826-534B6411224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512624" y="2000395"/>
                  <a:ext cx="54000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3" name="直接连接符 232">
                  <a:extLst>
                    <a:ext uri="{FF2B5EF4-FFF2-40B4-BE49-F238E27FC236}">
                      <a16:creationId xmlns:a16="http://schemas.microsoft.com/office/drawing/2014/main" id="{A419D006-BE4E-40B3-929E-65908A7D8A2E}"/>
                    </a:ext>
                  </a:extLst>
                </p:cNvPr>
                <p:cNvCxnSpPr/>
                <p:nvPr/>
              </p:nvCxnSpPr>
              <p:spPr>
                <a:xfrm>
                  <a:off x="2521739" y="1989947"/>
                  <a:ext cx="0" cy="40680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4" name="直接连接符 233">
                  <a:extLst>
                    <a:ext uri="{FF2B5EF4-FFF2-40B4-BE49-F238E27FC236}">
                      <a16:creationId xmlns:a16="http://schemas.microsoft.com/office/drawing/2014/main" id="{046FFC36-8640-4842-B344-4D1A7A33559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114780" y="1992668"/>
                  <a:ext cx="54000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5" name="直接连接符 234">
                  <a:extLst>
                    <a:ext uri="{FF2B5EF4-FFF2-40B4-BE49-F238E27FC236}">
                      <a16:creationId xmlns:a16="http://schemas.microsoft.com/office/drawing/2014/main" id="{D5DAE59D-C078-45DA-8A68-76F314030CD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126940" y="1583792"/>
                  <a:ext cx="0" cy="405346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25" name="直接连接符 224">
                <a:extLst>
                  <a:ext uri="{FF2B5EF4-FFF2-40B4-BE49-F238E27FC236}">
                    <a16:creationId xmlns:a16="http://schemas.microsoft.com/office/drawing/2014/main" id="{7ECBA4F8-B686-4BDB-9E93-130306FA879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003286" y="1920953"/>
                <a:ext cx="540000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直接连接符 225">
                <a:extLst>
                  <a:ext uri="{FF2B5EF4-FFF2-40B4-BE49-F238E27FC236}">
                    <a16:creationId xmlns:a16="http://schemas.microsoft.com/office/drawing/2014/main" id="{E5AE1E09-ADEE-4224-8513-B040A97E656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003286" y="1915031"/>
                <a:ext cx="0" cy="40680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7" name="椭圆 226">
                <a:extLst>
                  <a:ext uri="{FF2B5EF4-FFF2-40B4-BE49-F238E27FC236}">
                    <a16:creationId xmlns:a16="http://schemas.microsoft.com/office/drawing/2014/main" id="{4DC29A45-E361-427A-ADF4-6F1275CACFC7}"/>
                  </a:ext>
                </a:extLst>
              </p:cNvPr>
              <p:cNvSpPr/>
              <p:nvPr/>
            </p:nvSpPr>
            <p:spPr>
              <a:xfrm>
                <a:off x="11542078" y="1737353"/>
                <a:ext cx="367511" cy="367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94" name="文本框 193">
              <a:extLst>
                <a:ext uri="{FF2B5EF4-FFF2-40B4-BE49-F238E27FC236}">
                  <a16:creationId xmlns:a16="http://schemas.microsoft.com/office/drawing/2014/main" id="{6F1A6AFF-F466-441A-9489-44DA0C1A8CC2}"/>
                </a:ext>
              </a:extLst>
            </p:cNvPr>
            <p:cNvSpPr txBox="1"/>
            <p:nvPr/>
          </p:nvSpPr>
          <p:spPr>
            <a:xfrm>
              <a:off x="3768788" y="4060871"/>
              <a:ext cx="1066726" cy="4140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2020.7.30</a:t>
              </a:r>
            </a:p>
            <a:p>
              <a:r>
                <a:rPr lang="en-US" altLang="zh-CN" sz="1200" dirty="0"/>
                <a:t>Kings Valley</a:t>
              </a:r>
              <a:endParaRPr lang="zh-CN" altLang="en-US" sz="1200" dirty="0"/>
            </a:p>
          </p:txBody>
        </p:sp>
        <p:sp>
          <p:nvSpPr>
            <p:cNvPr id="195" name="文本框 194">
              <a:extLst>
                <a:ext uri="{FF2B5EF4-FFF2-40B4-BE49-F238E27FC236}">
                  <a16:creationId xmlns:a16="http://schemas.microsoft.com/office/drawing/2014/main" id="{187D5F23-729A-4D2F-8148-8446E7EA278B}"/>
                </a:ext>
              </a:extLst>
            </p:cNvPr>
            <p:cNvSpPr txBox="1"/>
            <p:nvPr/>
          </p:nvSpPr>
          <p:spPr>
            <a:xfrm>
              <a:off x="5086521" y="4060871"/>
              <a:ext cx="838800" cy="4140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2020.9.30</a:t>
              </a:r>
            </a:p>
            <a:p>
              <a:r>
                <a:rPr lang="zh-CN" altLang="en-US" sz="1200" dirty="0"/>
                <a:t>梅杜莎</a:t>
              </a:r>
              <a:endParaRPr lang="en-US" altLang="zh-CN" sz="1200" dirty="0"/>
            </a:p>
          </p:txBody>
        </p:sp>
        <p:sp>
          <p:nvSpPr>
            <p:cNvPr id="196" name="文本框 195">
              <a:extLst>
                <a:ext uri="{FF2B5EF4-FFF2-40B4-BE49-F238E27FC236}">
                  <a16:creationId xmlns:a16="http://schemas.microsoft.com/office/drawing/2014/main" id="{EA162915-DC05-4EE2-9DE4-79A4040B8775}"/>
                </a:ext>
              </a:extLst>
            </p:cNvPr>
            <p:cNvSpPr txBox="1"/>
            <p:nvPr/>
          </p:nvSpPr>
          <p:spPr>
            <a:xfrm>
              <a:off x="519358" y="4060871"/>
              <a:ext cx="835049" cy="4140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2020.1.16</a:t>
              </a:r>
            </a:p>
            <a:p>
              <a:r>
                <a:rPr lang="zh-CN" altLang="en-US" sz="1200" dirty="0"/>
                <a:t>太极舞狮</a:t>
              </a:r>
              <a:endParaRPr lang="en-US" altLang="zh-CN" sz="1200" dirty="0"/>
            </a:p>
          </p:txBody>
        </p:sp>
        <p:grpSp>
          <p:nvGrpSpPr>
            <p:cNvPr id="197" name="组合 196">
              <a:extLst>
                <a:ext uri="{FF2B5EF4-FFF2-40B4-BE49-F238E27FC236}">
                  <a16:creationId xmlns:a16="http://schemas.microsoft.com/office/drawing/2014/main" id="{0DF53F14-AC62-444A-97CB-2566E1F56BD1}"/>
                </a:ext>
              </a:extLst>
            </p:cNvPr>
            <p:cNvGrpSpPr/>
            <p:nvPr/>
          </p:nvGrpSpPr>
          <p:grpSpPr>
            <a:xfrm>
              <a:off x="9088416" y="3622686"/>
              <a:ext cx="2678210" cy="276999"/>
              <a:chOff x="161205" y="3455967"/>
              <a:chExt cx="2678210" cy="276999"/>
            </a:xfrm>
          </p:grpSpPr>
          <p:sp>
            <p:nvSpPr>
              <p:cNvPr id="212" name="矩形 211">
                <a:extLst>
                  <a:ext uri="{FF2B5EF4-FFF2-40B4-BE49-F238E27FC236}">
                    <a16:creationId xmlns:a16="http://schemas.microsoft.com/office/drawing/2014/main" id="{6805AF93-5D60-458F-92A9-78BC841E7DF5}"/>
                  </a:ext>
                </a:extLst>
              </p:cNvPr>
              <p:cNvSpPr/>
              <p:nvPr/>
            </p:nvSpPr>
            <p:spPr>
              <a:xfrm>
                <a:off x="161205" y="3486466"/>
                <a:ext cx="216000" cy="216000"/>
              </a:xfrm>
              <a:prstGeom prst="rect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3" name="文本框 212">
                <a:extLst>
                  <a:ext uri="{FF2B5EF4-FFF2-40B4-BE49-F238E27FC236}">
                    <a16:creationId xmlns:a16="http://schemas.microsoft.com/office/drawing/2014/main" id="{014BE528-2A16-4880-B878-8FD2BD1EE359}"/>
                  </a:ext>
                </a:extLst>
              </p:cNvPr>
              <p:cNvSpPr txBox="1"/>
              <p:nvPr/>
            </p:nvSpPr>
            <p:spPr>
              <a:xfrm>
                <a:off x="381000" y="3455967"/>
                <a:ext cx="71241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200" dirty="0"/>
                  <a:t>转轮类</a:t>
                </a:r>
              </a:p>
            </p:txBody>
          </p:sp>
          <p:sp>
            <p:nvSpPr>
              <p:cNvPr id="214" name="矩形 213">
                <a:extLst>
                  <a:ext uri="{FF2B5EF4-FFF2-40B4-BE49-F238E27FC236}">
                    <a16:creationId xmlns:a16="http://schemas.microsoft.com/office/drawing/2014/main" id="{71843054-1532-49B4-8347-6DC3B804E6EC}"/>
                  </a:ext>
                </a:extLst>
              </p:cNvPr>
              <p:cNvSpPr/>
              <p:nvPr/>
            </p:nvSpPr>
            <p:spPr>
              <a:xfrm>
                <a:off x="1047960" y="3486466"/>
                <a:ext cx="216000" cy="216000"/>
              </a:xfrm>
              <a:prstGeom prst="rect">
                <a:avLst/>
              </a:prstGeom>
              <a:solidFill>
                <a:srgbClr val="9DB9E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5" name="文本框 214">
                <a:extLst>
                  <a:ext uri="{FF2B5EF4-FFF2-40B4-BE49-F238E27FC236}">
                    <a16:creationId xmlns:a16="http://schemas.microsoft.com/office/drawing/2014/main" id="{B48D4DCC-56AE-4C53-90FF-546081A173C1}"/>
                  </a:ext>
                </a:extLst>
              </p:cNvPr>
              <p:cNvSpPr txBox="1"/>
              <p:nvPr/>
            </p:nvSpPr>
            <p:spPr>
              <a:xfrm>
                <a:off x="1263960" y="3455967"/>
                <a:ext cx="71241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200" dirty="0"/>
                  <a:t>柏青类</a:t>
                </a:r>
              </a:p>
            </p:txBody>
          </p:sp>
          <p:sp>
            <p:nvSpPr>
              <p:cNvPr id="216" name="矩形 215">
                <a:extLst>
                  <a:ext uri="{FF2B5EF4-FFF2-40B4-BE49-F238E27FC236}">
                    <a16:creationId xmlns:a16="http://schemas.microsoft.com/office/drawing/2014/main" id="{C7F6A4AD-31B7-4D1E-B840-C0013106B100}"/>
                  </a:ext>
                </a:extLst>
              </p:cNvPr>
              <p:cNvSpPr/>
              <p:nvPr/>
            </p:nvSpPr>
            <p:spPr>
              <a:xfrm>
                <a:off x="1911000" y="3486466"/>
                <a:ext cx="216000" cy="216000"/>
              </a:xfrm>
              <a:prstGeom prst="rect">
                <a:avLst/>
              </a:prstGeom>
              <a:solidFill>
                <a:srgbClr val="2E5C7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7" name="文本框 216">
                <a:extLst>
                  <a:ext uri="{FF2B5EF4-FFF2-40B4-BE49-F238E27FC236}">
                    <a16:creationId xmlns:a16="http://schemas.microsoft.com/office/drawing/2014/main" id="{79F2C4E5-6528-43F1-82C9-2C645B41854D}"/>
                  </a:ext>
                </a:extLst>
              </p:cNvPr>
              <p:cNvSpPr txBox="1"/>
              <p:nvPr/>
            </p:nvSpPr>
            <p:spPr>
              <a:xfrm>
                <a:off x="2127000" y="3455967"/>
                <a:ext cx="71241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200" dirty="0"/>
                  <a:t>鱼机类</a:t>
                </a:r>
              </a:p>
            </p:txBody>
          </p:sp>
        </p:grpSp>
        <p:sp>
          <p:nvSpPr>
            <p:cNvPr id="198" name="文本框 197">
              <a:extLst>
                <a:ext uri="{FF2B5EF4-FFF2-40B4-BE49-F238E27FC236}">
                  <a16:creationId xmlns:a16="http://schemas.microsoft.com/office/drawing/2014/main" id="{A675ACD5-7537-443B-8891-7379C061B2E6}"/>
                </a:ext>
              </a:extLst>
            </p:cNvPr>
            <p:cNvSpPr txBox="1"/>
            <p:nvPr/>
          </p:nvSpPr>
          <p:spPr>
            <a:xfrm>
              <a:off x="7541319" y="4060871"/>
              <a:ext cx="838800" cy="4140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2021.1.7</a:t>
              </a:r>
            </a:p>
            <a:p>
              <a:r>
                <a:rPr lang="zh-CN" altLang="en-US" sz="1200" dirty="0"/>
                <a:t>吉祥如意</a:t>
              </a:r>
              <a:endParaRPr lang="en-US" altLang="zh-CN" sz="1200" dirty="0"/>
            </a:p>
          </p:txBody>
        </p:sp>
        <p:sp>
          <p:nvSpPr>
            <p:cNvPr id="199" name="文本框 198">
              <a:extLst>
                <a:ext uri="{FF2B5EF4-FFF2-40B4-BE49-F238E27FC236}">
                  <a16:creationId xmlns:a16="http://schemas.microsoft.com/office/drawing/2014/main" id="{78D24268-18FE-4931-ACF2-8BCF8EE64388}"/>
                </a:ext>
              </a:extLst>
            </p:cNvPr>
            <p:cNvSpPr txBox="1"/>
            <p:nvPr/>
          </p:nvSpPr>
          <p:spPr>
            <a:xfrm>
              <a:off x="7548737" y="3621278"/>
              <a:ext cx="838800" cy="414000"/>
            </a:xfrm>
            <a:prstGeom prst="rect">
              <a:avLst/>
            </a:prstGeom>
            <a:solidFill>
              <a:srgbClr val="2E5C7E"/>
            </a:solidFill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</a:rPr>
                <a:t>2021.1.26</a:t>
              </a:r>
            </a:p>
            <a:p>
              <a:r>
                <a:rPr lang="zh-CN" altLang="en-US" sz="1200" dirty="0">
                  <a:solidFill>
                    <a:schemeClr val="bg1"/>
                  </a:solidFill>
                </a:rPr>
                <a:t>秦皇巡海</a:t>
              </a:r>
              <a:endParaRPr lang="en-US" altLang="zh-CN" sz="1200" dirty="0">
                <a:solidFill>
                  <a:schemeClr val="bg1"/>
                </a:solidFill>
              </a:endParaRPr>
            </a:p>
          </p:txBody>
        </p:sp>
        <p:sp>
          <p:nvSpPr>
            <p:cNvPr id="200" name="文本框 199">
              <a:extLst>
                <a:ext uri="{FF2B5EF4-FFF2-40B4-BE49-F238E27FC236}">
                  <a16:creationId xmlns:a16="http://schemas.microsoft.com/office/drawing/2014/main" id="{47BE0F41-FAF6-40AD-B2AA-AA83E6040C1D}"/>
                </a:ext>
              </a:extLst>
            </p:cNvPr>
            <p:cNvSpPr txBox="1"/>
            <p:nvPr/>
          </p:nvSpPr>
          <p:spPr>
            <a:xfrm>
              <a:off x="8642012" y="4060871"/>
              <a:ext cx="1131042" cy="4140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2021.3.4</a:t>
              </a:r>
            </a:p>
            <a:p>
              <a:r>
                <a:rPr lang="zh-CN" altLang="en-US" sz="1200" dirty="0"/>
                <a:t>吉普赛占卜师</a:t>
              </a:r>
              <a:endParaRPr lang="en-US" altLang="zh-CN" sz="1200" dirty="0"/>
            </a:p>
          </p:txBody>
        </p:sp>
        <p:sp>
          <p:nvSpPr>
            <p:cNvPr id="201" name="文本框 200">
              <a:extLst>
                <a:ext uri="{FF2B5EF4-FFF2-40B4-BE49-F238E27FC236}">
                  <a16:creationId xmlns:a16="http://schemas.microsoft.com/office/drawing/2014/main" id="{E2620CD5-A535-45FA-A434-9D666DCE3B80}"/>
                </a:ext>
              </a:extLst>
            </p:cNvPr>
            <p:cNvSpPr txBox="1"/>
            <p:nvPr/>
          </p:nvSpPr>
          <p:spPr>
            <a:xfrm>
              <a:off x="9435686" y="5281343"/>
              <a:ext cx="838800" cy="414000"/>
            </a:xfrm>
            <a:prstGeom prst="rect">
              <a:avLst/>
            </a:prstGeom>
            <a:solidFill>
              <a:srgbClr val="9DB9E0"/>
            </a:solidFill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2021.4.1</a:t>
              </a:r>
            </a:p>
            <a:p>
              <a:r>
                <a:rPr lang="zh-CN" altLang="en-US" sz="1200" dirty="0"/>
                <a:t>万枚龙王</a:t>
              </a:r>
              <a:endParaRPr lang="en-US" altLang="zh-CN" sz="1200" dirty="0"/>
            </a:p>
          </p:txBody>
        </p:sp>
        <p:sp>
          <p:nvSpPr>
            <p:cNvPr id="202" name="文本框 201">
              <a:extLst>
                <a:ext uri="{FF2B5EF4-FFF2-40B4-BE49-F238E27FC236}">
                  <a16:creationId xmlns:a16="http://schemas.microsoft.com/office/drawing/2014/main" id="{2FE29231-550F-4199-96AC-72C8D6FD2B13}"/>
                </a:ext>
              </a:extLst>
            </p:cNvPr>
            <p:cNvSpPr txBox="1"/>
            <p:nvPr/>
          </p:nvSpPr>
          <p:spPr>
            <a:xfrm>
              <a:off x="9936244" y="4060872"/>
              <a:ext cx="1035433" cy="4140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2021.5.7</a:t>
              </a:r>
            </a:p>
            <a:p>
              <a:r>
                <a:rPr lang="zh-CN" altLang="en-US" sz="1200" dirty="0"/>
                <a:t>杰克与魔豆</a:t>
              </a:r>
              <a:endParaRPr lang="en-US" altLang="zh-CN" sz="1200" dirty="0"/>
            </a:p>
          </p:txBody>
        </p:sp>
        <p:sp>
          <p:nvSpPr>
            <p:cNvPr id="203" name="文本框 202">
              <a:extLst>
                <a:ext uri="{FF2B5EF4-FFF2-40B4-BE49-F238E27FC236}">
                  <a16:creationId xmlns:a16="http://schemas.microsoft.com/office/drawing/2014/main" id="{2F79B66A-42FD-432D-BCCE-BD1AE535D79C}"/>
                </a:ext>
              </a:extLst>
            </p:cNvPr>
            <p:cNvSpPr txBox="1"/>
            <p:nvPr/>
          </p:nvSpPr>
          <p:spPr>
            <a:xfrm>
              <a:off x="9435686" y="5723024"/>
              <a:ext cx="838800" cy="4140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2021.4.15</a:t>
              </a:r>
            </a:p>
            <a:p>
              <a:r>
                <a:rPr lang="zh-CN" altLang="en-US" sz="1200" dirty="0"/>
                <a:t>吉祥如意</a:t>
              </a:r>
              <a:endParaRPr lang="en-US" altLang="zh-CN" sz="1200" dirty="0"/>
            </a:p>
          </p:txBody>
        </p:sp>
        <p:sp>
          <p:nvSpPr>
            <p:cNvPr id="204" name="文本框 203">
              <a:extLst>
                <a:ext uri="{FF2B5EF4-FFF2-40B4-BE49-F238E27FC236}">
                  <a16:creationId xmlns:a16="http://schemas.microsoft.com/office/drawing/2014/main" id="{DA92F201-3F92-4054-BE5A-6C7815858B55}"/>
                </a:ext>
              </a:extLst>
            </p:cNvPr>
            <p:cNvSpPr txBox="1"/>
            <p:nvPr/>
          </p:nvSpPr>
          <p:spPr>
            <a:xfrm>
              <a:off x="10584935" y="5279138"/>
              <a:ext cx="838800" cy="4140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2021.6.3</a:t>
              </a:r>
            </a:p>
            <a:p>
              <a:r>
                <a:rPr lang="zh-CN" altLang="en-US" sz="1200" dirty="0"/>
                <a:t>美国棕熊</a:t>
              </a:r>
              <a:endParaRPr lang="en-US" altLang="zh-CN" sz="1200" dirty="0"/>
            </a:p>
          </p:txBody>
        </p:sp>
        <p:sp>
          <p:nvSpPr>
            <p:cNvPr id="205" name="文本框 204">
              <a:extLst>
                <a:ext uri="{FF2B5EF4-FFF2-40B4-BE49-F238E27FC236}">
                  <a16:creationId xmlns:a16="http://schemas.microsoft.com/office/drawing/2014/main" id="{D55F8B86-0930-4668-8822-9F68B9AD66E9}"/>
                </a:ext>
              </a:extLst>
            </p:cNvPr>
            <p:cNvSpPr txBox="1"/>
            <p:nvPr/>
          </p:nvSpPr>
          <p:spPr>
            <a:xfrm>
              <a:off x="1481683" y="4041312"/>
              <a:ext cx="663073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/>
                <a:t>2020.3</a:t>
              </a:r>
            </a:p>
            <a:p>
              <a:pPr algn="ctr"/>
              <a:r>
                <a:rPr lang="zh-CN" altLang="en-US" sz="1200" dirty="0"/>
                <a:t>无</a:t>
              </a:r>
            </a:p>
          </p:txBody>
        </p:sp>
        <p:sp>
          <p:nvSpPr>
            <p:cNvPr id="206" name="文本框 205">
              <a:extLst>
                <a:ext uri="{FF2B5EF4-FFF2-40B4-BE49-F238E27FC236}">
                  <a16:creationId xmlns:a16="http://schemas.microsoft.com/office/drawing/2014/main" id="{8FFC74B4-6E63-4224-937C-7556FA5CB17F}"/>
                </a:ext>
              </a:extLst>
            </p:cNvPr>
            <p:cNvSpPr txBox="1"/>
            <p:nvPr/>
          </p:nvSpPr>
          <p:spPr>
            <a:xfrm>
              <a:off x="3323831" y="5226053"/>
              <a:ext cx="663073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/>
                <a:t>2020.6</a:t>
              </a:r>
            </a:p>
            <a:p>
              <a:pPr algn="ctr"/>
              <a:r>
                <a:rPr lang="zh-CN" altLang="en-US" sz="1200" dirty="0"/>
                <a:t>无</a:t>
              </a:r>
            </a:p>
          </p:txBody>
        </p:sp>
        <p:sp>
          <p:nvSpPr>
            <p:cNvPr id="207" name="文本框 206">
              <a:extLst>
                <a:ext uri="{FF2B5EF4-FFF2-40B4-BE49-F238E27FC236}">
                  <a16:creationId xmlns:a16="http://schemas.microsoft.com/office/drawing/2014/main" id="{C1CE6642-2766-41BF-94D7-AE7DA6CE35D1}"/>
                </a:ext>
              </a:extLst>
            </p:cNvPr>
            <p:cNvSpPr txBox="1"/>
            <p:nvPr/>
          </p:nvSpPr>
          <p:spPr>
            <a:xfrm>
              <a:off x="4568627" y="5226053"/>
              <a:ext cx="663073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/>
                <a:t>2020.8</a:t>
              </a:r>
            </a:p>
            <a:p>
              <a:pPr algn="ctr"/>
              <a:r>
                <a:rPr lang="zh-CN" altLang="en-US" sz="1200" dirty="0"/>
                <a:t>无</a:t>
              </a:r>
            </a:p>
          </p:txBody>
        </p:sp>
        <p:sp>
          <p:nvSpPr>
            <p:cNvPr id="208" name="文本框 207">
              <a:extLst>
                <a:ext uri="{FF2B5EF4-FFF2-40B4-BE49-F238E27FC236}">
                  <a16:creationId xmlns:a16="http://schemas.microsoft.com/office/drawing/2014/main" id="{688135A8-8438-438C-B64C-D4C3007A360C}"/>
                </a:ext>
              </a:extLst>
            </p:cNvPr>
            <p:cNvSpPr txBox="1"/>
            <p:nvPr/>
          </p:nvSpPr>
          <p:spPr>
            <a:xfrm>
              <a:off x="6366987" y="4021018"/>
              <a:ext cx="723338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/>
                <a:t>2020.11</a:t>
              </a:r>
            </a:p>
            <a:p>
              <a:pPr algn="ctr"/>
              <a:r>
                <a:rPr lang="zh-CN" altLang="en-US" sz="1200" dirty="0"/>
                <a:t>无</a:t>
              </a:r>
            </a:p>
          </p:txBody>
        </p:sp>
        <p:sp>
          <p:nvSpPr>
            <p:cNvPr id="209" name="文本框 208">
              <a:extLst>
                <a:ext uri="{FF2B5EF4-FFF2-40B4-BE49-F238E27FC236}">
                  <a16:creationId xmlns:a16="http://schemas.microsoft.com/office/drawing/2014/main" id="{BF4A1510-1B67-44FE-87DF-ACB31DE50AFA}"/>
                </a:ext>
              </a:extLst>
            </p:cNvPr>
            <p:cNvSpPr txBox="1"/>
            <p:nvPr/>
          </p:nvSpPr>
          <p:spPr>
            <a:xfrm>
              <a:off x="5713348" y="5226053"/>
              <a:ext cx="838800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/>
                <a:t>2020.10</a:t>
              </a:r>
            </a:p>
            <a:p>
              <a:pPr algn="ctr"/>
              <a:r>
                <a:rPr lang="zh-CN" altLang="en-US" sz="1200" dirty="0"/>
                <a:t>无</a:t>
              </a:r>
            </a:p>
          </p:txBody>
        </p:sp>
        <p:sp>
          <p:nvSpPr>
            <p:cNvPr id="210" name="文本框 209">
              <a:extLst>
                <a:ext uri="{FF2B5EF4-FFF2-40B4-BE49-F238E27FC236}">
                  <a16:creationId xmlns:a16="http://schemas.microsoft.com/office/drawing/2014/main" id="{E0794B2A-2DD3-43F3-88E5-948075A68248}"/>
                </a:ext>
              </a:extLst>
            </p:cNvPr>
            <p:cNvSpPr txBox="1"/>
            <p:nvPr/>
          </p:nvSpPr>
          <p:spPr>
            <a:xfrm>
              <a:off x="6992700" y="5226053"/>
              <a:ext cx="746780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/>
                <a:t>2020.12</a:t>
              </a:r>
            </a:p>
            <a:p>
              <a:pPr algn="ctr"/>
              <a:r>
                <a:rPr lang="zh-CN" altLang="en-US" sz="1200" dirty="0"/>
                <a:t>无</a:t>
              </a:r>
            </a:p>
          </p:txBody>
        </p:sp>
        <p:sp>
          <p:nvSpPr>
            <p:cNvPr id="211" name="文本框 210">
              <a:extLst>
                <a:ext uri="{FF2B5EF4-FFF2-40B4-BE49-F238E27FC236}">
                  <a16:creationId xmlns:a16="http://schemas.microsoft.com/office/drawing/2014/main" id="{D8B41C1E-34D3-4A4A-9AEB-45ED4F832F1B}"/>
                </a:ext>
              </a:extLst>
            </p:cNvPr>
            <p:cNvSpPr txBox="1"/>
            <p:nvPr/>
          </p:nvSpPr>
          <p:spPr>
            <a:xfrm>
              <a:off x="8201615" y="5245378"/>
              <a:ext cx="788952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/>
                <a:t>2020.2</a:t>
              </a:r>
            </a:p>
            <a:p>
              <a:pPr algn="ctr"/>
              <a:r>
                <a:rPr lang="zh-CN" altLang="en-US" sz="1200" dirty="0"/>
                <a:t>无</a:t>
              </a:r>
            </a:p>
          </p:txBody>
        </p:sp>
      </p:grpSp>
      <p:sp>
        <p:nvSpPr>
          <p:cNvPr id="84" name="矩形 83">
            <a:extLst>
              <a:ext uri="{FF2B5EF4-FFF2-40B4-BE49-F238E27FC236}">
                <a16:creationId xmlns:a16="http://schemas.microsoft.com/office/drawing/2014/main" id="{D7D8D8A1-9B9A-4E40-BD8E-E9AAC76DCA22}"/>
              </a:ext>
            </a:extLst>
          </p:cNvPr>
          <p:cNvSpPr/>
          <p:nvPr/>
        </p:nvSpPr>
        <p:spPr>
          <a:xfrm>
            <a:off x="2771955" y="3868903"/>
            <a:ext cx="2377272" cy="1928048"/>
          </a:xfrm>
          <a:prstGeom prst="rect">
            <a:avLst/>
          </a:prstGeom>
          <a:noFill/>
          <a:ln w="254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0" name="矩形 259">
            <a:extLst>
              <a:ext uri="{FF2B5EF4-FFF2-40B4-BE49-F238E27FC236}">
                <a16:creationId xmlns:a16="http://schemas.microsoft.com/office/drawing/2014/main" id="{7A13845F-C0AB-4E64-A76E-B240093C160C}"/>
              </a:ext>
            </a:extLst>
          </p:cNvPr>
          <p:cNvSpPr/>
          <p:nvPr/>
        </p:nvSpPr>
        <p:spPr>
          <a:xfrm>
            <a:off x="2598207" y="1148352"/>
            <a:ext cx="2574254" cy="1883725"/>
          </a:xfrm>
          <a:prstGeom prst="rect">
            <a:avLst/>
          </a:prstGeom>
          <a:noFill/>
          <a:ln w="254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5" name="矩形 84">
            <a:extLst>
              <a:ext uri="{FF2B5EF4-FFF2-40B4-BE49-F238E27FC236}">
                <a16:creationId xmlns:a16="http://schemas.microsoft.com/office/drawing/2014/main" id="{546BDDFE-B22F-4BA8-83C3-7F9A78891B2C}"/>
              </a:ext>
            </a:extLst>
          </p:cNvPr>
          <p:cNvSpPr/>
          <p:nvPr/>
        </p:nvSpPr>
        <p:spPr>
          <a:xfrm>
            <a:off x="8799422" y="1254962"/>
            <a:ext cx="2097901" cy="1772543"/>
          </a:xfrm>
          <a:prstGeom prst="rect">
            <a:avLst/>
          </a:prstGeom>
          <a:noFill/>
          <a:ln w="254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1" name="矩形 260">
            <a:extLst>
              <a:ext uri="{FF2B5EF4-FFF2-40B4-BE49-F238E27FC236}">
                <a16:creationId xmlns:a16="http://schemas.microsoft.com/office/drawing/2014/main" id="{02EE5358-BDA6-4752-8F16-22BC3F386D5A}"/>
              </a:ext>
            </a:extLst>
          </p:cNvPr>
          <p:cNvSpPr/>
          <p:nvPr/>
        </p:nvSpPr>
        <p:spPr>
          <a:xfrm>
            <a:off x="8920672" y="3954631"/>
            <a:ext cx="2005756" cy="2331143"/>
          </a:xfrm>
          <a:prstGeom prst="rect">
            <a:avLst/>
          </a:prstGeom>
          <a:noFill/>
          <a:ln w="254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8206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>
            <a:extLst>
              <a:ext uri="{FF2B5EF4-FFF2-40B4-BE49-F238E27FC236}">
                <a16:creationId xmlns:a16="http://schemas.microsoft.com/office/drawing/2014/main" id="{54D9C4F9-CB77-42C3-878C-93A2C2651E1F}"/>
              </a:ext>
            </a:extLst>
          </p:cNvPr>
          <p:cNvSpPr/>
          <p:nvPr/>
        </p:nvSpPr>
        <p:spPr>
          <a:xfrm>
            <a:off x="914403" y="1530812"/>
            <a:ext cx="6716485" cy="1534886"/>
          </a:xfrm>
          <a:prstGeom prst="roundRect">
            <a:avLst/>
          </a:prstGeom>
          <a:solidFill>
            <a:srgbClr val="9DB9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背景</a:t>
            </a:r>
            <a:r>
              <a:rPr lang="en-US" altLang="zh-CN" dirty="0"/>
              <a:t>&amp;</a:t>
            </a:r>
            <a:r>
              <a:rPr lang="zh-CN" altLang="en-US" dirty="0"/>
              <a:t>目的</a:t>
            </a:r>
            <a:endParaRPr lang="en-US" altLang="zh-CN" dirty="0"/>
          </a:p>
          <a:p>
            <a:pPr algn="ctr"/>
            <a:r>
              <a:rPr lang="zh-CN" altLang="en-US" dirty="0"/>
              <a:t>选取</a:t>
            </a:r>
            <a:r>
              <a:rPr lang="en-US" altLang="zh-CN" dirty="0"/>
              <a:t>《</a:t>
            </a:r>
            <a:r>
              <a:rPr lang="zh-CN" altLang="en-US" dirty="0"/>
              <a:t>星城</a:t>
            </a:r>
            <a:r>
              <a:rPr lang="en-US" altLang="zh-CN" dirty="0"/>
              <a:t>》《</a:t>
            </a:r>
            <a:r>
              <a:rPr lang="zh-CN" altLang="en-US" dirty="0"/>
              <a:t>包你发</a:t>
            </a:r>
            <a:r>
              <a:rPr lang="en-US" altLang="zh-CN" dirty="0"/>
              <a:t>》</a:t>
            </a:r>
            <a:r>
              <a:rPr lang="zh-CN" altLang="en-US" dirty="0"/>
              <a:t>两款与</a:t>
            </a:r>
            <a:r>
              <a:rPr lang="en-US" altLang="zh-CN" dirty="0"/>
              <a:t>《</a:t>
            </a:r>
            <a:r>
              <a:rPr lang="zh-CN" altLang="en-US" dirty="0"/>
              <a:t>老子有钱</a:t>
            </a:r>
            <a:r>
              <a:rPr lang="en-US" altLang="zh-CN" dirty="0"/>
              <a:t>》</a:t>
            </a:r>
            <a:r>
              <a:rPr lang="zh-CN" altLang="en-US" dirty="0"/>
              <a:t>相似背景娱乐城模式的游戏，调研竞品在近期机台品类上新及营运活动频率的调研，给</a:t>
            </a:r>
            <a:r>
              <a:rPr lang="en-US" altLang="zh-CN" dirty="0"/>
              <a:t>《</a:t>
            </a:r>
            <a:r>
              <a:rPr lang="zh-CN" altLang="en-US" dirty="0"/>
              <a:t>老子有钱</a:t>
            </a:r>
            <a:r>
              <a:rPr lang="en-US" altLang="zh-CN" dirty="0"/>
              <a:t>》</a:t>
            </a:r>
            <a:r>
              <a:rPr lang="zh-CN" altLang="en-US" dirty="0"/>
              <a:t>在上新及营运提供一些参考方向。</a:t>
            </a:r>
            <a:endParaRPr lang="en-US" altLang="zh-CN" dirty="0"/>
          </a:p>
        </p:txBody>
      </p:sp>
      <p:sp>
        <p:nvSpPr>
          <p:cNvPr id="4" name="矩形: 圆角 3">
            <a:extLst>
              <a:ext uri="{FF2B5EF4-FFF2-40B4-BE49-F238E27FC236}">
                <a16:creationId xmlns:a16="http://schemas.microsoft.com/office/drawing/2014/main" id="{6C7B3FD5-18D5-480C-9493-35F59B483D62}"/>
              </a:ext>
            </a:extLst>
          </p:cNvPr>
          <p:cNvSpPr/>
          <p:nvPr/>
        </p:nvSpPr>
        <p:spPr>
          <a:xfrm>
            <a:off x="914403" y="3333977"/>
            <a:ext cx="6716485" cy="1534886"/>
          </a:xfrm>
          <a:prstGeom prst="roundRect">
            <a:avLst/>
          </a:prstGeom>
          <a:solidFill>
            <a:srgbClr val="9DB9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数据来源：</a:t>
            </a:r>
            <a:endParaRPr lang="en-US" altLang="zh-CN" dirty="0"/>
          </a:p>
          <a:p>
            <a:pPr algn="ctr"/>
            <a:r>
              <a:rPr lang="en-US" altLang="zh-CN" dirty="0"/>
              <a:t>App Annie</a:t>
            </a:r>
          </a:p>
          <a:p>
            <a:pPr algn="ctr"/>
            <a:r>
              <a:rPr lang="zh-CN" altLang="en-US" dirty="0"/>
              <a:t>数据选取时间：</a:t>
            </a:r>
            <a:br>
              <a:rPr lang="en-US" altLang="zh-CN" dirty="0"/>
            </a:br>
            <a:r>
              <a:rPr lang="en-US" altLang="zh-CN" dirty="0"/>
              <a:t>2020.1.1-2021.6.30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164089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>
            <a:extLst>
              <a:ext uri="{FF2B5EF4-FFF2-40B4-BE49-F238E27FC236}">
                <a16:creationId xmlns:a16="http://schemas.microsoft.com/office/drawing/2014/main" id="{2C0482EA-EAD3-416F-9562-3E6EB95DBDCD}"/>
              </a:ext>
            </a:extLst>
          </p:cNvPr>
          <p:cNvSpPr/>
          <p:nvPr/>
        </p:nvSpPr>
        <p:spPr>
          <a:xfrm>
            <a:off x="2099930" y="1717158"/>
            <a:ext cx="5241851" cy="3094075"/>
          </a:xfrm>
          <a:prstGeom prst="roundRect">
            <a:avLst/>
          </a:prstGeom>
          <a:solidFill>
            <a:srgbClr val="9DB9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/>
              <a:t>竞品</a:t>
            </a:r>
            <a:r>
              <a:rPr lang="en-US" altLang="zh-CN" b="1" dirty="0"/>
              <a:t>《</a:t>
            </a:r>
            <a:r>
              <a:rPr lang="zh-CN" altLang="en-US" b="1" dirty="0"/>
              <a:t>星城</a:t>
            </a:r>
            <a:r>
              <a:rPr lang="en-US" altLang="zh-CN" b="1" dirty="0"/>
              <a:t>》《</a:t>
            </a:r>
            <a:r>
              <a:rPr lang="zh-CN" altLang="en-US" b="1" dirty="0"/>
              <a:t>老子</a:t>
            </a:r>
            <a:r>
              <a:rPr lang="en-US" altLang="zh-CN" b="1" dirty="0"/>
              <a:t>》《</a:t>
            </a:r>
            <a:r>
              <a:rPr lang="zh-CN" altLang="en-US" b="1" dirty="0"/>
              <a:t>包你发</a:t>
            </a:r>
            <a:r>
              <a:rPr lang="en-US" altLang="zh-CN" b="1" dirty="0"/>
              <a:t>》</a:t>
            </a:r>
          </a:p>
          <a:p>
            <a:pPr algn="ctr"/>
            <a:r>
              <a:rPr lang="zh-CN" altLang="en-US" b="1" dirty="0"/>
              <a:t>活跃用户排名的比较</a:t>
            </a:r>
          </a:p>
        </p:txBody>
      </p:sp>
    </p:spTree>
    <p:extLst>
      <p:ext uri="{BB962C8B-B14F-4D97-AF65-F5344CB8AC3E}">
        <p14:creationId xmlns:p14="http://schemas.microsoft.com/office/powerpoint/2010/main" val="2150750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8927EC1-7215-4CAB-9C87-E36E2A4BF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活跃用户数量每月榜单排名</a:t>
            </a: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892D7F8F-F26C-4BF3-8825-E787A8C95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82F2F-007C-48EF-ACAA-A879DE0C084A}" type="slidenum">
              <a:rPr lang="zh-CN" altLang="en-US" smtClean="0"/>
              <a:pPr/>
              <a:t>21</a:t>
            </a:fld>
            <a:endParaRPr lang="zh-CN" altLang="en-US" dirty="0"/>
          </a:p>
        </p:txBody>
      </p:sp>
      <p:graphicFrame>
        <p:nvGraphicFramePr>
          <p:cNvPr id="4" name="图表 3">
            <a:extLst>
              <a:ext uri="{FF2B5EF4-FFF2-40B4-BE49-F238E27FC236}">
                <a16:creationId xmlns:a16="http://schemas.microsoft.com/office/drawing/2014/main" id="{0AB054B8-40ED-464E-91E7-EAE90204B76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6583942"/>
              </p:ext>
            </p:extLst>
          </p:nvPr>
        </p:nvGraphicFramePr>
        <p:xfrm>
          <a:off x="300038" y="728330"/>
          <a:ext cx="11549730" cy="54438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486543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E6520BB-6529-47CF-90F8-4D426C7F6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活跃用户数量</a:t>
            </a:r>
            <a:r>
              <a:rPr lang="en-US" altLang="zh-CN" dirty="0"/>
              <a:t>《</a:t>
            </a:r>
            <a:r>
              <a:rPr lang="zh-CN" altLang="en-US" dirty="0"/>
              <a:t>星城</a:t>
            </a:r>
            <a:r>
              <a:rPr lang="en-US" altLang="zh-CN" dirty="0"/>
              <a:t>》</a:t>
            </a:r>
            <a:r>
              <a:rPr lang="zh-CN" altLang="en-US" dirty="0"/>
              <a:t>有明显的优势，</a:t>
            </a:r>
            <a:r>
              <a:rPr lang="en-US" altLang="zh-CN" dirty="0"/>
              <a:t>《</a:t>
            </a:r>
            <a:r>
              <a:rPr lang="zh-CN" altLang="en-US" dirty="0"/>
              <a:t>老子</a:t>
            </a:r>
            <a:r>
              <a:rPr lang="en-US" altLang="zh-CN" dirty="0"/>
              <a:t>》</a:t>
            </a:r>
            <a:r>
              <a:rPr lang="zh-CN" altLang="en-US" dirty="0"/>
              <a:t>的活跃用户数量高于</a:t>
            </a:r>
            <a:r>
              <a:rPr lang="en-US" altLang="zh-CN" dirty="0"/>
              <a:t>《</a:t>
            </a:r>
            <a:r>
              <a:rPr lang="zh-CN" altLang="en-US" dirty="0"/>
              <a:t>包你发</a:t>
            </a:r>
            <a:r>
              <a:rPr lang="en-US" altLang="zh-CN" dirty="0"/>
              <a:t>》</a:t>
            </a:r>
            <a:endParaRPr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251BEC1C-DF55-46FA-B603-DCC3295D7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82F2F-007C-48EF-ACAA-A879DE0C084A}" type="slidenum">
              <a:rPr lang="zh-CN" altLang="en-US" smtClean="0"/>
              <a:pPr/>
              <a:t>22</a:t>
            </a:fld>
            <a:endParaRPr lang="zh-CN" altLang="en-US" dirty="0"/>
          </a:p>
        </p:txBody>
      </p:sp>
      <p:graphicFrame>
        <p:nvGraphicFramePr>
          <p:cNvPr id="5" name="图表 4">
            <a:extLst>
              <a:ext uri="{FF2B5EF4-FFF2-40B4-BE49-F238E27FC236}">
                <a16:creationId xmlns:a16="http://schemas.microsoft.com/office/drawing/2014/main" id="{AA243C8A-C28E-4151-8A85-FC2113C162C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6664217"/>
              </p:ext>
            </p:extLst>
          </p:nvPr>
        </p:nvGraphicFramePr>
        <p:xfrm>
          <a:off x="300038" y="776176"/>
          <a:ext cx="11557000" cy="53960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190200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>
            <a:extLst>
              <a:ext uri="{FF2B5EF4-FFF2-40B4-BE49-F238E27FC236}">
                <a16:creationId xmlns:a16="http://schemas.microsoft.com/office/drawing/2014/main" id="{99909D21-3844-4269-AA09-37C89C576212}"/>
              </a:ext>
            </a:extLst>
          </p:cNvPr>
          <p:cNvSpPr/>
          <p:nvPr/>
        </p:nvSpPr>
        <p:spPr>
          <a:xfrm>
            <a:off x="2099930" y="1717158"/>
            <a:ext cx="5241851" cy="3094075"/>
          </a:xfrm>
          <a:prstGeom prst="roundRect">
            <a:avLst/>
          </a:prstGeom>
          <a:solidFill>
            <a:srgbClr val="9DB9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/>
              <a:t>竞品</a:t>
            </a:r>
            <a:r>
              <a:rPr lang="en-US" altLang="zh-CN" b="1" dirty="0"/>
              <a:t>《</a:t>
            </a:r>
            <a:r>
              <a:rPr lang="zh-CN" altLang="en-US" b="1" dirty="0"/>
              <a:t>星城</a:t>
            </a:r>
            <a:r>
              <a:rPr lang="en-US" altLang="zh-CN" b="1" dirty="0"/>
              <a:t>》《</a:t>
            </a:r>
            <a:r>
              <a:rPr lang="zh-CN" altLang="en-US" b="1" dirty="0"/>
              <a:t>老子</a:t>
            </a:r>
            <a:r>
              <a:rPr lang="en-US" altLang="zh-CN" b="1" dirty="0"/>
              <a:t>》《</a:t>
            </a:r>
            <a:r>
              <a:rPr lang="zh-CN" altLang="en-US" b="1" dirty="0"/>
              <a:t>包你发</a:t>
            </a:r>
            <a:r>
              <a:rPr lang="en-US" altLang="zh-CN" b="1" dirty="0"/>
              <a:t>》</a:t>
            </a:r>
          </a:p>
          <a:p>
            <a:pPr algn="ctr"/>
            <a:r>
              <a:rPr lang="en-US" altLang="zh-CN" b="1" dirty="0"/>
              <a:t>ARPU</a:t>
            </a:r>
            <a:r>
              <a:rPr lang="zh-CN" altLang="en-US" b="1" dirty="0"/>
              <a:t>的比较</a:t>
            </a:r>
          </a:p>
        </p:txBody>
      </p:sp>
    </p:spTree>
    <p:extLst>
      <p:ext uri="{BB962C8B-B14F-4D97-AF65-F5344CB8AC3E}">
        <p14:creationId xmlns:p14="http://schemas.microsoft.com/office/powerpoint/2010/main" val="6363009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4C4B2EE-95F1-411B-8AD2-B90D9A9D0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《</a:t>
            </a:r>
            <a:r>
              <a:rPr lang="zh-CN" altLang="en-US" dirty="0"/>
              <a:t>星城</a:t>
            </a:r>
            <a:r>
              <a:rPr lang="en-US" altLang="zh-CN" dirty="0"/>
              <a:t>》《</a:t>
            </a:r>
            <a:r>
              <a:rPr lang="zh-CN" altLang="en-US" dirty="0"/>
              <a:t>包你发</a:t>
            </a:r>
            <a:r>
              <a:rPr lang="en-US" altLang="zh-CN" dirty="0"/>
              <a:t>》《</a:t>
            </a:r>
            <a:r>
              <a:rPr lang="zh-CN" altLang="en-US" dirty="0"/>
              <a:t>老子有钱</a:t>
            </a:r>
            <a:r>
              <a:rPr lang="en-US" altLang="zh-CN" dirty="0"/>
              <a:t>》ARPU</a:t>
            </a:r>
            <a:r>
              <a:rPr lang="zh-CN" altLang="en-US" dirty="0"/>
              <a:t>相比，</a:t>
            </a:r>
            <a:r>
              <a:rPr lang="en-US" altLang="zh-CN" dirty="0"/>
              <a:t>《</a:t>
            </a:r>
            <a:r>
              <a:rPr lang="zh-CN" altLang="en-US" dirty="0"/>
              <a:t>包你发</a:t>
            </a:r>
            <a:r>
              <a:rPr lang="en-US" altLang="zh-CN" dirty="0"/>
              <a:t>》</a:t>
            </a:r>
            <a:r>
              <a:rPr lang="zh-CN" altLang="en-US" dirty="0"/>
              <a:t>具有明显的优势</a:t>
            </a: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37D4965C-4AAE-4569-877D-DBAF807C2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82F2F-007C-48EF-ACAA-A879DE0C084A}" type="slidenum">
              <a:rPr lang="zh-CN" altLang="en-US" smtClean="0"/>
              <a:pPr/>
              <a:t>24</a:t>
            </a:fld>
            <a:endParaRPr lang="zh-CN" altLang="en-US" dirty="0"/>
          </a:p>
        </p:txBody>
      </p:sp>
      <p:graphicFrame>
        <p:nvGraphicFramePr>
          <p:cNvPr id="4" name="图表 3">
            <a:extLst>
              <a:ext uri="{FF2B5EF4-FFF2-40B4-BE49-F238E27FC236}">
                <a16:creationId xmlns:a16="http://schemas.microsoft.com/office/drawing/2014/main" id="{319BCDA7-C35F-4C5E-96A4-5BA32D77CB1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9437713"/>
              </p:ext>
            </p:extLst>
          </p:nvPr>
        </p:nvGraphicFramePr>
        <p:xfrm>
          <a:off x="300038" y="827774"/>
          <a:ext cx="11549730" cy="53444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919717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9CC4313-D03F-4516-A05D-C8B0D3A01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《</a:t>
            </a:r>
            <a:r>
              <a:rPr lang="zh-CN" altLang="en-US" dirty="0"/>
              <a:t>包你发</a:t>
            </a:r>
            <a:r>
              <a:rPr lang="en-US" altLang="zh-CN" dirty="0"/>
              <a:t>》2</a:t>
            </a:r>
            <a:r>
              <a:rPr lang="zh-CN" altLang="en-US" dirty="0"/>
              <a:t>月未上新机台，</a:t>
            </a:r>
            <a:r>
              <a:rPr lang="en-US" altLang="zh-CN" dirty="0"/>
              <a:t>ARPU</a:t>
            </a:r>
            <a:r>
              <a:rPr lang="zh-CN" altLang="en-US" dirty="0"/>
              <a:t>在</a:t>
            </a:r>
            <a:r>
              <a:rPr lang="en-US" altLang="zh-CN" dirty="0"/>
              <a:t>2</a:t>
            </a:r>
            <a:r>
              <a:rPr lang="zh-CN" altLang="en-US" dirty="0"/>
              <a:t>月有明显的降低状态</a:t>
            </a: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9559B4F2-FD57-45CD-8E5C-E69BBBD62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82F2F-007C-48EF-ACAA-A879DE0C084A}" type="slidenum">
              <a:rPr lang="zh-CN" altLang="en-US" smtClean="0"/>
              <a:pPr/>
              <a:t>25</a:t>
            </a:fld>
            <a:endParaRPr lang="zh-CN" altLang="en-US" dirty="0"/>
          </a:p>
        </p:txBody>
      </p:sp>
      <p:graphicFrame>
        <p:nvGraphicFramePr>
          <p:cNvPr id="4" name="图表 3">
            <a:extLst>
              <a:ext uri="{FF2B5EF4-FFF2-40B4-BE49-F238E27FC236}">
                <a16:creationId xmlns:a16="http://schemas.microsoft.com/office/drawing/2014/main" id="{9A0842B0-E87B-47EC-ABE2-1DE61E68AEE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6933328"/>
              </p:ext>
            </p:extLst>
          </p:nvPr>
        </p:nvGraphicFramePr>
        <p:xfrm>
          <a:off x="300038" y="756557"/>
          <a:ext cx="11557000" cy="26724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5" name="组合 4">
            <a:extLst>
              <a:ext uri="{FF2B5EF4-FFF2-40B4-BE49-F238E27FC236}">
                <a16:creationId xmlns:a16="http://schemas.microsoft.com/office/drawing/2014/main" id="{484EC359-C5AC-4027-922D-172FBA5D0950}"/>
              </a:ext>
            </a:extLst>
          </p:cNvPr>
          <p:cNvGrpSpPr/>
          <p:nvPr/>
        </p:nvGrpSpPr>
        <p:grpSpPr>
          <a:xfrm>
            <a:off x="249010" y="3541025"/>
            <a:ext cx="11720048" cy="2586963"/>
            <a:chOff x="249010" y="755283"/>
            <a:chExt cx="11720048" cy="2586963"/>
          </a:xfrm>
        </p:grpSpPr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801D3971-3F72-438F-AEA3-D754149ED436}"/>
                </a:ext>
              </a:extLst>
            </p:cNvPr>
            <p:cNvGrpSpPr/>
            <p:nvPr/>
          </p:nvGrpSpPr>
          <p:grpSpPr>
            <a:xfrm>
              <a:off x="249010" y="1700544"/>
              <a:ext cx="11720048" cy="812955"/>
              <a:chOff x="189541" y="1514476"/>
              <a:chExt cx="11720048" cy="812955"/>
            </a:xfrm>
          </p:grpSpPr>
          <p:sp>
            <p:nvSpPr>
              <p:cNvPr id="36" name="椭圆 35">
                <a:extLst>
                  <a:ext uri="{FF2B5EF4-FFF2-40B4-BE49-F238E27FC236}">
                    <a16:creationId xmlns:a16="http://schemas.microsoft.com/office/drawing/2014/main" id="{20E37BE3-91A9-410D-BAF0-B78EACCC37D1}"/>
                  </a:ext>
                </a:extLst>
              </p:cNvPr>
              <p:cNvSpPr/>
              <p:nvPr/>
            </p:nvSpPr>
            <p:spPr>
              <a:xfrm>
                <a:off x="189541" y="1737353"/>
                <a:ext cx="367511" cy="367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37" name="直接连接符 36">
                <a:extLst>
                  <a:ext uri="{FF2B5EF4-FFF2-40B4-BE49-F238E27FC236}">
                    <a16:creationId xmlns:a16="http://schemas.microsoft.com/office/drawing/2014/main" id="{E9E1EF38-4EE7-4CA4-BE80-23156215B0A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3415" y="1920642"/>
                <a:ext cx="540000" cy="623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连接符 37">
                <a:extLst>
                  <a:ext uri="{FF2B5EF4-FFF2-40B4-BE49-F238E27FC236}">
                    <a16:creationId xmlns:a16="http://schemas.microsoft.com/office/drawing/2014/main" id="{F859A3BB-40B4-46AA-8643-DC231B8B3FA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93415" y="1534680"/>
                <a:ext cx="0" cy="40534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9" name="组合 38">
                <a:extLst>
                  <a:ext uri="{FF2B5EF4-FFF2-40B4-BE49-F238E27FC236}">
                    <a16:creationId xmlns:a16="http://schemas.microsoft.com/office/drawing/2014/main" id="{CA0604B1-9DC3-431A-8A13-B5875D953B54}"/>
                  </a:ext>
                </a:extLst>
              </p:cNvPr>
              <p:cNvGrpSpPr/>
              <p:nvPr/>
            </p:nvGrpSpPr>
            <p:grpSpPr>
              <a:xfrm>
                <a:off x="1170064" y="1514476"/>
                <a:ext cx="2374219" cy="812955"/>
                <a:chOff x="1280561" y="1583792"/>
                <a:chExt cx="2374219" cy="812955"/>
              </a:xfrm>
            </p:grpSpPr>
            <p:cxnSp>
              <p:nvCxnSpPr>
                <p:cNvPr id="70" name="直接连接符 69">
                  <a:extLst>
                    <a:ext uri="{FF2B5EF4-FFF2-40B4-BE49-F238E27FC236}">
                      <a16:creationId xmlns:a16="http://schemas.microsoft.com/office/drawing/2014/main" id="{1484411F-6DEE-4551-8603-245B916ABA1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280561" y="1989150"/>
                  <a:ext cx="54000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直接连接符 70">
                  <a:extLst>
                    <a:ext uri="{FF2B5EF4-FFF2-40B4-BE49-F238E27FC236}">
                      <a16:creationId xmlns:a16="http://schemas.microsoft.com/office/drawing/2014/main" id="{5F876404-488A-40CB-B730-08F015D41184}"/>
                    </a:ext>
                  </a:extLst>
                </p:cNvPr>
                <p:cNvCxnSpPr/>
                <p:nvPr/>
              </p:nvCxnSpPr>
              <p:spPr>
                <a:xfrm>
                  <a:off x="1280561" y="1975049"/>
                  <a:ext cx="0" cy="40680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直接连接符 71">
                  <a:extLst>
                    <a:ext uri="{FF2B5EF4-FFF2-40B4-BE49-F238E27FC236}">
                      <a16:creationId xmlns:a16="http://schemas.microsoft.com/office/drawing/2014/main" id="{8E2D85F9-8A7F-4BBD-A3B6-0F71C20C5C5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887459" y="1995047"/>
                  <a:ext cx="54000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直接连接符 72">
                  <a:extLst>
                    <a:ext uri="{FF2B5EF4-FFF2-40B4-BE49-F238E27FC236}">
                      <a16:creationId xmlns:a16="http://schemas.microsoft.com/office/drawing/2014/main" id="{58F73EE5-B165-4E86-8C9E-2CC34EFC482E}"/>
                    </a:ext>
                  </a:extLst>
                </p:cNvPr>
                <p:cNvCxnSpPr/>
                <p:nvPr/>
              </p:nvCxnSpPr>
              <p:spPr>
                <a:xfrm flipV="1">
                  <a:off x="1887459" y="1583792"/>
                  <a:ext cx="0" cy="405346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直接连接符 73">
                  <a:extLst>
                    <a:ext uri="{FF2B5EF4-FFF2-40B4-BE49-F238E27FC236}">
                      <a16:creationId xmlns:a16="http://schemas.microsoft.com/office/drawing/2014/main" id="{1CF86B3A-8D88-49CE-953E-67B8180A345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512624" y="2000395"/>
                  <a:ext cx="54000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直接连接符 74">
                  <a:extLst>
                    <a:ext uri="{FF2B5EF4-FFF2-40B4-BE49-F238E27FC236}">
                      <a16:creationId xmlns:a16="http://schemas.microsoft.com/office/drawing/2014/main" id="{86B2D400-E256-48F1-B869-AE0CF0A78668}"/>
                    </a:ext>
                  </a:extLst>
                </p:cNvPr>
                <p:cNvCxnSpPr/>
                <p:nvPr/>
              </p:nvCxnSpPr>
              <p:spPr>
                <a:xfrm>
                  <a:off x="2521739" y="1989947"/>
                  <a:ext cx="0" cy="40680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直接连接符 75">
                  <a:extLst>
                    <a:ext uri="{FF2B5EF4-FFF2-40B4-BE49-F238E27FC236}">
                      <a16:creationId xmlns:a16="http://schemas.microsoft.com/office/drawing/2014/main" id="{FB9EF11E-44DE-466D-A368-B470FE5B6EA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114780" y="1992668"/>
                  <a:ext cx="54000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直接连接符 76">
                  <a:extLst>
                    <a:ext uri="{FF2B5EF4-FFF2-40B4-BE49-F238E27FC236}">
                      <a16:creationId xmlns:a16="http://schemas.microsoft.com/office/drawing/2014/main" id="{3DC7D7D6-0273-4FFB-8CD1-E40774BFB5E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126940" y="1583792"/>
                  <a:ext cx="0" cy="405346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" name="组合 39">
                <a:extLst>
                  <a:ext uri="{FF2B5EF4-FFF2-40B4-BE49-F238E27FC236}">
                    <a16:creationId xmlns:a16="http://schemas.microsoft.com/office/drawing/2014/main" id="{8F960180-F5F6-46BD-8FD9-1CCE04DF6A49}"/>
                  </a:ext>
                </a:extLst>
              </p:cNvPr>
              <p:cNvGrpSpPr/>
              <p:nvPr/>
            </p:nvGrpSpPr>
            <p:grpSpPr>
              <a:xfrm>
                <a:off x="6120709" y="1514476"/>
                <a:ext cx="2374219" cy="812955"/>
                <a:chOff x="1280561" y="1583792"/>
                <a:chExt cx="2374219" cy="812955"/>
              </a:xfrm>
            </p:grpSpPr>
            <p:cxnSp>
              <p:nvCxnSpPr>
                <p:cNvPr id="62" name="直接连接符 61">
                  <a:extLst>
                    <a:ext uri="{FF2B5EF4-FFF2-40B4-BE49-F238E27FC236}">
                      <a16:creationId xmlns:a16="http://schemas.microsoft.com/office/drawing/2014/main" id="{37A0A7CB-144B-4017-818B-DD63EEF1DDE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280561" y="1989150"/>
                  <a:ext cx="54000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直接连接符 62">
                  <a:extLst>
                    <a:ext uri="{FF2B5EF4-FFF2-40B4-BE49-F238E27FC236}">
                      <a16:creationId xmlns:a16="http://schemas.microsoft.com/office/drawing/2014/main" id="{DE1C4AAD-DB89-461E-A8A8-3BAD26D6BA8E}"/>
                    </a:ext>
                  </a:extLst>
                </p:cNvPr>
                <p:cNvCxnSpPr/>
                <p:nvPr/>
              </p:nvCxnSpPr>
              <p:spPr>
                <a:xfrm>
                  <a:off x="1280561" y="1975049"/>
                  <a:ext cx="0" cy="40680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直接连接符 63">
                  <a:extLst>
                    <a:ext uri="{FF2B5EF4-FFF2-40B4-BE49-F238E27FC236}">
                      <a16:creationId xmlns:a16="http://schemas.microsoft.com/office/drawing/2014/main" id="{4F26F7DE-7783-4448-A79E-A470701B96A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887459" y="1995047"/>
                  <a:ext cx="54000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直接连接符 64">
                  <a:extLst>
                    <a:ext uri="{FF2B5EF4-FFF2-40B4-BE49-F238E27FC236}">
                      <a16:creationId xmlns:a16="http://schemas.microsoft.com/office/drawing/2014/main" id="{83B06CAB-026C-41D1-91DC-7773ED1858F8}"/>
                    </a:ext>
                  </a:extLst>
                </p:cNvPr>
                <p:cNvCxnSpPr/>
                <p:nvPr/>
              </p:nvCxnSpPr>
              <p:spPr>
                <a:xfrm flipV="1">
                  <a:off x="1887459" y="1583792"/>
                  <a:ext cx="0" cy="405346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直接连接符 65">
                  <a:extLst>
                    <a:ext uri="{FF2B5EF4-FFF2-40B4-BE49-F238E27FC236}">
                      <a16:creationId xmlns:a16="http://schemas.microsoft.com/office/drawing/2014/main" id="{2EDC25C2-0580-4E79-A133-128AE168094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512624" y="2000395"/>
                  <a:ext cx="54000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直接连接符 66">
                  <a:extLst>
                    <a:ext uri="{FF2B5EF4-FFF2-40B4-BE49-F238E27FC236}">
                      <a16:creationId xmlns:a16="http://schemas.microsoft.com/office/drawing/2014/main" id="{5C274ECA-1ADA-4E63-B37A-C9E25B3BDAB9}"/>
                    </a:ext>
                  </a:extLst>
                </p:cNvPr>
                <p:cNvCxnSpPr/>
                <p:nvPr/>
              </p:nvCxnSpPr>
              <p:spPr>
                <a:xfrm>
                  <a:off x="2521739" y="1989947"/>
                  <a:ext cx="0" cy="40680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直接连接符 67">
                  <a:extLst>
                    <a:ext uri="{FF2B5EF4-FFF2-40B4-BE49-F238E27FC236}">
                      <a16:creationId xmlns:a16="http://schemas.microsoft.com/office/drawing/2014/main" id="{FFC0CC93-6845-4419-AE84-EBE90B7AA4E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114780" y="1992668"/>
                  <a:ext cx="54000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直接连接符 68">
                  <a:extLst>
                    <a:ext uri="{FF2B5EF4-FFF2-40B4-BE49-F238E27FC236}">
                      <a16:creationId xmlns:a16="http://schemas.microsoft.com/office/drawing/2014/main" id="{5CB79E23-CC29-465D-8891-045662A52EE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126940" y="1583792"/>
                  <a:ext cx="0" cy="405346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组合 40">
                <a:extLst>
                  <a:ext uri="{FF2B5EF4-FFF2-40B4-BE49-F238E27FC236}">
                    <a16:creationId xmlns:a16="http://schemas.microsoft.com/office/drawing/2014/main" id="{250E0534-34F0-4CC3-8860-369912D3A14A}"/>
                  </a:ext>
                </a:extLst>
              </p:cNvPr>
              <p:cNvGrpSpPr/>
              <p:nvPr/>
            </p:nvGrpSpPr>
            <p:grpSpPr>
              <a:xfrm>
                <a:off x="3656583" y="1514476"/>
                <a:ext cx="2374219" cy="812955"/>
                <a:chOff x="1280561" y="1583792"/>
                <a:chExt cx="2374219" cy="812955"/>
              </a:xfrm>
            </p:grpSpPr>
            <p:cxnSp>
              <p:nvCxnSpPr>
                <p:cNvPr id="54" name="直接连接符 53">
                  <a:extLst>
                    <a:ext uri="{FF2B5EF4-FFF2-40B4-BE49-F238E27FC236}">
                      <a16:creationId xmlns:a16="http://schemas.microsoft.com/office/drawing/2014/main" id="{A2707C79-3A85-495E-AC1D-25890A98060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280561" y="1989150"/>
                  <a:ext cx="54000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直接连接符 54">
                  <a:extLst>
                    <a:ext uri="{FF2B5EF4-FFF2-40B4-BE49-F238E27FC236}">
                      <a16:creationId xmlns:a16="http://schemas.microsoft.com/office/drawing/2014/main" id="{714BC7C6-1330-43B0-99FF-F2D330B7177D}"/>
                    </a:ext>
                  </a:extLst>
                </p:cNvPr>
                <p:cNvCxnSpPr/>
                <p:nvPr/>
              </p:nvCxnSpPr>
              <p:spPr>
                <a:xfrm>
                  <a:off x="1280561" y="1975049"/>
                  <a:ext cx="0" cy="40680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直接连接符 55">
                  <a:extLst>
                    <a:ext uri="{FF2B5EF4-FFF2-40B4-BE49-F238E27FC236}">
                      <a16:creationId xmlns:a16="http://schemas.microsoft.com/office/drawing/2014/main" id="{EAD0AA0C-68B1-425B-854D-DCBABFE9C71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887459" y="1995047"/>
                  <a:ext cx="54000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直接连接符 56">
                  <a:extLst>
                    <a:ext uri="{FF2B5EF4-FFF2-40B4-BE49-F238E27FC236}">
                      <a16:creationId xmlns:a16="http://schemas.microsoft.com/office/drawing/2014/main" id="{0B562317-2A23-4EED-9F47-53E2E5239458}"/>
                    </a:ext>
                  </a:extLst>
                </p:cNvPr>
                <p:cNvCxnSpPr/>
                <p:nvPr/>
              </p:nvCxnSpPr>
              <p:spPr>
                <a:xfrm flipV="1">
                  <a:off x="1887459" y="1583792"/>
                  <a:ext cx="0" cy="405346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直接连接符 57">
                  <a:extLst>
                    <a:ext uri="{FF2B5EF4-FFF2-40B4-BE49-F238E27FC236}">
                      <a16:creationId xmlns:a16="http://schemas.microsoft.com/office/drawing/2014/main" id="{E702FB8F-686D-41D5-8EC5-54D5A5F990B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512624" y="2000395"/>
                  <a:ext cx="54000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直接连接符 58">
                  <a:extLst>
                    <a:ext uri="{FF2B5EF4-FFF2-40B4-BE49-F238E27FC236}">
                      <a16:creationId xmlns:a16="http://schemas.microsoft.com/office/drawing/2014/main" id="{2C44D5E6-A1C5-4003-A116-A1255942999E}"/>
                    </a:ext>
                  </a:extLst>
                </p:cNvPr>
                <p:cNvCxnSpPr/>
                <p:nvPr/>
              </p:nvCxnSpPr>
              <p:spPr>
                <a:xfrm>
                  <a:off x="2521739" y="1989947"/>
                  <a:ext cx="0" cy="40680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直接连接符 59">
                  <a:extLst>
                    <a:ext uri="{FF2B5EF4-FFF2-40B4-BE49-F238E27FC236}">
                      <a16:creationId xmlns:a16="http://schemas.microsoft.com/office/drawing/2014/main" id="{101D6E50-48A0-42EC-AA14-9CBF80AFBF5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114780" y="1992668"/>
                  <a:ext cx="54000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直接连接符 60">
                  <a:extLst>
                    <a:ext uri="{FF2B5EF4-FFF2-40B4-BE49-F238E27FC236}">
                      <a16:creationId xmlns:a16="http://schemas.microsoft.com/office/drawing/2014/main" id="{DFD23030-B535-47D1-B9FE-CF5B06FC969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126940" y="1583792"/>
                  <a:ext cx="0" cy="405346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组合 41">
                <a:extLst>
                  <a:ext uri="{FF2B5EF4-FFF2-40B4-BE49-F238E27FC236}">
                    <a16:creationId xmlns:a16="http://schemas.microsoft.com/office/drawing/2014/main" id="{70A96A3E-48FF-4CC8-8108-45DC414BC6AC}"/>
                  </a:ext>
                </a:extLst>
              </p:cNvPr>
              <p:cNvGrpSpPr/>
              <p:nvPr/>
            </p:nvGrpSpPr>
            <p:grpSpPr>
              <a:xfrm>
                <a:off x="8592253" y="1514476"/>
                <a:ext cx="2374219" cy="812955"/>
                <a:chOff x="1280561" y="1583792"/>
                <a:chExt cx="2374219" cy="812955"/>
              </a:xfrm>
            </p:grpSpPr>
            <p:cxnSp>
              <p:nvCxnSpPr>
                <p:cNvPr id="46" name="直接连接符 45">
                  <a:extLst>
                    <a:ext uri="{FF2B5EF4-FFF2-40B4-BE49-F238E27FC236}">
                      <a16:creationId xmlns:a16="http://schemas.microsoft.com/office/drawing/2014/main" id="{DDC1E65B-753D-4379-8168-3E2F53E86C3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280561" y="1989150"/>
                  <a:ext cx="54000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直接连接符 46">
                  <a:extLst>
                    <a:ext uri="{FF2B5EF4-FFF2-40B4-BE49-F238E27FC236}">
                      <a16:creationId xmlns:a16="http://schemas.microsoft.com/office/drawing/2014/main" id="{64CD5734-433F-4471-8649-D0588B8B8280}"/>
                    </a:ext>
                  </a:extLst>
                </p:cNvPr>
                <p:cNvCxnSpPr/>
                <p:nvPr/>
              </p:nvCxnSpPr>
              <p:spPr>
                <a:xfrm>
                  <a:off x="1280561" y="1975049"/>
                  <a:ext cx="0" cy="40680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直接连接符 47">
                  <a:extLst>
                    <a:ext uri="{FF2B5EF4-FFF2-40B4-BE49-F238E27FC236}">
                      <a16:creationId xmlns:a16="http://schemas.microsoft.com/office/drawing/2014/main" id="{C7D8FB85-CAC1-48F6-AA8D-0C38EED04A4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887459" y="1995047"/>
                  <a:ext cx="54000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直接连接符 48">
                  <a:extLst>
                    <a:ext uri="{FF2B5EF4-FFF2-40B4-BE49-F238E27FC236}">
                      <a16:creationId xmlns:a16="http://schemas.microsoft.com/office/drawing/2014/main" id="{0B223D6E-23EC-41FD-8707-2AE8F8E42095}"/>
                    </a:ext>
                  </a:extLst>
                </p:cNvPr>
                <p:cNvCxnSpPr/>
                <p:nvPr/>
              </p:nvCxnSpPr>
              <p:spPr>
                <a:xfrm flipV="1">
                  <a:off x="1887459" y="1583792"/>
                  <a:ext cx="0" cy="405346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直接连接符 49">
                  <a:extLst>
                    <a:ext uri="{FF2B5EF4-FFF2-40B4-BE49-F238E27FC236}">
                      <a16:creationId xmlns:a16="http://schemas.microsoft.com/office/drawing/2014/main" id="{A1FD6C57-A4CF-42A4-BE0A-2E29001DB74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512624" y="2000395"/>
                  <a:ext cx="54000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直接连接符 50">
                  <a:extLst>
                    <a:ext uri="{FF2B5EF4-FFF2-40B4-BE49-F238E27FC236}">
                      <a16:creationId xmlns:a16="http://schemas.microsoft.com/office/drawing/2014/main" id="{69A65653-3E84-4CDC-8340-4D14435C58BE}"/>
                    </a:ext>
                  </a:extLst>
                </p:cNvPr>
                <p:cNvCxnSpPr/>
                <p:nvPr/>
              </p:nvCxnSpPr>
              <p:spPr>
                <a:xfrm>
                  <a:off x="2521739" y="1989947"/>
                  <a:ext cx="0" cy="40680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直接连接符 51">
                  <a:extLst>
                    <a:ext uri="{FF2B5EF4-FFF2-40B4-BE49-F238E27FC236}">
                      <a16:creationId xmlns:a16="http://schemas.microsoft.com/office/drawing/2014/main" id="{B9585D66-571E-4359-8BBD-B670A60C415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114780" y="1992668"/>
                  <a:ext cx="54000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直接连接符 52">
                  <a:extLst>
                    <a:ext uri="{FF2B5EF4-FFF2-40B4-BE49-F238E27FC236}">
                      <a16:creationId xmlns:a16="http://schemas.microsoft.com/office/drawing/2014/main" id="{4B5E2742-A418-46C4-91BC-6DD3CBC6A0D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126940" y="1583792"/>
                  <a:ext cx="0" cy="405346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3" name="直接连接符 42">
                <a:extLst>
                  <a:ext uri="{FF2B5EF4-FFF2-40B4-BE49-F238E27FC236}">
                    <a16:creationId xmlns:a16="http://schemas.microsoft.com/office/drawing/2014/main" id="{31E92F90-6F41-45A1-802F-F8692AE42FA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003286" y="1920953"/>
                <a:ext cx="540000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直接连接符 43">
                <a:extLst>
                  <a:ext uri="{FF2B5EF4-FFF2-40B4-BE49-F238E27FC236}">
                    <a16:creationId xmlns:a16="http://schemas.microsoft.com/office/drawing/2014/main" id="{C5618FF1-D671-4C28-B0B2-6F701A203F9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003286" y="1915031"/>
                <a:ext cx="0" cy="40680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椭圆 44">
                <a:extLst>
                  <a:ext uri="{FF2B5EF4-FFF2-40B4-BE49-F238E27FC236}">
                    <a16:creationId xmlns:a16="http://schemas.microsoft.com/office/drawing/2014/main" id="{90D1CC68-0A87-41C7-92BA-073DA45FEA80}"/>
                  </a:ext>
                </a:extLst>
              </p:cNvPr>
              <p:cNvSpPr/>
              <p:nvPr/>
            </p:nvSpPr>
            <p:spPr>
              <a:xfrm>
                <a:off x="11542078" y="1737353"/>
                <a:ext cx="367511" cy="367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5285EBE2-2FB8-406F-8FDC-F55A14D7D68F}"/>
                </a:ext>
              </a:extLst>
            </p:cNvPr>
            <p:cNvSpPr txBox="1"/>
            <p:nvPr/>
          </p:nvSpPr>
          <p:spPr>
            <a:xfrm>
              <a:off x="811097" y="2490652"/>
              <a:ext cx="828000" cy="3960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Noto Sans S Chinese Light"/>
                  <a:cs typeface="+mn-cs"/>
                </a:rPr>
                <a:t>2020.2.13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Noto Sans S Chinese Light"/>
                  <a:cs typeface="+mn-cs"/>
                </a:rPr>
                <a:t>九尾狐</a:t>
              </a:r>
              <a:endPara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Noto Sans S Chinese Light"/>
                <a:cs typeface="+mn-cs"/>
              </a:endParaRPr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7462337E-367B-4143-8E51-4BFCFB0BD19C}"/>
                </a:ext>
              </a:extLst>
            </p:cNvPr>
            <p:cNvSpPr txBox="1"/>
            <p:nvPr/>
          </p:nvSpPr>
          <p:spPr>
            <a:xfrm>
              <a:off x="1530123" y="1340119"/>
              <a:ext cx="950400" cy="3960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altLang="zh-CN" sz="1200" dirty="0"/>
                <a:t>2020.3.19</a:t>
              </a:r>
            </a:p>
            <a:p>
              <a:r>
                <a:rPr lang="zh-CN" altLang="en-US" sz="1200" dirty="0"/>
                <a:t>元素连结水</a:t>
              </a:r>
              <a:endParaRPr lang="en-US" altLang="zh-CN" sz="1200" dirty="0"/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F1553C32-A736-4299-A9DE-245B38891503}"/>
                </a:ext>
              </a:extLst>
            </p:cNvPr>
            <p:cNvSpPr txBox="1"/>
            <p:nvPr/>
          </p:nvSpPr>
          <p:spPr>
            <a:xfrm>
              <a:off x="2059566" y="2490652"/>
              <a:ext cx="828000" cy="3960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altLang="zh-CN" sz="1200" dirty="0"/>
                <a:t>2020.4.16</a:t>
              </a:r>
            </a:p>
            <a:p>
              <a:r>
                <a:rPr lang="zh-CN" altLang="en-US" sz="1200" dirty="0"/>
                <a:t>哪咤闹海</a:t>
              </a:r>
              <a:endParaRPr lang="en-US" altLang="zh-CN" sz="1200" dirty="0"/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2ABEC579-2ED4-44F0-9299-4E3C3A3B5EE5}"/>
                </a:ext>
              </a:extLst>
            </p:cNvPr>
            <p:cNvSpPr txBox="1"/>
            <p:nvPr/>
          </p:nvSpPr>
          <p:spPr>
            <a:xfrm>
              <a:off x="2656548" y="1343216"/>
              <a:ext cx="828000" cy="3960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altLang="zh-CN" sz="1200" dirty="0"/>
                <a:t>2020.5.21</a:t>
              </a:r>
            </a:p>
            <a:p>
              <a:r>
                <a:rPr lang="zh-CN" altLang="en-US" sz="1200" dirty="0"/>
                <a:t>魔术秀</a:t>
              </a:r>
              <a:r>
                <a:rPr lang="en-US" altLang="zh-CN" sz="1200" dirty="0"/>
                <a:t>2</a:t>
              </a:r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86A32EB8-ECC8-4756-B29B-6473C22A2E3E}"/>
                </a:ext>
              </a:extLst>
            </p:cNvPr>
            <p:cNvSpPr txBox="1"/>
            <p:nvPr/>
          </p:nvSpPr>
          <p:spPr>
            <a:xfrm>
              <a:off x="3243068" y="2490652"/>
              <a:ext cx="946800" cy="3960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altLang="zh-CN" sz="1200" dirty="0"/>
                <a:t>2020.6.22</a:t>
              </a:r>
            </a:p>
            <a:p>
              <a:r>
                <a:rPr lang="zh-CN" altLang="en-US" sz="1200" dirty="0"/>
                <a:t>变脸豪华版</a:t>
              </a:r>
              <a:endParaRPr lang="en-US" altLang="zh-CN" sz="1200" dirty="0"/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4524F79D-746A-49C3-A6C1-F1363A8790CA}"/>
                </a:ext>
              </a:extLst>
            </p:cNvPr>
            <p:cNvSpPr txBox="1"/>
            <p:nvPr/>
          </p:nvSpPr>
          <p:spPr>
            <a:xfrm>
              <a:off x="3908950" y="1340119"/>
              <a:ext cx="828000" cy="396000"/>
            </a:xfrm>
            <a:prstGeom prst="rect">
              <a:avLst/>
            </a:prstGeom>
            <a:solidFill>
              <a:srgbClr val="D4CAD5"/>
            </a:solidFill>
          </p:spPr>
          <p:txBody>
            <a:bodyPr wrap="square">
              <a:spAutoFit/>
            </a:bodyPr>
            <a:lstStyle/>
            <a:p>
              <a:r>
                <a:rPr lang="en-US" altLang="zh-CN" sz="1200" dirty="0"/>
                <a:t>2020.7.23</a:t>
              </a:r>
            </a:p>
            <a:p>
              <a:r>
                <a:rPr lang="zh-CN" altLang="en-US" sz="1200" dirty="0"/>
                <a:t>尊爵</a:t>
              </a:r>
              <a:r>
                <a:rPr lang="en-US" altLang="zh-CN" sz="1200" dirty="0"/>
                <a:t>21</a:t>
              </a:r>
              <a:endParaRPr lang="zh-CN" altLang="en-US" sz="1200" dirty="0"/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9725102B-1B3B-4831-9E31-7B68704CD346}"/>
                </a:ext>
              </a:extLst>
            </p:cNvPr>
            <p:cNvSpPr txBox="1"/>
            <p:nvPr/>
          </p:nvSpPr>
          <p:spPr>
            <a:xfrm>
              <a:off x="4541730" y="2490652"/>
              <a:ext cx="828000" cy="3960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altLang="zh-CN" sz="1200" dirty="0"/>
                <a:t>2020.8.6</a:t>
              </a:r>
            </a:p>
            <a:p>
              <a:r>
                <a:rPr lang="zh-CN" altLang="en-US" sz="1200" dirty="0"/>
                <a:t>西楚霸王</a:t>
              </a: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83AC126A-4C23-4ABD-A1C6-D3D297561E8D}"/>
                </a:ext>
              </a:extLst>
            </p:cNvPr>
            <p:cNvSpPr txBox="1"/>
            <p:nvPr/>
          </p:nvSpPr>
          <p:spPr>
            <a:xfrm>
              <a:off x="5131551" y="876595"/>
              <a:ext cx="837440" cy="3960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altLang="zh-CN" sz="1200" dirty="0"/>
                <a:t>2020.9.3</a:t>
              </a:r>
            </a:p>
            <a:p>
              <a:r>
                <a:rPr lang="zh-CN" altLang="en-US" sz="1200" dirty="0"/>
                <a:t>寻宝猎人</a:t>
              </a:r>
              <a:endParaRPr lang="en-US" altLang="zh-CN" sz="1200" dirty="0"/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8E2E16C5-1CBB-4A51-BBCC-A44D6901274D}"/>
                </a:ext>
              </a:extLst>
            </p:cNvPr>
            <p:cNvSpPr txBox="1"/>
            <p:nvPr/>
          </p:nvSpPr>
          <p:spPr>
            <a:xfrm>
              <a:off x="5553246" y="2490652"/>
              <a:ext cx="1252800" cy="3960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altLang="zh-CN" sz="1200" dirty="0"/>
                <a:t>2020.10.7</a:t>
              </a:r>
            </a:p>
            <a:p>
              <a:r>
                <a:rPr lang="zh-CN" altLang="en-US" sz="1200" dirty="0"/>
                <a:t>麻雀无双黄金版</a:t>
              </a:r>
              <a:endParaRPr lang="en-US" altLang="zh-CN" sz="1200" dirty="0"/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28E0818D-8108-43FC-8348-F6784DC0C861}"/>
                </a:ext>
              </a:extLst>
            </p:cNvPr>
            <p:cNvSpPr txBox="1"/>
            <p:nvPr/>
          </p:nvSpPr>
          <p:spPr>
            <a:xfrm>
              <a:off x="6320251" y="1340119"/>
              <a:ext cx="933441" cy="3960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altLang="zh-CN" sz="1200" dirty="0"/>
                <a:t>2020.11.12</a:t>
              </a:r>
            </a:p>
            <a:p>
              <a:r>
                <a:rPr lang="zh-CN" altLang="en-US" sz="1200" dirty="0"/>
                <a:t>台湾黑熊</a:t>
              </a:r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FBB97059-BE7B-4FDA-9612-913FCAA2AE85}"/>
                </a:ext>
              </a:extLst>
            </p:cNvPr>
            <p:cNvSpPr txBox="1"/>
            <p:nvPr/>
          </p:nvSpPr>
          <p:spPr>
            <a:xfrm>
              <a:off x="6959571" y="2490652"/>
              <a:ext cx="936000" cy="3960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altLang="zh-CN" sz="1200" dirty="0"/>
                <a:t>2020.12.24</a:t>
              </a:r>
            </a:p>
            <a:p>
              <a:r>
                <a:rPr lang="zh-CN" altLang="en-US" sz="1200" dirty="0"/>
                <a:t>爆爆金鼠</a:t>
              </a: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2DA20FFA-2674-43E0-A428-80B3D029C756}"/>
                </a:ext>
              </a:extLst>
            </p:cNvPr>
            <p:cNvSpPr txBox="1"/>
            <p:nvPr/>
          </p:nvSpPr>
          <p:spPr>
            <a:xfrm>
              <a:off x="7586627" y="1340119"/>
              <a:ext cx="828000" cy="3960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altLang="zh-CN" sz="1200" dirty="0"/>
                <a:t>2021.1.28</a:t>
              </a:r>
            </a:p>
            <a:p>
              <a:r>
                <a:rPr lang="zh-CN" altLang="en-US" sz="1200" dirty="0"/>
                <a:t>财运金牛</a:t>
              </a:r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DC04A0B7-9E80-4182-9D50-936409EF9385}"/>
                </a:ext>
              </a:extLst>
            </p:cNvPr>
            <p:cNvSpPr txBox="1"/>
            <p:nvPr/>
          </p:nvSpPr>
          <p:spPr>
            <a:xfrm>
              <a:off x="8769859" y="1340119"/>
              <a:ext cx="965427" cy="3960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altLang="zh-CN" sz="1200" dirty="0"/>
                <a:t>2021.3.4</a:t>
              </a:r>
            </a:p>
            <a:p>
              <a:r>
                <a:rPr lang="zh-CN" altLang="en-US" sz="1200" dirty="0"/>
                <a:t>元素连结地</a:t>
              </a:r>
              <a:endParaRPr lang="en-US" altLang="zh-CN" sz="1200" dirty="0"/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C26E6EF2-EF92-4306-8375-7CBA6A817B34}"/>
                </a:ext>
              </a:extLst>
            </p:cNvPr>
            <p:cNvSpPr txBox="1"/>
            <p:nvPr/>
          </p:nvSpPr>
          <p:spPr>
            <a:xfrm>
              <a:off x="10063438" y="1340119"/>
              <a:ext cx="834372" cy="3960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altLang="zh-CN" sz="1200" dirty="0"/>
                <a:t>2021.5.14</a:t>
              </a:r>
            </a:p>
            <a:p>
              <a:r>
                <a:rPr lang="zh-CN" altLang="en-US" sz="1200" dirty="0"/>
                <a:t>波塞顿</a:t>
              </a:r>
              <a:endParaRPr lang="en-US" altLang="zh-CN" sz="1200" dirty="0"/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4B9ADC1F-8990-4BAE-94A8-1122BCE3E5EE}"/>
                </a:ext>
              </a:extLst>
            </p:cNvPr>
            <p:cNvSpPr txBox="1"/>
            <p:nvPr/>
          </p:nvSpPr>
          <p:spPr>
            <a:xfrm>
              <a:off x="10625827" y="2490652"/>
              <a:ext cx="889224" cy="3960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altLang="zh-CN" sz="1200" dirty="0"/>
                <a:t>2021.6.10</a:t>
              </a:r>
            </a:p>
            <a:p>
              <a:r>
                <a:rPr lang="zh-CN" altLang="en-US" sz="1200" dirty="0"/>
                <a:t>翻滚熊猫</a:t>
              </a:r>
              <a:endParaRPr lang="en-US" altLang="zh-CN" sz="1200" dirty="0"/>
            </a:p>
          </p:txBody>
        </p: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60BE2164-F9ED-4AA4-8D80-4C45250F90EC}"/>
                </a:ext>
              </a:extLst>
            </p:cNvPr>
            <p:cNvSpPr txBox="1"/>
            <p:nvPr/>
          </p:nvSpPr>
          <p:spPr>
            <a:xfrm>
              <a:off x="5706926" y="2946246"/>
              <a:ext cx="955617" cy="396000"/>
            </a:xfrm>
            <a:prstGeom prst="rect">
              <a:avLst/>
            </a:prstGeom>
            <a:solidFill>
              <a:srgbClr val="9DB9E0"/>
            </a:solidFill>
          </p:spPr>
          <p:txBody>
            <a:bodyPr wrap="square">
              <a:spAutoFit/>
            </a:bodyPr>
            <a:lstStyle/>
            <a:p>
              <a:r>
                <a:rPr lang="en-US" altLang="zh-CN" sz="1200" dirty="0"/>
                <a:t>2020.10.22</a:t>
              </a:r>
            </a:p>
            <a:p>
              <a:r>
                <a:rPr lang="zh-CN" altLang="en-US" sz="1200" dirty="0"/>
                <a:t>真人百家</a:t>
              </a:r>
              <a:endParaRPr lang="en-US" altLang="zh-CN" sz="1200" dirty="0"/>
            </a:p>
          </p:txBody>
        </p: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4C7C35DB-60C8-4064-A5EB-DAC09A924A97}"/>
                </a:ext>
              </a:extLst>
            </p:cNvPr>
            <p:cNvSpPr txBox="1"/>
            <p:nvPr/>
          </p:nvSpPr>
          <p:spPr>
            <a:xfrm>
              <a:off x="4845276" y="1340119"/>
              <a:ext cx="1423434" cy="396000"/>
            </a:xfrm>
            <a:prstGeom prst="rect">
              <a:avLst/>
            </a:prstGeom>
            <a:solidFill>
              <a:srgbClr val="2E5C7E"/>
            </a:solidFill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</a:rPr>
                <a:t>2020.9.17</a:t>
              </a:r>
            </a:p>
            <a:p>
              <a:r>
                <a:rPr lang="zh-CN" altLang="en-US" sz="1200" dirty="0">
                  <a:solidFill>
                    <a:schemeClr val="bg1"/>
                  </a:solidFill>
                </a:rPr>
                <a:t>激斗海皇黄金钓手</a:t>
              </a:r>
              <a:endParaRPr lang="en-US" altLang="zh-CN" sz="1200" dirty="0">
                <a:solidFill>
                  <a:schemeClr val="bg1"/>
                </a:solidFill>
              </a:endParaRPr>
            </a:p>
          </p:txBody>
        </p: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58D32D39-D5C0-43DB-9676-6D8136C08720}"/>
                </a:ext>
              </a:extLst>
            </p:cNvPr>
            <p:cNvSpPr txBox="1"/>
            <p:nvPr/>
          </p:nvSpPr>
          <p:spPr>
            <a:xfrm>
              <a:off x="628310" y="1340119"/>
              <a:ext cx="828000" cy="3960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altLang="zh-CN" sz="1200" dirty="0"/>
                <a:t>2020.1.16</a:t>
              </a:r>
            </a:p>
            <a:p>
              <a:r>
                <a:rPr lang="zh-CN" altLang="en-US" sz="1200" dirty="0"/>
                <a:t>聚宝财神</a:t>
              </a:r>
              <a:endParaRPr lang="en-US" altLang="zh-CN" sz="1200" dirty="0"/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BC3F3472-42D5-4A38-B46D-17E1BFB6B228}"/>
                </a:ext>
              </a:extLst>
            </p:cNvPr>
            <p:cNvSpPr txBox="1"/>
            <p:nvPr/>
          </p:nvSpPr>
          <p:spPr>
            <a:xfrm>
              <a:off x="8132794" y="2529501"/>
              <a:ext cx="1037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/>
                <a:t>2021</a:t>
              </a:r>
              <a:r>
                <a:rPr lang="zh-CN" altLang="en-US" sz="1200" dirty="0"/>
                <a:t>年</a:t>
              </a:r>
              <a:r>
                <a:rPr lang="en-US" altLang="zh-CN" sz="1200" dirty="0"/>
                <a:t>2</a:t>
              </a:r>
              <a:r>
                <a:rPr lang="zh-CN" altLang="en-US" sz="1200" dirty="0"/>
                <a:t>月</a:t>
              </a:r>
              <a:endParaRPr lang="en-US" altLang="zh-CN" sz="1200" dirty="0"/>
            </a:p>
            <a:p>
              <a:pPr algn="ctr"/>
              <a:r>
                <a:rPr lang="zh-CN" altLang="en-US" sz="1200" dirty="0"/>
                <a:t>未上新机台</a:t>
              </a:r>
            </a:p>
          </p:txBody>
        </p: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FA4AEE83-C82E-45F9-AA1F-F0F085A0150E}"/>
                </a:ext>
              </a:extLst>
            </p:cNvPr>
            <p:cNvSpPr txBox="1"/>
            <p:nvPr/>
          </p:nvSpPr>
          <p:spPr>
            <a:xfrm>
              <a:off x="9480396" y="2490652"/>
              <a:ext cx="828000" cy="396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2021.4.8</a:t>
              </a:r>
            </a:p>
            <a:p>
              <a:r>
                <a:rPr lang="zh-CN" altLang="en-US" sz="1200" dirty="0"/>
                <a:t>双星派对</a:t>
              </a:r>
            </a:p>
          </p:txBody>
        </p:sp>
        <p:grpSp>
          <p:nvGrpSpPr>
            <p:cNvPr id="27" name="组合 26">
              <a:extLst>
                <a:ext uri="{FF2B5EF4-FFF2-40B4-BE49-F238E27FC236}">
                  <a16:creationId xmlns:a16="http://schemas.microsoft.com/office/drawing/2014/main" id="{CAB82138-3824-4E54-8C61-01F55FC0BDE4}"/>
                </a:ext>
              </a:extLst>
            </p:cNvPr>
            <p:cNvGrpSpPr/>
            <p:nvPr/>
          </p:nvGrpSpPr>
          <p:grpSpPr>
            <a:xfrm>
              <a:off x="7840539" y="755283"/>
              <a:ext cx="3961755" cy="276999"/>
              <a:chOff x="8134450" y="755283"/>
              <a:chExt cx="3961755" cy="276999"/>
            </a:xfrm>
          </p:grpSpPr>
          <p:sp>
            <p:nvSpPr>
              <p:cNvPr id="28" name="矩形 27">
                <a:extLst>
                  <a:ext uri="{FF2B5EF4-FFF2-40B4-BE49-F238E27FC236}">
                    <a16:creationId xmlns:a16="http://schemas.microsoft.com/office/drawing/2014/main" id="{901EF432-9A02-45D8-A8A2-C8BBDC933661}"/>
                  </a:ext>
                </a:extLst>
              </p:cNvPr>
              <p:cNvSpPr/>
              <p:nvPr/>
            </p:nvSpPr>
            <p:spPr>
              <a:xfrm>
                <a:off x="8134450" y="785782"/>
                <a:ext cx="216000" cy="216000"/>
              </a:xfrm>
              <a:prstGeom prst="rect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/>
                    </a:solidFill>
                  </a:ln>
                  <a:solidFill>
                    <a:srgbClr val="FFFFFF"/>
                  </a:solidFill>
                </a:endParaRPr>
              </a:p>
            </p:txBody>
          </p:sp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980D73C9-3BC7-4B1A-912E-7FA86FE1AC16}"/>
                  </a:ext>
                </a:extLst>
              </p:cNvPr>
              <p:cNvSpPr txBox="1"/>
              <p:nvPr/>
            </p:nvSpPr>
            <p:spPr>
              <a:xfrm>
                <a:off x="8306913" y="755283"/>
                <a:ext cx="67171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200" dirty="0"/>
                  <a:t>转轮类</a:t>
                </a:r>
              </a:p>
            </p:txBody>
          </p:sp>
          <p:sp>
            <p:nvSpPr>
              <p:cNvPr id="30" name="矩形 29">
                <a:extLst>
                  <a:ext uri="{FF2B5EF4-FFF2-40B4-BE49-F238E27FC236}">
                    <a16:creationId xmlns:a16="http://schemas.microsoft.com/office/drawing/2014/main" id="{1107B349-E142-4E52-BD6D-EEA5B546668D}"/>
                  </a:ext>
                </a:extLst>
              </p:cNvPr>
              <p:cNvSpPr/>
              <p:nvPr/>
            </p:nvSpPr>
            <p:spPr>
              <a:xfrm>
                <a:off x="8901980" y="785782"/>
                <a:ext cx="216000" cy="216000"/>
              </a:xfrm>
              <a:prstGeom prst="rect">
                <a:avLst/>
              </a:prstGeom>
              <a:solidFill>
                <a:srgbClr val="D4CAD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/>
                    </a:solidFill>
                  </a:ln>
                  <a:solidFill>
                    <a:srgbClr val="FFFFFF"/>
                  </a:solidFill>
                </a:endParaRPr>
              </a:p>
            </p:txBody>
          </p:sp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40F8EC7C-0D38-4E5A-821E-6166480732B8}"/>
                  </a:ext>
                </a:extLst>
              </p:cNvPr>
              <p:cNvSpPr txBox="1"/>
              <p:nvPr/>
            </p:nvSpPr>
            <p:spPr>
              <a:xfrm>
                <a:off x="9054961" y="755283"/>
                <a:ext cx="95039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200" dirty="0"/>
                  <a:t>电子棋牌类</a:t>
                </a:r>
              </a:p>
            </p:txBody>
          </p:sp>
          <p:sp>
            <p:nvSpPr>
              <p:cNvPr id="32" name="矩形 31">
                <a:extLst>
                  <a:ext uri="{FF2B5EF4-FFF2-40B4-BE49-F238E27FC236}">
                    <a16:creationId xmlns:a16="http://schemas.microsoft.com/office/drawing/2014/main" id="{1FDF9C88-B01B-4E39-919E-917D33F2D56F}"/>
                  </a:ext>
                </a:extLst>
              </p:cNvPr>
              <p:cNvSpPr/>
              <p:nvPr/>
            </p:nvSpPr>
            <p:spPr>
              <a:xfrm>
                <a:off x="10068374" y="785782"/>
                <a:ext cx="216000" cy="216000"/>
              </a:xfrm>
              <a:prstGeom prst="rect">
                <a:avLst/>
              </a:prstGeom>
              <a:solidFill>
                <a:srgbClr val="2E5C7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/>
                    </a:solidFill>
                  </a:ln>
                  <a:solidFill>
                    <a:srgbClr val="FFFFFF"/>
                  </a:solidFill>
                </a:endParaRPr>
              </a:p>
            </p:txBody>
          </p:sp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A42DCED7-EC42-4EAA-A20F-1BBA93B488D2}"/>
                  </a:ext>
                </a:extLst>
              </p:cNvPr>
              <p:cNvSpPr txBox="1"/>
              <p:nvPr/>
            </p:nvSpPr>
            <p:spPr>
              <a:xfrm>
                <a:off x="10239672" y="755283"/>
                <a:ext cx="671717" cy="276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200" dirty="0"/>
                  <a:t>鱼机类</a:t>
                </a:r>
              </a:p>
            </p:txBody>
          </p:sp>
          <p:sp>
            <p:nvSpPr>
              <p:cNvPr id="34" name="矩形 33">
                <a:extLst>
                  <a:ext uri="{FF2B5EF4-FFF2-40B4-BE49-F238E27FC236}">
                    <a16:creationId xmlns:a16="http://schemas.microsoft.com/office/drawing/2014/main" id="{5C7E6AFB-5DDE-4A3A-8729-5134E89B1A15}"/>
                  </a:ext>
                </a:extLst>
              </p:cNvPr>
              <p:cNvSpPr/>
              <p:nvPr/>
            </p:nvSpPr>
            <p:spPr>
              <a:xfrm>
                <a:off x="10929792" y="785782"/>
                <a:ext cx="216000" cy="216000"/>
              </a:xfrm>
              <a:prstGeom prst="rect">
                <a:avLst/>
              </a:prstGeom>
              <a:solidFill>
                <a:srgbClr val="9DB9E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/>
                    </a:solidFill>
                  </a:ln>
                  <a:solidFill>
                    <a:srgbClr val="FFFFFF"/>
                  </a:solidFill>
                </a:endParaRPr>
              </a:p>
            </p:txBody>
          </p:sp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DADD39A8-E55D-49FE-8F73-DBD3B5C8025C}"/>
                  </a:ext>
                </a:extLst>
              </p:cNvPr>
              <p:cNvSpPr txBox="1"/>
              <p:nvPr/>
            </p:nvSpPr>
            <p:spPr>
              <a:xfrm>
                <a:off x="11098408" y="755283"/>
                <a:ext cx="997797" cy="276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200" dirty="0"/>
                  <a:t>视讯棋牌类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478248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205A156-083F-4655-9802-E61CD0623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星城</a:t>
            </a:r>
            <a:r>
              <a:rPr lang="en-US" altLang="zh-CN" dirty="0"/>
              <a:t>ARPU</a:t>
            </a:r>
            <a:r>
              <a:rPr lang="zh-CN" altLang="en-US" dirty="0"/>
              <a:t>始终处于较平稳且缓慢增长的状态</a:t>
            </a: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5051D7C9-5512-4A81-ACA7-F49D66D6D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82F2F-007C-48EF-ACAA-A879DE0C084A}" type="slidenum">
              <a:rPr lang="zh-CN" altLang="en-US" smtClean="0"/>
              <a:pPr/>
              <a:t>26</a:t>
            </a:fld>
            <a:endParaRPr lang="zh-CN" altLang="en-US" dirty="0"/>
          </a:p>
        </p:txBody>
      </p:sp>
      <p:graphicFrame>
        <p:nvGraphicFramePr>
          <p:cNvPr id="4" name="图表 3">
            <a:extLst>
              <a:ext uri="{FF2B5EF4-FFF2-40B4-BE49-F238E27FC236}">
                <a16:creationId xmlns:a16="http://schemas.microsoft.com/office/drawing/2014/main" id="{C001AA8E-A1BA-4AF2-9FE8-844B85F21BC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8198112"/>
              </p:ext>
            </p:extLst>
          </p:nvPr>
        </p:nvGraphicFramePr>
        <p:xfrm>
          <a:off x="255815" y="729344"/>
          <a:ext cx="11593953" cy="2699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5" name="组合 4">
            <a:extLst>
              <a:ext uri="{FF2B5EF4-FFF2-40B4-BE49-F238E27FC236}">
                <a16:creationId xmlns:a16="http://schemas.microsoft.com/office/drawing/2014/main" id="{43437D6F-9AC0-45AF-A800-9E5CBD337C30}"/>
              </a:ext>
            </a:extLst>
          </p:cNvPr>
          <p:cNvGrpSpPr/>
          <p:nvPr/>
        </p:nvGrpSpPr>
        <p:grpSpPr>
          <a:xfrm>
            <a:off x="208052" y="3481206"/>
            <a:ext cx="11775896" cy="2671389"/>
            <a:chOff x="189541" y="727125"/>
            <a:chExt cx="11775896" cy="2671389"/>
          </a:xfrm>
        </p:grpSpPr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C082B3B4-ACAD-4775-B033-D424EEC37C20}"/>
                </a:ext>
              </a:extLst>
            </p:cNvPr>
            <p:cNvSpPr txBox="1"/>
            <p:nvPr/>
          </p:nvSpPr>
          <p:spPr>
            <a:xfrm>
              <a:off x="291060" y="1230557"/>
              <a:ext cx="1116000" cy="414000"/>
            </a:xfrm>
            <a:prstGeom prst="rect">
              <a:avLst/>
            </a:prstGeom>
            <a:solidFill>
              <a:srgbClr val="9DB9E0"/>
            </a:solidFill>
            <a:ln>
              <a:solidFill>
                <a:srgbClr val="9DB9E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solidFill>
                    <a:srgbClr val="000000"/>
                  </a:solidFill>
                </a:rPr>
                <a:t>2020.1.16</a:t>
              </a:r>
            </a:p>
            <a:p>
              <a:r>
                <a:rPr lang="zh-CN" altLang="en-US" sz="1200" dirty="0">
                  <a:solidFill>
                    <a:srgbClr val="000000"/>
                  </a:solidFill>
                </a:rPr>
                <a:t>伊赛普洛冒险</a:t>
              </a:r>
              <a:endParaRPr lang="en-US" altLang="zh-CN" sz="1200" dirty="0">
                <a:solidFill>
                  <a:srgbClr val="000000"/>
                </a:solidFill>
              </a:endParaRPr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57681B3C-D976-4AF8-9254-F184AB714BFE}"/>
                </a:ext>
              </a:extLst>
            </p:cNvPr>
            <p:cNvSpPr txBox="1"/>
            <p:nvPr/>
          </p:nvSpPr>
          <p:spPr>
            <a:xfrm>
              <a:off x="751043" y="2384184"/>
              <a:ext cx="828000" cy="4140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2020.2.26</a:t>
              </a:r>
            </a:p>
            <a:p>
              <a:r>
                <a:rPr lang="zh-CN" altLang="en-US" sz="1200" dirty="0"/>
                <a:t>铂斯特星</a:t>
              </a:r>
              <a:endParaRPr lang="en-US" altLang="zh-CN" sz="1200" dirty="0"/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46819B6B-2227-4D88-8E54-5696E0EB87C4}"/>
                </a:ext>
              </a:extLst>
            </p:cNvPr>
            <p:cNvSpPr txBox="1"/>
            <p:nvPr/>
          </p:nvSpPr>
          <p:spPr>
            <a:xfrm>
              <a:off x="1468754" y="1230557"/>
              <a:ext cx="828000" cy="4140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2020.3.11</a:t>
              </a:r>
            </a:p>
            <a:p>
              <a:r>
                <a:rPr lang="zh-CN" altLang="en-US" sz="1200" dirty="0"/>
                <a:t>祥瑞四圣</a:t>
              </a:r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1F51C797-9D5D-4119-93C7-42A05216C982}"/>
                </a:ext>
              </a:extLst>
            </p:cNvPr>
            <p:cNvSpPr txBox="1"/>
            <p:nvPr/>
          </p:nvSpPr>
          <p:spPr>
            <a:xfrm>
              <a:off x="1995148" y="2384184"/>
              <a:ext cx="828000" cy="414000"/>
            </a:xfrm>
            <a:prstGeom prst="rect">
              <a:avLst/>
            </a:prstGeom>
            <a:solidFill>
              <a:srgbClr val="2E5C7E"/>
            </a:solidFill>
            <a:ln>
              <a:solidFill>
                <a:srgbClr val="2E5C7E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</a:rPr>
                <a:t>2020.4.7</a:t>
              </a:r>
            </a:p>
            <a:p>
              <a:r>
                <a:rPr lang="zh-CN" altLang="en-US" sz="1200" dirty="0">
                  <a:solidFill>
                    <a:schemeClr val="bg1"/>
                  </a:solidFill>
                </a:rPr>
                <a:t>鲨很大</a:t>
              </a:r>
              <a:endParaRPr lang="en-US" altLang="zh-CN" sz="1200" dirty="0">
                <a:solidFill>
                  <a:schemeClr val="bg1"/>
                </a:solidFill>
              </a:endParaRPr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C2F44629-0204-4D54-9D1C-AE4C0973CCCC}"/>
                </a:ext>
              </a:extLst>
            </p:cNvPr>
            <p:cNvSpPr txBox="1"/>
            <p:nvPr/>
          </p:nvSpPr>
          <p:spPr>
            <a:xfrm>
              <a:off x="2606534" y="778213"/>
              <a:ext cx="946800" cy="4140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2020.5.7</a:t>
              </a:r>
            </a:p>
            <a:p>
              <a:r>
                <a:rPr lang="zh-CN" altLang="en-US" sz="1200" dirty="0"/>
                <a:t>甘北熊王国</a:t>
              </a:r>
              <a:endParaRPr lang="en-US" altLang="zh-CN" sz="1200" dirty="0"/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1ABA4317-8ECF-45B6-81B7-4D6C16955AC1}"/>
                </a:ext>
              </a:extLst>
            </p:cNvPr>
            <p:cNvSpPr txBox="1"/>
            <p:nvPr/>
          </p:nvSpPr>
          <p:spPr>
            <a:xfrm>
              <a:off x="3278962" y="2384184"/>
              <a:ext cx="841924" cy="646331"/>
            </a:xfrm>
            <a:prstGeom prst="rect">
              <a:avLst/>
            </a:prstGeom>
            <a:solidFill>
              <a:srgbClr val="9DB9E0"/>
            </a:solidFill>
            <a:ln>
              <a:solidFill>
                <a:srgbClr val="9DB9E0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rgbClr val="000000"/>
                  </a:solidFill>
                </a:rPr>
                <a:t>2020.6.18</a:t>
              </a:r>
            </a:p>
            <a:p>
              <a:pPr algn="ctr"/>
              <a:r>
                <a:rPr lang="zh-CN" altLang="en-US" sz="1200" dirty="0">
                  <a:solidFill>
                    <a:srgbClr val="000000"/>
                  </a:solidFill>
                </a:rPr>
                <a:t>龙娘双龙的争斗</a:t>
              </a:r>
            </a:p>
          </p:txBody>
        </p:sp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id="{162A8CC9-CA9B-47ED-87AA-5C811860A6A8}"/>
                </a:ext>
              </a:extLst>
            </p:cNvPr>
            <p:cNvGrpSpPr/>
            <p:nvPr/>
          </p:nvGrpSpPr>
          <p:grpSpPr>
            <a:xfrm>
              <a:off x="189541" y="1588902"/>
              <a:ext cx="11720048" cy="812955"/>
              <a:chOff x="189541" y="1514476"/>
              <a:chExt cx="11720048" cy="812955"/>
            </a:xfrm>
          </p:grpSpPr>
          <p:sp>
            <p:nvSpPr>
              <p:cNvPr id="43" name="椭圆 42">
                <a:extLst>
                  <a:ext uri="{FF2B5EF4-FFF2-40B4-BE49-F238E27FC236}">
                    <a16:creationId xmlns:a16="http://schemas.microsoft.com/office/drawing/2014/main" id="{0F2090DC-7DA4-401E-ADF0-718320B06975}"/>
                  </a:ext>
                </a:extLst>
              </p:cNvPr>
              <p:cNvSpPr/>
              <p:nvPr/>
            </p:nvSpPr>
            <p:spPr>
              <a:xfrm>
                <a:off x="189541" y="1737353"/>
                <a:ext cx="367511" cy="367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44" name="直接连接符 43">
                <a:extLst>
                  <a:ext uri="{FF2B5EF4-FFF2-40B4-BE49-F238E27FC236}">
                    <a16:creationId xmlns:a16="http://schemas.microsoft.com/office/drawing/2014/main" id="{6BE9512B-665A-49E8-8B1D-B3BAA400753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3415" y="1920642"/>
                <a:ext cx="540000" cy="623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>
                <a:extLst>
                  <a:ext uri="{FF2B5EF4-FFF2-40B4-BE49-F238E27FC236}">
                    <a16:creationId xmlns:a16="http://schemas.microsoft.com/office/drawing/2014/main" id="{52945972-CA2C-4109-BA9E-C4291FA9FF8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93415" y="1534680"/>
                <a:ext cx="0" cy="40534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6" name="组合 45">
                <a:extLst>
                  <a:ext uri="{FF2B5EF4-FFF2-40B4-BE49-F238E27FC236}">
                    <a16:creationId xmlns:a16="http://schemas.microsoft.com/office/drawing/2014/main" id="{29D62CAC-766A-493C-813A-169ADA4F0836}"/>
                  </a:ext>
                </a:extLst>
              </p:cNvPr>
              <p:cNvGrpSpPr/>
              <p:nvPr/>
            </p:nvGrpSpPr>
            <p:grpSpPr>
              <a:xfrm>
                <a:off x="1170064" y="1514476"/>
                <a:ext cx="2374219" cy="812955"/>
                <a:chOff x="1280561" y="1583792"/>
                <a:chExt cx="2374219" cy="812955"/>
              </a:xfrm>
            </p:grpSpPr>
            <p:cxnSp>
              <p:nvCxnSpPr>
                <p:cNvPr id="77" name="直接连接符 76">
                  <a:extLst>
                    <a:ext uri="{FF2B5EF4-FFF2-40B4-BE49-F238E27FC236}">
                      <a16:creationId xmlns:a16="http://schemas.microsoft.com/office/drawing/2014/main" id="{2F38D007-E178-4985-A94A-F2D098AE611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280561" y="1989150"/>
                  <a:ext cx="54000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直接连接符 77">
                  <a:extLst>
                    <a:ext uri="{FF2B5EF4-FFF2-40B4-BE49-F238E27FC236}">
                      <a16:creationId xmlns:a16="http://schemas.microsoft.com/office/drawing/2014/main" id="{6EEC6171-04C5-4DEA-946B-7F92EB97926A}"/>
                    </a:ext>
                  </a:extLst>
                </p:cNvPr>
                <p:cNvCxnSpPr/>
                <p:nvPr/>
              </p:nvCxnSpPr>
              <p:spPr>
                <a:xfrm>
                  <a:off x="1280561" y="1975049"/>
                  <a:ext cx="0" cy="40680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直接连接符 78">
                  <a:extLst>
                    <a:ext uri="{FF2B5EF4-FFF2-40B4-BE49-F238E27FC236}">
                      <a16:creationId xmlns:a16="http://schemas.microsoft.com/office/drawing/2014/main" id="{4552B652-E424-4B23-8B84-55F01ED77A8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887459" y="1995047"/>
                  <a:ext cx="54000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直接连接符 79">
                  <a:extLst>
                    <a:ext uri="{FF2B5EF4-FFF2-40B4-BE49-F238E27FC236}">
                      <a16:creationId xmlns:a16="http://schemas.microsoft.com/office/drawing/2014/main" id="{6E35F3D3-913D-48EC-A0FE-866D3584F7B2}"/>
                    </a:ext>
                  </a:extLst>
                </p:cNvPr>
                <p:cNvCxnSpPr/>
                <p:nvPr/>
              </p:nvCxnSpPr>
              <p:spPr>
                <a:xfrm flipV="1">
                  <a:off x="1887459" y="1583792"/>
                  <a:ext cx="0" cy="405346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直接连接符 80">
                  <a:extLst>
                    <a:ext uri="{FF2B5EF4-FFF2-40B4-BE49-F238E27FC236}">
                      <a16:creationId xmlns:a16="http://schemas.microsoft.com/office/drawing/2014/main" id="{89CE0922-5F43-4E44-AADC-DFE0A25444A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512624" y="2000395"/>
                  <a:ext cx="54000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直接连接符 81">
                  <a:extLst>
                    <a:ext uri="{FF2B5EF4-FFF2-40B4-BE49-F238E27FC236}">
                      <a16:creationId xmlns:a16="http://schemas.microsoft.com/office/drawing/2014/main" id="{5F07FBFC-F6C8-47CC-8192-1D2739B62D16}"/>
                    </a:ext>
                  </a:extLst>
                </p:cNvPr>
                <p:cNvCxnSpPr/>
                <p:nvPr/>
              </p:nvCxnSpPr>
              <p:spPr>
                <a:xfrm>
                  <a:off x="2521739" y="1989947"/>
                  <a:ext cx="0" cy="40680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直接连接符 82">
                  <a:extLst>
                    <a:ext uri="{FF2B5EF4-FFF2-40B4-BE49-F238E27FC236}">
                      <a16:creationId xmlns:a16="http://schemas.microsoft.com/office/drawing/2014/main" id="{64E8A64D-7182-4ECC-A725-8E587EB6992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114780" y="1992668"/>
                  <a:ext cx="54000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直接连接符 83">
                  <a:extLst>
                    <a:ext uri="{FF2B5EF4-FFF2-40B4-BE49-F238E27FC236}">
                      <a16:creationId xmlns:a16="http://schemas.microsoft.com/office/drawing/2014/main" id="{4A967F66-5D03-43FD-AE34-2261179E24C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126940" y="1583792"/>
                  <a:ext cx="0" cy="405346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" name="组合 46">
                <a:extLst>
                  <a:ext uri="{FF2B5EF4-FFF2-40B4-BE49-F238E27FC236}">
                    <a16:creationId xmlns:a16="http://schemas.microsoft.com/office/drawing/2014/main" id="{B7E713A3-35A9-41BA-9930-7DC7948308A7}"/>
                  </a:ext>
                </a:extLst>
              </p:cNvPr>
              <p:cNvGrpSpPr/>
              <p:nvPr/>
            </p:nvGrpSpPr>
            <p:grpSpPr>
              <a:xfrm>
                <a:off x="6120709" y="1514476"/>
                <a:ext cx="2374219" cy="812955"/>
                <a:chOff x="1280561" y="1583792"/>
                <a:chExt cx="2374219" cy="812955"/>
              </a:xfrm>
            </p:grpSpPr>
            <p:cxnSp>
              <p:nvCxnSpPr>
                <p:cNvPr id="69" name="直接连接符 68">
                  <a:extLst>
                    <a:ext uri="{FF2B5EF4-FFF2-40B4-BE49-F238E27FC236}">
                      <a16:creationId xmlns:a16="http://schemas.microsoft.com/office/drawing/2014/main" id="{136E3563-F2D2-4C34-921C-155DFFDF50A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280561" y="1989150"/>
                  <a:ext cx="54000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直接连接符 69">
                  <a:extLst>
                    <a:ext uri="{FF2B5EF4-FFF2-40B4-BE49-F238E27FC236}">
                      <a16:creationId xmlns:a16="http://schemas.microsoft.com/office/drawing/2014/main" id="{C2EC4D37-5650-48D9-B0F4-C89219B18165}"/>
                    </a:ext>
                  </a:extLst>
                </p:cNvPr>
                <p:cNvCxnSpPr/>
                <p:nvPr/>
              </p:nvCxnSpPr>
              <p:spPr>
                <a:xfrm>
                  <a:off x="1280561" y="1975049"/>
                  <a:ext cx="0" cy="40680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直接连接符 70">
                  <a:extLst>
                    <a:ext uri="{FF2B5EF4-FFF2-40B4-BE49-F238E27FC236}">
                      <a16:creationId xmlns:a16="http://schemas.microsoft.com/office/drawing/2014/main" id="{B0AFCF00-5CB2-4624-B4DD-1F5B9B18D06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887459" y="1995047"/>
                  <a:ext cx="54000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直接连接符 71">
                  <a:extLst>
                    <a:ext uri="{FF2B5EF4-FFF2-40B4-BE49-F238E27FC236}">
                      <a16:creationId xmlns:a16="http://schemas.microsoft.com/office/drawing/2014/main" id="{F8B50388-D43F-4983-8982-C9DAEEE3F6DE}"/>
                    </a:ext>
                  </a:extLst>
                </p:cNvPr>
                <p:cNvCxnSpPr/>
                <p:nvPr/>
              </p:nvCxnSpPr>
              <p:spPr>
                <a:xfrm flipV="1">
                  <a:off x="1887459" y="1583792"/>
                  <a:ext cx="0" cy="405346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直接连接符 72">
                  <a:extLst>
                    <a:ext uri="{FF2B5EF4-FFF2-40B4-BE49-F238E27FC236}">
                      <a16:creationId xmlns:a16="http://schemas.microsoft.com/office/drawing/2014/main" id="{748864FE-5FA0-495F-BA07-A194DECF707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512624" y="2000395"/>
                  <a:ext cx="54000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直接连接符 73">
                  <a:extLst>
                    <a:ext uri="{FF2B5EF4-FFF2-40B4-BE49-F238E27FC236}">
                      <a16:creationId xmlns:a16="http://schemas.microsoft.com/office/drawing/2014/main" id="{0B261D4D-B5F7-457D-AE71-FAC4B67756C1}"/>
                    </a:ext>
                  </a:extLst>
                </p:cNvPr>
                <p:cNvCxnSpPr/>
                <p:nvPr/>
              </p:nvCxnSpPr>
              <p:spPr>
                <a:xfrm>
                  <a:off x="2521739" y="1989947"/>
                  <a:ext cx="0" cy="40680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直接连接符 74">
                  <a:extLst>
                    <a:ext uri="{FF2B5EF4-FFF2-40B4-BE49-F238E27FC236}">
                      <a16:creationId xmlns:a16="http://schemas.microsoft.com/office/drawing/2014/main" id="{7F0BEB77-F068-43B2-B9B4-4A8D1C811BC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114780" y="1992668"/>
                  <a:ext cx="54000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直接连接符 75">
                  <a:extLst>
                    <a:ext uri="{FF2B5EF4-FFF2-40B4-BE49-F238E27FC236}">
                      <a16:creationId xmlns:a16="http://schemas.microsoft.com/office/drawing/2014/main" id="{D774230E-4C8E-46B3-BD9A-FBAE4A213BF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126940" y="1583792"/>
                  <a:ext cx="0" cy="405346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8" name="组合 47">
                <a:extLst>
                  <a:ext uri="{FF2B5EF4-FFF2-40B4-BE49-F238E27FC236}">
                    <a16:creationId xmlns:a16="http://schemas.microsoft.com/office/drawing/2014/main" id="{E27B0E81-3DF1-4BF2-BBE6-CE9532B23268}"/>
                  </a:ext>
                </a:extLst>
              </p:cNvPr>
              <p:cNvGrpSpPr/>
              <p:nvPr/>
            </p:nvGrpSpPr>
            <p:grpSpPr>
              <a:xfrm>
                <a:off x="3656583" y="1514476"/>
                <a:ext cx="2374219" cy="812955"/>
                <a:chOff x="1280561" y="1583792"/>
                <a:chExt cx="2374219" cy="812955"/>
              </a:xfrm>
            </p:grpSpPr>
            <p:cxnSp>
              <p:nvCxnSpPr>
                <p:cNvPr id="61" name="直接连接符 60">
                  <a:extLst>
                    <a:ext uri="{FF2B5EF4-FFF2-40B4-BE49-F238E27FC236}">
                      <a16:creationId xmlns:a16="http://schemas.microsoft.com/office/drawing/2014/main" id="{79BF3607-E31B-4083-BA0E-5448260BCD6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280561" y="1989150"/>
                  <a:ext cx="54000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直接连接符 61">
                  <a:extLst>
                    <a:ext uri="{FF2B5EF4-FFF2-40B4-BE49-F238E27FC236}">
                      <a16:creationId xmlns:a16="http://schemas.microsoft.com/office/drawing/2014/main" id="{72439E12-179A-4819-8D16-CE10D92D4DD6}"/>
                    </a:ext>
                  </a:extLst>
                </p:cNvPr>
                <p:cNvCxnSpPr/>
                <p:nvPr/>
              </p:nvCxnSpPr>
              <p:spPr>
                <a:xfrm>
                  <a:off x="1280561" y="1975049"/>
                  <a:ext cx="0" cy="40680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直接连接符 62">
                  <a:extLst>
                    <a:ext uri="{FF2B5EF4-FFF2-40B4-BE49-F238E27FC236}">
                      <a16:creationId xmlns:a16="http://schemas.microsoft.com/office/drawing/2014/main" id="{55178A7C-3311-4B09-8B81-3DB01E04D16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887459" y="1995047"/>
                  <a:ext cx="54000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直接连接符 63">
                  <a:extLst>
                    <a:ext uri="{FF2B5EF4-FFF2-40B4-BE49-F238E27FC236}">
                      <a16:creationId xmlns:a16="http://schemas.microsoft.com/office/drawing/2014/main" id="{C694F78D-A041-43C0-A03E-CADC59AC0089}"/>
                    </a:ext>
                  </a:extLst>
                </p:cNvPr>
                <p:cNvCxnSpPr/>
                <p:nvPr/>
              </p:nvCxnSpPr>
              <p:spPr>
                <a:xfrm flipV="1">
                  <a:off x="1887459" y="1583792"/>
                  <a:ext cx="0" cy="405346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直接连接符 64">
                  <a:extLst>
                    <a:ext uri="{FF2B5EF4-FFF2-40B4-BE49-F238E27FC236}">
                      <a16:creationId xmlns:a16="http://schemas.microsoft.com/office/drawing/2014/main" id="{C4547D7F-E1D8-40C5-8608-811A6773009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512624" y="2000395"/>
                  <a:ext cx="54000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直接连接符 65">
                  <a:extLst>
                    <a:ext uri="{FF2B5EF4-FFF2-40B4-BE49-F238E27FC236}">
                      <a16:creationId xmlns:a16="http://schemas.microsoft.com/office/drawing/2014/main" id="{6EE08812-A62E-4796-9318-D8B81486DF73}"/>
                    </a:ext>
                  </a:extLst>
                </p:cNvPr>
                <p:cNvCxnSpPr/>
                <p:nvPr/>
              </p:nvCxnSpPr>
              <p:spPr>
                <a:xfrm>
                  <a:off x="2521739" y="1989947"/>
                  <a:ext cx="0" cy="40680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直接连接符 66">
                  <a:extLst>
                    <a:ext uri="{FF2B5EF4-FFF2-40B4-BE49-F238E27FC236}">
                      <a16:creationId xmlns:a16="http://schemas.microsoft.com/office/drawing/2014/main" id="{E176A1E8-C145-414A-A4B8-BEA8561220B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114780" y="1992668"/>
                  <a:ext cx="54000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直接连接符 67">
                  <a:extLst>
                    <a:ext uri="{FF2B5EF4-FFF2-40B4-BE49-F238E27FC236}">
                      <a16:creationId xmlns:a16="http://schemas.microsoft.com/office/drawing/2014/main" id="{064A0540-9D37-4CBA-8E55-C63750BA6F6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126940" y="1583792"/>
                  <a:ext cx="0" cy="405346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9" name="组合 48">
                <a:extLst>
                  <a:ext uri="{FF2B5EF4-FFF2-40B4-BE49-F238E27FC236}">
                    <a16:creationId xmlns:a16="http://schemas.microsoft.com/office/drawing/2014/main" id="{F6619D5E-3673-47BD-BCC9-0FD07501822C}"/>
                  </a:ext>
                </a:extLst>
              </p:cNvPr>
              <p:cNvGrpSpPr/>
              <p:nvPr/>
            </p:nvGrpSpPr>
            <p:grpSpPr>
              <a:xfrm>
                <a:off x="8592253" y="1514476"/>
                <a:ext cx="2374219" cy="812955"/>
                <a:chOff x="1280561" y="1583792"/>
                <a:chExt cx="2374219" cy="812955"/>
              </a:xfrm>
            </p:grpSpPr>
            <p:cxnSp>
              <p:nvCxnSpPr>
                <p:cNvPr id="53" name="直接连接符 52">
                  <a:extLst>
                    <a:ext uri="{FF2B5EF4-FFF2-40B4-BE49-F238E27FC236}">
                      <a16:creationId xmlns:a16="http://schemas.microsoft.com/office/drawing/2014/main" id="{5D4CEDC1-E563-4E9F-8659-73FEBCF552F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280561" y="1989150"/>
                  <a:ext cx="54000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直接连接符 53">
                  <a:extLst>
                    <a:ext uri="{FF2B5EF4-FFF2-40B4-BE49-F238E27FC236}">
                      <a16:creationId xmlns:a16="http://schemas.microsoft.com/office/drawing/2014/main" id="{93ECDCC6-3903-4879-B011-00FCEA033389}"/>
                    </a:ext>
                  </a:extLst>
                </p:cNvPr>
                <p:cNvCxnSpPr/>
                <p:nvPr/>
              </p:nvCxnSpPr>
              <p:spPr>
                <a:xfrm>
                  <a:off x="1280561" y="1975049"/>
                  <a:ext cx="0" cy="40680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直接连接符 54">
                  <a:extLst>
                    <a:ext uri="{FF2B5EF4-FFF2-40B4-BE49-F238E27FC236}">
                      <a16:creationId xmlns:a16="http://schemas.microsoft.com/office/drawing/2014/main" id="{41DC21BE-BB60-47CE-BB58-FA12DF0ED5C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887459" y="1995047"/>
                  <a:ext cx="54000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直接连接符 55">
                  <a:extLst>
                    <a:ext uri="{FF2B5EF4-FFF2-40B4-BE49-F238E27FC236}">
                      <a16:creationId xmlns:a16="http://schemas.microsoft.com/office/drawing/2014/main" id="{B7E9D77B-7233-4CDA-9E05-1DC6ABA41620}"/>
                    </a:ext>
                  </a:extLst>
                </p:cNvPr>
                <p:cNvCxnSpPr/>
                <p:nvPr/>
              </p:nvCxnSpPr>
              <p:spPr>
                <a:xfrm flipV="1">
                  <a:off x="1887459" y="1583792"/>
                  <a:ext cx="0" cy="405346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直接连接符 56">
                  <a:extLst>
                    <a:ext uri="{FF2B5EF4-FFF2-40B4-BE49-F238E27FC236}">
                      <a16:creationId xmlns:a16="http://schemas.microsoft.com/office/drawing/2014/main" id="{0B603711-CD80-4E7B-B536-ABC41F4149B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512624" y="2000395"/>
                  <a:ext cx="54000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直接连接符 57">
                  <a:extLst>
                    <a:ext uri="{FF2B5EF4-FFF2-40B4-BE49-F238E27FC236}">
                      <a16:creationId xmlns:a16="http://schemas.microsoft.com/office/drawing/2014/main" id="{7FBFE4A8-C4F2-4169-B6AE-2728660950BA}"/>
                    </a:ext>
                  </a:extLst>
                </p:cNvPr>
                <p:cNvCxnSpPr/>
                <p:nvPr/>
              </p:nvCxnSpPr>
              <p:spPr>
                <a:xfrm>
                  <a:off x="2521739" y="1989947"/>
                  <a:ext cx="0" cy="40680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直接连接符 58">
                  <a:extLst>
                    <a:ext uri="{FF2B5EF4-FFF2-40B4-BE49-F238E27FC236}">
                      <a16:creationId xmlns:a16="http://schemas.microsoft.com/office/drawing/2014/main" id="{E5BA64BB-D7BD-4A2F-ADD3-D108F535841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114780" y="1992668"/>
                  <a:ext cx="54000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直接连接符 59">
                  <a:extLst>
                    <a:ext uri="{FF2B5EF4-FFF2-40B4-BE49-F238E27FC236}">
                      <a16:creationId xmlns:a16="http://schemas.microsoft.com/office/drawing/2014/main" id="{D0F8005F-27C9-4EC5-8BAE-2F37958D2AE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126940" y="1583792"/>
                  <a:ext cx="0" cy="405346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0" name="直接连接符 49">
                <a:extLst>
                  <a:ext uri="{FF2B5EF4-FFF2-40B4-BE49-F238E27FC236}">
                    <a16:creationId xmlns:a16="http://schemas.microsoft.com/office/drawing/2014/main" id="{A29D1CFD-A4D4-43AA-86D5-37A7030F839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003286" y="1920953"/>
                <a:ext cx="540000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>
                <a:extLst>
                  <a:ext uri="{FF2B5EF4-FFF2-40B4-BE49-F238E27FC236}">
                    <a16:creationId xmlns:a16="http://schemas.microsoft.com/office/drawing/2014/main" id="{F3E81A72-9507-4010-BD64-D42DD9A8895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003286" y="1915031"/>
                <a:ext cx="0" cy="40680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" name="椭圆 51">
                <a:extLst>
                  <a:ext uri="{FF2B5EF4-FFF2-40B4-BE49-F238E27FC236}">
                    <a16:creationId xmlns:a16="http://schemas.microsoft.com/office/drawing/2014/main" id="{80617229-88FD-4609-AD3E-5DD7D410594B}"/>
                  </a:ext>
                </a:extLst>
              </p:cNvPr>
              <p:cNvSpPr/>
              <p:nvPr/>
            </p:nvSpPr>
            <p:spPr>
              <a:xfrm>
                <a:off x="11542078" y="1737353"/>
                <a:ext cx="367511" cy="367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E9B70996-5A6D-4509-B5D9-99D6FC081CE8}"/>
                </a:ext>
              </a:extLst>
            </p:cNvPr>
            <p:cNvSpPr txBox="1"/>
            <p:nvPr/>
          </p:nvSpPr>
          <p:spPr>
            <a:xfrm>
              <a:off x="3876492" y="1230557"/>
              <a:ext cx="828000" cy="4140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2020.7.29</a:t>
              </a:r>
            </a:p>
            <a:p>
              <a:r>
                <a:rPr lang="zh-CN" altLang="en-US" sz="1200" dirty="0"/>
                <a:t>动次一夏</a:t>
              </a: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65286E27-0138-4EB9-ABD2-3BFCBE41B541}"/>
                </a:ext>
              </a:extLst>
            </p:cNvPr>
            <p:cNvSpPr txBox="1"/>
            <p:nvPr/>
          </p:nvSpPr>
          <p:spPr>
            <a:xfrm>
              <a:off x="4474769" y="2384184"/>
              <a:ext cx="828000" cy="4140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2020.8.27</a:t>
              </a:r>
            </a:p>
            <a:p>
              <a:r>
                <a:rPr lang="zh-CN" altLang="en-US" sz="1200" dirty="0"/>
                <a:t>蒸汽帝国</a:t>
              </a: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BD7D73EA-F4E6-434E-A3AC-8DCE7437AE82}"/>
                </a:ext>
              </a:extLst>
            </p:cNvPr>
            <p:cNvSpPr txBox="1"/>
            <p:nvPr/>
          </p:nvSpPr>
          <p:spPr>
            <a:xfrm>
              <a:off x="5079571" y="778213"/>
              <a:ext cx="838800" cy="4140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2020.9.9</a:t>
              </a:r>
            </a:p>
            <a:p>
              <a:r>
                <a:rPr lang="zh-CN" altLang="en-US" sz="1200" dirty="0"/>
                <a:t>神轮</a:t>
              </a:r>
              <a:endParaRPr lang="en-US" altLang="zh-CN" sz="1200" dirty="0"/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B8292ED8-BD22-419E-86E6-C8090899278A}"/>
                </a:ext>
              </a:extLst>
            </p:cNvPr>
            <p:cNvSpPr txBox="1"/>
            <p:nvPr/>
          </p:nvSpPr>
          <p:spPr>
            <a:xfrm>
              <a:off x="5562436" y="2384184"/>
              <a:ext cx="946800" cy="4140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2020.10.7</a:t>
              </a:r>
            </a:p>
            <a:p>
              <a:r>
                <a:rPr lang="zh-CN" altLang="en-US" sz="1200" dirty="0"/>
                <a:t>胖普金派对</a:t>
              </a:r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79018B99-F5D7-4F17-86FA-592461ABE3B4}"/>
                </a:ext>
              </a:extLst>
            </p:cNvPr>
            <p:cNvSpPr txBox="1"/>
            <p:nvPr/>
          </p:nvSpPr>
          <p:spPr>
            <a:xfrm>
              <a:off x="5562435" y="2822513"/>
              <a:ext cx="946800" cy="4140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2020.10.28</a:t>
              </a:r>
            </a:p>
            <a:p>
              <a:r>
                <a:rPr lang="zh-CN" altLang="en-US" sz="1200" dirty="0"/>
                <a:t>勇闯幽灵屋</a:t>
              </a: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24CD20E8-C4CA-41D3-A8F1-0029505EBE0A}"/>
                </a:ext>
              </a:extLst>
            </p:cNvPr>
            <p:cNvSpPr txBox="1"/>
            <p:nvPr/>
          </p:nvSpPr>
          <p:spPr>
            <a:xfrm>
              <a:off x="6175280" y="1230557"/>
              <a:ext cx="1104653" cy="4140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2020.11.19</a:t>
              </a:r>
            </a:p>
            <a:p>
              <a:r>
                <a:rPr lang="en-US" altLang="zh-CN" sz="1200" dirty="0"/>
                <a:t>81KEYS SLOT</a:t>
              </a:r>
              <a:endParaRPr lang="zh-CN" altLang="en-US" sz="1200" dirty="0"/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0757CD88-26C2-452F-99CB-333AA3D1408F}"/>
                </a:ext>
              </a:extLst>
            </p:cNvPr>
            <p:cNvSpPr txBox="1"/>
            <p:nvPr/>
          </p:nvSpPr>
          <p:spPr>
            <a:xfrm>
              <a:off x="6888020" y="2384184"/>
              <a:ext cx="954000" cy="4140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2020.12.9</a:t>
              </a:r>
            </a:p>
            <a:p>
              <a:r>
                <a:rPr lang="zh-CN" altLang="en-US" sz="1200" dirty="0"/>
                <a:t>森林之子</a:t>
              </a:r>
              <a:endParaRPr lang="en-US" altLang="zh-CN" sz="1200" dirty="0"/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F073D99E-DC52-4A7E-851E-2D9A74E8BD16}"/>
                </a:ext>
              </a:extLst>
            </p:cNvPr>
            <p:cNvSpPr txBox="1"/>
            <p:nvPr/>
          </p:nvSpPr>
          <p:spPr>
            <a:xfrm>
              <a:off x="6888020" y="2822513"/>
              <a:ext cx="954000" cy="4140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2020.12.18</a:t>
              </a:r>
            </a:p>
            <a:p>
              <a:r>
                <a:rPr lang="zh-CN" altLang="en-US" sz="1200" dirty="0"/>
                <a:t>石器好野人</a:t>
              </a:r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008249E2-60FD-43C5-BF3F-200C393C2023}"/>
                </a:ext>
              </a:extLst>
            </p:cNvPr>
            <p:cNvSpPr txBox="1"/>
            <p:nvPr/>
          </p:nvSpPr>
          <p:spPr>
            <a:xfrm>
              <a:off x="7532918" y="1230557"/>
              <a:ext cx="828000" cy="4140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2021.1.15</a:t>
              </a:r>
            </a:p>
            <a:p>
              <a:r>
                <a:rPr lang="zh-CN" altLang="en-US" sz="1200" dirty="0"/>
                <a:t>万变魔斧</a:t>
              </a:r>
              <a:endParaRPr lang="en-US" altLang="zh-CN" sz="1200" dirty="0"/>
            </a:p>
          </p:txBody>
        </p: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023915AE-72B0-4EF4-8940-67CACAFE6F49}"/>
                </a:ext>
              </a:extLst>
            </p:cNvPr>
            <p:cNvSpPr txBox="1"/>
            <p:nvPr/>
          </p:nvSpPr>
          <p:spPr>
            <a:xfrm>
              <a:off x="8174884" y="2384184"/>
              <a:ext cx="828000" cy="4140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2021.2.5</a:t>
              </a:r>
            </a:p>
            <a:p>
              <a:r>
                <a:rPr lang="zh-CN" altLang="en-US" sz="1200" dirty="0"/>
                <a:t>祥龙献珠</a:t>
              </a:r>
            </a:p>
          </p:txBody>
        </p: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1C968BEC-0845-4FBA-9681-ADED8D6F49B3}"/>
                </a:ext>
              </a:extLst>
            </p:cNvPr>
            <p:cNvSpPr txBox="1"/>
            <p:nvPr/>
          </p:nvSpPr>
          <p:spPr>
            <a:xfrm>
              <a:off x="8179323" y="2822513"/>
              <a:ext cx="828000" cy="4140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2021.2.25</a:t>
              </a:r>
            </a:p>
            <a:p>
              <a:r>
                <a:rPr lang="zh-CN" altLang="en-US" sz="1200" dirty="0"/>
                <a:t>神奇魔豆</a:t>
              </a:r>
            </a:p>
          </p:txBody>
        </p: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502A6235-8750-44F9-A692-463F9AD961BF}"/>
                </a:ext>
              </a:extLst>
            </p:cNvPr>
            <p:cNvSpPr txBox="1"/>
            <p:nvPr/>
          </p:nvSpPr>
          <p:spPr>
            <a:xfrm>
              <a:off x="8713562" y="1230557"/>
              <a:ext cx="971178" cy="4140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2021.3.10</a:t>
              </a:r>
            </a:p>
            <a:p>
              <a:r>
                <a:rPr lang="zh-CN" altLang="en-US" sz="1200" dirty="0"/>
                <a:t>卡洛美之王</a:t>
              </a:r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FD2E7269-E893-4A69-9666-94FADED71570}"/>
                </a:ext>
              </a:extLst>
            </p:cNvPr>
            <p:cNvSpPr txBox="1"/>
            <p:nvPr/>
          </p:nvSpPr>
          <p:spPr>
            <a:xfrm>
              <a:off x="9426211" y="2384184"/>
              <a:ext cx="828000" cy="4140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2021.4.1</a:t>
              </a:r>
            </a:p>
            <a:p>
              <a:r>
                <a:rPr lang="zh-CN" altLang="en-US" sz="1200" dirty="0"/>
                <a:t>深海寻宝</a:t>
              </a:r>
            </a:p>
          </p:txBody>
        </p: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898F347C-7E9D-4C69-8366-8C589EC7F244}"/>
                </a:ext>
              </a:extLst>
            </p:cNvPr>
            <p:cNvSpPr txBox="1"/>
            <p:nvPr/>
          </p:nvSpPr>
          <p:spPr>
            <a:xfrm>
              <a:off x="9426211" y="2822513"/>
              <a:ext cx="828000" cy="4140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2021.4.28</a:t>
              </a:r>
            </a:p>
            <a:p>
              <a:r>
                <a:rPr lang="zh-CN" altLang="en-US" sz="1200" dirty="0"/>
                <a:t>金库神偷</a:t>
              </a:r>
            </a:p>
          </p:txBody>
        </p: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028E3428-560B-480E-AD63-AA4F32B005CC}"/>
                </a:ext>
              </a:extLst>
            </p:cNvPr>
            <p:cNvSpPr txBox="1"/>
            <p:nvPr/>
          </p:nvSpPr>
          <p:spPr>
            <a:xfrm>
              <a:off x="9953042" y="1230557"/>
              <a:ext cx="971179" cy="4140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2021.5.13</a:t>
              </a:r>
            </a:p>
            <a:p>
              <a:r>
                <a:rPr lang="zh-CN" altLang="en-US" sz="1200" dirty="0"/>
                <a:t>魔城历险记</a:t>
              </a:r>
            </a:p>
          </p:txBody>
        </p: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F4ADB37A-DEA6-4A21-8D4D-AC513BD2EEB3}"/>
                </a:ext>
              </a:extLst>
            </p:cNvPr>
            <p:cNvSpPr txBox="1"/>
            <p:nvPr/>
          </p:nvSpPr>
          <p:spPr>
            <a:xfrm>
              <a:off x="10594395" y="2384184"/>
              <a:ext cx="828000" cy="4140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2021.6.9</a:t>
              </a:r>
            </a:p>
            <a:p>
              <a:r>
                <a:rPr lang="zh-CN" altLang="en-US" sz="1200" dirty="0"/>
                <a:t>三国令</a:t>
              </a:r>
            </a:p>
          </p:txBody>
        </p:sp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41DFFE66-10F9-4C0B-A8F8-C46F7B779A89}"/>
                </a:ext>
              </a:extLst>
            </p:cNvPr>
            <p:cNvSpPr txBox="1"/>
            <p:nvPr/>
          </p:nvSpPr>
          <p:spPr>
            <a:xfrm>
              <a:off x="10594395" y="2822513"/>
              <a:ext cx="828000" cy="414000"/>
            </a:xfrm>
            <a:prstGeom prst="rect">
              <a:avLst/>
            </a:prstGeom>
            <a:solidFill>
              <a:srgbClr val="D4CAD5"/>
            </a:solidFill>
            <a:ln>
              <a:solidFill>
                <a:srgbClr val="D4CAD5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2021.6.18</a:t>
              </a:r>
            </a:p>
            <a:p>
              <a:r>
                <a:rPr lang="zh-CN" altLang="en-US" sz="1200" dirty="0"/>
                <a:t>彩色宾果</a:t>
              </a:r>
            </a:p>
          </p:txBody>
        </p:sp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B26477C8-C148-42B7-85EA-0218120349A5}"/>
                </a:ext>
              </a:extLst>
            </p:cNvPr>
            <p:cNvSpPr txBox="1"/>
            <p:nvPr/>
          </p:nvSpPr>
          <p:spPr>
            <a:xfrm>
              <a:off x="2611415" y="1230557"/>
              <a:ext cx="946800" cy="4140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altLang="zh-CN" sz="1200" dirty="0"/>
                <a:t>2020.5.27</a:t>
              </a:r>
            </a:p>
            <a:p>
              <a:r>
                <a:rPr lang="zh-CN" altLang="en-US" sz="1200" dirty="0"/>
                <a:t>秦霸江山</a:t>
              </a:r>
              <a:endParaRPr lang="en-US" altLang="zh-CN" sz="1200" dirty="0"/>
            </a:p>
          </p:txBody>
        </p:sp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9C8ED7B0-8E17-4C9D-A217-B6E5FFF7CC88}"/>
                </a:ext>
              </a:extLst>
            </p:cNvPr>
            <p:cNvSpPr txBox="1"/>
            <p:nvPr/>
          </p:nvSpPr>
          <p:spPr>
            <a:xfrm>
              <a:off x="5079571" y="1230557"/>
              <a:ext cx="838643" cy="414000"/>
            </a:xfrm>
            <a:prstGeom prst="rect">
              <a:avLst/>
            </a:prstGeom>
            <a:solidFill>
              <a:srgbClr val="2E5C7E"/>
            </a:solidFill>
            <a:ln>
              <a:solidFill>
                <a:srgbClr val="D4CAD5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</a:rPr>
                <a:t>2020.9.25</a:t>
              </a:r>
            </a:p>
            <a:p>
              <a:r>
                <a:rPr lang="zh-CN" altLang="en-US" sz="1200" dirty="0">
                  <a:solidFill>
                    <a:schemeClr val="bg1"/>
                  </a:solidFill>
                </a:rPr>
                <a:t>鲨很大</a:t>
              </a:r>
              <a:r>
                <a:rPr lang="en-US" altLang="zh-CN" sz="1200" dirty="0">
                  <a:solidFill>
                    <a:schemeClr val="bg1"/>
                  </a:solidFill>
                </a:rPr>
                <a:t>2</a:t>
              </a:r>
              <a:endParaRPr lang="zh-CN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2C0697A2-DFA1-4BF1-B6F5-1620C3F6463C}"/>
                </a:ext>
              </a:extLst>
            </p:cNvPr>
            <p:cNvSpPr txBox="1"/>
            <p:nvPr/>
          </p:nvSpPr>
          <p:spPr>
            <a:xfrm>
              <a:off x="428911" y="778213"/>
              <a:ext cx="835049" cy="4140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2020.1.13</a:t>
              </a:r>
            </a:p>
            <a:p>
              <a:r>
                <a:rPr lang="zh-CN" altLang="en-US" sz="1200" dirty="0"/>
                <a:t>多福五宝</a:t>
              </a:r>
              <a:endParaRPr lang="en-US" altLang="zh-CN" sz="1200" dirty="0"/>
            </a:p>
          </p:txBody>
        </p:sp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549A8BC5-2F00-46D0-B941-DA0C3E2CF1BF}"/>
                </a:ext>
              </a:extLst>
            </p:cNvPr>
            <p:cNvSpPr txBox="1"/>
            <p:nvPr/>
          </p:nvSpPr>
          <p:spPr>
            <a:xfrm>
              <a:off x="1995148" y="2822514"/>
              <a:ext cx="828000" cy="5760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altLang="zh-CN" sz="1200" dirty="0"/>
                <a:t>2020.4.27</a:t>
              </a:r>
            </a:p>
            <a:p>
              <a:r>
                <a:rPr lang="zh-CN" altLang="en-US" sz="1200" dirty="0"/>
                <a:t>新世纪福音战士</a:t>
              </a:r>
            </a:p>
          </p:txBody>
        </p:sp>
        <p:grpSp>
          <p:nvGrpSpPr>
            <p:cNvPr id="34" name="组合 33">
              <a:extLst>
                <a:ext uri="{FF2B5EF4-FFF2-40B4-BE49-F238E27FC236}">
                  <a16:creationId xmlns:a16="http://schemas.microsoft.com/office/drawing/2014/main" id="{84CF9A55-3D22-43B9-B893-6B629A714ECF}"/>
                </a:ext>
              </a:extLst>
            </p:cNvPr>
            <p:cNvGrpSpPr/>
            <p:nvPr/>
          </p:nvGrpSpPr>
          <p:grpSpPr>
            <a:xfrm>
              <a:off x="8415642" y="727125"/>
              <a:ext cx="3549795" cy="276999"/>
              <a:chOff x="161205" y="3455967"/>
              <a:chExt cx="3549795" cy="276999"/>
            </a:xfrm>
          </p:grpSpPr>
          <p:sp>
            <p:nvSpPr>
              <p:cNvPr id="35" name="矩形 34">
                <a:extLst>
                  <a:ext uri="{FF2B5EF4-FFF2-40B4-BE49-F238E27FC236}">
                    <a16:creationId xmlns:a16="http://schemas.microsoft.com/office/drawing/2014/main" id="{1E8111E9-FDFA-4584-BE33-0675EE4D97E4}"/>
                  </a:ext>
                </a:extLst>
              </p:cNvPr>
              <p:cNvSpPr/>
              <p:nvPr/>
            </p:nvSpPr>
            <p:spPr>
              <a:xfrm>
                <a:off x="161205" y="3486466"/>
                <a:ext cx="216000" cy="216000"/>
              </a:xfrm>
              <a:prstGeom prst="rect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7624637C-9C93-45AA-B3E7-E300D713A9CE}"/>
                  </a:ext>
                </a:extLst>
              </p:cNvPr>
              <p:cNvSpPr txBox="1"/>
              <p:nvPr/>
            </p:nvSpPr>
            <p:spPr>
              <a:xfrm>
                <a:off x="381000" y="3455967"/>
                <a:ext cx="71241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200" dirty="0"/>
                  <a:t>转轮类</a:t>
                </a:r>
              </a:p>
            </p:txBody>
          </p:sp>
          <p:sp>
            <p:nvSpPr>
              <p:cNvPr id="37" name="矩形 36">
                <a:extLst>
                  <a:ext uri="{FF2B5EF4-FFF2-40B4-BE49-F238E27FC236}">
                    <a16:creationId xmlns:a16="http://schemas.microsoft.com/office/drawing/2014/main" id="{41A87703-239A-419B-A013-73789A321F3F}"/>
                  </a:ext>
                </a:extLst>
              </p:cNvPr>
              <p:cNvSpPr/>
              <p:nvPr/>
            </p:nvSpPr>
            <p:spPr>
              <a:xfrm>
                <a:off x="1047960" y="3486466"/>
                <a:ext cx="216000" cy="216000"/>
              </a:xfrm>
              <a:prstGeom prst="rect">
                <a:avLst/>
              </a:prstGeom>
              <a:solidFill>
                <a:srgbClr val="9DB9E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1E43F8A9-F634-42F7-9875-D4F2CF8A0DFA}"/>
                  </a:ext>
                </a:extLst>
              </p:cNvPr>
              <p:cNvSpPr txBox="1"/>
              <p:nvPr/>
            </p:nvSpPr>
            <p:spPr>
              <a:xfrm>
                <a:off x="1263960" y="3455967"/>
                <a:ext cx="71241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200" dirty="0"/>
                  <a:t>柏青类</a:t>
                </a:r>
              </a:p>
            </p:txBody>
          </p:sp>
          <p:sp>
            <p:nvSpPr>
              <p:cNvPr id="39" name="矩形 38">
                <a:extLst>
                  <a:ext uri="{FF2B5EF4-FFF2-40B4-BE49-F238E27FC236}">
                    <a16:creationId xmlns:a16="http://schemas.microsoft.com/office/drawing/2014/main" id="{EDF6A8C2-1C7F-452B-8034-2B5824D0DF49}"/>
                  </a:ext>
                </a:extLst>
              </p:cNvPr>
              <p:cNvSpPr/>
              <p:nvPr/>
            </p:nvSpPr>
            <p:spPr>
              <a:xfrm>
                <a:off x="1911000" y="3486466"/>
                <a:ext cx="216000" cy="216000"/>
              </a:xfrm>
              <a:prstGeom prst="rect">
                <a:avLst/>
              </a:prstGeom>
              <a:solidFill>
                <a:srgbClr val="2E5C7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0" name="文本框 39">
                <a:extLst>
                  <a:ext uri="{FF2B5EF4-FFF2-40B4-BE49-F238E27FC236}">
                    <a16:creationId xmlns:a16="http://schemas.microsoft.com/office/drawing/2014/main" id="{DAEF1A03-465D-44C8-BE9B-B34BFB62BDA0}"/>
                  </a:ext>
                </a:extLst>
              </p:cNvPr>
              <p:cNvSpPr txBox="1"/>
              <p:nvPr/>
            </p:nvSpPr>
            <p:spPr>
              <a:xfrm>
                <a:off x="2127000" y="3455967"/>
                <a:ext cx="71241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200" dirty="0"/>
                  <a:t>鱼机类</a:t>
                </a:r>
              </a:p>
            </p:txBody>
          </p:sp>
          <p:sp>
            <p:nvSpPr>
              <p:cNvPr id="41" name="矩形 40">
                <a:extLst>
                  <a:ext uri="{FF2B5EF4-FFF2-40B4-BE49-F238E27FC236}">
                    <a16:creationId xmlns:a16="http://schemas.microsoft.com/office/drawing/2014/main" id="{3918CAED-6CC0-4200-955F-156094F320C6}"/>
                  </a:ext>
                </a:extLst>
              </p:cNvPr>
              <p:cNvSpPr/>
              <p:nvPr/>
            </p:nvSpPr>
            <p:spPr>
              <a:xfrm>
                <a:off x="2774040" y="3486466"/>
                <a:ext cx="216000" cy="216000"/>
              </a:xfrm>
              <a:prstGeom prst="rect">
                <a:avLst/>
              </a:prstGeom>
              <a:solidFill>
                <a:srgbClr val="D4CAD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2" name="文本框 41">
                <a:extLst>
                  <a:ext uri="{FF2B5EF4-FFF2-40B4-BE49-F238E27FC236}">
                    <a16:creationId xmlns:a16="http://schemas.microsoft.com/office/drawing/2014/main" id="{909F7C83-5871-4DD5-B452-465AE6667FE4}"/>
                  </a:ext>
                </a:extLst>
              </p:cNvPr>
              <p:cNvSpPr txBox="1"/>
              <p:nvPr/>
            </p:nvSpPr>
            <p:spPr>
              <a:xfrm>
                <a:off x="2998585" y="3455967"/>
                <a:ext cx="71241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200" dirty="0"/>
                  <a:t>宾果类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334369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7B58DBE-B525-46C2-B5A1-147D248B9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老子</a:t>
            </a:r>
            <a:r>
              <a:rPr lang="en-US" altLang="zh-CN" dirty="0"/>
              <a:t>ARPU</a:t>
            </a:r>
            <a:r>
              <a:rPr lang="zh-CN" altLang="en-US" dirty="0"/>
              <a:t>虽然呈现较稳定的状态但相比</a:t>
            </a:r>
            <a:r>
              <a:rPr lang="en-US" altLang="zh-CN" dirty="0"/>
              <a:t>《</a:t>
            </a:r>
            <a:r>
              <a:rPr lang="zh-CN" altLang="en-US" dirty="0"/>
              <a:t>星城</a:t>
            </a:r>
            <a:r>
              <a:rPr lang="en-US" altLang="zh-CN" dirty="0"/>
              <a:t>》《</a:t>
            </a:r>
            <a:r>
              <a:rPr lang="zh-CN" altLang="en-US" dirty="0"/>
              <a:t>包你发</a:t>
            </a:r>
            <a:r>
              <a:rPr lang="en-US" altLang="zh-CN" dirty="0"/>
              <a:t>》ARPU</a:t>
            </a:r>
            <a:r>
              <a:rPr lang="zh-CN" altLang="en-US" dirty="0"/>
              <a:t>较低</a:t>
            </a: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07553FB3-1C14-4787-8D16-27DF89D4B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82F2F-007C-48EF-ACAA-A879DE0C084A}" type="slidenum">
              <a:rPr lang="zh-CN" altLang="en-US" smtClean="0"/>
              <a:pPr/>
              <a:t>27</a:t>
            </a:fld>
            <a:endParaRPr lang="zh-CN" altLang="en-US" dirty="0"/>
          </a:p>
        </p:txBody>
      </p:sp>
      <p:graphicFrame>
        <p:nvGraphicFramePr>
          <p:cNvPr id="4" name="图表 3">
            <a:extLst>
              <a:ext uri="{FF2B5EF4-FFF2-40B4-BE49-F238E27FC236}">
                <a16:creationId xmlns:a16="http://schemas.microsoft.com/office/drawing/2014/main" id="{607E94BE-0922-4CD6-8706-38F78F507D1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8320246"/>
              </p:ext>
            </p:extLst>
          </p:nvPr>
        </p:nvGraphicFramePr>
        <p:xfrm>
          <a:off x="300038" y="745671"/>
          <a:ext cx="11557000" cy="26833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5" name="组合 4">
            <a:extLst>
              <a:ext uri="{FF2B5EF4-FFF2-40B4-BE49-F238E27FC236}">
                <a16:creationId xmlns:a16="http://schemas.microsoft.com/office/drawing/2014/main" id="{4E01888D-0CCC-414E-ABDC-B6D8126E6D8E}"/>
              </a:ext>
            </a:extLst>
          </p:cNvPr>
          <p:cNvGrpSpPr/>
          <p:nvPr/>
        </p:nvGrpSpPr>
        <p:grpSpPr>
          <a:xfrm>
            <a:off x="190590" y="3600702"/>
            <a:ext cx="11775896" cy="2536322"/>
            <a:chOff x="208052" y="782291"/>
            <a:chExt cx="11775896" cy="2536322"/>
          </a:xfrm>
        </p:grpSpPr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320902C4-0C18-41D7-BA55-2D9441342665}"/>
                </a:ext>
              </a:extLst>
            </p:cNvPr>
            <p:cNvSpPr txBox="1"/>
            <p:nvPr/>
          </p:nvSpPr>
          <p:spPr>
            <a:xfrm>
              <a:off x="769553" y="2439350"/>
              <a:ext cx="843841" cy="646331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2020.2.27</a:t>
              </a:r>
            </a:p>
            <a:p>
              <a:pPr algn="l"/>
              <a:r>
                <a:rPr lang="en-US" altLang="zh-CN" sz="1200" b="0" i="0" dirty="0" err="1">
                  <a:effectLst/>
                </a:rPr>
                <a:t>DynamiteJack</a:t>
              </a:r>
              <a:endParaRPr lang="en-US" altLang="zh-CN" sz="1200" b="0" i="0" dirty="0">
                <a:effectLst/>
              </a:endParaRPr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219CACC2-C22A-4B3F-9BC4-A538A01B8524}"/>
                </a:ext>
              </a:extLst>
            </p:cNvPr>
            <p:cNvSpPr txBox="1"/>
            <p:nvPr/>
          </p:nvSpPr>
          <p:spPr>
            <a:xfrm>
              <a:off x="2701293" y="1242460"/>
              <a:ext cx="663073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/>
                <a:t>2020.5</a:t>
              </a:r>
            </a:p>
            <a:p>
              <a:pPr algn="ctr"/>
              <a:r>
                <a:rPr lang="zh-CN" altLang="en-US" sz="1200" dirty="0"/>
                <a:t>无</a:t>
              </a:r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9C9A3049-124C-4659-B1D5-5E9A1D22EEEA}"/>
                </a:ext>
              </a:extLst>
            </p:cNvPr>
            <p:cNvSpPr txBox="1"/>
            <p:nvPr/>
          </p:nvSpPr>
          <p:spPr>
            <a:xfrm>
              <a:off x="2024124" y="2471815"/>
              <a:ext cx="828000" cy="414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2020.4.30</a:t>
              </a:r>
              <a:r>
                <a:rPr lang="zh-CN" altLang="en-US" sz="1200" dirty="0"/>
                <a:t>美国大兵</a:t>
              </a:r>
              <a:endParaRPr lang="en-US" altLang="zh-CN" sz="1200" dirty="0"/>
            </a:p>
          </p:txBody>
        </p:sp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ACB036D1-CE67-4148-850E-9AC3557A6764}"/>
                </a:ext>
              </a:extLst>
            </p:cNvPr>
            <p:cNvGrpSpPr/>
            <p:nvPr/>
          </p:nvGrpSpPr>
          <p:grpSpPr>
            <a:xfrm>
              <a:off x="208052" y="1644068"/>
              <a:ext cx="11720048" cy="812955"/>
              <a:chOff x="189541" y="1514476"/>
              <a:chExt cx="11720048" cy="812955"/>
            </a:xfrm>
          </p:grpSpPr>
          <p:sp>
            <p:nvSpPr>
              <p:cNvPr id="36" name="椭圆 35">
                <a:extLst>
                  <a:ext uri="{FF2B5EF4-FFF2-40B4-BE49-F238E27FC236}">
                    <a16:creationId xmlns:a16="http://schemas.microsoft.com/office/drawing/2014/main" id="{4C73FDF7-5DA2-458E-92ED-36A950722E49}"/>
                  </a:ext>
                </a:extLst>
              </p:cNvPr>
              <p:cNvSpPr/>
              <p:nvPr/>
            </p:nvSpPr>
            <p:spPr>
              <a:xfrm>
                <a:off x="189541" y="1737353"/>
                <a:ext cx="367511" cy="367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37" name="直接连接符 36">
                <a:extLst>
                  <a:ext uri="{FF2B5EF4-FFF2-40B4-BE49-F238E27FC236}">
                    <a16:creationId xmlns:a16="http://schemas.microsoft.com/office/drawing/2014/main" id="{C4831C68-4E07-4D1D-A048-F3DE11A5134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3415" y="1920642"/>
                <a:ext cx="540000" cy="623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连接符 37">
                <a:extLst>
                  <a:ext uri="{FF2B5EF4-FFF2-40B4-BE49-F238E27FC236}">
                    <a16:creationId xmlns:a16="http://schemas.microsoft.com/office/drawing/2014/main" id="{B96A93BD-5C37-4A89-A4BD-E00B997CEE9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93415" y="1534680"/>
                <a:ext cx="0" cy="40534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9" name="组合 38">
                <a:extLst>
                  <a:ext uri="{FF2B5EF4-FFF2-40B4-BE49-F238E27FC236}">
                    <a16:creationId xmlns:a16="http://schemas.microsoft.com/office/drawing/2014/main" id="{62063C8C-0FF6-48A0-A0C8-074850241EAC}"/>
                  </a:ext>
                </a:extLst>
              </p:cNvPr>
              <p:cNvGrpSpPr/>
              <p:nvPr/>
            </p:nvGrpSpPr>
            <p:grpSpPr>
              <a:xfrm>
                <a:off x="1170064" y="1514476"/>
                <a:ext cx="2374219" cy="812955"/>
                <a:chOff x="1280561" y="1583792"/>
                <a:chExt cx="2374219" cy="812955"/>
              </a:xfrm>
            </p:grpSpPr>
            <p:cxnSp>
              <p:nvCxnSpPr>
                <p:cNvPr id="70" name="直接连接符 69">
                  <a:extLst>
                    <a:ext uri="{FF2B5EF4-FFF2-40B4-BE49-F238E27FC236}">
                      <a16:creationId xmlns:a16="http://schemas.microsoft.com/office/drawing/2014/main" id="{6F2EF5D9-1BEE-44C4-8E4D-90DFB71A162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280561" y="1989150"/>
                  <a:ext cx="54000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直接连接符 70">
                  <a:extLst>
                    <a:ext uri="{FF2B5EF4-FFF2-40B4-BE49-F238E27FC236}">
                      <a16:creationId xmlns:a16="http://schemas.microsoft.com/office/drawing/2014/main" id="{075B15B2-0F9E-403B-ACA9-D3B82CEF7E34}"/>
                    </a:ext>
                  </a:extLst>
                </p:cNvPr>
                <p:cNvCxnSpPr/>
                <p:nvPr/>
              </p:nvCxnSpPr>
              <p:spPr>
                <a:xfrm>
                  <a:off x="1280561" y="1975049"/>
                  <a:ext cx="0" cy="40680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直接连接符 71">
                  <a:extLst>
                    <a:ext uri="{FF2B5EF4-FFF2-40B4-BE49-F238E27FC236}">
                      <a16:creationId xmlns:a16="http://schemas.microsoft.com/office/drawing/2014/main" id="{7D615948-2AEC-4363-A586-61BF9755C32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887459" y="1995047"/>
                  <a:ext cx="54000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直接连接符 72">
                  <a:extLst>
                    <a:ext uri="{FF2B5EF4-FFF2-40B4-BE49-F238E27FC236}">
                      <a16:creationId xmlns:a16="http://schemas.microsoft.com/office/drawing/2014/main" id="{66BF75A5-D217-45F1-800A-4E95E5C332EF}"/>
                    </a:ext>
                  </a:extLst>
                </p:cNvPr>
                <p:cNvCxnSpPr/>
                <p:nvPr/>
              </p:nvCxnSpPr>
              <p:spPr>
                <a:xfrm flipV="1">
                  <a:off x="1887459" y="1583792"/>
                  <a:ext cx="0" cy="405346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直接连接符 73">
                  <a:extLst>
                    <a:ext uri="{FF2B5EF4-FFF2-40B4-BE49-F238E27FC236}">
                      <a16:creationId xmlns:a16="http://schemas.microsoft.com/office/drawing/2014/main" id="{D7BDA5D4-DFA2-460A-AA6E-D2B06CFD8F0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512624" y="2000395"/>
                  <a:ext cx="54000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直接连接符 74">
                  <a:extLst>
                    <a:ext uri="{FF2B5EF4-FFF2-40B4-BE49-F238E27FC236}">
                      <a16:creationId xmlns:a16="http://schemas.microsoft.com/office/drawing/2014/main" id="{086106FB-9242-487B-93AB-65AF7B611C98}"/>
                    </a:ext>
                  </a:extLst>
                </p:cNvPr>
                <p:cNvCxnSpPr/>
                <p:nvPr/>
              </p:nvCxnSpPr>
              <p:spPr>
                <a:xfrm>
                  <a:off x="2521739" y="1989947"/>
                  <a:ext cx="0" cy="40680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直接连接符 75">
                  <a:extLst>
                    <a:ext uri="{FF2B5EF4-FFF2-40B4-BE49-F238E27FC236}">
                      <a16:creationId xmlns:a16="http://schemas.microsoft.com/office/drawing/2014/main" id="{6195F125-552A-478C-AD47-215BAD2BAB6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114780" y="1992668"/>
                  <a:ext cx="54000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直接连接符 76">
                  <a:extLst>
                    <a:ext uri="{FF2B5EF4-FFF2-40B4-BE49-F238E27FC236}">
                      <a16:creationId xmlns:a16="http://schemas.microsoft.com/office/drawing/2014/main" id="{BBCB0DB9-C8BC-40F8-8C96-20EEA5B4C03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126940" y="1583792"/>
                  <a:ext cx="0" cy="405346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" name="组合 39">
                <a:extLst>
                  <a:ext uri="{FF2B5EF4-FFF2-40B4-BE49-F238E27FC236}">
                    <a16:creationId xmlns:a16="http://schemas.microsoft.com/office/drawing/2014/main" id="{0098E2DB-C36B-4756-AFA7-D6EA80D83FF2}"/>
                  </a:ext>
                </a:extLst>
              </p:cNvPr>
              <p:cNvGrpSpPr/>
              <p:nvPr/>
            </p:nvGrpSpPr>
            <p:grpSpPr>
              <a:xfrm>
                <a:off x="6120709" y="1514476"/>
                <a:ext cx="2374219" cy="812955"/>
                <a:chOff x="1280561" y="1583792"/>
                <a:chExt cx="2374219" cy="812955"/>
              </a:xfrm>
            </p:grpSpPr>
            <p:cxnSp>
              <p:nvCxnSpPr>
                <p:cNvPr id="62" name="直接连接符 61">
                  <a:extLst>
                    <a:ext uri="{FF2B5EF4-FFF2-40B4-BE49-F238E27FC236}">
                      <a16:creationId xmlns:a16="http://schemas.microsoft.com/office/drawing/2014/main" id="{89035B93-A7F6-40FE-AB63-BCABD626D6C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280561" y="1989150"/>
                  <a:ext cx="54000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直接连接符 62">
                  <a:extLst>
                    <a:ext uri="{FF2B5EF4-FFF2-40B4-BE49-F238E27FC236}">
                      <a16:creationId xmlns:a16="http://schemas.microsoft.com/office/drawing/2014/main" id="{E39045A1-E367-400D-B1C4-4BE51E3BAED2}"/>
                    </a:ext>
                  </a:extLst>
                </p:cNvPr>
                <p:cNvCxnSpPr/>
                <p:nvPr/>
              </p:nvCxnSpPr>
              <p:spPr>
                <a:xfrm>
                  <a:off x="1280561" y="1975049"/>
                  <a:ext cx="0" cy="40680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直接连接符 63">
                  <a:extLst>
                    <a:ext uri="{FF2B5EF4-FFF2-40B4-BE49-F238E27FC236}">
                      <a16:creationId xmlns:a16="http://schemas.microsoft.com/office/drawing/2014/main" id="{D05FCDFD-CD65-4C12-8E5B-384DE484021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887459" y="1995047"/>
                  <a:ext cx="54000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直接连接符 64">
                  <a:extLst>
                    <a:ext uri="{FF2B5EF4-FFF2-40B4-BE49-F238E27FC236}">
                      <a16:creationId xmlns:a16="http://schemas.microsoft.com/office/drawing/2014/main" id="{CEF91278-0D5C-47D6-9638-61812182B760}"/>
                    </a:ext>
                  </a:extLst>
                </p:cNvPr>
                <p:cNvCxnSpPr/>
                <p:nvPr/>
              </p:nvCxnSpPr>
              <p:spPr>
                <a:xfrm flipV="1">
                  <a:off x="1887459" y="1583792"/>
                  <a:ext cx="0" cy="405346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直接连接符 65">
                  <a:extLst>
                    <a:ext uri="{FF2B5EF4-FFF2-40B4-BE49-F238E27FC236}">
                      <a16:creationId xmlns:a16="http://schemas.microsoft.com/office/drawing/2014/main" id="{07F68269-9309-4099-8F61-93451D4585D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512624" y="2000395"/>
                  <a:ext cx="54000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直接连接符 66">
                  <a:extLst>
                    <a:ext uri="{FF2B5EF4-FFF2-40B4-BE49-F238E27FC236}">
                      <a16:creationId xmlns:a16="http://schemas.microsoft.com/office/drawing/2014/main" id="{6BBB73FD-6448-4D43-886E-A68926AC01DE}"/>
                    </a:ext>
                  </a:extLst>
                </p:cNvPr>
                <p:cNvCxnSpPr/>
                <p:nvPr/>
              </p:nvCxnSpPr>
              <p:spPr>
                <a:xfrm>
                  <a:off x="2521739" y="1989947"/>
                  <a:ext cx="0" cy="40680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直接连接符 67">
                  <a:extLst>
                    <a:ext uri="{FF2B5EF4-FFF2-40B4-BE49-F238E27FC236}">
                      <a16:creationId xmlns:a16="http://schemas.microsoft.com/office/drawing/2014/main" id="{DDDF9A77-FCD6-4C7B-A43D-834779CF8E5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114780" y="1992668"/>
                  <a:ext cx="54000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直接连接符 68">
                  <a:extLst>
                    <a:ext uri="{FF2B5EF4-FFF2-40B4-BE49-F238E27FC236}">
                      <a16:creationId xmlns:a16="http://schemas.microsoft.com/office/drawing/2014/main" id="{E498E0C6-50F9-4232-A147-20E30D4AEC0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126940" y="1583792"/>
                  <a:ext cx="0" cy="405346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组合 40">
                <a:extLst>
                  <a:ext uri="{FF2B5EF4-FFF2-40B4-BE49-F238E27FC236}">
                    <a16:creationId xmlns:a16="http://schemas.microsoft.com/office/drawing/2014/main" id="{0BB36858-AFED-4612-B324-953B6EE4A08E}"/>
                  </a:ext>
                </a:extLst>
              </p:cNvPr>
              <p:cNvGrpSpPr/>
              <p:nvPr/>
            </p:nvGrpSpPr>
            <p:grpSpPr>
              <a:xfrm>
                <a:off x="3656583" y="1514476"/>
                <a:ext cx="2374219" cy="812955"/>
                <a:chOff x="1280561" y="1583792"/>
                <a:chExt cx="2374219" cy="812955"/>
              </a:xfrm>
            </p:grpSpPr>
            <p:cxnSp>
              <p:nvCxnSpPr>
                <p:cNvPr id="54" name="直接连接符 53">
                  <a:extLst>
                    <a:ext uri="{FF2B5EF4-FFF2-40B4-BE49-F238E27FC236}">
                      <a16:creationId xmlns:a16="http://schemas.microsoft.com/office/drawing/2014/main" id="{16B84E0B-A39A-4686-98FC-D997F91D410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280561" y="1989150"/>
                  <a:ext cx="54000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直接连接符 54">
                  <a:extLst>
                    <a:ext uri="{FF2B5EF4-FFF2-40B4-BE49-F238E27FC236}">
                      <a16:creationId xmlns:a16="http://schemas.microsoft.com/office/drawing/2014/main" id="{4716D1E0-9FDA-4132-9B75-B9CB268B95BE}"/>
                    </a:ext>
                  </a:extLst>
                </p:cNvPr>
                <p:cNvCxnSpPr/>
                <p:nvPr/>
              </p:nvCxnSpPr>
              <p:spPr>
                <a:xfrm>
                  <a:off x="1280561" y="1975049"/>
                  <a:ext cx="0" cy="40680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直接连接符 55">
                  <a:extLst>
                    <a:ext uri="{FF2B5EF4-FFF2-40B4-BE49-F238E27FC236}">
                      <a16:creationId xmlns:a16="http://schemas.microsoft.com/office/drawing/2014/main" id="{BBDA7EA5-1F43-4003-9762-25EE66A3FB9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887459" y="1995047"/>
                  <a:ext cx="54000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直接连接符 56">
                  <a:extLst>
                    <a:ext uri="{FF2B5EF4-FFF2-40B4-BE49-F238E27FC236}">
                      <a16:creationId xmlns:a16="http://schemas.microsoft.com/office/drawing/2014/main" id="{A1319E19-C938-4545-A524-F705A74308C3}"/>
                    </a:ext>
                  </a:extLst>
                </p:cNvPr>
                <p:cNvCxnSpPr/>
                <p:nvPr/>
              </p:nvCxnSpPr>
              <p:spPr>
                <a:xfrm flipV="1">
                  <a:off x="1887459" y="1583792"/>
                  <a:ext cx="0" cy="405346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直接连接符 57">
                  <a:extLst>
                    <a:ext uri="{FF2B5EF4-FFF2-40B4-BE49-F238E27FC236}">
                      <a16:creationId xmlns:a16="http://schemas.microsoft.com/office/drawing/2014/main" id="{DEDED3A0-B142-44FA-8873-5F38235EE2C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512624" y="2000395"/>
                  <a:ext cx="54000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直接连接符 58">
                  <a:extLst>
                    <a:ext uri="{FF2B5EF4-FFF2-40B4-BE49-F238E27FC236}">
                      <a16:creationId xmlns:a16="http://schemas.microsoft.com/office/drawing/2014/main" id="{6733EE4D-9618-4B90-9374-05B444D42B8D}"/>
                    </a:ext>
                  </a:extLst>
                </p:cNvPr>
                <p:cNvCxnSpPr/>
                <p:nvPr/>
              </p:nvCxnSpPr>
              <p:spPr>
                <a:xfrm>
                  <a:off x="2521739" y="1989947"/>
                  <a:ext cx="0" cy="40680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直接连接符 59">
                  <a:extLst>
                    <a:ext uri="{FF2B5EF4-FFF2-40B4-BE49-F238E27FC236}">
                      <a16:creationId xmlns:a16="http://schemas.microsoft.com/office/drawing/2014/main" id="{95CEB32C-C5C2-47C9-9140-2F6C3DB999B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114780" y="1992668"/>
                  <a:ext cx="54000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直接连接符 60">
                  <a:extLst>
                    <a:ext uri="{FF2B5EF4-FFF2-40B4-BE49-F238E27FC236}">
                      <a16:creationId xmlns:a16="http://schemas.microsoft.com/office/drawing/2014/main" id="{FB4B2C48-B845-46AA-A7D4-7A356FE0BFB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126940" y="1583792"/>
                  <a:ext cx="0" cy="405346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组合 41">
                <a:extLst>
                  <a:ext uri="{FF2B5EF4-FFF2-40B4-BE49-F238E27FC236}">
                    <a16:creationId xmlns:a16="http://schemas.microsoft.com/office/drawing/2014/main" id="{87C10977-C379-4DEA-81C1-C65535E749ED}"/>
                  </a:ext>
                </a:extLst>
              </p:cNvPr>
              <p:cNvGrpSpPr/>
              <p:nvPr/>
            </p:nvGrpSpPr>
            <p:grpSpPr>
              <a:xfrm>
                <a:off x="8592253" y="1514476"/>
                <a:ext cx="2374219" cy="812955"/>
                <a:chOff x="1280561" y="1583792"/>
                <a:chExt cx="2374219" cy="812955"/>
              </a:xfrm>
            </p:grpSpPr>
            <p:cxnSp>
              <p:nvCxnSpPr>
                <p:cNvPr id="46" name="直接连接符 45">
                  <a:extLst>
                    <a:ext uri="{FF2B5EF4-FFF2-40B4-BE49-F238E27FC236}">
                      <a16:creationId xmlns:a16="http://schemas.microsoft.com/office/drawing/2014/main" id="{29A02814-CDEA-4FD5-A9E5-EB4E93649FD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280561" y="1989150"/>
                  <a:ext cx="54000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直接连接符 46">
                  <a:extLst>
                    <a:ext uri="{FF2B5EF4-FFF2-40B4-BE49-F238E27FC236}">
                      <a16:creationId xmlns:a16="http://schemas.microsoft.com/office/drawing/2014/main" id="{B5BF2603-3773-4A6C-8A48-DEC55116DDF8}"/>
                    </a:ext>
                  </a:extLst>
                </p:cNvPr>
                <p:cNvCxnSpPr/>
                <p:nvPr/>
              </p:nvCxnSpPr>
              <p:spPr>
                <a:xfrm>
                  <a:off x="1280561" y="1975049"/>
                  <a:ext cx="0" cy="40680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直接连接符 47">
                  <a:extLst>
                    <a:ext uri="{FF2B5EF4-FFF2-40B4-BE49-F238E27FC236}">
                      <a16:creationId xmlns:a16="http://schemas.microsoft.com/office/drawing/2014/main" id="{0CFCAFE4-3456-409D-85EE-7B57D52696A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887459" y="1995047"/>
                  <a:ext cx="54000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直接连接符 48">
                  <a:extLst>
                    <a:ext uri="{FF2B5EF4-FFF2-40B4-BE49-F238E27FC236}">
                      <a16:creationId xmlns:a16="http://schemas.microsoft.com/office/drawing/2014/main" id="{2ED506CE-08EA-4C77-8B57-B37979647D06}"/>
                    </a:ext>
                  </a:extLst>
                </p:cNvPr>
                <p:cNvCxnSpPr/>
                <p:nvPr/>
              </p:nvCxnSpPr>
              <p:spPr>
                <a:xfrm flipV="1">
                  <a:off x="1887459" y="1583792"/>
                  <a:ext cx="0" cy="405346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直接连接符 49">
                  <a:extLst>
                    <a:ext uri="{FF2B5EF4-FFF2-40B4-BE49-F238E27FC236}">
                      <a16:creationId xmlns:a16="http://schemas.microsoft.com/office/drawing/2014/main" id="{4E8B47E8-8BAA-4E22-9A72-EFB18E172CF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512624" y="2000395"/>
                  <a:ext cx="54000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直接连接符 50">
                  <a:extLst>
                    <a:ext uri="{FF2B5EF4-FFF2-40B4-BE49-F238E27FC236}">
                      <a16:creationId xmlns:a16="http://schemas.microsoft.com/office/drawing/2014/main" id="{1EDC6061-472D-4B13-8A5B-4BADC1773C9F}"/>
                    </a:ext>
                  </a:extLst>
                </p:cNvPr>
                <p:cNvCxnSpPr/>
                <p:nvPr/>
              </p:nvCxnSpPr>
              <p:spPr>
                <a:xfrm>
                  <a:off x="2521739" y="1989947"/>
                  <a:ext cx="0" cy="40680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直接连接符 51">
                  <a:extLst>
                    <a:ext uri="{FF2B5EF4-FFF2-40B4-BE49-F238E27FC236}">
                      <a16:creationId xmlns:a16="http://schemas.microsoft.com/office/drawing/2014/main" id="{147EB178-C138-488E-9D5B-7508D454601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114780" y="1992668"/>
                  <a:ext cx="54000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直接连接符 52">
                  <a:extLst>
                    <a:ext uri="{FF2B5EF4-FFF2-40B4-BE49-F238E27FC236}">
                      <a16:creationId xmlns:a16="http://schemas.microsoft.com/office/drawing/2014/main" id="{03C8B02D-B476-4CFB-ACD2-F75DA63921A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126940" y="1583792"/>
                  <a:ext cx="0" cy="405346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3" name="直接连接符 42">
                <a:extLst>
                  <a:ext uri="{FF2B5EF4-FFF2-40B4-BE49-F238E27FC236}">
                    <a16:creationId xmlns:a16="http://schemas.microsoft.com/office/drawing/2014/main" id="{CE4C393C-7BDE-48C1-8BD8-93DDB46D0AA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003286" y="1920953"/>
                <a:ext cx="540000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直接连接符 43">
                <a:extLst>
                  <a:ext uri="{FF2B5EF4-FFF2-40B4-BE49-F238E27FC236}">
                    <a16:creationId xmlns:a16="http://schemas.microsoft.com/office/drawing/2014/main" id="{C0408C15-19DE-44D4-B5B5-93E2C8CAC65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003286" y="1915031"/>
                <a:ext cx="0" cy="40680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椭圆 44">
                <a:extLst>
                  <a:ext uri="{FF2B5EF4-FFF2-40B4-BE49-F238E27FC236}">
                    <a16:creationId xmlns:a16="http://schemas.microsoft.com/office/drawing/2014/main" id="{EB15FE8A-2892-4471-87F8-836AFF38D7A6}"/>
                  </a:ext>
                </a:extLst>
              </p:cNvPr>
              <p:cNvSpPr/>
              <p:nvPr/>
            </p:nvSpPr>
            <p:spPr>
              <a:xfrm>
                <a:off x="11542078" y="1737353"/>
                <a:ext cx="367511" cy="367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C99785F5-90EB-49CB-8A17-2D0B3B27721B}"/>
                </a:ext>
              </a:extLst>
            </p:cNvPr>
            <p:cNvSpPr txBox="1"/>
            <p:nvPr/>
          </p:nvSpPr>
          <p:spPr>
            <a:xfrm>
              <a:off x="3786250" y="1242460"/>
              <a:ext cx="1066726" cy="4140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2020.7.30</a:t>
              </a:r>
            </a:p>
            <a:p>
              <a:r>
                <a:rPr lang="en-US" altLang="zh-CN" sz="1200" dirty="0"/>
                <a:t>Kings Valley</a:t>
              </a:r>
              <a:endParaRPr lang="zh-CN" altLang="en-US" sz="1200" dirty="0"/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F48391F6-07E1-4549-A142-0AFE1926972F}"/>
                </a:ext>
              </a:extLst>
            </p:cNvPr>
            <p:cNvSpPr txBox="1"/>
            <p:nvPr/>
          </p:nvSpPr>
          <p:spPr>
            <a:xfrm>
              <a:off x="5103983" y="1242460"/>
              <a:ext cx="838800" cy="4140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2020.9.30</a:t>
              </a:r>
            </a:p>
            <a:p>
              <a:r>
                <a:rPr lang="zh-CN" altLang="en-US" sz="1200" dirty="0"/>
                <a:t>梅杜莎</a:t>
              </a:r>
              <a:endParaRPr lang="en-US" altLang="zh-CN" sz="1200" dirty="0"/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F8DA1346-BC0D-46AA-9BA9-6FF60B6C17A7}"/>
                </a:ext>
              </a:extLst>
            </p:cNvPr>
            <p:cNvSpPr txBox="1"/>
            <p:nvPr/>
          </p:nvSpPr>
          <p:spPr>
            <a:xfrm>
              <a:off x="536820" y="1242460"/>
              <a:ext cx="835049" cy="4140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2020.1.16</a:t>
              </a:r>
            </a:p>
            <a:p>
              <a:r>
                <a:rPr lang="zh-CN" altLang="en-US" sz="1200" dirty="0"/>
                <a:t>太极舞狮</a:t>
              </a:r>
              <a:endParaRPr lang="en-US" altLang="zh-CN" sz="1200" dirty="0"/>
            </a:p>
          </p:txBody>
        </p:sp>
        <p:grpSp>
          <p:nvGrpSpPr>
            <p:cNvPr id="13" name="组合 12">
              <a:extLst>
                <a:ext uri="{FF2B5EF4-FFF2-40B4-BE49-F238E27FC236}">
                  <a16:creationId xmlns:a16="http://schemas.microsoft.com/office/drawing/2014/main" id="{E4122E4F-21A4-4394-92E8-F2399DFD8F8C}"/>
                </a:ext>
              </a:extLst>
            </p:cNvPr>
            <p:cNvGrpSpPr/>
            <p:nvPr/>
          </p:nvGrpSpPr>
          <p:grpSpPr>
            <a:xfrm>
              <a:off x="8434153" y="782291"/>
              <a:ext cx="3549795" cy="276999"/>
              <a:chOff x="161205" y="3455967"/>
              <a:chExt cx="3549795" cy="276999"/>
            </a:xfrm>
          </p:grpSpPr>
          <p:sp>
            <p:nvSpPr>
              <p:cNvPr id="28" name="矩形 27">
                <a:extLst>
                  <a:ext uri="{FF2B5EF4-FFF2-40B4-BE49-F238E27FC236}">
                    <a16:creationId xmlns:a16="http://schemas.microsoft.com/office/drawing/2014/main" id="{EDBAFD7C-3CE0-4163-9694-9DBCA89A5062}"/>
                  </a:ext>
                </a:extLst>
              </p:cNvPr>
              <p:cNvSpPr/>
              <p:nvPr/>
            </p:nvSpPr>
            <p:spPr>
              <a:xfrm>
                <a:off x="161205" y="3486466"/>
                <a:ext cx="216000" cy="216000"/>
              </a:xfrm>
              <a:prstGeom prst="rect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D4EDA6A6-FCCA-43C7-ACEB-2CD1BD453CF5}"/>
                  </a:ext>
                </a:extLst>
              </p:cNvPr>
              <p:cNvSpPr txBox="1"/>
              <p:nvPr/>
            </p:nvSpPr>
            <p:spPr>
              <a:xfrm>
                <a:off x="381000" y="3455967"/>
                <a:ext cx="71241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200" dirty="0"/>
                  <a:t>转轮类</a:t>
                </a:r>
              </a:p>
            </p:txBody>
          </p:sp>
          <p:sp>
            <p:nvSpPr>
              <p:cNvPr id="30" name="矩形 29">
                <a:extLst>
                  <a:ext uri="{FF2B5EF4-FFF2-40B4-BE49-F238E27FC236}">
                    <a16:creationId xmlns:a16="http://schemas.microsoft.com/office/drawing/2014/main" id="{DBF395F3-6A48-4DEE-80A8-E5FD00AF3AB9}"/>
                  </a:ext>
                </a:extLst>
              </p:cNvPr>
              <p:cNvSpPr/>
              <p:nvPr/>
            </p:nvSpPr>
            <p:spPr>
              <a:xfrm>
                <a:off x="1047960" y="3486466"/>
                <a:ext cx="216000" cy="216000"/>
              </a:xfrm>
              <a:prstGeom prst="rect">
                <a:avLst/>
              </a:prstGeom>
              <a:solidFill>
                <a:srgbClr val="9DB9E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105B9CB5-6CA6-47C8-880D-8228FA3D92E6}"/>
                  </a:ext>
                </a:extLst>
              </p:cNvPr>
              <p:cNvSpPr txBox="1"/>
              <p:nvPr/>
            </p:nvSpPr>
            <p:spPr>
              <a:xfrm>
                <a:off x="1263960" y="3455967"/>
                <a:ext cx="71241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200" dirty="0"/>
                  <a:t>柏青类</a:t>
                </a:r>
              </a:p>
            </p:txBody>
          </p:sp>
          <p:sp>
            <p:nvSpPr>
              <p:cNvPr id="32" name="矩形 31">
                <a:extLst>
                  <a:ext uri="{FF2B5EF4-FFF2-40B4-BE49-F238E27FC236}">
                    <a16:creationId xmlns:a16="http://schemas.microsoft.com/office/drawing/2014/main" id="{363106E7-65A5-4DBA-82C5-665B6D7C60FE}"/>
                  </a:ext>
                </a:extLst>
              </p:cNvPr>
              <p:cNvSpPr/>
              <p:nvPr/>
            </p:nvSpPr>
            <p:spPr>
              <a:xfrm>
                <a:off x="1911000" y="3486466"/>
                <a:ext cx="216000" cy="216000"/>
              </a:xfrm>
              <a:prstGeom prst="rect">
                <a:avLst/>
              </a:prstGeom>
              <a:solidFill>
                <a:srgbClr val="2E5C7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940312F7-B366-428E-91A9-7DC53354A1AE}"/>
                  </a:ext>
                </a:extLst>
              </p:cNvPr>
              <p:cNvSpPr txBox="1"/>
              <p:nvPr/>
            </p:nvSpPr>
            <p:spPr>
              <a:xfrm>
                <a:off x="2127000" y="3455967"/>
                <a:ext cx="71241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200" dirty="0"/>
                  <a:t>鱼机类</a:t>
                </a:r>
              </a:p>
            </p:txBody>
          </p:sp>
          <p:sp>
            <p:nvSpPr>
              <p:cNvPr id="34" name="矩形 33">
                <a:extLst>
                  <a:ext uri="{FF2B5EF4-FFF2-40B4-BE49-F238E27FC236}">
                    <a16:creationId xmlns:a16="http://schemas.microsoft.com/office/drawing/2014/main" id="{E5548216-F253-488C-A154-5FBB56292247}"/>
                  </a:ext>
                </a:extLst>
              </p:cNvPr>
              <p:cNvSpPr/>
              <p:nvPr/>
            </p:nvSpPr>
            <p:spPr>
              <a:xfrm>
                <a:off x="2774040" y="3486466"/>
                <a:ext cx="216000" cy="216000"/>
              </a:xfrm>
              <a:prstGeom prst="rect">
                <a:avLst/>
              </a:prstGeom>
              <a:solidFill>
                <a:srgbClr val="D4CAD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5070F82E-7AA6-4CF3-8935-1A3320CB8F21}"/>
                  </a:ext>
                </a:extLst>
              </p:cNvPr>
              <p:cNvSpPr txBox="1"/>
              <p:nvPr/>
            </p:nvSpPr>
            <p:spPr>
              <a:xfrm>
                <a:off x="2998585" y="3455967"/>
                <a:ext cx="71241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200" dirty="0"/>
                  <a:t>宾果类</a:t>
                </a:r>
              </a:p>
            </p:txBody>
          </p:sp>
        </p:grp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358822BD-CC87-489B-851D-8D20FAF40037}"/>
                </a:ext>
              </a:extLst>
            </p:cNvPr>
            <p:cNvSpPr txBox="1"/>
            <p:nvPr/>
          </p:nvSpPr>
          <p:spPr>
            <a:xfrm>
              <a:off x="7558781" y="1242460"/>
              <a:ext cx="838800" cy="4140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2021.1.7</a:t>
              </a:r>
            </a:p>
            <a:p>
              <a:r>
                <a:rPr lang="zh-CN" altLang="en-US" sz="1200" dirty="0"/>
                <a:t>吉祥如意</a:t>
              </a:r>
              <a:endParaRPr lang="en-US" altLang="zh-CN" sz="1200" dirty="0"/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4C96A228-E228-4004-9747-801F23ACE90D}"/>
                </a:ext>
              </a:extLst>
            </p:cNvPr>
            <p:cNvSpPr txBox="1"/>
            <p:nvPr/>
          </p:nvSpPr>
          <p:spPr>
            <a:xfrm>
              <a:off x="7566199" y="802867"/>
              <a:ext cx="838800" cy="414000"/>
            </a:xfrm>
            <a:prstGeom prst="rect">
              <a:avLst/>
            </a:prstGeom>
            <a:solidFill>
              <a:srgbClr val="2E5C7E"/>
            </a:solidFill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</a:rPr>
                <a:t>2021.1.26</a:t>
              </a:r>
            </a:p>
            <a:p>
              <a:r>
                <a:rPr lang="zh-CN" altLang="en-US" sz="1200" dirty="0">
                  <a:solidFill>
                    <a:schemeClr val="bg1"/>
                  </a:solidFill>
                </a:rPr>
                <a:t>秦皇巡海</a:t>
              </a:r>
              <a:endParaRPr lang="en-US" altLang="zh-CN" sz="1200" dirty="0">
                <a:solidFill>
                  <a:schemeClr val="bg1"/>
                </a:solidFill>
              </a:endParaRP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32AC6F33-CA04-43BF-8F62-FD399BD3667B}"/>
                </a:ext>
              </a:extLst>
            </p:cNvPr>
            <p:cNvSpPr txBox="1"/>
            <p:nvPr/>
          </p:nvSpPr>
          <p:spPr>
            <a:xfrm>
              <a:off x="8659474" y="1242460"/>
              <a:ext cx="1131042" cy="4140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2021.3.4</a:t>
              </a:r>
            </a:p>
            <a:p>
              <a:r>
                <a:rPr lang="zh-CN" altLang="en-US" sz="1200" dirty="0"/>
                <a:t>吉普赛占卜师</a:t>
              </a:r>
              <a:endParaRPr lang="en-US" altLang="zh-CN" sz="1200" dirty="0"/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7E362251-1E4A-4AEA-9F99-F66991AE7D18}"/>
                </a:ext>
              </a:extLst>
            </p:cNvPr>
            <p:cNvSpPr txBox="1"/>
            <p:nvPr/>
          </p:nvSpPr>
          <p:spPr>
            <a:xfrm>
              <a:off x="9453148" y="2462932"/>
              <a:ext cx="838800" cy="414000"/>
            </a:xfrm>
            <a:prstGeom prst="rect">
              <a:avLst/>
            </a:prstGeom>
            <a:solidFill>
              <a:srgbClr val="9DB9E0"/>
            </a:solidFill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2021.4.1</a:t>
              </a:r>
            </a:p>
            <a:p>
              <a:r>
                <a:rPr lang="zh-CN" altLang="en-US" sz="1200" dirty="0"/>
                <a:t>万枚龙王</a:t>
              </a:r>
              <a:endParaRPr lang="en-US" altLang="zh-CN" sz="1200" dirty="0"/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2F1620D2-296B-489D-90C3-71DD02B2260B}"/>
                </a:ext>
              </a:extLst>
            </p:cNvPr>
            <p:cNvSpPr txBox="1"/>
            <p:nvPr/>
          </p:nvSpPr>
          <p:spPr>
            <a:xfrm>
              <a:off x="9953706" y="1242461"/>
              <a:ext cx="1035433" cy="4140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2021.5.7</a:t>
              </a:r>
            </a:p>
            <a:p>
              <a:r>
                <a:rPr lang="zh-CN" altLang="en-US" sz="1200" dirty="0"/>
                <a:t>杰克与魔豆</a:t>
              </a:r>
              <a:endParaRPr lang="en-US" altLang="zh-CN" sz="1200" dirty="0"/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A1E5756E-6FD6-497F-A670-39A0225FB392}"/>
                </a:ext>
              </a:extLst>
            </p:cNvPr>
            <p:cNvSpPr txBox="1"/>
            <p:nvPr/>
          </p:nvSpPr>
          <p:spPr>
            <a:xfrm>
              <a:off x="9453148" y="2904613"/>
              <a:ext cx="838800" cy="4140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2021.4.15</a:t>
              </a:r>
            </a:p>
            <a:p>
              <a:r>
                <a:rPr lang="zh-CN" altLang="en-US" sz="1200" dirty="0"/>
                <a:t>吉祥如意</a:t>
              </a:r>
              <a:endParaRPr lang="en-US" altLang="zh-CN" sz="1200" dirty="0"/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2219F965-66B1-4A86-8C2A-E8B7FD2A5E71}"/>
                </a:ext>
              </a:extLst>
            </p:cNvPr>
            <p:cNvSpPr txBox="1"/>
            <p:nvPr/>
          </p:nvSpPr>
          <p:spPr>
            <a:xfrm>
              <a:off x="10602397" y="2460727"/>
              <a:ext cx="838800" cy="4140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2021.6.3</a:t>
              </a:r>
            </a:p>
            <a:p>
              <a:r>
                <a:rPr lang="zh-CN" altLang="en-US" sz="1200" dirty="0"/>
                <a:t>美国棕熊</a:t>
              </a:r>
              <a:endParaRPr lang="en-US" altLang="zh-CN" sz="1200" dirty="0"/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D7A00299-6863-4DE2-880F-8A69E6FD5226}"/>
                </a:ext>
              </a:extLst>
            </p:cNvPr>
            <p:cNvSpPr txBox="1"/>
            <p:nvPr/>
          </p:nvSpPr>
          <p:spPr>
            <a:xfrm>
              <a:off x="1499145" y="1222901"/>
              <a:ext cx="663073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/>
                <a:t>2020.3</a:t>
              </a:r>
            </a:p>
            <a:p>
              <a:pPr algn="ctr"/>
              <a:r>
                <a:rPr lang="zh-CN" altLang="en-US" sz="1200" dirty="0"/>
                <a:t>无</a:t>
              </a:r>
            </a:p>
          </p:txBody>
        </p: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9C8DF4C7-B92E-41B8-940E-7835647184FD}"/>
                </a:ext>
              </a:extLst>
            </p:cNvPr>
            <p:cNvSpPr txBox="1"/>
            <p:nvPr/>
          </p:nvSpPr>
          <p:spPr>
            <a:xfrm>
              <a:off x="3341293" y="2407642"/>
              <a:ext cx="663073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/>
                <a:t>2020.6</a:t>
              </a:r>
            </a:p>
            <a:p>
              <a:pPr algn="ctr"/>
              <a:r>
                <a:rPr lang="zh-CN" altLang="en-US" sz="1200" dirty="0"/>
                <a:t>无</a:t>
              </a:r>
            </a:p>
          </p:txBody>
        </p: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C0C9511A-1DA7-464F-A999-7D66DF9C83F8}"/>
                </a:ext>
              </a:extLst>
            </p:cNvPr>
            <p:cNvSpPr txBox="1"/>
            <p:nvPr/>
          </p:nvSpPr>
          <p:spPr>
            <a:xfrm>
              <a:off x="4586089" y="2407642"/>
              <a:ext cx="663073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/>
                <a:t>2020.8</a:t>
              </a:r>
            </a:p>
            <a:p>
              <a:pPr algn="ctr"/>
              <a:r>
                <a:rPr lang="zh-CN" altLang="en-US" sz="1200" dirty="0"/>
                <a:t>无</a:t>
              </a:r>
            </a:p>
          </p:txBody>
        </p: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1E775CC6-F66F-4AD3-903D-739034940D49}"/>
                </a:ext>
              </a:extLst>
            </p:cNvPr>
            <p:cNvSpPr txBox="1"/>
            <p:nvPr/>
          </p:nvSpPr>
          <p:spPr>
            <a:xfrm>
              <a:off x="6384449" y="1202607"/>
              <a:ext cx="723338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/>
                <a:t>2020.11</a:t>
              </a:r>
            </a:p>
            <a:p>
              <a:pPr algn="ctr"/>
              <a:r>
                <a:rPr lang="zh-CN" altLang="en-US" sz="1200" dirty="0"/>
                <a:t>无</a:t>
              </a:r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F4AA7166-4B42-4FD2-84FB-10BC8EC9181C}"/>
                </a:ext>
              </a:extLst>
            </p:cNvPr>
            <p:cNvSpPr txBox="1"/>
            <p:nvPr/>
          </p:nvSpPr>
          <p:spPr>
            <a:xfrm>
              <a:off x="5730810" y="2407642"/>
              <a:ext cx="838800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/>
                <a:t>2020.10</a:t>
              </a:r>
            </a:p>
            <a:p>
              <a:pPr algn="ctr"/>
              <a:r>
                <a:rPr lang="zh-CN" altLang="en-US" sz="1200" dirty="0"/>
                <a:t>无</a:t>
              </a:r>
            </a:p>
          </p:txBody>
        </p: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4BE55540-F090-45F7-BC9E-A877A09298A6}"/>
                </a:ext>
              </a:extLst>
            </p:cNvPr>
            <p:cNvSpPr txBox="1"/>
            <p:nvPr/>
          </p:nvSpPr>
          <p:spPr>
            <a:xfrm>
              <a:off x="7010162" y="2407642"/>
              <a:ext cx="746780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/>
                <a:t>2020.12</a:t>
              </a:r>
            </a:p>
            <a:p>
              <a:pPr algn="ctr"/>
              <a:r>
                <a:rPr lang="zh-CN" altLang="en-US" sz="1200" dirty="0"/>
                <a:t>无</a:t>
              </a:r>
            </a:p>
          </p:txBody>
        </p: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4A26B90E-4D95-4365-81DB-C70CC87F8ECE}"/>
                </a:ext>
              </a:extLst>
            </p:cNvPr>
            <p:cNvSpPr txBox="1"/>
            <p:nvPr/>
          </p:nvSpPr>
          <p:spPr>
            <a:xfrm>
              <a:off x="8219077" y="2426967"/>
              <a:ext cx="788952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/>
                <a:t>2020.2</a:t>
              </a:r>
            </a:p>
            <a:p>
              <a:pPr algn="ctr"/>
              <a:r>
                <a:rPr lang="zh-CN" altLang="en-US" sz="1200" dirty="0"/>
                <a:t>无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518601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>
            <a:extLst>
              <a:ext uri="{FF2B5EF4-FFF2-40B4-BE49-F238E27FC236}">
                <a16:creationId xmlns:a16="http://schemas.microsoft.com/office/drawing/2014/main" id="{B44287EB-C538-46C1-BE83-FA0718301907}"/>
              </a:ext>
            </a:extLst>
          </p:cNvPr>
          <p:cNvSpPr/>
          <p:nvPr/>
        </p:nvSpPr>
        <p:spPr>
          <a:xfrm>
            <a:off x="2099930" y="1717158"/>
            <a:ext cx="5241851" cy="3094075"/>
          </a:xfrm>
          <a:prstGeom prst="roundRect">
            <a:avLst/>
          </a:prstGeom>
          <a:solidFill>
            <a:srgbClr val="9DB9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/>
              <a:t>竞品</a:t>
            </a:r>
            <a:r>
              <a:rPr lang="en-US" altLang="zh-CN" b="1" dirty="0"/>
              <a:t>《</a:t>
            </a:r>
            <a:r>
              <a:rPr lang="zh-CN" altLang="en-US" b="1" dirty="0"/>
              <a:t>星城</a:t>
            </a:r>
            <a:r>
              <a:rPr lang="en-US" altLang="zh-CN" b="1" dirty="0"/>
              <a:t>》《</a:t>
            </a:r>
            <a:r>
              <a:rPr lang="zh-CN" altLang="en-US" b="1" dirty="0"/>
              <a:t>老子</a:t>
            </a:r>
            <a:r>
              <a:rPr lang="en-US" altLang="zh-CN" b="1" dirty="0"/>
              <a:t>》《</a:t>
            </a:r>
            <a:r>
              <a:rPr lang="zh-CN" altLang="en-US" b="1" dirty="0"/>
              <a:t>包你发</a:t>
            </a:r>
            <a:r>
              <a:rPr lang="en-US" altLang="zh-CN" b="1" dirty="0"/>
              <a:t>》</a:t>
            </a:r>
          </a:p>
          <a:p>
            <a:pPr algn="ctr"/>
            <a:r>
              <a:rPr lang="zh-CN" altLang="en-US" b="1" dirty="0"/>
              <a:t>下载的比较</a:t>
            </a:r>
          </a:p>
        </p:txBody>
      </p:sp>
    </p:spTree>
    <p:extLst>
      <p:ext uri="{BB962C8B-B14F-4D97-AF65-F5344CB8AC3E}">
        <p14:creationId xmlns:p14="http://schemas.microsoft.com/office/powerpoint/2010/main" val="31183993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E5B1FE0-F5AE-4538-85C9-5F077DCA0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《</a:t>
            </a:r>
            <a:r>
              <a:rPr lang="zh-CN" altLang="en-US" dirty="0"/>
              <a:t>星城</a:t>
            </a:r>
            <a:r>
              <a:rPr lang="en-US" altLang="zh-CN" dirty="0"/>
              <a:t>》《</a:t>
            </a:r>
            <a:r>
              <a:rPr lang="zh-CN" altLang="en-US" dirty="0"/>
              <a:t>包你发</a:t>
            </a:r>
            <a:r>
              <a:rPr lang="en-US" altLang="zh-CN" dirty="0"/>
              <a:t>》《</a:t>
            </a:r>
            <a:r>
              <a:rPr lang="zh-CN" altLang="en-US" dirty="0"/>
              <a:t>老子有钱</a:t>
            </a:r>
            <a:r>
              <a:rPr lang="en-US" altLang="zh-CN" dirty="0"/>
              <a:t>》</a:t>
            </a:r>
            <a:r>
              <a:rPr lang="zh-CN" altLang="en-US" dirty="0"/>
              <a:t>下载排名</a:t>
            </a: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4672EFC3-61D6-4F22-87FC-8C1B179C6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82F2F-007C-48EF-ACAA-A879DE0C084A}" type="slidenum">
              <a:rPr lang="zh-CN" altLang="en-US" smtClean="0"/>
              <a:pPr/>
              <a:t>29</a:t>
            </a:fld>
            <a:endParaRPr lang="zh-CN" altLang="en-US" dirty="0"/>
          </a:p>
        </p:txBody>
      </p:sp>
      <p:graphicFrame>
        <p:nvGraphicFramePr>
          <p:cNvPr id="4" name="图表 3">
            <a:extLst>
              <a:ext uri="{FF2B5EF4-FFF2-40B4-BE49-F238E27FC236}">
                <a16:creationId xmlns:a16="http://schemas.microsoft.com/office/drawing/2014/main" id="{A8622865-28FD-4C10-AA29-1FD311D05ED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2009110"/>
              </p:ext>
            </p:extLst>
          </p:nvPr>
        </p:nvGraphicFramePr>
        <p:xfrm>
          <a:off x="300038" y="721364"/>
          <a:ext cx="11549730" cy="54508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941044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>
            <a:extLst>
              <a:ext uri="{FF2B5EF4-FFF2-40B4-BE49-F238E27FC236}">
                <a16:creationId xmlns:a16="http://schemas.microsoft.com/office/drawing/2014/main" id="{DE56DBE4-8B13-49A8-8596-4DAF52AB1ACA}"/>
              </a:ext>
            </a:extLst>
          </p:cNvPr>
          <p:cNvSpPr/>
          <p:nvPr/>
        </p:nvSpPr>
        <p:spPr>
          <a:xfrm>
            <a:off x="650494" y="1760289"/>
            <a:ext cx="5131562" cy="2095429"/>
          </a:xfrm>
          <a:prstGeom prst="roundRect">
            <a:avLst/>
          </a:prstGeom>
          <a:solidFill>
            <a:srgbClr val="9DB9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竞品：</a:t>
            </a:r>
            <a:r>
              <a:rPr lang="en-US" altLang="zh-CN" dirty="0"/>
              <a:t>《</a:t>
            </a:r>
            <a:r>
              <a:rPr lang="zh-CN" altLang="en-US" dirty="0"/>
              <a:t>星城</a:t>
            </a:r>
            <a:r>
              <a:rPr lang="en-US" altLang="zh-CN" dirty="0"/>
              <a:t>》</a:t>
            </a:r>
          </a:p>
          <a:p>
            <a:pPr algn="ctr"/>
            <a:r>
              <a:rPr lang="zh-CN" altLang="en-US" dirty="0"/>
              <a:t>选取原因：</a:t>
            </a:r>
            <a:r>
              <a:rPr lang="en-US" altLang="zh-CN" dirty="0"/>
              <a:t>《</a:t>
            </a:r>
            <a:r>
              <a:rPr lang="zh-CN" altLang="en-US" dirty="0"/>
              <a:t>星城</a:t>
            </a:r>
            <a:r>
              <a:rPr lang="en-US" altLang="zh-CN" dirty="0"/>
              <a:t>》</a:t>
            </a:r>
            <a:r>
              <a:rPr lang="zh-CN" altLang="en-US" dirty="0"/>
              <a:t>和老子有钱背景相似，且游戏都是娱乐城模式。</a:t>
            </a:r>
            <a:endParaRPr lang="en-US" altLang="zh-CN" dirty="0"/>
          </a:p>
          <a:p>
            <a:pPr algn="ctr"/>
            <a:r>
              <a:rPr lang="en-US" altLang="zh-CN" dirty="0"/>
              <a:t>《</a:t>
            </a:r>
            <a:r>
              <a:rPr lang="zh-CN" altLang="en-US" dirty="0"/>
              <a:t>星城</a:t>
            </a:r>
            <a:r>
              <a:rPr lang="en-US" altLang="zh-CN" dirty="0"/>
              <a:t>》</a:t>
            </a:r>
            <a:r>
              <a:rPr lang="zh-CN" altLang="en-US" dirty="0"/>
              <a:t>：</a:t>
            </a:r>
            <a:endParaRPr lang="en-US" altLang="zh-CN" dirty="0"/>
          </a:p>
          <a:p>
            <a:pPr algn="ctr"/>
            <a:r>
              <a:rPr lang="zh-CN" altLang="en-US" dirty="0"/>
              <a:t>台湾地区收入榜单排名近年来几乎都是第一</a:t>
            </a:r>
            <a:endParaRPr lang="en-US" altLang="zh-CN" dirty="0"/>
          </a:p>
          <a:p>
            <a:pPr algn="ctr"/>
            <a:r>
              <a:rPr lang="zh-CN" altLang="en-US" dirty="0"/>
              <a:t>用户数量高达：</a:t>
            </a:r>
            <a:endParaRPr lang="en-US" altLang="zh-CN" dirty="0"/>
          </a:p>
          <a:p>
            <a:pPr algn="ctr"/>
            <a:endParaRPr lang="en-US" altLang="zh-CN" dirty="0"/>
          </a:p>
        </p:txBody>
      </p:sp>
      <p:sp>
        <p:nvSpPr>
          <p:cNvPr id="2" name="矩形: 圆角 1">
            <a:extLst>
              <a:ext uri="{FF2B5EF4-FFF2-40B4-BE49-F238E27FC236}">
                <a16:creationId xmlns:a16="http://schemas.microsoft.com/office/drawing/2014/main" id="{DF7451DA-49B7-42C8-BF09-5CE9B946CBFD}"/>
              </a:ext>
            </a:extLst>
          </p:cNvPr>
          <p:cNvSpPr/>
          <p:nvPr/>
        </p:nvSpPr>
        <p:spPr>
          <a:xfrm>
            <a:off x="650494" y="4009031"/>
            <a:ext cx="5131562" cy="1368187"/>
          </a:xfrm>
          <a:prstGeom prst="roundRect">
            <a:avLst/>
          </a:prstGeom>
          <a:solidFill>
            <a:srgbClr val="9DB9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调研角度：</a:t>
            </a:r>
            <a:endParaRPr lang="en-US" altLang="zh-CN" dirty="0"/>
          </a:p>
          <a:p>
            <a:pPr algn="ctr"/>
            <a:r>
              <a:rPr lang="zh-CN" altLang="en-US" dirty="0"/>
              <a:t>上新机台品类、下载量、盈收及活跃用户数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0482249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7131EBB-8FC0-41F0-B617-9F61F31B8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《</a:t>
            </a:r>
            <a:r>
              <a:rPr lang="zh-CN" altLang="en-US" dirty="0"/>
              <a:t>星城</a:t>
            </a:r>
            <a:r>
              <a:rPr lang="en-US" altLang="zh-CN" dirty="0"/>
              <a:t>》《</a:t>
            </a:r>
            <a:r>
              <a:rPr lang="zh-CN" altLang="en-US" dirty="0"/>
              <a:t>包你发</a:t>
            </a:r>
            <a:r>
              <a:rPr lang="en-US" altLang="zh-CN" dirty="0"/>
              <a:t>》《</a:t>
            </a:r>
            <a:r>
              <a:rPr lang="zh-CN" altLang="en-US" dirty="0"/>
              <a:t>老子有钱</a:t>
            </a:r>
            <a:r>
              <a:rPr lang="en-US" altLang="zh-CN" dirty="0"/>
              <a:t>》</a:t>
            </a:r>
            <a:r>
              <a:rPr lang="zh-CN" altLang="en-US" dirty="0"/>
              <a:t>下载量整体来看没有明显的差别</a:t>
            </a: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952938DB-B912-456D-931D-DD73DE06B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82F2F-007C-48EF-ACAA-A879DE0C084A}" type="slidenum">
              <a:rPr lang="zh-CN" altLang="en-US" smtClean="0"/>
              <a:pPr/>
              <a:t>30</a:t>
            </a:fld>
            <a:endParaRPr lang="zh-CN" altLang="en-US" dirty="0"/>
          </a:p>
        </p:txBody>
      </p:sp>
      <p:graphicFrame>
        <p:nvGraphicFramePr>
          <p:cNvPr id="4" name="图表 3">
            <a:extLst>
              <a:ext uri="{FF2B5EF4-FFF2-40B4-BE49-F238E27FC236}">
                <a16:creationId xmlns:a16="http://schemas.microsoft.com/office/drawing/2014/main" id="{8A3F6914-364D-4FFE-B12B-C4AB42BD064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7753595"/>
              </p:ext>
            </p:extLst>
          </p:nvPr>
        </p:nvGraphicFramePr>
        <p:xfrm>
          <a:off x="300038" y="781494"/>
          <a:ext cx="11556999" cy="53907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294236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F87E36FE-59F8-4619-96E4-3EE189538478}"/>
              </a:ext>
            </a:extLst>
          </p:cNvPr>
          <p:cNvSpPr txBox="1"/>
          <p:nvPr/>
        </p:nvSpPr>
        <p:spPr>
          <a:xfrm>
            <a:off x="4664615" y="2721931"/>
            <a:ext cx="28627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000" dirty="0">
                <a:latin typeface="Verdana" panose="020B0604030504040204" pitchFamily="34" charset="0"/>
                <a:ea typeface="Verdana" panose="020B0604030504040204" pitchFamily="34" charset="0"/>
              </a:rPr>
              <a:t>Thank</a:t>
            </a:r>
            <a:r>
              <a:rPr lang="zh-TW" altLang="en-US" sz="4000" dirty="0">
                <a:latin typeface="Verdana" panose="020B0604030504040204" pitchFamily="34" charset="0"/>
              </a:rPr>
              <a:t> </a:t>
            </a:r>
            <a:r>
              <a:rPr lang="en-US" altLang="zh-TW" sz="4000" dirty="0">
                <a:latin typeface="Verdana" panose="020B0604030504040204" pitchFamily="34" charset="0"/>
                <a:ea typeface="Verdana" panose="020B0604030504040204" pitchFamily="34" charset="0"/>
              </a:rPr>
              <a:t>You</a:t>
            </a:r>
            <a:endParaRPr lang="zh-TW" altLang="en-US" sz="4000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26033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FB98677-88F5-4B1B-8DA6-C707C4355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266" y="301204"/>
            <a:ext cx="11481467" cy="396000"/>
          </a:xfrm>
        </p:spPr>
        <p:txBody>
          <a:bodyPr/>
          <a:lstStyle/>
          <a:p>
            <a:r>
              <a:rPr lang="zh-CN" altLang="en-US" dirty="0"/>
              <a:t>星城近期上新的机台主要以转轮类为主，上新频率每月</a:t>
            </a:r>
            <a:r>
              <a:rPr lang="en-US" altLang="zh-CN" dirty="0"/>
              <a:t>1-2</a:t>
            </a:r>
            <a:r>
              <a:rPr lang="zh-CN" altLang="en-US" dirty="0"/>
              <a:t>款机台，频率多维持在</a:t>
            </a:r>
            <a:r>
              <a:rPr lang="en-US" altLang="zh-CN" dirty="0"/>
              <a:t>20</a:t>
            </a:r>
            <a:r>
              <a:rPr lang="zh-CN" altLang="en-US" dirty="0"/>
              <a:t>天左右</a:t>
            </a: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F26626A7-6CC3-4B37-8474-D95B510DE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82F2F-007C-48EF-ACAA-A879DE0C084A}" type="slidenum">
              <a:rPr lang="zh-CN" altLang="en-US" smtClean="0"/>
              <a:pPr/>
              <a:t>4</a:t>
            </a:fld>
            <a:endParaRPr lang="zh-CN" altLang="en-US" dirty="0"/>
          </a:p>
        </p:txBody>
      </p: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FF999751-3EE8-456F-9BCB-BC1EEA6D1FD9}"/>
              </a:ext>
            </a:extLst>
          </p:cNvPr>
          <p:cNvGrpSpPr/>
          <p:nvPr/>
        </p:nvGrpSpPr>
        <p:grpSpPr>
          <a:xfrm>
            <a:off x="189541" y="727125"/>
            <a:ext cx="11775896" cy="2671389"/>
            <a:chOff x="189541" y="727125"/>
            <a:chExt cx="11775896" cy="2671389"/>
          </a:xfrm>
        </p:grpSpPr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3C8039B1-145C-4DD6-B727-1CBB86A53033}"/>
                </a:ext>
              </a:extLst>
            </p:cNvPr>
            <p:cNvSpPr txBox="1"/>
            <p:nvPr/>
          </p:nvSpPr>
          <p:spPr>
            <a:xfrm>
              <a:off x="291060" y="1230557"/>
              <a:ext cx="1116000" cy="414000"/>
            </a:xfrm>
            <a:prstGeom prst="rect">
              <a:avLst/>
            </a:prstGeom>
            <a:solidFill>
              <a:srgbClr val="9DB9E0"/>
            </a:solidFill>
            <a:ln>
              <a:solidFill>
                <a:srgbClr val="9DB9E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solidFill>
                    <a:srgbClr val="000000"/>
                  </a:solidFill>
                </a:rPr>
                <a:t>2020.1.16</a:t>
              </a:r>
            </a:p>
            <a:p>
              <a:r>
                <a:rPr lang="zh-CN" altLang="en-US" sz="1200" dirty="0">
                  <a:solidFill>
                    <a:srgbClr val="000000"/>
                  </a:solidFill>
                </a:rPr>
                <a:t>伊赛普洛冒险</a:t>
              </a:r>
              <a:endParaRPr lang="en-US" altLang="zh-CN" sz="1200" dirty="0">
                <a:solidFill>
                  <a:srgbClr val="000000"/>
                </a:solidFill>
              </a:endParaRPr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5B8709D1-A259-4508-B7D9-31B39B43E539}"/>
                </a:ext>
              </a:extLst>
            </p:cNvPr>
            <p:cNvSpPr txBox="1"/>
            <p:nvPr/>
          </p:nvSpPr>
          <p:spPr>
            <a:xfrm>
              <a:off x="751043" y="2384184"/>
              <a:ext cx="828000" cy="4140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2020.2.26</a:t>
              </a:r>
            </a:p>
            <a:p>
              <a:r>
                <a:rPr lang="zh-CN" altLang="en-US" sz="1200" dirty="0"/>
                <a:t>铂斯特星</a:t>
              </a:r>
              <a:endParaRPr lang="en-US" altLang="zh-CN" sz="1200" dirty="0"/>
            </a:p>
          </p:txBody>
        </p: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39C8A21E-B4E0-4AC1-A5AF-CF233165A449}"/>
                </a:ext>
              </a:extLst>
            </p:cNvPr>
            <p:cNvSpPr txBox="1"/>
            <p:nvPr/>
          </p:nvSpPr>
          <p:spPr>
            <a:xfrm>
              <a:off x="1468754" y="1230557"/>
              <a:ext cx="828000" cy="4140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2020.3.11</a:t>
              </a:r>
            </a:p>
            <a:p>
              <a:r>
                <a:rPr lang="zh-CN" altLang="en-US" sz="1200" dirty="0"/>
                <a:t>祥瑞四圣</a:t>
              </a:r>
            </a:p>
          </p:txBody>
        </p: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03ECFB7A-3675-4EB3-AF66-EADAE3D8F3A8}"/>
                </a:ext>
              </a:extLst>
            </p:cNvPr>
            <p:cNvSpPr txBox="1"/>
            <p:nvPr/>
          </p:nvSpPr>
          <p:spPr>
            <a:xfrm>
              <a:off x="1995148" y="2384184"/>
              <a:ext cx="828000" cy="414000"/>
            </a:xfrm>
            <a:prstGeom prst="rect">
              <a:avLst/>
            </a:prstGeom>
            <a:solidFill>
              <a:srgbClr val="2E5C7E"/>
            </a:solidFill>
            <a:ln>
              <a:solidFill>
                <a:srgbClr val="2E5C7E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</a:rPr>
                <a:t>2020.4.7</a:t>
              </a:r>
            </a:p>
            <a:p>
              <a:r>
                <a:rPr lang="zh-CN" altLang="en-US" sz="1200" dirty="0">
                  <a:solidFill>
                    <a:schemeClr val="bg1"/>
                  </a:solidFill>
                </a:rPr>
                <a:t>鲨很大</a:t>
              </a:r>
              <a:endParaRPr lang="en-US" altLang="zh-CN" sz="1200" dirty="0">
                <a:solidFill>
                  <a:schemeClr val="bg1"/>
                </a:solidFill>
              </a:endParaRPr>
            </a:p>
          </p:txBody>
        </p:sp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EBEB830A-C733-4F3E-9C86-B7D341280DD8}"/>
                </a:ext>
              </a:extLst>
            </p:cNvPr>
            <p:cNvSpPr txBox="1"/>
            <p:nvPr/>
          </p:nvSpPr>
          <p:spPr>
            <a:xfrm>
              <a:off x="2606534" y="778213"/>
              <a:ext cx="946800" cy="4140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2020.5.7</a:t>
              </a:r>
            </a:p>
            <a:p>
              <a:r>
                <a:rPr lang="zh-CN" altLang="en-US" sz="1200" dirty="0"/>
                <a:t>甘北熊王国</a:t>
              </a:r>
              <a:endParaRPr lang="en-US" altLang="zh-CN" sz="1200" dirty="0"/>
            </a:p>
          </p:txBody>
        </p:sp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B3959243-7949-45FE-8C99-40AABFDD309C}"/>
                </a:ext>
              </a:extLst>
            </p:cNvPr>
            <p:cNvSpPr txBox="1"/>
            <p:nvPr/>
          </p:nvSpPr>
          <p:spPr>
            <a:xfrm>
              <a:off x="3278962" y="2384184"/>
              <a:ext cx="841924" cy="646331"/>
            </a:xfrm>
            <a:prstGeom prst="rect">
              <a:avLst/>
            </a:prstGeom>
            <a:solidFill>
              <a:srgbClr val="9DB9E0"/>
            </a:solidFill>
            <a:ln>
              <a:solidFill>
                <a:srgbClr val="9DB9E0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rgbClr val="000000"/>
                  </a:solidFill>
                </a:rPr>
                <a:t>2020.6.18</a:t>
              </a:r>
            </a:p>
            <a:p>
              <a:pPr algn="ctr"/>
              <a:r>
                <a:rPr lang="zh-CN" altLang="en-US" sz="1200" dirty="0">
                  <a:solidFill>
                    <a:srgbClr val="000000"/>
                  </a:solidFill>
                </a:rPr>
                <a:t>龙娘双龙的争斗</a:t>
              </a:r>
            </a:p>
          </p:txBody>
        </p:sp>
        <p:grpSp>
          <p:nvGrpSpPr>
            <p:cNvPr id="94" name="组合 93">
              <a:extLst>
                <a:ext uri="{FF2B5EF4-FFF2-40B4-BE49-F238E27FC236}">
                  <a16:creationId xmlns:a16="http://schemas.microsoft.com/office/drawing/2014/main" id="{49B02B41-3C38-4EAB-99ED-734DFE72A214}"/>
                </a:ext>
              </a:extLst>
            </p:cNvPr>
            <p:cNvGrpSpPr/>
            <p:nvPr/>
          </p:nvGrpSpPr>
          <p:grpSpPr>
            <a:xfrm>
              <a:off x="189541" y="1588902"/>
              <a:ext cx="11720048" cy="812955"/>
              <a:chOff x="189541" y="1514476"/>
              <a:chExt cx="11720048" cy="812955"/>
            </a:xfrm>
          </p:grpSpPr>
          <p:sp>
            <p:nvSpPr>
              <p:cNvPr id="5" name="椭圆 4">
                <a:extLst>
                  <a:ext uri="{FF2B5EF4-FFF2-40B4-BE49-F238E27FC236}">
                    <a16:creationId xmlns:a16="http://schemas.microsoft.com/office/drawing/2014/main" id="{81D1A5D0-1465-420D-99D7-8F229715C4AF}"/>
                  </a:ext>
                </a:extLst>
              </p:cNvPr>
              <p:cNvSpPr/>
              <p:nvPr/>
            </p:nvSpPr>
            <p:spPr>
              <a:xfrm>
                <a:off x="189541" y="1737353"/>
                <a:ext cx="367511" cy="367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7" name="直接连接符 6">
                <a:extLst>
                  <a:ext uri="{FF2B5EF4-FFF2-40B4-BE49-F238E27FC236}">
                    <a16:creationId xmlns:a16="http://schemas.microsoft.com/office/drawing/2014/main" id="{59C25333-4E41-475C-8022-A81E445AE35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3415" y="1920642"/>
                <a:ext cx="540000" cy="623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直接连接符 8">
                <a:extLst>
                  <a:ext uri="{FF2B5EF4-FFF2-40B4-BE49-F238E27FC236}">
                    <a16:creationId xmlns:a16="http://schemas.microsoft.com/office/drawing/2014/main" id="{575F4D7F-6B2D-4A6F-9180-0F5BA3F65F3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93415" y="1534680"/>
                <a:ext cx="0" cy="40534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" name="组合 7">
                <a:extLst>
                  <a:ext uri="{FF2B5EF4-FFF2-40B4-BE49-F238E27FC236}">
                    <a16:creationId xmlns:a16="http://schemas.microsoft.com/office/drawing/2014/main" id="{154A8880-A9A0-4360-8D03-BF2E0C3F2184}"/>
                  </a:ext>
                </a:extLst>
              </p:cNvPr>
              <p:cNvGrpSpPr/>
              <p:nvPr/>
            </p:nvGrpSpPr>
            <p:grpSpPr>
              <a:xfrm>
                <a:off x="1170064" y="1514476"/>
                <a:ext cx="2374219" cy="812955"/>
                <a:chOff x="1280561" y="1583792"/>
                <a:chExt cx="2374219" cy="812955"/>
              </a:xfrm>
            </p:grpSpPr>
            <p:cxnSp>
              <p:nvCxnSpPr>
                <p:cNvPr id="13" name="直接连接符 12">
                  <a:extLst>
                    <a:ext uri="{FF2B5EF4-FFF2-40B4-BE49-F238E27FC236}">
                      <a16:creationId xmlns:a16="http://schemas.microsoft.com/office/drawing/2014/main" id="{84F158BE-29A6-40C9-83A4-02CB2DBBD1A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280561" y="1989150"/>
                  <a:ext cx="54000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直接连接符 14">
                  <a:extLst>
                    <a:ext uri="{FF2B5EF4-FFF2-40B4-BE49-F238E27FC236}">
                      <a16:creationId xmlns:a16="http://schemas.microsoft.com/office/drawing/2014/main" id="{56214799-BE61-42D1-BDC2-0C1A4133252F}"/>
                    </a:ext>
                  </a:extLst>
                </p:cNvPr>
                <p:cNvCxnSpPr/>
                <p:nvPr/>
              </p:nvCxnSpPr>
              <p:spPr>
                <a:xfrm>
                  <a:off x="1280561" y="1975049"/>
                  <a:ext cx="0" cy="40680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直接连接符 18">
                  <a:extLst>
                    <a:ext uri="{FF2B5EF4-FFF2-40B4-BE49-F238E27FC236}">
                      <a16:creationId xmlns:a16="http://schemas.microsoft.com/office/drawing/2014/main" id="{0753FC3D-47D6-4632-9469-DEAFEC062A8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887459" y="1995047"/>
                  <a:ext cx="54000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直接连接符 20">
                  <a:extLst>
                    <a:ext uri="{FF2B5EF4-FFF2-40B4-BE49-F238E27FC236}">
                      <a16:creationId xmlns:a16="http://schemas.microsoft.com/office/drawing/2014/main" id="{B42E21EB-B22E-42A0-8389-30D84A897CF3}"/>
                    </a:ext>
                  </a:extLst>
                </p:cNvPr>
                <p:cNvCxnSpPr/>
                <p:nvPr/>
              </p:nvCxnSpPr>
              <p:spPr>
                <a:xfrm flipV="1">
                  <a:off x="1887459" y="1583792"/>
                  <a:ext cx="0" cy="405346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直接连接符 22">
                  <a:extLst>
                    <a:ext uri="{FF2B5EF4-FFF2-40B4-BE49-F238E27FC236}">
                      <a16:creationId xmlns:a16="http://schemas.microsoft.com/office/drawing/2014/main" id="{74CF29D0-E4A1-493B-89B0-BB29F60FC4E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512624" y="2000395"/>
                  <a:ext cx="54000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直接连接符 23">
                  <a:extLst>
                    <a:ext uri="{FF2B5EF4-FFF2-40B4-BE49-F238E27FC236}">
                      <a16:creationId xmlns:a16="http://schemas.microsoft.com/office/drawing/2014/main" id="{DCACC94C-8394-42D2-88B4-A4B720415F14}"/>
                    </a:ext>
                  </a:extLst>
                </p:cNvPr>
                <p:cNvCxnSpPr/>
                <p:nvPr/>
              </p:nvCxnSpPr>
              <p:spPr>
                <a:xfrm>
                  <a:off x="2521739" y="1989947"/>
                  <a:ext cx="0" cy="40680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直接连接符 26">
                  <a:extLst>
                    <a:ext uri="{FF2B5EF4-FFF2-40B4-BE49-F238E27FC236}">
                      <a16:creationId xmlns:a16="http://schemas.microsoft.com/office/drawing/2014/main" id="{AD42B297-63B7-4FE4-8DFF-36EF2C6D357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114780" y="1992668"/>
                  <a:ext cx="54000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直接连接符 27">
                  <a:extLst>
                    <a:ext uri="{FF2B5EF4-FFF2-40B4-BE49-F238E27FC236}">
                      <a16:creationId xmlns:a16="http://schemas.microsoft.com/office/drawing/2014/main" id="{4DE93515-BEE1-4F6E-AA6C-126B2935BEB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126940" y="1583792"/>
                  <a:ext cx="0" cy="405346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0" name="组合 49">
                <a:extLst>
                  <a:ext uri="{FF2B5EF4-FFF2-40B4-BE49-F238E27FC236}">
                    <a16:creationId xmlns:a16="http://schemas.microsoft.com/office/drawing/2014/main" id="{6CCCCC1A-C720-4569-9E01-3C7377CA42BB}"/>
                  </a:ext>
                </a:extLst>
              </p:cNvPr>
              <p:cNvGrpSpPr/>
              <p:nvPr/>
            </p:nvGrpSpPr>
            <p:grpSpPr>
              <a:xfrm>
                <a:off x="6120709" y="1514476"/>
                <a:ext cx="2374219" cy="812955"/>
                <a:chOff x="1280561" y="1583792"/>
                <a:chExt cx="2374219" cy="812955"/>
              </a:xfrm>
            </p:grpSpPr>
            <p:cxnSp>
              <p:nvCxnSpPr>
                <p:cNvPr id="51" name="直接连接符 50">
                  <a:extLst>
                    <a:ext uri="{FF2B5EF4-FFF2-40B4-BE49-F238E27FC236}">
                      <a16:creationId xmlns:a16="http://schemas.microsoft.com/office/drawing/2014/main" id="{C02BFFD0-6018-45AF-8834-D9B431CB44C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280561" y="1989150"/>
                  <a:ext cx="54000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直接连接符 51">
                  <a:extLst>
                    <a:ext uri="{FF2B5EF4-FFF2-40B4-BE49-F238E27FC236}">
                      <a16:creationId xmlns:a16="http://schemas.microsoft.com/office/drawing/2014/main" id="{C199F6A4-05A1-47D8-B4A8-0085DD6ED732}"/>
                    </a:ext>
                  </a:extLst>
                </p:cNvPr>
                <p:cNvCxnSpPr/>
                <p:nvPr/>
              </p:nvCxnSpPr>
              <p:spPr>
                <a:xfrm>
                  <a:off x="1280561" y="1975049"/>
                  <a:ext cx="0" cy="40680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直接连接符 52">
                  <a:extLst>
                    <a:ext uri="{FF2B5EF4-FFF2-40B4-BE49-F238E27FC236}">
                      <a16:creationId xmlns:a16="http://schemas.microsoft.com/office/drawing/2014/main" id="{8C80838A-C9DE-4E3B-A5A2-E94AAE0371C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887459" y="1995047"/>
                  <a:ext cx="54000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直接连接符 61">
                  <a:extLst>
                    <a:ext uri="{FF2B5EF4-FFF2-40B4-BE49-F238E27FC236}">
                      <a16:creationId xmlns:a16="http://schemas.microsoft.com/office/drawing/2014/main" id="{95DD8768-31DF-45D7-A8F3-CB7F95D61CB8}"/>
                    </a:ext>
                  </a:extLst>
                </p:cNvPr>
                <p:cNvCxnSpPr/>
                <p:nvPr/>
              </p:nvCxnSpPr>
              <p:spPr>
                <a:xfrm flipV="1">
                  <a:off x="1887459" y="1583792"/>
                  <a:ext cx="0" cy="405346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直接连接符 62">
                  <a:extLst>
                    <a:ext uri="{FF2B5EF4-FFF2-40B4-BE49-F238E27FC236}">
                      <a16:creationId xmlns:a16="http://schemas.microsoft.com/office/drawing/2014/main" id="{E1A12A3D-FC3A-4146-A90E-72A3C44131F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512624" y="2000395"/>
                  <a:ext cx="54000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直接连接符 63">
                  <a:extLst>
                    <a:ext uri="{FF2B5EF4-FFF2-40B4-BE49-F238E27FC236}">
                      <a16:creationId xmlns:a16="http://schemas.microsoft.com/office/drawing/2014/main" id="{3928AF22-CFA5-47A1-A89F-1872851F8F87}"/>
                    </a:ext>
                  </a:extLst>
                </p:cNvPr>
                <p:cNvCxnSpPr/>
                <p:nvPr/>
              </p:nvCxnSpPr>
              <p:spPr>
                <a:xfrm>
                  <a:off x="2521739" y="1989947"/>
                  <a:ext cx="0" cy="40680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直接连接符 64">
                  <a:extLst>
                    <a:ext uri="{FF2B5EF4-FFF2-40B4-BE49-F238E27FC236}">
                      <a16:creationId xmlns:a16="http://schemas.microsoft.com/office/drawing/2014/main" id="{9EF82986-7C41-4DE7-A60E-C8033B6C08D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114780" y="1992668"/>
                  <a:ext cx="54000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直接连接符 65">
                  <a:extLst>
                    <a:ext uri="{FF2B5EF4-FFF2-40B4-BE49-F238E27FC236}">
                      <a16:creationId xmlns:a16="http://schemas.microsoft.com/office/drawing/2014/main" id="{B7BF0207-D4C2-442B-B692-EA1E136D3ED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126940" y="1583792"/>
                  <a:ext cx="0" cy="405346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7" name="组合 66">
                <a:extLst>
                  <a:ext uri="{FF2B5EF4-FFF2-40B4-BE49-F238E27FC236}">
                    <a16:creationId xmlns:a16="http://schemas.microsoft.com/office/drawing/2014/main" id="{6ADC26BA-4D89-42AC-A35C-2F867C30C207}"/>
                  </a:ext>
                </a:extLst>
              </p:cNvPr>
              <p:cNvGrpSpPr/>
              <p:nvPr/>
            </p:nvGrpSpPr>
            <p:grpSpPr>
              <a:xfrm>
                <a:off x="3656583" y="1514476"/>
                <a:ext cx="2374219" cy="812955"/>
                <a:chOff x="1280561" y="1583792"/>
                <a:chExt cx="2374219" cy="812955"/>
              </a:xfrm>
            </p:grpSpPr>
            <p:cxnSp>
              <p:nvCxnSpPr>
                <p:cNvPr id="68" name="直接连接符 67">
                  <a:extLst>
                    <a:ext uri="{FF2B5EF4-FFF2-40B4-BE49-F238E27FC236}">
                      <a16:creationId xmlns:a16="http://schemas.microsoft.com/office/drawing/2014/main" id="{EE77DFC5-EA8B-490D-AA0A-45EAD1430AC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280561" y="1989150"/>
                  <a:ext cx="54000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直接连接符 68">
                  <a:extLst>
                    <a:ext uri="{FF2B5EF4-FFF2-40B4-BE49-F238E27FC236}">
                      <a16:creationId xmlns:a16="http://schemas.microsoft.com/office/drawing/2014/main" id="{84084186-2CA6-4286-A5D2-840CFCEA3752}"/>
                    </a:ext>
                  </a:extLst>
                </p:cNvPr>
                <p:cNvCxnSpPr/>
                <p:nvPr/>
              </p:nvCxnSpPr>
              <p:spPr>
                <a:xfrm>
                  <a:off x="1280561" y="1975049"/>
                  <a:ext cx="0" cy="40680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直接连接符 69">
                  <a:extLst>
                    <a:ext uri="{FF2B5EF4-FFF2-40B4-BE49-F238E27FC236}">
                      <a16:creationId xmlns:a16="http://schemas.microsoft.com/office/drawing/2014/main" id="{40057CED-8A4A-4151-804F-E9625D456D8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887459" y="1995047"/>
                  <a:ext cx="54000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直接连接符 70">
                  <a:extLst>
                    <a:ext uri="{FF2B5EF4-FFF2-40B4-BE49-F238E27FC236}">
                      <a16:creationId xmlns:a16="http://schemas.microsoft.com/office/drawing/2014/main" id="{C2450A08-D218-45C8-88ED-9C52CAAC1586}"/>
                    </a:ext>
                  </a:extLst>
                </p:cNvPr>
                <p:cNvCxnSpPr/>
                <p:nvPr/>
              </p:nvCxnSpPr>
              <p:spPr>
                <a:xfrm flipV="1">
                  <a:off x="1887459" y="1583792"/>
                  <a:ext cx="0" cy="405346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直接连接符 71">
                  <a:extLst>
                    <a:ext uri="{FF2B5EF4-FFF2-40B4-BE49-F238E27FC236}">
                      <a16:creationId xmlns:a16="http://schemas.microsoft.com/office/drawing/2014/main" id="{10A66B6A-2127-4DE3-9EDE-7AB352D6E9E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512624" y="2000395"/>
                  <a:ext cx="54000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直接连接符 72">
                  <a:extLst>
                    <a:ext uri="{FF2B5EF4-FFF2-40B4-BE49-F238E27FC236}">
                      <a16:creationId xmlns:a16="http://schemas.microsoft.com/office/drawing/2014/main" id="{BB5F69D4-DAD2-4E83-902D-E27A709F039F}"/>
                    </a:ext>
                  </a:extLst>
                </p:cNvPr>
                <p:cNvCxnSpPr/>
                <p:nvPr/>
              </p:nvCxnSpPr>
              <p:spPr>
                <a:xfrm>
                  <a:off x="2521739" y="1989947"/>
                  <a:ext cx="0" cy="40680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直接连接符 73">
                  <a:extLst>
                    <a:ext uri="{FF2B5EF4-FFF2-40B4-BE49-F238E27FC236}">
                      <a16:creationId xmlns:a16="http://schemas.microsoft.com/office/drawing/2014/main" id="{4FE8FC58-CE28-41CC-8341-30634708D07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114780" y="1992668"/>
                  <a:ext cx="54000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直接连接符 74">
                  <a:extLst>
                    <a:ext uri="{FF2B5EF4-FFF2-40B4-BE49-F238E27FC236}">
                      <a16:creationId xmlns:a16="http://schemas.microsoft.com/office/drawing/2014/main" id="{43716A2A-9CB7-49B8-B485-2875E3C3197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126940" y="1583792"/>
                  <a:ext cx="0" cy="405346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6" name="组合 75">
                <a:extLst>
                  <a:ext uri="{FF2B5EF4-FFF2-40B4-BE49-F238E27FC236}">
                    <a16:creationId xmlns:a16="http://schemas.microsoft.com/office/drawing/2014/main" id="{1A3D5B7C-8F07-4795-96E6-F8BD5E81EE8C}"/>
                  </a:ext>
                </a:extLst>
              </p:cNvPr>
              <p:cNvGrpSpPr/>
              <p:nvPr/>
            </p:nvGrpSpPr>
            <p:grpSpPr>
              <a:xfrm>
                <a:off x="8592253" y="1514476"/>
                <a:ext cx="2374219" cy="812955"/>
                <a:chOff x="1280561" y="1583792"/>
                <a:chExt cx="2374219" cy="812955"/>
              </a:xfrm>
            </p:grpSpPr>
            <p:cxnSp>
              <p:nvCxnSpPr>
                <p:cNvPr id="77" name="直接连接符 76">
                  <a:extLst>
                    <a:ext uri="{FF2B5EF4-FFF2-40B4-BE49-F238E27FC236}">
                      <a16:creationId xmlns:a16="http://schemas.microsoft.com/office/drawing/2014/main" id="{99D1B780-493F-4B50-9C29-97A8E030FEC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280561" y="1989150"/>
                  <a:ext cx="54000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直接连接符 77">
                  <a:extLst>
                    <a:ext uri="{FF2B5EF4-FFF2-40B4-BE49-F238E27FC236}">
                      <a16:creationId xmlns:a16="http://schemas.microsoft.com/office/drawing/2014/main" id="{79C686A7-E728-46A1-8A5C-6E78AE3A603F}"/>
                    </a:ext>
                  </a:extLst>
                </p:cNvPr>
                <p:cNvCxnSpPr/>
                <p:nvPr/>
              </p:nvCxnSpPr>
              <p:spPr>
                <a:xfrm>
                  <a:off x="1280561" y="1975049"/>
                  <a:ext cx="0" cy="40680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直接连接符 78">
                  <a:extLst>
                    <a:ext uri="{FF2B5EF4-FFF2-40B4-BE49-F238E27FC236}">
                      <a16:creationId xmlns:a16="http://schemas.microsoft.com/office/drawing/2014/main" id="{912B2826-7EDC-474E-8A21-830EEC765CE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887459" y="1995047"/>
                  <a:ext cx="54000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直接连接符 79">
                  <a:extLst>
                    <a:ext uri="{FF2B5EF4-FFF2-40B4-BE49-F238E27FC236}">
                      <a16:creationId xmlns:a16="http://schemas.microsoft.com/office/drawing/2014/main" id="{E35EAC02-AEBB-4B04-B677-50F3FFD21FA4}"/>
                    </a:ext>
                  </a:extLst>
                </p:cNvPr>
                <p:cNvCxnSpPr/>
                <p:nvPr/>
              </p:nvCxnSpPr>
              <p:spPr>
                <a:xfrm flipV="1">
                  <a:off x="1887459" y="1583792"/>
                  <a:ext cx="0" cy="405346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直接连接符 80">
                  <a:extLst>
                    <a:ext uri="{FF2B5EF4-FFF2-40B4-BE49-F238E27FC236}">
                      <a16:creationId xmlns:a16="http://schemas.microsoft.com/office/drawing/2014/main" id="{ECC1C0DD-2565-4257-AC70-126307AC5E7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512624" y="2000395"/>
                  <a:ext cx="54000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直接连接符 81">
                  <a:extLst>
                    <a:ext uri="{FF2B5EF4-FFF2-40B4-BE49-F238E27FC236}">
                      <a16:creationId xmlns:a16="http://schemas.microsoft.com/office/drawing/2014/main" id="{D1D64234-EDDC-4D2C-912B-A4A712794F77}"/>
                    </a:ext>
                  </a:extLst>
                </p:cNvPr>
                <p:cNvCxnSpPr/>
                <p:nvPr/>
              </p:nvCxnSpPr>
              <p:spPr>
                <a:xfrm>
                  <a:off x="2521739" y="1989947"/>
                  <a:ext cx="0" cy="40680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直接连接符 82">
                  <a:extLst>
                    <a:ext uri="{FF2B5EF4-FFF2-40B4-BE49-F238E27FC236}">
                      <a16:creationId xmlns:a16="http://schemas.microsoft.com/office/drawing/2014/main" id="{3E5EF942-3F62-4DB4-9E9A-47AF4F0F9E1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114780" y="1992668"/>
                  <a:ext cx="54000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直接连接符 83">
                  <a:extLst>
                    <a:ext uri="{FF2B5EF4-FFF2-40B4-BE49-F238E27FC236}">
                      <a16:creationId xmlns:a16="http://schemas.microsoft.com/office/drawing/2014/main" id="{68233064-6044-4364-8117-7767B5C2469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126940" y="1583792"/>
                  <a:ext cx="0" cy="405346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85" name="直接连接符 84">
                <a:extLst>
                  <a:ext uri="{FF2B5EF4-FFF2-40B4-BE49-F238E27FC236}">
                    <a16:creationId xmlns:a16="http://schemas.microsoft.com/office/drawing/2014/main" id="{A2EFEDEC-6635-4DD6-82B4-17A0CEE5C99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003286" y="1920953"/>
                <a:ext cx="540000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直接连接符 85">
                <a:extLst>
                  <a:ext uri="{FF2B5EF4-FFF2-40B4-BE49-F238E27FC236}">
                    <a16:creationId xmlns:a16="http://schemas.microsoft.com/office/drawing/2014/main" id="{0A1D5303-2A25-4B26-A3E7-B0AC8208A48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003286" y="1915031"/>
                <a:ext cx="0" cy="40680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7" name="椭圆 86">
                <a:extLst>
                  <a:ext uri="{FF2B5EF4-FFF2-40B4-BE49-F238E27FC236}">
                    <a16:creationId xmlns:a16="http://schemas.microsoft.com/office/drawing/2014/main" id="{D34251CD-517D-4317-BC70-728D29CFE1B8}"/>
                  </a:ext>
                </a:extLst>
              </p:cNvPr>
              <p:cNvSpPr/>
              <p:nvPr/>
            </p:nvSpPr>
            <p:spPr>
              <a:xfrm>
                <a:off x="11542078" y="1737353"/>
                <a:ext cx="367511" cy="367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3ED9D354-7986-4B8A-9330-6B4ABAD1BF26}"/>
                </a:ext>
              </a:extLst>
            </p:cNvPr>
            <p:cNvSpPr txBox="1"/>
            <p:nvPr/>
          </p:nvSpPr>
          <p:spPr>
            <a:xfrm>
              <a:off x="3876492" y="1230557"/>
              <a:ext cx="828000" cy="4140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2020.7.29</a:t>
              </a:r>
            </a:p>
            <a:p>
              <a:r>
                <a:rPr lang="zh-CN" altLang="en-US" sz="1200" dirty="0"/>
                <a:t>动次一夏</a:t>
              </a: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A74A99A0-2839-4479-9EDB-BABBE3831A25}"/>
                </a:ext>
              </a:extLst>
            </p:cNvPr>
            <p:cNvSpPr txBox="1"/>
            <p:nvPr/>
          </p:nvSpPr>
          <p:spPr>
            <a:xfrm>
              <a:off x="4474769" y="2384184"/>
              <a:ext cx="828000" cy="4140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2020.8.27</a:t>
              </a:r>
            </a:p>
            <a:p>
              <a:r>
                <a:rPr lang="zh-CN" altLang="en-US" sz="1200" dirty="0"/>
                <a:t>蒸汽帝国</a:t>
              </a: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98B29C81-AE30-47F4-B59E-36F03DE7D36A}"/>
                </a:ext>
              </a:extLst>
            </p:cNvPr>
            <p:cNvSpPr txBox="1"/>
            <p:nvPr/>
          </p:nvSpPr>
          <p:spPr>
            <a:xfrm>
              <a:off x="5079571" y="778213"/>
              <a:ext cx="838800" cy="4140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2020.9.9</a:t>
              </a:r>
            </a:p>
            <a:p>
              <a:r>
                <a:rPr lang="zh-CN" altLang="en-US" sz="1200" dirty="0"/>
                <a:t>神轮</a:t>
              </a:r>
              <a:endParaRPr lang="en-US" altLang="zh-CN" sz="1200" dirty="0"/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1D30467B-69B8-4964-80FB-2D18C4F81FA5}"/>
                </a:ext>
              </a:extLst>
            </p:cNvPr>
            <p:cNvSpPr txBox="1"/>
            <p:nvPr/>
          </p:nvSpPr>
          <p:spPr>
            <a:xfrm>
              <a:off x="5562436" y="2384184"/>
              <a:ext cx="946800" cy="4140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2020.10.7</a:t>
              </a:r>
            </a:p>
            <a:p>
              <a:r>
                <a:rPr lang="zh-CN" altLang="en-US" sz="1200" dirty="0"/>
                <a:t>胖普金派对</a:t>
              </a:r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7AF6D5E7-643A-4BC1-8636-CA371FEC55DE}"/>
                </a:ext>
              </a:extLst>
            </p:cNvPr>
            <p:cNvSpPr txBox="1"/>
            <p:nvPr/>
          </p:nvSpPr>
          <p:spPr>
            <a:xfrm>
              <a:off x="5562435" y="2822513"/>
              <a:ext cx="946800" cy="4140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2020.10.28</a:t>
              </a:r>
            </a:p>
            <a:p>
              <a:r>
                <a:rPr lang="zh-CN" altLang="en-US" sz="1200" dirty="0"/>
                <a:t>勇闯幽灵屋</a:t>
              </a:r>
            </a:p>
          </p:txBody>
        </p:sp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86351E17-7863-46B4-9B20-DA21D91E48A0}"/>
                </a:ext>
              </a:extLst>
            </p:cNvPr>
            <p:cNvSpPr txBox="1"/>
            <p:nvPr/>
          </p:nvSpPr>
          <p:spPr>
            <a:xfrm>
              <a:off x="6175280" y="1230557"/>
              <a:ext cx="1104653" cy="4140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2020.11.19</a:t>
              </a:r>
            </a:p>
            <a:p>
              <a:r>
                <a:rPr lang="en-US" altLang="zh-CN" sz="1200" dirty="0"/>
                <a:t>81KEYS SLOT</a:t>
              </a:r>
              <a:endParaRPr lang="zh-CN" altLang="en-US" sz="1200" dirty="0"/>
            </a:p>
          </p:txBody>
        </p:sp>
        <p:sp>
          <p:nvSpPr>
            <p:cNvPr id="88" name="文本框 87">
              <a:extLst>
                <a:ext uri="{FF2B5EF4-FFF2-40B4-BE49-F238E27FC236}">
                  <a16:creationId xmlns:a16="http://schemas.microsoft.com/office/drawing/2014/main" id="{382690BF-CFDC-489F-8FFF-7B8FE5D00AF4}"/>
                </a:ext>
              </a:extLst>
            </p:cNvPr>
            <p:cNvSpPr txBox="1"/>
            <p:nvPr/>
          </p:nvSpPr>
          <p:spPr>
            <a:xfrm>
              <a:off x="6888020" y="2384184"/>
              <a:ext cx="954000" cy="4140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2020.12.9</a:t>
              </a:r>
            </a:p>
            <a:p>
              <a:r>
                <a:rPr lang="zh-CN" altLang="en-US" sz="1200" dirty="0"/>
                <a:t>森林之子</a:t>
              </a:r>
              <a:endParaRPr lang="en-US" altLang="zh-CN" sz="1200" dirty="0"/>
            </a:p>
          </p:txBody>
        </p:sp>
        <p:sp>
          <p:nvSpPr>
            <p:cNvPr id="89" name="文本框 88">
              <a:extLst>
                <a:ext uri="{FF2B5EF4-FFF2-40B4-BE49-F238E27FC236}">
                  <a16:creationId xmlns:a16="http://schemas.microsoft.com/office/drawing/2014/main" id="{2A233BE6-9088-4905-B1C5-54F25627F79E}"/>
                </a:ext>
              </a:extLst>
            </p:cNvPr>
            <p:cNvSpPr txBox="1"/>
            <p:nvPr/>
          </p:nvSpPr>
          <p:spPr>
            <a:xfrm>
              <a:off x="6888020" y="2822513"/>
              <a:ext cx="954000" cy="4140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2020.12.18</a:t>
              </a:r>
            </a:p>
            <a:p>
              <a:r>
                <a:rPr lang="zh-CN" altLang="en-US" sz="1200" dirty="0"/>
                <a:t>石器好野人</a:t>
              </a:r>
            </a:p>
          </p:txBody>
        </p:sp>
        <p:sp>
          <p:nvSpPr>
            <p:cNvPr id="90" name="文本框 89">
              <a:extLst>
                <a:ext uri="{FF2B5EF4-FFF2-40B4-BE49-F238E27FC236}">
                  <a16:creationId xmlns:a16="http://schemas.microsoft.com/office/drawing/2014/main" id="{0BB1D8FD-DAC8-4931-85A7-65BC52BC728C}"/>
                </a:ext>
              </a:extLst>
            </p:cNvPr>
            <p:cNvSpPr txBox="1"/>
            <p:nvPr/>
          </p:nvSpPr>
          <p:spPr>
            <a:xfrm>
              <a:off x="7532918" y="1230557"/>
              <a:ext cx="828000" cy="4140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2021.1.15</a:t>
              </a:r>
            </a:p>
            <a:p>
              <a:r>
                <a:rPr lang="zh-CN" altLang="en-US" sz="1200" dirty="0"/>
                <a:t>万变魔斧</a:t>
              </a:r>
              <a:endParaRPr lang="en-US" altLang="zh-CN" sz="1200" dirty="0"/>
            </a:p>
          </p:txBody>
        </p:sp>
        <p:sp>
          <p:nvSpPr>
            <p:cNvPr id="91" name="文本框 90">
              <a:extLst>
                <a:ext uri="{FF2B5EF4-FFF2-40B4-BE49-F238E27FC236}">
                  <a16:creationId xmlns:a16="http://schemas.microsoft.com/office/drawing/2014/main" id="{9CD0828D-19AE-477D-96C0-2DC1503AC045}"/>
                </a:ext>
              </a:extLst>
            </p:cNvPr>
            <p:cNvSpPr txBox="1"/>
            <p:nvPr/>
          </p:nvSpPr>
          <p:spPr>
            <a:xfrm>
              <a:off x="8174884" y="2384184"/>
              <a:ext cx="828000" cy="4140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2021.2.5</a:t>
              </a:r>
            </a:p>
            <a:p>
              <a:r>
                <a:rPr lang="zh-CN" altLang="en-US" sz="1200" dirty="0"/>
                <a:t>祥龙献珠</a:t>
              </a:r>
            </a:p>
          </p:txBody>
        </p:sp>
        <p:sp>
          <p:nvSpPr>
            <p:cNvPr id="92" name="文本框 91">
              <a:extLst>
                <a:ext uri="{FF2B5EF4-FFF2-40B4-BE49-F238E27FC236}">
                  <a16:creationId xmlns:a16="http://schemas.microsoft.com/office/drawing/2014/main" id="{D695F933-4D0F-45A1-A9FE-8441E04AD859}"/>
                </a:ext>
              </a:extLst>
            </p:cNvPr>
            <p:cNvSpPr txBox="1"/>
            <p:nvPr/>
          </p:nvSpPr>
          <p:spPr>
            <a:xfrm>
              <a:off x="8179323" y="2822513"/>
              <a:ext cx="828000" cy="4140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2021.2.25</a:t>
              </a:r>
            </a:p>
            <a:p>
              <a:r>
                <a:rPr lang="zh-CN" altLang="en-US" sz="1200" dirty="0"/>
                <a:t>神奇魔豆</a:t>
              </a:r>
            </a:p>
          </p:txBody>
        </p:sp>
        <p:sp>
          <p:nvSpPr>
            <p:cNvPr id="95" name="文本框 94">
              <a:extLst>
                <a:ext uri="{FF2B5EF4-FFF2-40B4-BE49-F238E27FC236}">
                  <a16:creationId xmlns:a16="http://schemas.microsoft.com/office/drawing/2014/main" id="{8C70A086-49C3-494B-8B7A-FD4A736ECC1A}"/>
                </a:ext>
              </a:extLst>
            </p:cNvPr>
            <p:cNvSpPr txBox="1"/>
            <p:nvPr/>
          </p:nvSpPr>
          <p:spPr>
            <a:xfrm>
              <a:off x="8713562" y="1230557"/>
              <a:ext cx="971178" cy="4140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2021.3.10</a:t>
              </a:r>
            </a:p>
            <a:p>
              <a:r>
                <a:rPr lang="zh-CN" altLang="en-US" sz="1200" dirty="0"/>
                <a:t>卡洛美之王</a:t>
              </a:r>
            </a:p>
          </p:txBody>
        </p:sp>
        <p:sp>
          <p:nvSpPr>
            <p:cNvPr id="96" name="文本框 95">
              <a:extLst>
                <a:ext uri="{FF2B5EF4-FFF2-40B4-BE49-F238E27FC236}">
                  <a16:creationId xmlns:a16="http://schemas.microsoft.com/office/drawing/2014/main" id="{DC4BC0ED-0B2F-4DE7-8510-5BD6F40B11DD}"/>
                </a:ext>
              </a:extLst>
            </p:cNvPr>
            <p:cNvSpPr txBox="1"/>
            <p:nvPr/>
          </p:nvSpPr>
          <p:spPr>
            <a:xfrm>
              <a:off x="9426211" y="2384184"/>
              <a:ext cx="828000" cy="4140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2021.4.1</a:t>
              </a:r>
            </a:p>
            <a:p>
              <a:r>
                <a:rPr lang="zh-CN" altLang="en-US" sz="1200" dirty="0"/>
                <a:t>深海寻宝</a:t>
              </a:r>
            </a:p>
          </p:txBody>
        </p:sp>
        <p:sp>
          <p:nvSpPr>
            <p:cNvPr id="97" name="文本框 96">
              <a:extLst>
                <a:ext uri="{FF2B5EF4-FFF2-40B4-BE49-F238E27FC236}">
                  <a16:creationId xmlns:a16="http://schemas.microsoft.com/office/drawing/2014/main" id="{24BA5C13-FA27-484B-A86D-059F0627BCCF}"/>
                </a:ext>
              </a:extLst>
            </p:cNvPr>
            <p:cNvSpPr txBox="1"/>
            <p:nvPr/>
          </p:nvSpPr>
          <p:spPr>
            <a:xfrm>
              <a:off x="9426211" y="2822513"/>
              <a:ext cx="828000" cy="4140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2021.4.28</a:t>
              </a:r>
            </a:p>
            <a:p>
              <a:r>
                <a:rPr lang="zh-CN" altLang="en-US" sz="1200" dirty="0"/>
                <a:t>金库神偷</a:t>
              </a:r>
            </a:p>
          </p:txBody>
        </p:sp>
        <p:sp>
          <p:nvSpPr>
            <p:cNvPr id="98" name="文本框 97">
              <a:extLst>
                <a:ext uri="{FF2B5EF4-FFF2-40B4-BE49-F238E27FC236}">
                  <a16:creationId xmlns:a16="http://schemas.microsoft.com/office/drawing/2014/main" id="{34028EB1-85A3-44FF-8937-9A44C5EF5F6D}"/>
                </a:ext>
              </a:extLst>
            </p:cNvPr>
            <p:cNvSpPr txBox="1"/>
            <p:nvPr/>
          </p:nvSpPr>
          <p:spPr>
            <a:xfrm>
              <a:off x="9953042" y="1230557"/>
              <a:ext cx="971179" cy="4140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2021.5.13</a:t>
              </a:r>
            </a:p>
            <a:p>
              <a:r>
                <a:rPr lang="zh-CN" altLang="en-US" sz="1200" dirty="0"/>
                <a:t>魔城历险记</a:t>
              </a:r>
            </a:p>
          </p:txBody>
        </p:sp>
        <p:sp>
          <p:nvSpPr>
            <p:cNvPr id="99" name="文本框 98">
              <a:extLst>
                <a:ext uri="{FF2B5EF4-FFF2-40B4-BE49-F238E27FC236}">
                  <a16:creationId xmlns:a16="http://schemas.microsoft.com/office/drawing/2014/main" id="{52DC88F8-E657-47D0-ACAA-0C425DCF9B32}"/>
                </a:ext>
              </a:extLst>
            </p:cNvPr>
            <p:cNvSpPr txBox="1"/>
            <p:nvPr/>
          </p:nvSpPr>
          <p:spPr>
            <a:xfrm>
              <a:off x="10594395" y="2384184"/>
              <a:ext cx="828000" cy="4140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2021.6.9</a:t>
              </a:r>
            </a:p>
            <a:p>
              <a:r>
                <a:rPr lang="zh-CN" altLang="en-US" sz="1200" dirty="0"/>
                <a:t>三国令</a:t>
              </a:r>
            </a:p>
          </p:txBody>
        </p:sp>
        <p:sp>
          <p:nvSpPr>
            <p:cNvPr id="100" name="文本框 99">
              <a:extLst>
                <a:ext uri="{FF2B5EF4-FFF2-40B4-BE49-F238E27FC236}">
                  <a16:creationId xmlns:a16="http://schemas.microsoft.com/office/drawing/2014/main" id="{396FDBBF-90CF-4A20-B876-C3248D241208}"/>
                </a:ext>
              </a:extLst>
            </p:cNvPr>
            <p:cNvSpPr txBox="1"/>
            <p:nvPr/>
          </p:nvSpPr>
          <p:spPr>
            <a:xfrm>
              <a:off x="10594395" y="2822513"/>
              <a:ext cx="828000" cy="414000"/>
            </a:xfrm>
            <a:prstGeom prst="rect">
              <a:avLst/>
            </a:prstGeom>
            <a:solidFill>
              <a:srgbClr val="D4CAD5"/>
            </a:solidFill>
            <a:ln>
              <a:solidFill>
                <a:srgbClr val="D4CAD5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2021.6.18</a:t>
              </a:r>
            </a:p>
            <a:p>
              <a:r>
                <a:rPr lang="zh-CN" altLang="en-US" sz="1200" dirty="0"/>
                <a:t>彩色宾果</a:t>
              </a:r>
            </a:p>
          </p:txBody>
        </p:sp>
        <p:sp>
          <p:nvSpPr>
            <p:cNvPr id="102" name="文本框 101">
              <a:extLst>
                <a:ext uri="{FF2B5EF4-FFF2-40B4-BE49-F238E27FC236}">
                  <a16:creationId xmlns:a16="http://schemas.microsoft.com/office/drawing/2014/main" id="{B5D4F595-A5E3-4692-81B3-181A50F4514B}"/>
                </a:ext>
              </a:extLst>
            </p:cNvPr>
            <p:cNvSpPr txBox="1"/>
            <p:nvPr/>
          </p:nvSpPr>
          <p:spPr>
            <a:xfrm>
              <a:off x="2611415" y="1230557"/>
              <a:ext cx="946800" cy="4140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altLang="zh-CN" sz="1200" dirty="0"/>
                <a:t>2020.5.27</a:t>
              </a:r>
            </a:p>
            <a:p>
              <a:r>
                <a:rPr lang="zh-CN" altLang="en-US" sz="1200" dirty="0"/>
                <a:t>秦霸江山</a:t>
              </a:r>
              <a:endParaRPr lang="en-US" altLang="zh-CN" sz="1200" dirty="0"/>
            </a:p>
          </p:txBody>
        </p:sp>
        <p:sp>
          <p:nvSpPr>
            <p:cNvPr id="105" name="文本框 104">
              <a:extLst>
                <a:ext uri="{FF2B5EF4-FFF2-40B4-BE49-F238E27FC236}">
                  <a16:creationId xmlns:a16="http://schemas.microsoft.com/office/drawing/2014/main" id="{890849E4-AB8F-469A-B062-E14A5826C782}"/>
                </a:ext>
              </a:extLst>
            </p:cNvPr>
            <p:cNvSpPr txBox="1"/>
            <p:nvPr/>
          </p:nvSpPr>
          <p:spPr>
            <a:xfrm>
              <a:off x="5079571" y="1230557"/>
              <a:ext cx="838643" cy="414000"/>
            </a:xfrm>
            <a:prstGeom prst="rect">
              <a:avLst/>
            </a:prstGeom>
            <a:solidFill>
              <a:srgbClr val="2E5C7E"/>
            </a:solidFill>
            <a:ln>
              <a:solidFill>
                <a:srgbClr val="D4CAD5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</a:rPr>
                <a:t>2020.9.25</a:t>
              </a:r>
            </a:p>
            <a:p>
              <a:r>
                <a:rPr lang="zh-CN" altLang="en-US" sz="1200" dirty="0">
                  <a:solidFill>
                    <a:schemeClr val="bg1"/>
                  </a:solidFill>
                </a:rPr>
                <a:t>鲨很大</a:t>
              </a:r>
              <a:r>
                <a:rPr lang="en-US" altLang="zh-CN" sz="1200" dirty="0">
                  <a:solidFill>
                    <a:schemeClr val="bg1"/>
                  </a:solidFill>
                </a:rPr>
                <a:t>2</a:t>
              </a:r>
              <a:endParaRPr lang="zh-CN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06" name="文本框 105">
              <a:extLst>
                <a:ext uri="{FF2B5EF4-FFF2-40B4-BE49-F238E27FC236}">
                  <a16:creationId xmlns:a16="http://schemas.microsoft.com/office/drawing/2014/main" id="{8F4C276E-F8C6-439E-8A41-E19068B35ADA}"/>
                </a:ext>
              </a:extLst>
            </p:cNvPr>
            <p:cNvSpPr txBox="1"/>
            <p:nvPr/>
          </p:nvSpPr>
          <p:spPr>
            <a:xfrm>
              <a:off x="428911" y="778213"/>
              <a:ext cx="835049" cy="4140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2020.1.13</a:t>
              </a:r>
            </a:p>
            <a:p>
              <a:r>
                <a:rPr lang="zh-CN" altLang="en-US" sz="1200" dirty="0"/>
                <a:t>多福五宝</a:t>
              </a:r>
              <a:endParaRPr lang="en-US" altLang="zh-CN" sz="1200" dirty="0"/>
            </a:p>
          </p:txBody>
        </p:sp>
        <p:sp>
          <p:nvSpPr>
            <p:cNvPr id="108" name="文本框 107">
              <a:extLst>
                <a:ext uri="{FF2B5EF4-FFF2-40B4-BE49-F238E27FC236}">
                  <a16:creationId xmlns:a16="http://schemas.microsoft.com/office/drawing/2014/main" id="{316940B1-CD2D-4A2B-8711-1122AE0FED3A}"/>
                </a:ext>
              </a:extLst>
            </p:cNvPr>
            <p:cNvSpPr txBox="1"/>
            <p:nvPr/>
          </p:nvSpPr>
          <p:spPr>
            <a:xfrm>
              <a:off x="1995148" y="2822514"/>
              <a:ext cx="828000" cy="5760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altLang="zh-CN" sz="1200" dirty="0"/>
                <a:t>2020.4.27</a:t>
              </a:r>
            </a:p>
            <a:p>
              <a:r>
                <a:rPr lang="zh-CN" altLang="en-US" sz="1200" dirty="0"/>
                <a:t>新世纪福音战士</a:t>
              </a:r>
            </a:p>
          </p:txBody>
        </p:sp>
        <p:grpSp>
          <p:nvGrpSpPr>
            <p:cNvPr id="30" name="组合 29">
              <a:extLst>
                <a:ext uri="{FF2B5EF4-FFF2-40B4-BE49-F238E27FC236}">
                  <a16:creationId xmlns:a16="http://schemas.microsoft.com/office/drawing/2014/main" id="{88FA8D3C-4921-48FA-A58D-C30E4F71AC77}"/>
                </a:ext>
              </a:extLst>
            </p:cNvPr>
            <p:cNvGrpSpPr/>
            <p:nvPr/>
          </p:nvGrpSpPr>
          <p:grpSpPr>
            <a:xfrm>
              <a:off x="8415642" y="727125"/>
              <a:ext cx="3549795" cy="276999"/>
              <a:chOff x="161205" y="3455967"/>
              <a:chExt cx="3549795" cy="276999"/>
            </a:xfrm>
          </p:grpSpPr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B3661F83-EE52-47DB-AA3C-5D5D51005066}"/>
                  </a:ext>
                </a:extLst>
              </p:cNvPr>
              <p:cNvSpPr/>
              <p:nvPr/>
            </p:nvSpPr>
            <p:spPr>
              <a:xfrm>
                <a:off x="161205" y="3486466"/>
                <a:ext cx="216000" cy="216000"/>
              </a:xfrm>
              <a:prstGeom prst="rect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DA17807B-C00E-4F3B-A960-DB6CEE763B69}"/>
                  </a:ext>
                </a:extLst>
              </p:cNvPr>
              <p:cNvSpPr txBox="1"/>
              <p:nvPr/>
            </p:nvSpPr>
            <p:spPr>
              <a:xfrm>
                <a:off x="381000" y="3455967"/>
                <a:ext cx="71241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200" dirty="0"/>
                  <a:t>转轮类</a:t>
                </a:r>
              </a:p>
            </p:txBody>
          </p:sp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1B10131A-E89E-4365-AC0E-11E75E04F71E}"/>
                  </a:ext>
                </a:extLst>
              </p:cNvPr>
              <p:cNvSpPr/>
              <p:nvPr/>
            </p:nvSpPr>
            <p:spPr>
              <a:xfrm>
                <a:off x="1047960" y="3486466"/>
                <a:ext cx="216000" cy="216000"/>
              </a:xfrm>
              <a:prstGeom prst="rect">
                <a:avLst/>
              </a:prstGeom>
              <a:solidFill>
                <a:srgbClr val="9DB9E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3" name="文本框 92">
                <a:extLst>
                  <a:ext uri="{FF2B5EF4-FFF2-40B4-BE49-F238E27FC236}">
                    <a16:creationId xmlns:a16="http://schemas.microsoft.com/office/drawing/2014/main" id="{54F22113-7A00-41FC-A5BE-B23901DB5100}"/>
                  </a:ext>
                </a:extLst>
              </p:cNvPr>
              <p:cNvSpPr txBox="1"/>
              <p:nvPr/>
            </p:nvSpPr>
            <p:spPr>
              <a:xfrm>
                <a:off x="1263960" y="3455967"/>
                <a:ext cx="71241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200" dirty="0"/>
                  <a:t>柏青类</a:t>
                </a:r>
              </a:p>
            </p:txBody>
          </p:sp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BAD4EF41-14B2-4CC6-A8AC-3B0203125F45}"/>
                  </a:ext>
                </a:extLst>
              </p:cNvPr>
              <p:cNvSpPr/>
              <p:nvPr/>
            </p:nvSpPr>
            <p:spPr>
              <a:xfrm>
                <a:off x="1911000" y="3486466"/>
                <a:ext cx="216000" cy="216000"/>
              </a:xfrm>
              <a:prstGeom prst="rect">
                <a:avLst/>
              </a:prstGeom>
              <a:solidFill>
                <a:srgbClr val="2E5C7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4" name="文本框 103">
                <a:extLst>
                  <a:ext uri="{FF2B5EF4-FFF2-40B4-BE49-F238E27FC236}">
                    <a16:creationId xmlns:a16="http://schemas.microsoft.com/office/drawing/2014/main" id="{7E425D85-E0AE-49F0-A2C7-AA4062C61838}"/>
                  </a:ext>
                </a:extLst>
              </p:cNvPr>
              <p:cNvSpPr txBox="1"/>
              <p:nvPr/>
            </p:nvSpPr>
            <p:spPr>
              <a:xfrm>
                <a:off x="2127000" y="3455967"/>
                <a:ext cx="71241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200" dirty="0"/>
                  <a:t>鱼机类</a:t>
                </a:r>
              </a:p>
            </p:txBody>
          </p:sp>
          <p:sp>
            <p:nvSpPr>
              <p:cNvPr id="107" name="矩形 106">
                <a:extLst>
                  <a:ext uri="{FF2B5EF4-FFF2-40B4-BE49-F238E27FC236}">
                    <a16:creationId xmlns:a16="http://schemas.microsoft.com/office/drawing/2014/main" id="{06F879FD-5F17-435B-9ADA-4C37BB9697B6}"/>
                  </a:ext>
                </a:extLst>
              </p:cNvPr>
              <p:cNvSpPr/>
              <p:nvPr/>
            </p:nvSpPr>
            <p:spPr>
              <a:xfrm>
                <a:off x="2774040" y="3486466"/>
                <a:ext cx="216000" cy="216000"/>
              </a:xfrm>
              <a:prstGeom prst="rect">
                <a:avLst/>
              </a:prstGeom>
              <a:solidFill>
                <a:srgbClr val="D4CAD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9" name="文本框 108">
                <a:extLst>
                  <a:ext uri="{FF2B5EF4-FFF2-40B4-BE49-F238E27FC236}">
                    <a16:creationId xmlns:a16="http://schemas.microsoft.com/office/drawing/2014/main" id="{2B4F94EA-5760-4538-B42B-9CD39DE80E0F}"/>
                  </a:ext>
                </a:extLst>
              </p:cNvPr>
              <p:cNvSpPr txBox="1"/>
              <p:nvPr/>
            </p:nvSpPr>
            <p:spPr>
              <a:xfrm>
                <a:off x="2998585" y="3455967"/>
                <a:ext cx="71241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200" dirty="0"/>
                  <a:t>宾果类</a:t>
                </a:r>
              </a:p>
            </p:txBody>
          </p:sp>
        </p:grpSp>
      </p:grpSp>
      <p:sp>
        <p:nvSpPr>
          <p:cNvPr id="43" name="文本框 42">
            <a:extLst>
              <a:ext uri="{FF2B5EF4-FFF2-40B4-BE49-F238E27FC236}">
                <a16:creationId xmlns:a16="http://schemas.microsoft.com/office/drawing/2014/main" id="{B856B791-8E52-4351-B7BB-D40EBBC3EC15}"/>
              </a:ext>
            </a:extLst>
          </p:cNvPr>
          <p:cNvSpPr txBox="1"/>
          <p:nvPr/>
        </p:nvSpPr>
        <p:spPr>
          <a:xfrm>
            <a:off x="7060309" y="4364286"/>
            <a:ext cx="3830832" cy="1351460"/>
          </a:xfrm>
          <a:prstGeom prst="rect">
            <a:avLst/>
          </a:prstGeom>
          <a:solidFill>
            <a:srgbClr val="B1B9DB"/>
          </a:solidFill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1400" b="1" dirty="0"/>
              <a:t>1.</a:t>
            </a:r>
            <a:r>
              <a:rPr lang="zh-CN" altLang="en-US" sz="1400" b="1" dirty="0"/>
              <a:t>每</a:t>
            </a:r>
            <a:r>
              <a:rPr lang="en-US" altLang="zh-CN" sz="1400" b="1" dirty="0"/>
              <a:t>6</a:t>
            </a:r>
            <a:r>
              <a:rPr lang="zh-CN" altLang="en-US" sz="1400" b="1" dirty="0"/>
              <a:t>个月至少会上新</a:t>
            </a:r>
            <a:r>
              <a:rPr lang="en-US" altLang="zh-CN" sz="1400" b="1" dirty="0"/>
              <a:t>1</a:t>
            </a:r>
            <a:r>
              <a:rPr lang="zh-CN" altLang="en-US" sz="1400" b="1" dirty="0"/>
              <a:t>个特殊机台</a:t>
            </a:r>
            <a:endParaRPr lang="en-US" altLang="zh-CN" sz="1400" b="1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1400" b="1" dirty="0"/>
              <a:t>2.</a:t>
            </a:r>
            <a:r>
              <a:rPr lang="zh-CN" altLang="en-US" sz="1400" b="1" dirty="0"/>
              <a:t>同种特殊品类机台的上新周期为</a:t>
            </a:r>
            <a:r>
              <a:rPr lang="en-US" altLang="zh-CN" sz="1400" b="1" dirty="0"/>
              <a:t>5</a:t>
            </a:r>
            <a:r>
              <a:rPr lang="zh-CN" altLang="en-US" sz="1400" b="1" dirty="0"/>
              <a:t>个月</a:t>
            </a:r>
            <a:endParaRPr lang="en-US" altLang="zh-CN" sz="1400" b="1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1400" b="1" dirty="0"/>
              <a:t>3.</a:t>
            </a:r>
            <a:r>
              <a:rPr lang="zh-CN" altLang="en-US" sz="1400" b="1" dirty="0"/>
              <a:t>整体上来看机台上新频率多维持在</a:t>
            </a:r>
            <a:r>
              <a:rPr lang="en-US" altLang="zh-CN" sz="1400" b="1" dirty="0"/>
              <a:t>20</a:t>
            </a:r>
            <a:r>
              <a:rPr lang="zh-CN" altLang="en-US" sz="1400" b="1" dirty="0"/>
              <a:t>天左右</a:t>
            </a:r>
            <a:endParaRPr lang="en-US" altLang="zh-CN" sz="1400" b="1" dirty="0"/>
          </a:p>
        </p:txBody>
      </p:sp>
      <p:graphicFrame>
        <p:nvGraphicFramePr>
          <p:cNvPr id="101" name="图表 100">
            <a:extLst>
              <a:ext uri="{FF2B5EF4-FFF2-40B4-BE49-F238E27FC236}">
                <a16:creationId xmlns:a16="http://schemas.microsoft.com/office/drawing/2014/main" id="{5AB6C54B-BF6D-416C-83ED-D3289F1219A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0803419"/>
              </p:ext>
            </p:extLst>
          </p:nvPr>
        </p:nvGraphicFramePr>
        <p:xfrm>
          <a:off x="338163" y="3537812"/>
          <a:ext cx="4285684" cy="27864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337696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BF1FA2E-A996-4890-8954-0F0DEC053B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383" y="295569"/>
            <a:ext cx="11481467" cy="396000"/>
          </a:xfrm>
        </p:spPr>
        <p:txBody>
          <a:bodyPr/>
          <a:lstStyle/>
          <a:p>
            <a:r>
              <a:rPr lang="zh-CN" altLang="en-US" dirty="0"/>
              <a:t>星城</a:t>
            </a:r>
            <a:r>
              <a:rPr lang="en-US" altLang="zh-CN" dirty="0"/>
              <a:t>ARPU</a:t>
            </a:r>
            <a:r>
              <a:rPr lang="zh-CN" altLang="en-US" dirty="0"/>
              <a:t>在机台每月</a:t>
            </a:r>
            <a:r>
              <a:rPr lang="en-US" altLang="zh-CN" dirty="0"/>
              <a:t>1-2</a:t>
            </a:r>
            <a:r>
              <a:rPr lang="zh-CN" altLang="en-US" dirty="0"/>
              <a:t>款上新的频率下呈现稳定增长状态</a:t>
            </a: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B2D234AD-D8BA-4C6A-AFF6-222D9B15C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82F2F-007C-48EF-ACAA-A879DE0C084A}" type="slidenum">
              <a:rPr lang="zh-CN" altLang="en-US" smtClean="0"/>
              <a:pPr/>
              <a:t>5</a:t>
            </a:fld>
            <a:endParaRPr lang="zh-CN" altLang="en-US" dirty="0"/>
          </a:p>
        </p:txBody>
      </p:sp>
      <p:graphicFrame>
        <p:nvGraphicFramePr>
          <p:cNvPr id="5" name="图表 4">
            <a:extLst>
              <a:ext uri="{FF2B5EF4-FFF2-40B4-BE49-F238E27FC236}">
                <a16:creationId xmlns:a16="http://schemas.microsoft.com/office/drawing/2014/main" id="{9E76B889-74AF-4F57-8DC2-95C4AAC0B2B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9562731"/>
              </p:ext>
            </p:extLst>
          </p:nvPr>
        </p:nvGraphicFramePr>
        <p:xfrm>
          <a:off x="300038" y="681220"/>
          <a:ext cx="11539812" cy="28342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6" name="组合 5">
            <a:extLst>
              <a:ext uri="{FF2B5EF4-FFF2-40B4-BE49-F238E27FC236}">
                <a16:creationId xmlns:a16="http://schemas.microsoft.com/office/drawing/2014/main" id="{C36DC9B2-A633-4260-8D26-0427AD43A6FC}"/>
              </a:ext>
            </a:extLst>
          </p:cNvPr>
          <p:cNvGrpSpPr/>
          <p:nvPr/>
        </p:nvGrpSpPr>
        <p:grpSpPr>
          <a:xfrm>
            <a:off x="209211" y="3480187"/>
            <a:ext cx="11775896" cy="2671389"/>
            <a:chOff x="189541" y="727125"/>
            <a:chExt cx="11775896" cy="2671389"/>
          </a:xfrm>
        </p:grpSpPr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BE84F89A-C382-48D3-9563-65698EAADA4A}"/>
                </a:ext>
              </a:extLst>
            </p:cNvPr>
            <p:cNvSpPr txBox="1"/>
            <p:nvPr/>
          </p:nvSpPr>
          <p:spPr>
            <a:xfrm>
              <a:off x="291060" y="1230557"/>
              <a:ext cx="1116000" cy="414000"/>
            </a:xfrm>
            <a:prstGeom prst="rect">
              <a:avLst/>
            </a:prstGeom>
            <a:solidFill>
              <a:srgbClr val="9DB9E0"/>
            </a:solidFill>
            <a:ln>
              <a:solidFill>
                <a:srgbClr val="9DB9E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solidFill>
                    <a:srgbClr val="000000"/>
                  </a:solidFill>
                </a:rPr>
                <a:t>2020.1.16</a:t>
              </a:r>
            </a:p>
            <a:p>
              <a:r>
                <a:rPr lang="zh-CN" altLang="en-US" sz="1200" dirty="0">
                  <a:solidFill>
                    <a:srgbClr val="000000"/>
                  </a:solidFill>
                </a:rPr>
                <a:t>伊赛普洛冒险</a:t>
              </a:r>
              <a:endParaRPr lang="en-US" altLang="zh-CN" sz="1200" dirty="0">
                <a:solidFill>
                  <a:srgbClr val="000000"/>
                </a:solidFill>
              </a:endParaRPr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982A5A3E-E477-441D-B10C-DFF5475CF93A}"/>
                </a:ext>
              </a:extLst>
            </p:cNvPr>
            <p:cNvSpPr txBox="1"/>
            <p:nvPr/>
          </p:nvSpPr>
          <p:spPr>
            <a:xfrm>
              <a:off x="751043" y="2384184"/>
              <a:ext cx="828000" cy="4140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2020.2.26</a:t>
              </a:r>
            </a:p>
            <a:p>
              <a:r>
                <a:rPr lang="zh-CN" altLang="en-US" sz="1200" dirty="0"/>
                <a:t>铂斯特星</a:t>
              </a:r>
              <a:endParaRPr lang="en-US" altLang="zh-CN" sz="1200" dirty="0"/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DA4B07E2-EF74-4E5C-BFBB-C7B2F6E38B72}"/>
                </a:ext>
              </a:extLst>
            </p:cNvPr>
            <p:cNvSpPr txBox="1"/>
            <p:nvPr/>
          </p:nvSpPr>
          <p:spPr>
            <a:xfrm>
              <a:off x="1468754" y="1230557"/>
              <a:ext cx="828000" cy="4140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2020.3.11</a:t>
              </a:r>
            </a:p>
            <a:p>
              <a:r>
                <a:rPr lang="zh-CN" altLang="en-US" sz="1200" dirty="0"/>
                <a:t>祥瑞四圣</a:t>
              </a:r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B42540D1-E7A5-48C3-A1F8-9034138B27B3}"/>
                </a:ext>
              </a:extLst>
            </p:cNvPr>
            <p:cNvSpPr txBox="1"/>
            <p:nvPr/>
          </p:nvSpPr>
          <p:spPr>
            <a:xfrm>
              <a:off x="1995148" y="2384184"/>
              <a:ext cx="828000" cy="414000"/>
            </a:xfrm>
            <a:prstGeom prst="rect">
              <a:avLst/>
            </a:prstGeom>
            <a:solidFill>
              <a:srgbClr val="2E5C7E"/>
            </a:solidFill>
            <a:ln>
              <a:solidFill>
                <a:srgbClr val="2E5C7E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</a:rPr>
                <a:t>2020.4.7</a:t>
              </a:r>
            </a:p>
            <a:p>
              <a:r>
                <a:rPr lang="zh-CN" altLang="en-US" sz="1200" dirty="0">
                  <a:solidFill>
                    <a:schemeClr val="bg1"/>
                  </a:solidFill>
                </a:rPr>
                <a:t>鲨很大</a:t>
              </a:r>
              <a:endParaRPr lang="en-US" altLang="zh-CN" sz="1200" dirty="0">
                <a:solidFill>
                  <a:schemeClr val="bg1"/>
                </a:solidFill>
              </a:endParaRPr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4ECE2D6D-615D-428A-A8A0-F7AAAB25494F}"/>
                </a:ext>
              </a:extLst>
            </p:cNvPr>
            <p:cNvSpPr txBox="1"/>
            <p:nvPr/>
          </p:nvSpPr>
          <p:spPr>
            <a:xfrm>
              <a:off x="2606534" y="778213"/>
              <a:ext cx="946800" cy="4140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2020.5.7</a:t>
              </a:r>
            </a:p>
            <a:p>
              <a:r>
                <a:rPr lang="zh-CN" altLang="en-US" sz="1200" dirty="0"/>
                <a:t>甘北熊王国</a:t>
              </a:r>
              <a:endParaRPr lang="en-US" altLang="zh-CN" sz="1200" dirty="0"/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910EFE31-24A0-4CF1-B268-89ED3BAFF7D8}"/>
                </a:ext>
              </a:extLst>
            </p:cNvPr>
            <p:cNvSpPr txBox="1"/>
            <p:nvPr/>
          </p:nvSpPr>
          <p:spPr>
            <a:xfrm>
              <a:off x="3278962" y="2384184"/>
              <a:ext cx="841924" cy="646331"/>
            </a:xfrm>
            <a:prstGeom prst="rect">
              <a:avLst/>
            </a:prstGeom>
            <a:solidFill>
              <a:srgbClr val="9DB9E0"/>
            </a:solidFill>
            <a:ln>
              <a:solidFill>
                <a:srgbClr val="9DB9E0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rgbClr val="000000"/>
                  </a:solidFill>
                </a:rPr>
                <a:t>2020.6.18</a:t>
              </a:r>
            </a:p>
            <a:p>
              <a:pPr algn="ctr"/>
              <a:r>
                <a:rPr lang="zh-CN" altLang="en-US" sz="1200" dirty="0">
                  <a:solidFill>
                    <a:srgbClr val="000000"/>
                  </a:solidFill>
                </a:rPr>
                <a:t>龙娘双龙的争斗</a:t>
              </a:r>
            </a:p>
          </p:txBody>
        </p:sp>
        <p:grpSp>
          <p:nvGrpSpPr>
            <p:cNvPr id="13" name="组合 12">
              <a:extLst>
                <a:ext uri="{FF2B5EF4-FFF2-40B4-BE49-F238E27FC236}">
                  <a16:creationId xmlns:a16="http://schemas.microsoft.com/office/drawing/2014/main" id="{7FDB95B8-FB79-4863-AA4D-B0E8848A4F4A}"/>
                </a:ext>
              </a:extLst>
            </p:cNvPr>
            <p:cNvGrpSpPr/>
            <p:nvPr/>
          </p:nvGrpSpPr>
          <p:grpSpPr>
            <a:xfrm>
              <a:off x="189541" y="1588902"/>
              <a:ext cx="11720048" cy="812955"/>
              <a:chOff x="189541" y="1514476"/>
              <a:chExt cx="11720048" cy="812955"/>
            </a:xfrm>
          </p:grpSpPr>
          <p:sp>
            <p:nvSpPr>
              <p:cNvPr id="44" name="椭圆 43">
                <a:extLst>
                  <a:ext uri="{FF2B5EF4-FFF2-40B4-BE49-F238E27FC236}">
                    <a16:creationId xmlns:a16="http://schemas.microsoft.com/office/drawing/2014/main" id="{CF20EA0A-1575-408B-A91E-430DF57BC9BE}"/>
                  </a:ext>
                </a:extLst>
              </p:cNvPr>
              <p:cNvSpPr/>
              <p:nvPr/>
            </p:nvSpPr>
            <p:spPr>
              <a:xfrm>
                <a:off x="189541" y="1737353"/>
                <a:ext cx="367511" cy="367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45" name="直接连接符 44">
                <a:extLst>
                  <a:ext uri="{FF2B5EF4-FFF2-40B4-BE49-F238E27FC236}">
                    <a16:creationId xmlns:a16="http://schemas.microsoft.com/office/drawing/2014/main" id="{F1CA5D97-E6F9-4EBC-B361-F25E970B876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3415" y="1920642"/>
                <a:ext cx="540000" cy="623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>
                <a:extLst>
                  <a:ext uri="{FF2B5EF4-FFF2-40B4-BE49-F238E27FC236}">
                    <a16:creationId xmlns:a16="http://schemas.microsoft.com/office/drawing/2014/main" id="{3FD9391E-BE18-4789-9C63-491B96B29D5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93415" y="1534680"/>
                <a:ext cx="0" cy="40534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" name="组合 46">
                <a:extLst>
                  <a:ext uri="{FF2B5EF4-FFF2-40B4-BE49-F238E27FC236}">
                    <a16:creationId xmlns:a16="http://schemas.microsoft.com/office/drawing/2014/main" id="{588DFBC2-5322-43B4-81EC-6A35CC27C0BB}"/>
                  </a:ext>
                </a:extLst>
              </p:cNvPr>
              <p:cNvGrpSpPr/>
              <p:nvPr/>
            </p:nvGrpSpPr>
            <p:grpSpPr>
              <a:xfrm>
                <a:off x="1170064" y="1514476"/>
                <a:ext cx="2374219" cy="812955"/>
                <a:chOff x="1280561" y="1583792"/>
                <a:chExt cx="2374219" cy="812955"/>
              </a:xfrm>
            </p:grpSpPr>
            <p:cxnSp>
              <p:nvCxnSpPr>
                <p:cNvPr id="78" name="直接连接符 77">
                  <a:extLst>
                    <a:ext uri="{FF2B5EF4-FFF2-40B4-BE49-F238E27FC236}">
                      <a16:creationId xmlns:a16="http://schemas.microsoft.com/office/drawing/2014/main" id="{E899A590-826F-4D05-921B-73B1CC201F1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280561" y="1989150"/>
                  <a:ext cx="54000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直接连接符 78">
                  <a:extLst>
                    <a:ext uri="{FF2B5EF4-FFF2-40B4-BE49-F238E27FC236}">
                      <a16:creationId xmlns:a16="http://schemas.microsoft.com/office/drawing/2014/main" id="{F8BEE989-DDB5-4E0C-A672-179E436D5937}"/>
                    </a:ext>
                  </a:extLst>
                </p:cNvPr>
                <p:cNvCxnSpPr/>
                <p:nvPr/>
              </p:nvCxnSpPr>
              <p:spPr>
                <a:xfrm>
                  <a:off x="1280561" y="1975049"/>
                  <a:ext cx="0" cy="40680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直接连接符 79">
                  <a:extLst>
                    <a:ext uri="{FF2B5EF4-FFF2-40B4-BE49-F238E27FC236}">
                      <a16:creationId xmlns:a16="http://schemas.microsoft.com/office/drawing/2014/main" id="{DC76B0CF-E70C-4142-8F64-05BB2D71594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887459" y="1995047"/>
                  <a:ext cx="54000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直接连接符 80">
                  <a:extLst>
                    <a:ext uri="{FF2B5EF4-FFF2-40B4-BE49-F238E27FC236}">
                      <a16:creationId xmlns:a16="http://schemas.microsoft.com/office/drawing/2014/main" id="{29DB3389-6DB8-4AFA-803C-DEBA0A8E88D0}"/>
                    </a:ext>
                  </a:extLst>
                </p:cNvPr>
                <p:cNvCxnSpPr/>
                <p:nvPr/>
              </p:nvCxnSpPr>
              <p:spPr>
                <a:xfrm flipV="1">
                  <a:off x="1887459" y="1583792"/>
                  <a:ext cx="0" cy="405346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直接连接符 81">
                  <a:extLst>
                    <a:ext uri="{FF2B5EF4-FFF2-40B4-BE49-F238E27FC236}">
                      <a16:creationId xmlns:a16="http://schemas.microsoft.com/office/drawing/2014/main" id="{76913B07-257B-4AFC-AAAA-F295952050C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512624" y="2000395"/>
                  <a:ext cx="54000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直接连接符 82">
                  <a:extLst>
                    <a:ext uri="{FF2B5EF4-FFF2-40B4-BE49-F238E27FC236}">
                      <a16:creationId xmlns:a16="http://schemas.microsoft.com/office/drawing/2014/main" id="{B046DC2A-714E-4FD3-AD5E-E55366C4DFD6}"/>
                    </a:ext>
                  </a:extLst>
                </p:cNvPr>
                <p:cNvCxnSpPr/>
                <p:nvPr/>
              </p:nvCxnSpPr>
              <p:spPr>
                <a:xfrm>
                  <a:off x="2521739" y="1989947"/>
                  <a:ext cx="0" cy="40680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直接连接符 83">
                  <a:extLst>
                    <a:ext uri="{FF2B5EF4-FFF2-40B4-BE49-F238E27FC236}">
                      <a16:creationId xmlns:a16="http://schemas.microsoft.com/office/drawing/2014/main" id="{59AF2581-3B70-4E17-B949-7C86F7B0923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114780" y="1992668"/>
                  <a:ext cx="54000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直接连接符 84">
                  <a:extLst>
                    <a:ext uri="{FF2B5EF4-FFF2-40B4-BE49-F238E27FC236}">
                      <a16:creationId xmlns:a16="http://schemas.microsoft.com/office/drawing/2014/main" id="{0060D67A-F2BC-420E-B62F-BFD178EB16B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126940" y="1583792"/>
                  <a:ext cx="0" cy="405346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8" name="组合 47">
                <a:extLst>
                  <a:ext uri="{FF2B5EF4-FFF2-40B4-BE49-F238E27FC236}">
                    <a16:creationId xmlns:a16="http://schemas.microsoft.com/office/drawing/2014/main" id="{6C793748-92B0-4384-A141-F05E98115ACA}"/>
                  </a:ext>
                </a:extLst>
              </p:cNvPr>
              <p:cNvGrpSpPr/>
              <p:nvPr/>
            </p:nvGrpSpPr>
            <p:grpSpPr>
              <a:xfrm>
                <a:off x="6120709" y="1514476"/>
                <a:ext cx="2374219" cy="812955"/>
                <a:chOff x="1280561" y="1583792"/>
                <a:chExt cx="2374219" cy="812955"/>
              </a:xfrm>
            </p:grpSpPr>
            <p:cxnSp>
              <p:nvCxnSpPr>
                <p:cNvPr id="70" name="直接连接符 69">
                  <a:extLst>
                    <a:ext uri="{FF2B5EF4-FFF2-40B4-BE49-F238E27FC236}">
                      <a16:creationId xmlns:a16="http://schemas.microsoft.com/office/drawing/2014/main" id="{698A12CA-2390-4EF1-A6B5-790BAC427AC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280561" y="1989150"/>
                  <a:ext cx="54000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直接连接符 70">
                  <a:extLst>
                    <a:ext uri="{FF2B5EF4-FFF2-40B4-BE49-F238E27FC236}">
                      <a16:creationId xmlns:a16="http://schemas.microsoft.com/office/drawing/2014/main" id="{C0D34F27-85F7-4599-90A6-E3AF79038C97}"/>
                    </a:ext>
                  </a:extLst>
                </p:cNvPr>
                <p:cNvCxnSpPr/>
                <p:nvPr/>
              </p:nvCxnSpPr>
              <p:spPr>
                <a:xfrm>
                  <a:off x="1280561" y="1975049"/>
                  <a:ext cx="0" cy="40680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直接连接符 71">
                  <a:extLst>
                    <a:ext uri="{FF2B5EF4-FFF2-40B4-BE49-F238E27FC236}">
                      <a16:creationId xmlns:a16="http://schemas.microsoft.com/office/drawing/2014/main" id="{A9AC792E-45DD-4C08-846B-B579572AC68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887459" y="1995047"/>
                  <a:ext cx="54000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直接连接符 72">
                  <a:extLst>
                    <a:ext uri="{FF2B5EF4-FFF2-40B4-BE49-F238E27FC236}">
                      <a16:creationId xmlns:a16="http://schemas.microsoft.com/office/drawing/2014/main" id="{3FBB4B73-E189-47AE-B506-5DBFA0779EB2}"/>
                    </a:ext>
                  </a:extLst>
                </p:cNvPr>
                <p:cNvCxnSpPr/>
                <p:nvPr/>
              </p:nvCxnSpPr>
              <p:spPr>
                <a:xfrm flipV="1">
                  <a:off x="1887459" y="1583792"/>
                  <a:ext cx="0" cy="405346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直接连接符 73">
                  <a:extLst>
                    <a:ext uri="{FF2B5EF4-FFF2-40B4-BE49-F238E27FC236}">
                      <a16:creationId xmlns:a16="http://schemas.microsoft.com/office/drawing/2014/main" id="{ABB4E52B-311B-4BD0-8A08-8AE505B5B9D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512624" y="2000395"/>
                  <a:ext cx="54000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直接连接符 74">
                  <a:extLst>
                    <a:ext uri="{FF2B5EF4-FFF2-40B4-BE49-F238E27FC236}">
                      <a16:creationId xmlns:a16="http://schemas.microsoft.com/office/drawing/2014/main" id="{4E5DF01F-83DD-4958-921E-3A13F3FFF119}"/>
                    </a:ext>
                  </a:extLst>
                </p:cNvPr>
                <p:cNvCxnSpPr/>
                <p:nvPr/>
              </p:nvCxnSpPr>
              <p:spPr>
                <a:xfrm>
                  <a:off x="2521739" y="1989947"/>
                  <a:ext cx="0" cy="40680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直接连接符 75">
                  <a:extLst>
                    <a:ext uri="{FF2B5EF4-FFF2-40B4-BE49-F238E27FC236}">
                      <a16:creationId xmlns:a16="http://schemas.microsoft.com/office/drawing/2014/main" id="{54C9D2A6-E15A-447F-8D0F-BAA9DFF1F41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114780" y="1992668"/>
                  <a:ext cx="54000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直接连接符 76">
                  <a:extLst>
                    <a:ext uri="{FF2B5EF4-FFF2-40B4-BE49-F238E27FC236}">
                      <a16:creationId xmlns:a16="http://schemas.microsoft.com/office/drawing/2014/main" id="{5AF6C3C9-F8BD-42B5-8E35-4EBBC8EF734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126940" y="1583792"/>
                  <a:ext cx="0" cy="405346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9" name="组合 48">
                <a:extLst>
                  <a:ext uri="{FF2B5EF4-FFF2-40B4-BE49-F238E27FC236}">
                    <a16:creationId xmlns:a16="http://schemas.microsoft.com/office/drawing/2014/main" id="{7AC7C465-2D7B-485D-869D-C52A2F391053}"/>
                  </a:ext>
                </a:extLst>
              </p:cNvPr>
              <p:cNvGrpSpPr/>
              <p:nvPr/>
            </p:nvGrpSpPr>
            <p:grpSpPr>
              <a:xfrm>
                <a:off x="3656583" y="1514476"/>
                <a:ext cx="2374219" cy="812955"/>
                <a:chOff x="1280561" y="1583792"/>
                <a:chExt cx="2374219" cy="812955"/>
              </a:xfrm>
            </p:grpSpPr>
            <p:cxnSp>
              <p:nvCxnSpPr>
                <p:cNvPr id="62" name="直接连接符 61">
                  <a:extLst>
                    <a:ext uri="{FF2B5EF4-FFF2-40B4-BE49-F238E27FC236}">
                      <a16:creationId xmlns:a16="http://schemas.microsoft.com/office/drawing/2014/main" id="{3C47637C-F3F4-4B52-84D8-FCD2A1C5BD9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280561" y="1989150"/>
                  <a:ext cx="54000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直接连接符 62">
                  <a:extLst>
                    <a:ext uri="{FF2B5EF4-FFF2-40B4-BE49-F238E27FC236}">
                      <a16:creationId xmlns:a16="http://schemas.microsoft.com/office/drawing/2014/main" id="{F5F1992E-8077-4624-827C-2ACE0B424DEE}"/>
                    </a:ext>
                  </a:extLst>
                </p:cNvPr>
                <p:cNvCxnSpPr/>
                <p:nvPr/>
              </p:nvCxnSpPr>
              <p:spPr>
                <a:xfrm>
                  <a:off x="1280561" y="1975049"/>
                  <a:ext cx="0" cy="40680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直接连接符 63">
                  <a:extLst>
                    <a:ext uri="{FF2B5EF4-FFF2-40B4-BE49-F238E27FC236}">
                      <a16:creationId xmlns:a16="http://schemas.microsoft.com/office/drawing/2014/main" id="{0AD78279-CE25-4E4F-BB77-FBA9EF234EF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887459" y="1995047"/>
                  <a:ext cx="54000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直接连接符 64">
                  <a:extLst>
                    <a:ext uri="{FF2B5EF4-FFF2-40B4-BE49-F238E27FC236}">
                      <a16:creationId xmlns:a16="http://schemas.microsoft.com/office/drawing/2014/main" id="{49729CE5-65DD-48BD-869D-FFFADA9DB521}"/>
                    </a:ext>
                  </a:extLst>
                </p:cNvPr>
                <p:cNvCxnSpPr/>
                <p:nvPr/>
              </p:nvCxnSpPr>
              <p:spPr>
                <a:xfrm flipV="1">
                  <a:off x="1887459" y="1583792"/>
                  <a:ext cx="0" cy="405346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直接连接符 65">
                  <a:extLst>
                    <a:ext uri="{FF2B5EF4-FFF2-40B4-BE49-F238E27FC236}">
                      <a16:creationId xmlns:a16="http://schemas.microsoft.com/office/drawing/2014/main" id="{95D90C21-329C-4019-9BCB-3B68438D2BE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512624" y="2000395"/>
                  <a:ext cx="54000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直接连接符 66">
                  <a:extLst>
                    <a:ext uri="{FF2B5EF4-FFF2-40B4-BE49-F238E27FC236}">
                      <a16:creationId xmlns:a16="http://schemas.microsoft.com/office/drawing/2014/main" id="{9F2B6DF1-F59F-45BB-9C3C-8B353F5349FA}"/>
                    </a:ext>
                  </a:extLst>
                </p:cNvPr>
                <p:cNvCxnSpPr/>
                <p:nvPr/>
              </p:nvCxnSpPr>
              <p:spPr>
                <a:xfrm>
                  <a:off x="2521739" y="1989947"/>
                  <a:ext cx="0" cy="40680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直接连接符 67">
                  <a:extLst>
                    <a:ext uri="{FF2B5EF4-FFF2-40B4-BE49-F238E27FC236}">
                      <a16:creationId xmlns:a16="http://schemas.microsoft.com/office/drawing/2014/main" id="{C1387C1A-C3C9-4CAF-A282-FD0C6FED203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114780" y="1992668"/>
                  <a:ext cx="54000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直接连接符 68">
                  <a:extLst>
                    <a:ext uri="{FF2B5EF4-FFF2-40B4-BE49-F238E27FC236}">
                      <a16:creationId xmlns:a16="http://schemas.microsoft.com/office/drawing/2014/main" id="{370CB676-A12D-46F9-9516-94664FEDF43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126940" y="1583792"/>
                  <a:ext cx="0" cy="405346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0" name="组合 49">
                <a:extLst>
                  <a:ext uri="{FF2B5EF4-FFF2-40B4-BE49-F238E27FC236}">
                    <a16:creationId xmlns:a16="http://schemas.microsoft.com/office/drawing/2014/main" id="{DBAA7087-725B-4782-BB0B-281801B1E8DA}"/>
                  </a:ext>
                </a:extLst>
              </p:cNvPr>
              <p:cNvGrpSpPr/>
              <p:nvPr/>
            </p:nvGrpSpPr>
            <p:grpSpPr>
              <a:xfrm>
                <a:off x="8592253" y="1514476"/>
                <a:ext cx="2374219" cy="812955"/>
                <a:chOff x="1280561" y="1583792"/>
                <a:chExt cx="2374219" cy="812955"/>
              </a:xfrm>
            </p:grpSpPr>
            <p:cxnSp>
              <p:nvCxnSpPr>
                <p:cNvPr id="54" name="直接连接符 53">
                  <a:extLst>
                    <a:ext uri="{FF2B5EF4-FFF2-40B4-BE49-F238E27FC236}">
                      <a16:creationId xmlns:a16="http://schemas.microsoft.com/office/drawing/2014/main" id="{A45E873C-7884-4284-9B7E-C60057F4B99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280561" y="1989150"/>
                  <a:ext cx="54000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直接连接符 54">
                  <a:extLst>
                    <a:ext uri="{FF2B5EF4-FFF2-40B4-BE49-F238E27FC236}">
                      <a16:creationId xmlns:a16="http://schemas.microsoft.com/office/drawing/2014/main" id="{35112B42-08D5-4261-9DE6-9E6EA0EC2C7D}"/>
                    </a:ext>
                  </a:extLst>
                </p:cNvPr>
                <p:cNvCxnSpPr/>
                <p:nvPr/>
              </p:nvCxnSpPr>
              <p:spPr>
                <a:xfrm>
                  <a:off x="1280561" y="1975049"/>
                  <a:ext cx="0" cy="40680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直接连接符 55">
                  <a:extLst>
                    <a:ext uri="{FF2B5EF4-FFF2-40B4-BE49-F238E27FC236}">
                      <a16:creationId xmlns:a16="http://schemas.microsoft.com/office/drawing/2014/main" id="{C98E78D3-56B1-46FB-B17C-DACE20ECA3D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887459" y="1995047"/>
                  <a:ext cx="54000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直接连接符 56">
                  <a:extLst>
                    <a:ext uri="{FF2B5EF4-FFF2-40B4-BE49-F238E27FC236}">
                      <a16:creationId xmlns:a16="http://schemas.microsoft.com/office/drawing/2014/main" id="{2A273313-5D30-49E3-822A-35CCAC272AE5}"/>
                    </a:ext>
                  </a:extLst>
                </p:cNvPr>
                <p:cNvCxnSpPr/>
                <p:nvPr/>
              </p:nvCxnSpPr>
              <p:spPr>
                <a:xfrm flipV="1">
                  <a:off x="1887459" y="1583792"/>
                  <a:ext cx="0" cy="405346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直接连接符 57">
                  <a:extLst>
                    <a:ext uri="{FF2B5EF4-FFF2-40B4-BE49-F238E27FC236}">
                      <a16:creationId xmlns:a16="http://schemas.microsoft.com/office/drawing/2014/main" id="{EA4DEFD3-A592-44C2-B3BB-0810B241454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512624" y="2000395"/>
                  <a:ext cx="54000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直接连接符 58">
                  <a:extLst>
                    <a:ext uri="{FF2B5EF4-FFF2-40B4-BE49-F238E27FC236}">
                      <a16:creationId xmlns:a16="http://schemas.microsoft.com/office/drawing/2014/main" id="{2E7B42E9-06F7-410D-B019-3040F3FDAB0C}"/>
                    </a:ext>
                  </a:extLst>
                </p:cNvPr>
                <p:cNvCxnSpPr/>
                <p:nvPr/>
              </p:nvCxnSpPr>
              <p:spPr>
                <a:xfrm>
                  <a:off x="2521739" y="1989947"/>
                  <a:ext cx="0" cy="40680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直接连接符 59">
                  <a:extLst>
                    <a:ext uri="{FF2B5EF4-FFF2-40B4-BE49-F238E27FC236}">
                      <a16:creationId xmlns:a16="http://schemas.microsoft.com/office/drawing/2014/main" id="{56F5D8EC-B12C-4AF7-AEB2-D0FBB788B79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114780" y="1992668"/>
                  <a:ext cx="54000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直接连接符 60">
                  <a:extLst>
                    <a:ext uri="{FF2B5EF4-FFF2-40B4-BE49-F238E27FC236}">
                      <a16:creationId xmlns:a16="http://schemas.microsoft.com/office/drawing/2014/main" id="{3CFD7FCB-B039-4FDB-9F77-2AC04CEBC59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126940" y="1583792"/>
                  <a:ext cx="0" cy="405346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1" name="直接连接符 50">
                <a:extLst>
                  <a:ext uri="{FF2B5EF4-FFF2-40B4-BE49-F238E27FC236}">
                    <a16:creationId xmlns:a16="http://schemas.microsoft.com/office/drawing/2014/main" id="{93B132F8-93C6-4426-A631-98F7CD5168E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003286" y="1920953"/>
                <a:ext cx="540000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>
                <a:extLst>
                  <a:ext uri="{FF2B5EF4-FFF2-40B4-BE49-F238E27FC236}">
                    <a16:creationId xmlns:a16="http://schemas.microsoft.com/office/drawing/2014/main" id="{6931AFE6-E72E-40F5-A5AC-F77CD5A2FC0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003286" y="1915031"/>
                <a:ext cx="0" cy="40680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椭圆 52">
                <a:extLst>
                  <a:ext uri="{FF2B5EF4-FFF2-40B4-BE49-F238E27FC236}">
                    <a16:creationId xmlns:a16="http://schemas.microsoft.com/office/drawing/2014/main" id="{0C163D9E-98BC-41DC-9359-8C0B89C46374}"/>
                  </a:ext>
                </a:extLst>
              </p:cNvPr>
              <p:cNvSpPr/>
              <p:nvPr/>
            </p:nvSpPr>
            <p:spPr>
              <a:xfrm>
                <a:off x="11542078" y="1737353"/>
                <a:ext cx="367511" cy="367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BCA8A09C-54D3-4393-B294-05647E002BCB}"/>
                </a:ext>
              </a:extLst>
            </p:cNvPr>
            <p:cNvSpPr txBox="1"/>
            <p:nvPr/>
          </p:nvSpPr>
          <p:spPr>
            <a:xfrm>
              <a:off x="3876492" y="1230557"/>
              <a:ext cx="828000" cy="4140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2020.7.29</a:t>
              </a:r>
            </a:p>
            <a:p>
              <a:r>
                <a:rPr lang="zh-CN" altLang="en-US" sz="1200" dirty="0"/>
                <a:t>动次一夏</a:t>
              </a: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24E48F45-838C-4DD6-99D1-CADF6431AB25}"/>
                </a:ext>
              </a:extLst>
            </p:cNvPr>
            <p:cNvSpPr txBox="1"/>
            <p:nvPr/>
          </p:nvSpPr>
          <p:spPr>
            <a:xfrm>
              <a:off x="4474769" y="2384184"/>
              <a:ext cx="828000" cy="4140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2020.8.27</a:t>
              </a:r>
            </a:p>
            <a:p>
              <a:r>
                <a:rPr lang="zh-CN" altLang="en-US" sz="1200" dirty="0"/>
                <a:t>蒸汽帝国</a:t>
              </a: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E58A4DA8-C8C3-42D7-BE53-97A8044F36FA}"/>
                </a:ext>
              </a:extLst>
            </p:cNvPr>
            <p:cNvSpPr txBox="1"/>
            <p:nvPr/>
          </p:nvSpPr>
          <p:spPr>
            <a:xfrm>
              <a:off x="5079571" y="778213"/>
              <a:ext cx="838800" cy="4140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2020.9.9</a:t>
              </a:r>
            </a:p>
            <a:p>
              <a:r>
                <a:rPr lang="zh-CN" altLang="en-US" sz="1200" dirty="0"/>
                <a:t>神轮</a:t>
              </a:r>
              <a:endParaRPr lang="en-US" altLang="zh-CN" sz="1200" dirty="0"/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645F1C03-BBBE-435A-A200-3150570EEF74}"/>
                </a:ext>
              </a:extLst>
            </p:cNvPr>
            <p:cNvSpPr txBox="1"/>
            <p:nvPr/>
          </p:nvSpPr>
          <p:spPr>
            <a:xfrm>
              <a:off x="5562436" y="2384184"/>
              <a:ext cx="946800" cy="4140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2020.10.7</a:t>
              </a:r>
            </a:p>
            <a:p>
              <a:r>
                <a:rPr lang="zh-CN" altLang="en-US" sz="1200" dirty="0"/>
                <a:t>胖普金派对</a:t>
              </a: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E7AD002D-608C-47CA-8F44-A481B323C5BF}"/>
                </a:ext>
              </a:extLst>
            </p:cNvPr>
            <p:cNvSpPr txBox="1"/>
            <p:nvPr/>
          </p:nvSpPr>
          <p:spPr>
            <a:xfrm>
              <a:off x="5562435" y="2822513"/>
              <a:ext cx="946800" cy="4140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2020.10.28</a:t>
              </a:r>
            </a:p>
            <a:p>
              <a:r>
                <a:rPr lang="zh-CN" altLang="en-US" sz="1200" dirty="0"/>
                <a:t>勇闯幽灵屋</a:t>
              </a:r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7B265F85-79A8-48E7-8BE7-022C8DA60BF8}"/>
                </a:ext>
              </a:extLst>
            </p:cNvPr>
            <p:cNvSpPr txBox="1"/>
            <p:nvPr/>
          </p:nvSpPr>
          <p:spPr>
            <a:xfrm>
              <a:off x="6175280" y="1230557"/>
              <a:ext cx="1104653" cy="4140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2020.11.19</a:t>
              </a:r>
            </a:p>
            <a:p>
              <a:r>
                <a:rPr lang="en-US" altLang="zh-CN" sz="1200" dirty="0"/>
                <a:t>81KEYS SLOT</a:t>
              </a:r>
              <a:endParaRPr lang="zh-CN" altLang="en-US" sz="1200" dirty="0"/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13E699CC-8566-4C82-9455-E0649D8D7C41}"/>
                </a:ext>
              </a:extLst>
            </p:cNvPr>
            <p:cNvSpPr txBox="1"/>
            <p:nvPr/>
          </p:nvSpPr>
          <p:spPr>
            <a:xfrm>
              <a:off x="6888020" y="2384184"/>
              <a:ext cx="954000" cy="4140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2020.12.9</a:t>
              </a:r>
            </a:p>
            <a:p>
              <a:r>
                <a:rPr lang="zh-CN" altLang="en-US" sz="1200" dirty="0"/>
                <a:t>森林之子</a:t>
              </a:r>
              <a:endParaRPr lang="en-US" altLang="zh-CN" sz="1200" dirty="0"/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434FCCB8-E907-426D-8F05-F1CD0CE65A7C}"/>
                </a:ext>
              </a:extLst>
            </p:cNvPr>
            <p:cNvSpPr txBox="1"/>
            <p:nvPr/>
          </p:nvSpPr>
          <p:spPr>
            <a:xfrm>
              <a:off x="6888020" y="2822513"/>
              <a:ext cx="954000" cy="4140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2020.12.18</a:t>
              </a:r>
            </a:p>
            <a:p>
              <a:r>
                <a:rPr lang="zh-CN" altLang="en-US" sz="1200" dirty="0"/>
                <a:t>石器好野人</a:t>
              </a:r>
            </a:p>
          </p:txBody>
        </p: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A9423BB6-0A19-4630-B6F5-2C885BAE653D}"/>
                </a:ext>
              </a:extLst>
            </p:cNvPr>
            <p:cNvSpPr txBox="1"/>
            <p:nvPr/>
          </p:nvSpPr>
          <p:spPr>
            <a:xfrm>
              <a:off x="7532918" y="1230557"/>
              <a:ext cx="828000" cy="4140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2021.1.15</a:t>
              </a:r>
            </a:p>
            <a:p>
              <a:r>
                <a:rPr lang="zh-CN" altLang="en-US" sz="1200" dirty="0"/>
                <a:t>万变魔斧</a:t>
              </a:r>
              <a:endParaRPr lang="en-US" altLang="zh-CN" sz="1200" dirty="0"/>
            </a:p>
          </p:txBody>
        </p: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0A17B684-21A0-4F5F-9231-51115C89C254}"/>
                </a:ext>
              </a:extLst>
            </p:cNvPr>
            <p:cNvSpPr txBox="1"/>
            <p:nvPr/>
          </p:nvSpPr>
          <p:spPr>
            <a:xfrm>
              <a:off x="8174884" y="2384184"/>
              <a:ext cx="828000" cy="4140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2021.2.5</a:t>
              </a:r>
            </a:p>
            <a:p>
              <a:r>
                <a:rPr lang="zh-CN" altLang="en-US" sz="1200" dirty="0"/>
                <a:t>祥龙献珠</a:t>
              </a:r>
            </a:p>
          </p:txBody>
        </p: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43D03FED-11D4-4BF9-9E14-8BE9753527C4}"/>
                </a:ext>
              </a:extLst>
            </p:cNvPr>
            <p:cNvSpPr txBox="1"/>
            <p:nvPr/>
          </p:nvSpPr>
          <p:spPr>
            <a:xfrm>
              <a:off x="8179323" y="2822513"/>
              <a:ext cx="828000" cy="4140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2021.2.25</a:t>
              </a:r>
            </a:p>
            <a:p>
              <a:r>
                <a:rPr lang="zh-CN" altLang="en-US" sz="1200" dirty="0"/>
                <a:t>神奇魔豆</a:t>
              </a:r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23C45A05-B672-4006-A75B-3B90194C1C92}"/>
                </a:ext>
              </a:extLst>
            </p:cNvPr>
            <p:cNvSpPr txBox="1"/>
            <p:nvPr/>
          </p:nvSpPr>
          <p:spPr>
            <a:xfrm>
              <a:off x="8713562" y="1230557"/>
              <a:ext cx="971178" cy="4140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2021.3.10</a:t>
              </a:r>
            </a:p>
            <a:p>
              <a:r>
                <a:rPr lang="zh-CN" altLang="en-US" sz="1200" dirty="0"/>
                <a:t>卡洛美之王</a:t>
              </a:r>
            </a:p>
          </p:txBody>
        </p: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E2BD02A7-B751-4397-976D-EF34FD601EA1}"/>
                </a:ext>
              </a:extLst>
            </p:cNvPr>
            <p:cNvSpPr txBox="1"/>
            <p:nvPr/>
          </p:nvSpPr>
          <p:spPr>
            <a:xfrm>
              <a:off x="9426211" y="2384184"/>
              <a:ext cx="828000" cy="4140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2021.4.1</a:t>
              </a:r>
            </a:p>
            <a:p>
              <a:r>
                <a:rPr lang="zh-CN" altLang="en-US" sz="1200" dirty="0"/>
                <a:t>深海寻宝</a:t>
              </a:r>
            </a:p>
          </p:txBody>
        </p: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9BA1806C-B5D0-4611-A821-4666235BB36A}"/>
                </a:ext>
              </a:extLst>
            </p:cNvPr>
            <p:cNvSpPr txBox="1"/>
            <p:nvPr/>
          </p:nvSpPr>
          <p:spPr>
            <a:xfrm>
              <a:off x="9426211" y="2822513"/>
              <a:ext cx="828000" cy="4140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2021.4.28</a:t>
              </a:r>
            </a:p>
            <a:p>
              <a:r>
                <a:rPr lang="zh-CN" altLang="en-US" sz="1200" dirty="0"/>
                <a:t>金库神偷</a:t>
              </a:r>
            </a:p>
          </p:txBody>
        </p: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B9994E8C-3BDE-4890-BF73-16B8D1D38CE1}"/>
                </a:ext>
              </a:extLst>
            </p:cNvPr>
            <p:cNvSpPr txBox="1"/>
            <p:nvPr/>
          </p:nvSpPr>
          <p:spPr>
            <a:xfrm>
              <a:off x="9953042" y="1230557"/>
              <a:ext cx="971179" cy="4140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2021.5.13</a:t>
              </a:r>
            </a:p>
            <a:p>
              <a:r>
                <a:rPr lang="zh-CN" altLang="en-US" sz="1200" dirty="0"/>
                <a:t>魔城历险记</a:t>
              </a:r>
            </a:p>
          </p:txBody>
        </p:sp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B17448B9-9382-4741-9623-0142629D00CA}"/>
                </a:ext>
              </a:extLst>
            </p:cNvPr>
            <p:cNvSpPr txBox="1"/>
            <p:nvPr/>
          </p:nvSpPr>
          <p:spPr>
            <a:xfrm>
              <a:off x="10594395" y="2384184"/>
              <a:ext cx="828000" cy="4140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2021.6.9</a:t>
              </a:r>
            </a:p>
            <a:p>
              <a:r>
                <a:rPr lang="zh-CN" altLang="en-US" sz="1200" dirty="0"/>
                <a:t>三国令</a:t>
              </a:r>
            </a:p>
          </p:txBody>
        </p:sp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EA20C62D-4634-443F-BCCA-12C84DC57CC4}"/>
                </a:ext>
              </a:extLst>
            </p:cNvPr>
            <p:cNvSpPr txBox="1"/>
            <p:nvPr/>
          </p:nvSpPr>
          <p:spPr>
            <a:xfrm>
              <a:off x="10594395" y="2822513"/>
              <a:ext cx="828000" cy="414000"/>
            </a:xfrm>
            <a:prstGeom prst="rect">
              <a:avLst/>
            </a:prstGeom>
            <a:solidFill>
              <a:srgbClr val="D4CAD5"/>
            </a:solidFill>
            <a:ln>
              <a:solidFill>
                <a:srgbClr val="D4CAD5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2021.6.18</a:t>
              </a:r>
            </a:p>
            <a:p>
              <a:r>
                <a:rPr lang="zh-CN" altLang="en-US" sz="1200" dirty="0"/>
                <a:t>彩色宾果</a:t>
              </a:r>
            </a:p>
          </p:txBody>
        </p:sp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43DA930C-7172-459C-8FEB-649C813053B0}"/>
                </a:ext>
              </a:extLst>
            </p:cNvPr>
            <p:cNvSpPr txBox="1"/>
            <p:nvPr/>
          </p:nvSpPr>
          <p:spPr>
            <a:xfrm>
              <a:off x="2611415" y="1230557"/>
              <a:ext cx="946800" cy="4140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altLang="zh-CN" sz="1200" dirty="0"/>
                <a:t>2020.5.27</a:t>
              </a:r>
            </a:p>
            <a:p>
              <a:r>
                <a:rPr lang="zh-CN" altLang="en-US" sz="1200" dirty="0"/>
                <a:t>秦霸江山</a:t>
              </a:r>
              <a:endParaRPr lang="en-US" altLang="zh-CN" sz="1200" dirty="0"/>
            </a:p>
          </p:txBody>
        </p:sp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AD25220D-2823-42F7-82D7-0D6A24842910}"/>
                </a:ext>
              </a:extLst>
            </p:cNvPr>
            <p:cNvSpPr txBox="1"/>
            <p:nvPr/>
          </p:nvSpPr>
          <p:spPr>
            <a:xfrm>
              <a:off x="5079571" y="1230557"/>
              <a:ext cx="838643" cy="414000"/>
            </a:xfrm>
            <a:prstGeom prst="rect">
              <a:avLst/>
            </a:prstGeom>
            <a:solidFill>
              <a:srgbClr val="2E5C7E"/>
            </a:solidFill>
            <a:ln>
              <a:solidFill>
                <a:srgbClr val="D4CAD5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</a:rPr>
                <a:t>2020.9.25</a:t>
              </a:r>
            </a:p>
            <a:p>
              <a:r>
                <a:rPr lang="zh-CN" altLang="en-US" sz="1200" dirty="0">
                  <a:solidFill>
                    <a:schemeClr val="bg1"/>
                  </a:solidFill>
                </a:rPr>
                <a:t>鲨很大</a:t>
              </a:r>
              <a:r>
                <a:rPr lang="en-US" altLang="zh-CN" sz="1200" dirty="0">
                  <a:solidFill>
                    <a:schemeClr val="bg1"/>
                  </a:solidFill>
                </a:rPr>
                <a:t>2</a:t>
              </a:r>
              <a:endParaRPr lang="zh-CN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A7712089-35E1-4276-AF74-596402A7C503}"/>
                </a:ext>
              </a:extLst>
            </p:cNvPr>
            <p:cNvSpPr txBox="1"/>
            <p:nvPr/>
          </p:nvSpPr>
          <p:spPr>
            <a:xfrm>
              <a:off x="428911" y="778213"/>
              <a:ext cx="835049" cy="4140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2020.1.13</a:t>
              </a:r>
            </a:p>
            <a:p>
              <a:r>
                <a:rPr lang="zh-CN" altLang="en-US" sz="1200" dirty="0"/>
                <a:t>多福五宝</a:t>
              </a:r>
              <a:endParaRPr lang="en-US" altLang="zh-CN" sz="1200" dirty="0"/>
            </a:p>
          </p:txBody>
        </p:sp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288D7E5C-EC36-4BC0-925A-F7F29CC25C4C}"/>
                </a:ext>
              </a:extLst>
            </p:cNvPr>
            <p:cNvSpPr txBox="1"/>
            <p:nvPr/>
          </p:nvSpPr>
          <p:spPr>
            <a:xfrm>
              <a:off x="1995148" y="2822514"/>
              <a:ext cx="828000" cy="5760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altLang="zh-CN" sz="1200" dirty="0"/>
                <a:t>2020.4.27</a:t>
              </a:r>
            </a:p>
            <a:p>
              <a:r>
                <a:rPr lang="zh-CN" altLang="en-US" sz="1200" dirty="0"/>
                <a:t>新世纪福音战士</a:t>
              </a:r>
            </a:p>
          </p:txBody>
        </p:sp>
        <p:grpSp>
          <p:nvGrpSpPr>
            <p:cNvPr id="35" name="组合 34">
              <a:extLst>
                <a:ext uri="{FF2B5EF4-FFF2-40B4-BE49-F238E27FC236}">
                  <a16:creationId xmlns:a16="http://schemas.microsoft.com/office/drawing/2014/main" id="{E3BD2C1C-0292-4D2F-9FF9-89E6AA624C28}"/>
                </a:ext>
              </a:extLst>
            </p:cNvPr>
            <p:cNvGrpSpPr/>
            <p:nvPr/>
          </p:nvGrpSpPr>
          <p:grpSpPr>
            <a:xfrm>
              <a:off x="8415642" y="727125"/>
              <a:ext cx="3549795" cy="276999"/>
              <a:chOff x="161205" y="3455967"/>
              <a:chExt cx="3549795" cy="276999"/>
            </a:xfrm>
          </p:grpSpPr>
          <p:sp>
            <p:nvSpPr>
              <p:cNvPr id="36" name="矩形 35">
                <a:extLst>
                  <a:ext uri="{FF2B5EF4-FFF2-40B4-BE49-F238E27FC236}">
                    <a16:creationId xmlns:a16="http://schemas.microsoft.com/office/drawing/2014/main" id="{C9C2BBEE-948E-40DD-98F6-F19D0228D75C}"/>
                  </a:ext>
                </a:extLst>
              </p:cNvPr>
              <p:cNvSpPr/>
              <p:nvPr/>
            </p:nvSpPr>
            <p:spPr>
              <a:xfrm>
                <a:off x="161205" y="3486466"/>
                <a:ext cx="216000" cy="216000"/>
              </a:xfrm>
              <a:prstGeom prst="rect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01152200-45E6-4DB2-9431-59F8C2455516}"/>
                  </a:ext>
                </a:extLst>
              </p:cNvPr>
              <p:cNvSpPr txBox="1"/>
              <p:nvPr/>
            </p:nvSpPr>
            <p:spPr>
              <a:xfrm>
                <a:off x="381000" y="3455967"/>
                <a:ext cx="71241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200" dirty="0"/>
                  <a:t>转轮类</a:t>
                </a:r>
              </a:p>
            </p:txBody>
          </p:sp>
          <p:sp>
            <p:nvSpPr>
              <p:cNvPr id="38" name="矩形 37">
                <a:extLst>
                  <a:ext uri="{FF2B5EF4-FFF2-40B4-BE49-F238E27FC236}">
                    <a16:creationId xmlns:a16="http://schemas.microsoft.com/office/drawing/2014/main" id="{EEACAE06-15C1-4466-98AA-7A27615095CE}"/>
                  </a:ext>
                </a:extLst>
              </p:cNvPr>
              <p:cNvSpPr/>
              <p:nvPr/>
            </p:nvSpPr>
            <p:spPr>
              <a:xfrm>
                <a:off x="1047960" y="3486466"/>
                <a:ext cx="216000" cy="216000"/>
              </a:xfrm>
              <a:prstGeom prst="rect">
                <a:avLst/>
              </a:prstGeom>
              <a:solidFill>
                <a:srgbClr val="9DB9E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6501717D-B3B8-4089-AB96-7CF0D51A24BB}"/>
                  </a:ext>
                </a:extLst>
              </p:cNvPr>
              <p:cNvSpPr txBox="1"/>
              <p:nvPr/>
            </p:nvSpPr>
            <p:spPr>
              <a:xfrm>
                <a:off x="1263960" y="3455967"/>
                <a:ext cx="71241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200" dirty="0"/>
                  <a:t>柏青类</a:t>
                </a:r>
              </a:p>
            </p:txBody>
          </p:sp>
          <p:sp>
            <p:nvSpPr>
              <p:cNvPr id="40" name="矩形 39">
                <a:extLst>
                  <a:ext uri="{FF2B5EF4-FFF2-40B4-BE49-F238E27FC236}">
                    <a16:creationId xmlns:a16="http://schemas.microsoft.com/office/drawing/2014/main" id="{CAF8658E-57A9-4D27-AB76-3DC25E2DD5AB}"/>
                  </a:ext>
                </a:extLst>
              </p:cNvPr>
              <p:cNvSpPr/>
              <p:nvPr/>
            </p:nvSpPr>
            <p:spPr>
              <a:xfrm>
                <a:off x="1911000" y="3486466"/>
                <a:ext cx="216000" cy="216000"/>
              </a:xfrm>
              <a:prstGeom prst="rect">
                <a:avLst/>
              </a:prstGeom>
              <a:solidFill>
                <a:srgbClr val="2E5C7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1" name="文本框 40">
                <a:extLst>
                  <a:ext uri="{FF2B5EF4-FFF2-40B4-BE49-F238E27FC236}">
                    <a16:creationId xmlns:a16="http://schemas.microsoft.com/office/drawing/2014/main" id="{625EC252-0663-458A-840A-A7DD7C6CF70A}"/>
                  </a:ext>
                </a:extLst>
              </p:cNvPr>
              <p:cNvSpPr txBox="1"/>
              <p:nvPr/>
            </p:nvSpPr>
            <p:spPr>
              <a:xfrm>
                <a:off x="2127000" y="3455967"/>
                <a:ext cx="71241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200" dirty="0"/>
                  <a:t>鱼机类</a:t>
                </a:r>
              </a:p>
            </p:txBody>
          </p:sp>
          <p:sp>
            <p:nvSpPr>
              <p:cNvPr id="42" name="矩形 41">
                <a:extLst>
                  <a:ext uri="{FF2B5EF4-FFF2-40B4-BE49-F238E27FC236}">
                    <a16:creationId xmlns:a16="http://schemas.microsoft.com/office/drawing/2014/main" id="{E7704A82-79C6-48EF-8C25-24F81B8C766F}"/>
                  </a:ext>
                </a:extLst>
              </p:cNvPr>
              <p:cNvSpPr/>
              <p:nvPr/>
            </p:nvSpPr>
            <p:spPr>
              <a:xfrm>
                <a:off x="2774040" y="3486466"/>
                <a:ext cx="216000" cy="216000"/>
              </a:xfrm>
              <a:prstGeom prst="rect">
                <a:avLst/>
              </a:prstGeom>
              <a:solidFill>
                <a:srgbClr val="D4CAD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id="{DE086044-A2EF-4475-8575-8973F48EB7C4}"/>
                  </a:ext>
                </a:extLst>
              </p:cNvPr>
              <p:cNvSpPr txBox="1"/>
              <p:nvPr/>
            </p:nvSpPr>
            <p:spPr>
              <a:xfrm>
                <a:off x="2998585" y="3455967"/>
                <a:ext cx="71241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200" dirty="0"/>
                  <a:t>宾果类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962054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FDFDDE0-CFB2-4ED8-8C6A-029E7B185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《</a:t>
            </a:r>
            <a:r>
              <a:rPr lang="zh-CN" altLang="en-US" dirty="0"/>
              <a:t>星城</a:t>
            </a:r>
            <a:r>
              <a:rPr lang="en-US" altLang="zh-CN" dirty="0"/>
              <a:t>》</a:t>
            </a:r>
            <a:r>
              <a:rPr lang="zh-CN" altLang="en-US" dirty="0"/>
              <a:t>上新转轮类机台期间大都保持较稳定的状态，特殊机台并不一定带来营收的增长</a:t>
            </a: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436D951E-D868-40F3-BA0B-894D94991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82F2F-007C-48EF-ACAA-A879DE0C084A}" type="slidenum">
              <a:rPr lang="zh-CN" altLang="en-US" smtClean="0"/>
              <a:pPr/>
              <a:t>6</a:t>
            </a:fld>
            <a:endParaRPr lang="zh-CN" altLang="en-US" dirty="0"/>
          </a:p>
        </p:txBody>
      </p:sp>
      <p:graphicFrame>
        <p:nvGraphicFramePr>
          <p:cNvPr id="6" name="图表 5">
            <a:extLst>
              <a:ext uri="{FF2B5EF4-FFF2-40B4-BE49-F238E27FC236}">
                <a16:creationId xmlns:a16="http://schemas.microsoft.com/office/drawing/2014/main" id="{165376A3-00C2-4741-B8F5-9E0A35BAA30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7029586"/>
              </p:ext>
            </p:extLst>
          </p:nvPr>
        </p:nvGraphicFramePr>
        <p:xfrm>
          <a:off x="247542" y="630375"/>
          <a:ext cx="11406241" cy="25488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椭圆 3">
            <a:extLst>
              <a:ext uri="{FF2B5EF4-FFF2-40B4-BE49-F238E27FC236}">
                <a16:creationId xmlns:a16="http://schemas.microsoft.com/office/drawing/2014/main" id="{09B2C4DC-2D52-49F3-9FE6-1EBB2FB0A8E4}"/>
              </a:ext>
            </a:extLst>
          </p:cNvPr>
          <p:cNvSpPr/>
          <p:nvPr/>
        </p:nvSpPr>
        <p:spPr>
          <a:xfrm>
            <a:off x="7968278" y="3024302"/>
            <a:ext cx="45719" cy="45719"/>
          </a:xfrm>
          <a:prstGeom prst="ellipse">
            <a:avLst/>
          </a:prstGeom>
          <a:solidFill>
            <a:srgbClr val="9DB9E0"/>
          </a:solidFill>
          <a:ln>
            <a:solidFill>
              <a:srgbClr val="9DB9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E363DE10-248F-4D09-ABA5-628626FE5E8A}"/>
              </a:ext>
            </a:extLst>
          </p:cNvPr>
          <p:cNvSpPr/>
          <p:nvPr/>
        </p:nvSpPr>
        <p:spPr>
          <a:xfrm>
            <a:off x="8438954" y="3013038"/>
            <a:ext cx="45719" cy="45719"/>
          </a:xfrm>
          <a:prstGeom prst="ellipse">
            <a:avLst/>
          </a:prstGeom>
          <a:solidFill>
            <a:srgbClr val="2E5C7E"/>
          </a:solidFill>
          <a:ln>
            <a:solidFill>
              <a:srgbClr val="2E5C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5A459360-F727-4F6F-8C65-BBD32AF6FA8C}"/>
              </a:ext>
            </a:extLst>
          </p:cNvPr>
          <p:cNvSpPr/>
          <p:nvPr/>
        </p:nvSpPr>
        <p:spPr>
          <a:xfrm>
            <a:off x="8909630" y="3013038"/>
            <a:ext cx="45719" cy="45719"/>
          </a:xfrm>
          <a:prstGeom prst="ellipse">
            <a:avLst/>
          </a:prstGeom>
          <a:solidFill>
            <a:srgbClr val="D4CAD5"/>
          </a:solidFill>
          <a:ln>
            <a:solidFill>
              <a:srgbClr val="D4CA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DC8F685E-4E4B-4D41-AF97-64E735172337}"/>
              </a:ext>
            </a:extLst>
          </p:cNvPr>
          <p:cNvSpPr txBox="1"/>
          <p:nvPr/>
        </p:nvSpPr>
        <p:spPr>
          <a:xfrm>
            <a:off x="298531" y="5255396"/>
            <a:ext cx="11545649" cy="8801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b="1" dirty="0"/>
              <a:t>《</a:t>
            </a:r>
            <a:r>
              <a:rPr lang="zh-CN" altLang="en-US" b="1" dirty="0"/>
              <a:t>星城</a:t>
            </a:r>
            <a:r>
              <a:rPr lang="en-US" altLang="zh-CN" b="1" dirty="0"/>
              <a:t>》</a:t>
            </a:r>
            <a:r>
              <a:rPr lang="zh-CN" altLang="en-US" b="1" dirty="0"/>
              <a:t>期间盈收及下载量都呈现了较为稳定的状态</a:t>
            </a:r>
            <a:endParaRPr lang="en-US" altLang="zh-CN" b="1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b="1" dirty="0"/>
              <a:t>但</a:t>
            </a:r>
            <a:r>
              <a:rPr lang="en-US" altLang="zh-CN" b="1" dirty="0"/>
              <a:t>2020</a:t>
            </a:r>
            <a:r>
              <a:rPr lang="zh-CN" altLang="en-US" b="1" dirty="0"/>
              <a:t>年</a:t>
            </a:r>
            <a:r>
              <a:rPr lang="en-US" altLang="zh-CN" b="1" dirty="0"/>
              <a:t>9</a:t>
            </a:r>
            <a:r>
              <a:rPr lang="zh-CN" altLang="en-US" b="1" dirty="0"/>
              <a:t>月</a:t>
            </a:r>
            <a:r>
              <a:rPr lang="en-US" altLang="zh-CN" b="1" dirty="0"/>
              <a:t>25</a:t>
            </a:r>
            <a:r>
              <a:rPr lang="zh-CN" altLang="en-US" b="1" dirty="0"/>
              <a:t>日上新特殊特殊机台</a:t>
            </a:r>
            <a:r>
              <a:rPr lang="en-US" altLang="zh-CN" b="1" dirty="0"/>
              <a:t>《</a:t>
            </a:r>
            <a:r>
              <a:rPr lang="zh-CN" altLang="en-US" b="1" dirty="0"/>
              <a:t>鲨很大</a:t>
            </a:r>
            <a:r>
              <a:rPr lang="en-US" altLang="zh-CN" b="1" dirty="0"/>
              <a:t>2》</a:t>
            </a:r>
            <a:r>
              <a:rPr lang="zh-CN" altLang="en-US" b="1" dirty="0"/>
              <a:t>营收处于较低的状态</a:t>
            </a:r>
            <a:endParaRPr lang="en-US" altLang="zh-CN" b="1" dirty="0"/>
          </a:p>
        </p:txBody>
      </p:sp>
      <p:graphicFrame>
        <p:nvGraphicFramePr>
          <p:cNvPr id="10" name="图表 9">
            <a:extLst>
              <a:ext uri="{FF2B5EF4-FFF2-40B4-BE49-F238E27FC236}">
                <a16:creationId xmlns:a16="http://schemas.microsoft.com/office/drawing/2014/main" id="{42A7290A-9605-4FE7-9512-EF93B770E49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4669498"/>
              </p:ext>
            </p:extLst>
          </p:nvPr>
        </p:nvGraphicFramePr>
        <p:xfrm>
          <a:off x="300038" y="3179233"/>
          <a:ext cx="11545649" cy="20096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矩形 7">
            <a:extLst>
              <a:ext uri="{FF2B5EF4-FFF2-40B4-BE49-F238E27FC236}">
                <a16:creationId xmlns:a16="http://schemas.microsoft.com/office/drawing/2014/main" id="{2A3F45A7-A493-4DB7-B85F-40E7D629C274}"/>
              </a:ext>
            </a:extLst>
          </p:cNvPr>
          <p:cNvSpPr/>
          <p:nvPr/>
        </p:nvSpPr>
        <p:spPr>
          <a:xfrm>
            <a:off x="5918200" y="1405466"/>
            <a:ext cx="177800" cy="893589"/>
          </a:xfrm>
          <a:prstGeom prst="rect">
            <a:avLst/>
          </a:prstGeom>
          <a:noFill/>
          <a:ln w="190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2AB939D5-B87D-4AA7-9970-D20DA5204D54}"/>
              </a:ext>
            </a:extLst>
          </p:cNvPr>
          <p:cNvSpPr/>
          <p:nvPr/>
        </p:nvSpPr>
        <p:spPr>
          <a:xfrm>
            <a:off x="5500540" y="3685880"/>
            <a:ext cx="523188" cy="6975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632019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>
            <a:extLst>
              <a:ext uri="{FF2B5EF4-FFF2-40B4-BE49-F238E27FC236}">
                <a16:creationId xmlns:a16="http://schemas.microsoft.com/office/drawing/2014/main" id="{874EA35E-5EA9-4A98-89F9-1BCB4B226843}"/>
              </a:ext>
            </a:extLst>
          </p:cNvPr>
          <p:cNvSpPr/>
          <p:nvPr/>
        </p:nvSpPr>
        <p:spPr>
          <a:xfrm>
            <a:off x="651275" y="1806386"/>
            <a:ext cx="5130000" cy="2095200"/>
          </a:xfrm>
          <a:prstGeom prst="roundRect">
            <a:avLst/>
          </a:prstGeom>
          <a:solidFill>
            <a:srgbClr val="9DB9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竞品：</a:t>
            </a:r>
            <a:r>
              <a:rPr lang="en-US" altLang="zh-CN" dirty="0"/>
              <a:t>《</a:t>
            </a:r>
            <a:r>
              <a:rPr lang="zh-CN" altLang="en-US" dirty="0"/>
              <a:t>包你发</a:t>
            </a:r>
            <a:r>
              <a:rPr lang="en-US" altLang="zh-CN" dirty="0"/>
              <a:t>》</a:t>
            </a:r>
          </a:p>
          <a:p>
            <a:pPr algn="ctr"/>
            <a:r>
              <a:rPr lang="zh-CN" altLang="en-US" dirty="0"/>
              <a:t>选取原因：</a:t>
            </a:r>
            <a:r>
              <a:rPr lang="en-US" altLang="zh-CN" dirty="0"/>
              <a:t>《</a:t>
            </a:r>
            <a:r>
              <a:rPr lang="zh-CN" altLang="en-US" dirty="0"/>
              <a:t>包你发</a:t>
            </a:r>
            <a:r>
              <a:rPr lang="en-US" altLang="zh-CN" dirty="0"/>
              <a:t>》</a:t>
            </a:r>
            <a:r>
              <a:rPr lang="zh-CN" altLang="en-US" dirty="0"/>
              <a:t>和老子有钱 相似的背景，且游戏都是相似的娱乐城模式</a:t>
            </a:r>
            <a:endParaRPr lang="en-US" altLang="zh-CN" dirty="0"/>
          </a:p>
          <a:p>
            <a:pPr algn="ctr"/>
            <a:r>
              <a:rPr lang="en-US" altLang="zh-CN" dirty="0"/>
              <a:t>《</a:t>
            </a:r>
            <a:r>
              <a:rPr lang="zh-CN" altLang="en-US" dirty="0"/>
              <a:t>包你发</a:t>
            </a:r>
            <a:r>
              <a:rPr lang="en-US" altLang="zh-CN" dirty="0"/>
              <a:t>》</a:t>
            </a:r>
            <a:r>
              <a:rPr lang="zh-CN" altLang="en-US" dirty="0"/>
              <a:t>作为新崛起的竞品代表</a:t>
            </a:r>
            <a:endParaRPr lang="en-US" altLang="zh-CN" dirty="0"/>
          </a:p>
          <a:p>
            <a:pPr algn="ctr"/>
            <a:r>
              <a:rPr lang="zh-CN" altLang="en-US" dirty="0"/>
              <a:t>上线时间：</a:t>
            </a:r>
            <a:r>
              <a:rPr lang="en-US" altLang="zh-CN" dirty="0"/>
              <a:t>2017</a:t>
            </a:r>
            <a:r>
              <a:rPr lang="zh-CN" altLang="en-US" dirty="0"/>
              <a:t>年</a:t>
            </a:r>
            <a:endParaRPr lang="en-US" altLang="zh-CN" dirty="0"/>
          </a:p>
          <a:p>
            <a:pPr algn="ctr"/>
            <a:r>
              <a:rPr lang="zh-CN" altLang="en-US" dirty="0"/>
              <a:t>用户规模：台湾地区</a:t>
            </a:r>
            <a:r>
              <a:rPr lang="en-US" altLang="zh-CN" dirty="0"/>
              <a:t>2</a:t>
            </a:r>
            <a:r>
              <a:rPr lang="zh-CN" altLang="en-US" dirty="0"/>
              <a:t>万</a:t>
            </a:r>
            <a:r>
              <a:rPr lang="en-US" altLang="zh-CN" dirty="0"/>
              <a:t>+</a:t>
            </a:r>
            <a:r>
              <a:rPr lang="zh-CN" altLang="en-US" dirty="0"/>
              <a:t>活跃用户</a:t>
            </a:r>
            <a:endParaRPr lang="en-US" altLang="zh-CN" dirty="0"/>
          </a:p>
        </p:txBody>
      </p:sp>
      <p:sp>
        <p:nvSpPr>
          <p:cNvPr id="3" name="矩形: 圆角 2">
            <a:extLst>
              <a:ext uri="{FF2B5EF4-FFF2-40B4-BE49-F238E27FC236}">
                <a16:creationId xmlns:a16="http://schemas.microsoft.com/office/drawing/2014/main" id="{ABDE96AA-3523-4D12-A1FE-87D4EC0FF19E}"/>
              </a:ext>
            </a:extLst>
          </p:cNvPr>
          <p:cNvSpPr/>
          <p:nvPr/>
        </p:nvSpPr>
        <p:spPr>
          <a:xfrm>
            <a:off x="650494" y="4009031"/>
            <a:ext cx="5131562" cy="1368187"/>
          </a:xfrm>
          <a:prstGeom prst="roundRect">
            <a:avLst/>
          </a:prstGeom>
          <a:solidFill>
            <a:srgbClr val="9DB9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调研角度：</a:t>
            </a:r>
            <a:endParaRPr lang="en-US" altLang="zh-CN" dirty="0"/>
          </a:p>
          <a:p>
            <a:pPr algn="ctr"/>
            <a:r>
              <a:rPr lang="zh-CN" altLang="en-US" dirty="0"/>
              <a:t>上新机台品类、下载量、盈收及运营活动覆盖率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6252916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849CAAF-56F9-421B-986E-83FBEEC18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301" y="285749"/>
            <a:ext cx="11481467" cy="396000"/>
          </a:xfrm>
        </p:spPr>
        <p:txBody>
          <a:bodyPr/>
          <a:lstStyle/>
          <a:p>
            <a:r>
              <a:rPr lang="zh-CN" altLang="en-US" dirty="0"/>
              <a:t>包你发近期上新的机台以转轮类为主，上新周期约为每月</a:t>
            </a:r>
            <a:r>
              <a:rPr lang="en-US" altLang="zh-CN" dirty="0"/>
              <a:t>1</a:t>
            </a:r>
            <a:r>
              <a:rPr lang="zh-CN" altLang="en-US" dirty="0"/>
              <a:t>款</a:t>
            </a: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021076A2-00E4-4A6A-9C1A-BE6776291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82F2F-007C-48EF-ACAA-A879DE0C084A}" type="slidenum">
              <a:rPr lang="zh-CN" altLang="en-US" smtClean="0"/>
              <a:pPr/>
              <a:t>8</a:t>
            </a:fld>
            <a:endParaRPr lang="zh-CN" altLang="en-US" dirty="0"/>
          </a:p>
        </p:txBody>
      </p:sp>
      <p:grpSp>
        <p:nvGrpSpPr>
          <p:cNvPr id="54" name="组合 53">
            <a:extLst>
              <a:ext uri="{FF2B5EF4-FFF2-40B4-BE49-F238E27FC236}">
                <a16:creationId xmlns:a16="http://schemas.microsoft.com/office/drawing/2014/main" id="{CB4EE998-0D9A-47A2-8B7B-3E84654398EE}"/>
              </a:ext>
            </a:extLst>
          </p:cNvPr>
          <p:cNvGrpSpPr/>
          <p:nvPr/>
        </p:nvGrpSpPr>
        <p:grpSpPr>
          <a:xfrm>
            <a:off x="249010" y="755283"/>
            <a:ext cx="11720048" cy="2586963"/>
            <a:chOff x="249010" y="755283"/>
            <a:chExt cx="11720048" cy="2586963"/>
          </a:xfrm>
        </p:grpSpPr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BF34BED5-6B04-4ECD-89DA-60E7C87D125E}"/>
                </a:ext>
              </a:extLst>
            </p:cNvPr>
            <p:cNvGrpSpPr/>
            <p:nvPr/>
          </p:nvGrpSpPr>
          <p:grpSpPr>
            <a:xfrm>
              <a:off x="249010" y="1700544"/>
              <a:ext cx="11720048" cy="812955"/>
              <a:chOff x="189541" y="1514476"/>
              <a:chExt cx="11720048" cy="812955"/>
            </a:xfrm>
          </p:grpSpPr>
          <p:sp>
            <p:nvSpPr>
              <p:cNvPr id="6" name="椭圆 5">
                <a:extLst>
                  <a:ext uri="{FF2B5EF4-FFF2-40B4-BE49-F238E27FC236}">
                    <a16:creationId xmlns:a16="http://schemas.microsoft.com/office/drawing/2014/main" id="{21A98AA9-42E9-48FC-A8F3-B2F37006B6F0}"/>
                  </a:ext>
                </a:extLst>
              </p:cNvPr>
              <p:cNvSpPr/>
              <p:nvPr/>
            </p:nvSpPr>
            <p:spPr>
              <a:xfrm>
                <a:off x="189541" y="1737353"/>
                <a:ext cx="367511" cy="367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7" name="直接连接符 6">
                <a:extLst>
                  <a:ext uri="{FF2B5EF4-FFF2-40B4-BE49-F238E27FC236}">
                    <a16:creationId xmlns:a16="http://schemas.microsoft.com/office/drawing/2014/main" id="{692B54A1-B05B-42D1-AFA0-0195B59F567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3415" y="1920642"/>
                <a:ext cx="540000" cy="623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直接连接符 7">
                <a:extLst>
                  <a:ext uri="{FF2B5EF4-FFF2-40B4-BE49-F238E27FC236}">
                    <a16:creationId xmlns:a16="http://schemas.microsoft.com/office/drawing/2014/main" id="{9A4A23D4-EA1E-4881-AF6E-5AC2567D190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93415" y="1534680"/>
                <a:ext cx="0" cy="40534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" name="组合 8">
                <a:extLst>
                  <a:ext uri="{FF2B5EF4-FFF2-40B4-BE49-F238E27FC236}">
                    <a16:creationId xmlns:a16="http://schemas.microsoft.com/office/drawing/2014/main" id="{2726ADD4-A020-438E-80AA-3AADCA2C0208}"/>
                  </a:ext>
                </a:extLst>
              </p:cNvPr>
              <p:cNvGrpSpPr/>
              <p:nvPr/>
            </p:nvGrpSpPr>
            <p:grpSpPr>
              <a:xfrm>
                <a:off x="1170064" y="1514476"/>
                <a:ext cx="2374219" cy="812955"/>
                <a:chOff x="1280561" y="1583792"/>
                <a:chExt cx="2374219" cy="812955"/>
              </a:xfrm>
            </p:grpSpPr>
            <p:cxnSp>
              <p:nvCxnSpPr>
                <p:cNvPr id="40" name="直接连接符 39">
                  <a:extLst>
                    <a:ext uri="{FF2B5EF4-FFF2-40B4-BE49-F238E27FC236}">
                      <a16:creationId xmlns:a16="http://schemas.microsoft.com/office/drawing/2014/main" id="{E9B96CC4-619D-4B3C-A92F-331EAD35F88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280561" y="1989150"/>
                  <a:ext cx="54000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直接连接符 40">
                  <a:extLst>
                    <a:ext uri="{FF2B5EF4-FFF2-40B4-BE49-F238E27FC236}">
                      <a16:creationId xmlns:a16="http://schemas.microsoft.com/office/drawing/2014/main" id="{755B8C6A-2697-4B82-B700-A096C8DBFB86}"/>
                    </a:ext>
                  </a:extLst>
                </p:cNvPr>
                <p:cNvCxnSpPr/>
                <p:nvPr/>
              </p:nvCxnSpPr>
              <p:spPr>
                <a:xfrm>
                  <a:off x="1280561" y="1975049"/>
                  <a:ext cx="0" cy="40680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直接连接符 41">
                  <a:extLst>
                    <a:ext uri="{FF2B5EF4-FFF2-40B4-BE49-F238E27FC236}">
                      <a16:creationId xmlns:a16="http://schemas.microsoft.com/office/drawing/2014/main" id="{A06BDDAC-C773-4154-9651-621681EB7C4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887459" y="1995047"/>
                  <a:ext cx="54000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直接连接符 42">
                  <a:extLst>
                    <a:ext uri="{FF2B5EF4-FFF2-40B4-BE49-F238E27FC236}">
                      <a16:creationId xmlns:a16="http://schemas.microsoft.com/office/drawing/2014/main" id="{ACC72ACE-3D14-4509-934F-A9CC74F8A943}"/>
                    </a:ext>
                  </a:extLst>
                </p:cNvPr>
                <p:cNvCxnSpPr/>
                <p:nvPr/>
              </p:nvCxnSpPr>
              <p:spPr>
                <a:xfrm flipV="1">
                  <a:off x="1887459" y="1583792"/>
                  <a:ext cx="0" cy="405346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直接连接符 43">
                  <a:extLst>
                    <a:ext uri="{FF2B5EF4-FFF2-40B4-BE49-F238E27FC236}">
                      <a16:creationId xmlns:a16="http://schemas.microsoft.com/office/drawing/2014/main" id="{32E37B80-5DE5-4023-81E2-31509ACDEFF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512624" y="2000395"/>
                  <a:ext cx="54000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直接连接符 44">
                  <a:extLst>
                    <a:ext uri="{FF2B5EF4-FFF2-40B4-BE49-F238E27FC236}">
                      <a16:creationId xmlns:a16="http://schemas.microsoft.com/office/drawing/2014/main" id="{633C4AF2-9F36-4A6C-B90B-4F09F114BDB1}"/>
                    </a:ext>
                  </a:extLst>
                </p:cNvPr>
                <p:cNvCxnSpPr/>
                <p:nvPr/>
              </p:nvCxnSpPr>
              <p:spPr>
                <a:xfrm>
                  <a:off x="2521739" y="1989947"/>
                  <a:ext cx="0" cy="40680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直接连接符 45">
                  <a:extLst>
                    <a:ext uri="{FF2B5EF4-FFF2-40B4-BE49-F238E27FC236}">
                      <a16:creationId xmlns:a16="http://schemas.microsoft.com/office/drawing/2014/main" id="{8CE6BD34-BEDA-4CD8-8067-53B0C3935BA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114780" y="1992668"/>
                  <a:ext cx="54000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直接连接符 46">
                  <a:extLst>
                    <a:ext uri="{FF2B5EF4-FFF2-40B4-BE49-F238E27FC236}">
                      <a16:creationId xmlns:a16="http://schemas.microsoft.com/office/drawing/2014/main" id="{0065F53D-017C-403D-9B48-80DE9A8B05F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126940" y="1583792"/>
                  <a:ext cx="0" cy="405346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组合 9">
                <a:extLst>
                  <a:ext uri="{FF2B5EF4-FFF2-40B4-BE49-F238E27FC236}">
                    <a16:creationId xmlns:a16="http://schemas.microsoft.com/office/drawing/2014/main" id="{8BB25463-FB0D-4A95-9B10-E2B0FB7F1300}"/>
                  </a:ext>
                </a:extLst>
              </p:cNvPr>
              <p:cNvGrpSpPr/>
              <p:nvPr/>
            </p:nvGrpSpPr>
            <p:grpSpPr>
              <a:xfrm>
                <a:off x="6120709" y="1514476"/>
                <a:ext cx="2374219" cy="812955"/>
                <a:chOff x="1280561" y="1583792"/>
                <a:chExt cx="2374219" cy="812955"/>
              </a:xfrm>
            </p:grpSpPr>
            <p:cxnSp>
              <p:nvCxnSpPr>
                <p:cNvPr id="32" name="直接连接符 31">
                  <a:extLst>
                    <a:ext uri="{FF2B5EF4-FFF2-40B4-BE49-F238E27FC236}">
                      <a16:creationId xmlns:a16="http://schemas.microsoft.com/office/drawing/2014/main" id="{B28B295D-4AAB-438C-AE24-85D29B8448D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280561" y="1989150"/>
                  <a:ext cx="54000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直接连接符 32">
                  <a:extLst>
                    <a:ext uri="{FF2B5EF4-FFF2-40B4-BE49-F238E27FC236}">
                      <a16:creationId xmlns:a16="http://schemas.microsoft.com/office/drawing/2014/main" id="{A3B41929-56DC-4D7C-B82B-DE3B5A71D917}"/>
                    </a:ext>
                  </a:extLst>
                </p:cNvPr>
                <p:cNvCxnSpPr/>
                <p:nvPr/>
              </p:nvCxnSpPr>
              <p:spPr>
                <a:xfrm>
                  <a:off x="1280561" y="1975049"/>
                  <a:ext cx="0" cy="40680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直接连接符 33">
                  <a:extLst>
                    <a:ext uri="{FF2B5EF4-FFF2-40B4-BE49-F238E27FC236}">
                      <a16:creationId xmlns:a16="http://schemas.microsoft.com/office/drawing/2014/main" id="{5CCCDA3A-E15F-4A3E-B0FA-F1DCE2CB773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887459" y="1995047"/>
                  <a:ext cx="54000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直接连接符 34">
                  <a:extLst>
                    <a:ext uri="{FF2B5EF4-FFF2-40B4-BE49-F238E27FC236}">
                      <a16:creationId xmlns:a16="http://schemas.microsoft.com/office/drawing/2014/main" id="{939394C7-1599-4D4A-9BC0-68341D36B78A}"/>
                    </a:ext>
                  </a:extLst>
                </p:cNvPr>
                <p:cNvCxnSpPr/>
                <p:nvPr/>
              </p:nvCxnSpPr>
              <p:spPr>
                <a:xfrm flipV="1">
                  <a:off x="1887459" y="1583792"/>
                  <a:ext cx="0" cy="405346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直接连接符 35">
                  <a:extLst>
                    <a:ext uri="{FF2B5EF4-FFF2-40B4-BE49-F238E27FC236}">
                      <a16:creationId xmlns:a16="http://schemas.microsoft.com/office/drawing/2014/main" id="{99CDD478-A828-432C-A02C-F74125F8BC6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512624" y="2000395"/>
                  <a:ext cx="54000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直接连接符 36">
                  <a:extLst>
                    <a:ext uri="{FF2B5EF4-FFF2-40B4-BE49-F238E27FC236}">
                      <a16:creationId xmlns:a16="http://schemas.microsoft.com/office/drawing/2014/main" id="{4593616A-B73F-4721-830C-C432F6D00DC2}"/>
                    </a:ext>
                  </a:extLst>
                </p:cNvPr>
                <p:cNvCxnSpPr/>
                <p:nvPr/>
              </p:nvCxnSpPr>
              <p:spPr>
                <a:xfrm>
                  <a:off x="2521739" y="1989947"/>
                  <a:ext cx="0" cy="40680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直接连接符 37">
                  <a:extLst>
                    <a:ext uri="{FF2B5EF4-FFF2-40B4-BE49-F238E27FC236}">
                      <a16:creationId xmlns:a16="http://schemas.microsoft.com/office/drawing/2014/main" id="{64A5D08B-FCCC-40EF-8E6D-F6AB5E3D46D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114780" y="1992668"/>
                  <a:ext cx="54000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直接连接符 38">
                  <a:extLst>
                    <a:ext uri="{FF2B5EF4-FFF2-40B4-BE49-F238E27FC236}">
                      <a16:creationId xmlns:a16="http://schemas.microsoft.com/office/drawing/2014/main" id="{F2A8A7C3-B5CF-409C-9D20-98BCEEFE910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126940" y="1583792"/>
                  <a:ext cx="0" cy="405346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" name="组合 10">
                <a:extLst>
                  <a:ext uri="{FF2B5EF4-FFF2-40B4-BE49-F238E27FC236}">
                    <a16:creationId xmlns:a16="http://schemas.microsoft.com/office/drawing/2014/main" id="{B6E23FB5-946A-47F8-9093-750203C626C0}"/>
                  </a:ext>
                </a:extLst>
              </p:cNvPr>
              <p:cNvGrpSpPr/>
              <p:nvPr/>
            </p:nvGrpSpPr>
            <p:grpSpPr>
              <a:xfrm>
                <a:off x="3656583" y="1514476"/>
                <a:ext cx="2374219" cy="812955"/>
                <a:chOff x="1280561" y="1583792"/>
                <a:chExt cx="2374219" cy="812955"/>
              </a:xfrm>
            </p:grpSpPr>
            <p:cxnSp>
              <p:nvCxnSpPr>
                <p:cNvPr id="24" name="直接连接符 23">
                  <a:extLst>
                    <a:ext uri="{FF2B5EF4-FFF2-40B4-BE49-F238E27FC236}">
                      <a16:creationId xmlns:a16="http://schemas.microsoft.com/office/drawing/2014/main" id="{71F51C92-AB11-49F7-B00F-46404859346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280561" y="1989150"/>
                  <a:ext cx="54000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直接连接符 24">
                  <a:extLst>
                    <a:ext uri="{FF2B5EF4-FFF2-40B4-BE49-F238E27FC236}">
                      <a16:creationId xmlns:a16="http://schemas.microsoft.com/office/drawing/2014/main" id="{9B1C9A1F-6D42-438A-801E-139FF8A71F6B}"/>
                    </a:ext>
                  </a:extLst>
                </p:cNvPr>
                <p:cNvCxnSpPr/>
                <p:nvPr/>
              </p:nvCxnSpPr>
              <p:spPr>
                <a:xfrm>
                  <a:off x="1280561" y="1975049"/>
                  <a:ext cx="0" cy="40680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直接连接符 25">
                  <a:extLst>
                    <a:ext uri="{FF2B5EF4-FFF2-40B4-BE49-F238E27FC236}">
                      <a16:creationId xmlns:a16="http://schemas.microsoft.com/office/drawing/2014/main" id="{7B858F3D-8A00-40CE-8599-1B79BC7114D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887459" y="1995047"/>
                  <a:ext cx="54000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直接连接符 26">
                  <a:extLst>
                    <a:ext uri="{FF2B5EF4-FFF2-40B4-BE49-F238E27FC236}">
                      <a16:creationId xmlns:a16="http://schemas.microsoft.com/office/drawing/2014/main" id="{56359FAD-76D8-4259-9E3F-70282E6012F8}"/>
                    </a:ext>
                  </a:extLst>
                </p:cNvPr>
                <p:cNvCxnSpPr/>
                <p:nvPr/>
              </p:nvCxnSpPr>
              <p:spPr>
                <a:xfrm flipV="1">
                  <a:off x="1887459" y="1583792"/>
                  <a:ext cx="0" cy="405346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直接连接符 27">
                  <a:extLst>
                    <a:ext uri="{FF2B5EF4-FFF2-40B4-BE49-F238E27FC236}">
                      <a16:creationId xmlns:a16="http://schemas.microsoft.com/office/drawing/2014/main" id="{7578E0F6-D40C-4A73-BF02-E6A8F387F4E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512624" y="2000395"/>
                  <a:ext cx="54000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直接连接符 28">
                  <a:extLst>
                    <a:ext uri="{FF2B5EF4-FFF2-40B4-BE49-F238E27FC236}">
                      <a16:creationId xmlns:a16="http://schemas.microsoft.com/office/drawing/2014/main" id="{62C3ADDE-AB2C-4A22-8C05-DE63BD6D5972}"/>
                    </a:ext>
                  </a:extLst>
                </p:cNvPr>
                <p:cNvCxnSpPr/>
                <p:nvPr/>
              </p:nvCxnSpPr>
              <p:spPr>
                <a:xfrm>
                  <a:off x="2521739" y="1989947"/>
                  <a:ext cx="0" cy="40680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直接连接符 29">
                  <a:extLst>
                    <a:ext uri="{FF2B5EF4-FFF2-40B4-BE49-F238E27FC236}">
                      <a16:creationId xmlns:a16="http://schemas.microsoft.com/office/drawing/2014/main" id="{BE3CD5B2-51B7-4F5D-9FEE-3E69AD95C7D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114780" y="1992668"/>
                  <a:ext cx="54000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直接连接符 30">
                  <a:extLst>
                    <a:ext uri="{FF2B5EF4-FFF2-40B4-BE49-F238E27FC236}">
                      <a16:creationId xmlns:a16="http://schemas.microsoft.com/office/drawing/2014/main" id="{E24B6E87-AE3C-40A0-86DB-9A3721938CC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126940" y="1583792"/>
                  <a:ext cx="0" cy="405346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" name="组合 11">
                <a:extLst>
                  <a:ext uri="{FF2B5EF4-FFF2-40B4-BE49-F238E27FC236}">
                    <a16:creationId xmlns:a16="http://schemas.microsoft.com/office/drawing/2014/main" id="{AA809219-578D-45BD-BC45-F033D8167E02}"/>
                  </a:ext>
                </a:extLst>
              </p:cNvPr>
              <p:cNvGrpSpPr/>
              <p:nvPr/>
            </p:nvGrpSpPr>
            <p:grpSpPr>
              <a:xfrm>
                <a:off x="8592253" y="1514476"/>
                <a:ext cx="2374219" cy="812955"/>
                <a:chOff x="1280561" y="1583792"/>
                <a:chExt cx="2374219" cy="812955"/>
              </a:xfrm>
            </p:grpSpPr>
            <p:cxnSp>
              <p:nvCxnSpPr>
                <p:cNvPr id="16" name="直接连接符 15">
                  <a:extLst>
                    <a:ext uri="{FF2B5EF4-FFF2-40B4-BE49-F238E27FC236}">
                      <a16:creationId xmlns:a16="http://schemas.microsoft.com/office/drawing/2014/main" id="{FD9B9F7F-7C61-4CBB-9982-58810A4118C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280561" y="1989150"/>
                  <a:ext cx="54000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直接连接符 16">
                  <a:extLst>
                    <a:ext uri="{FF2B5EF4-FFF2-40B4-BE49-F238E27FC236}">
                      <a16:creationId xmlns:a16="http://schemas.microsoft.com/office/drawing/2014/main" id="{BE9B3B28-6485-459D-94EB-13E90D4E7727}"/>
                    </a:ext>
                  </a:extLst>
                </p:cNvPr>
                <p:cNvCxnSpPr/>
                <p:nvPr/>
              </p:nvCxnSpPr>
              <p:spPr>
                <a:xfrm>
                  <a:off x="1280561" y="1975049"/>
                  <a:ext cx="0" cy="40680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直接连接符 17">
                  <a:extLst>
                    <a:ext uri="{FF2B5EF4-FFF2-40B4-BE49-F238E27FC236}">
                      <a16:creationId xmlns:a16="http://schemas.microsoft.com/office/drawing/2014/main" id="{30B9490E-D504-4E5B-BB30-B2CD05AB939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887459" y="1995047"/>
                  <a:ext cx="54000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直接连接符 18">
                  <a:extLst>
                    <a:ext uri="{FF2B5EF4-FFF2-40B4-BE49-F238E27FC236}">
                      <a16:creationId xmlns:a16="http://schemas.microsoft.com/office/drawing/2014/main" id="{ACB7206A-2FDC-44CA-9708-D7E09424DF33}"/>
                    </a:ext>
                  </a:extLst>
                </p:cNvPr>
                <p:cNvCxnSpPr/>
                <p:nvPr/>
              </p:nvCxnSpPr>
              <p:spPr>
                <a:xfrm flipV="1">
                  <a:off x="1887459" y="1583792"/>
                  <a:ext cx="0" cy="405346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直接连接符 19">
                  <a:extLst>
                    <a:ext uri="{FF2B5EF4-FFF2-40B4-BE49-F238E27FC236}">
                      <a16:creationId xmlns:a16="http://schemas.microsoft.com/office/drawing/2014/main" id="{A125F301-9266-4E1E-BBFF-D1E5A40A62A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512624" y="2000395"/>
                  <a:ext cx="54000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直接连接符 20">
                  <a:extLst>
                    <a:ext uri="{FF2B5EF4-FFF2-40B4-BE49-F238E27FC236}">
                      <a16:creationId xmlns:a16="http://schemas.microsoft.com/office/drawing/2014/main" id="{FC0DAD50-C6AA-4D7E-8086-68FD11EBA113}"/>
                    </a:ext>
                  </a:extLst>
                </p:cNvPr>
                <p:cNvCxnSpPr/>
                <p:nvPr/>
              </p:nvCxnSpPr>
              <p:spPr>
                <a:xfrm>
                  <a:off x="2521739" y="1989947"/>
                  <a:ext cx="0" cy="40680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直接连接符 21">
                  <a:extLst>
                    <a:ext uri="{FF2B5EF4-FFF2-40B4-BE49-F238E27FC236}">
                      <a16:creationId xmlns:a16="http://schemas.microsoft.com/office/drawing/2014/main" id="{08A52AAE-8E34-4241-A23F-F297A0BD09A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114780" y="1992668"/>
                  <a:ext cx="54000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直接连接符 22">
                  <a:extLst>
                    <a:ext uri="{FF2B5EF4-FFF2-40B4-BE49-F238E27FC236}">
                      <a16:creationId xmlns:a16="http://schemas.microsoft.com/office/drawing/2014/main" id="{9FCB57B3-1C4A-492C-9480-D4A6B9B3F9D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126940" y="1583792"/>
                  <a:ext cx="0" cy="405346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3" name="直接连接符 12">
                <a:extLst>
                  <a:ext uri="{FF2B5EF4-FFF2-40B4-BE49-F238E27FC236}">
                    <a16:creationId xmlns:a16="http://schemas.microsoft.com/office/drawing/2014/main" id="{A28DBA77-4151-4FAE-9ECA-0177EEA6DE3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003286" y="1920953"/>
                <a:ext cx="540000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接连接符 13">
                <a:extLst>
                  <a:ext uri="{FF2B5EF4-FFF2-40B4-BE49-F238E27FC236}">
                    <a16:creationId xmlns:a16="http://schemas.microsoft.com/office/drawing/2014/main" id="{F989BADE-CF70-4947-935F-E4436867299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003286" y="1915031"/>
                <a:ext cx="0" cy="40680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椭圆 14">
                <a:extLst>
                  <a:ext uri="{FF2B5EF4-FFF2-40B4-BE49-F238E27FC236}">
                    <a16:creationId xmlns:a16="http://schemas.microsoft.com/office/drawing/2014/main" id="{1E99CF8F-71C8-4983-BDF0-AE04B91FEB6E}"/>
                  </a:ext>
                </a:extLst>
              </p:cNvPr>
              <p:cNvSpPr/>
              <p:nvPr/>
            </p:nvSpPr>
            <p:spPr>
              <a:xfrm>
                <a:off x="11542078" y="1737353"/>
                <a:ext cx="367511" cy="367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1" name="文本框 50">
              <a:extLst>
                <a:ext uri="{FF2B5EF4-FFF2-40B4-BE49-F238E27FC236}">
                  <a16:creationId xmlns:a16="http://schemas.microsoft.com/office/drawing/2014/main" id="{FC54B48D-8A5D-49FA-A42B-159827BBD34B}"/>
                </a:ext>
              </a:extLst>
            </p:cNvPr>
            <p:cNvSpPr txBox="1"/>
            <p:nvPr/>
          </p:nvSpPr>
          <p:spPr>
            <a:xfrm>
              <a:off x="811097" y="2490652"/>
              <a:ext cx="828000" cy="3960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Noto Sans S Chinese Light"/>
                  <a:cs typeface="+mn-cs"/>
                </a:rPr>
                <a:t>2020.2.13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Noto Sans S Chinese Light"/>
                  <a:cs typeface="+mn-cs"/>
                </a:rPr>
                <a:t>九尾狐</a:t>
              </a:r>
              <a:endPara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Noto Sans S Chinese Light"/>
                <a:cs typeface="+mn-cs"/>
              </a:endParaRPr>
            </a:p>
          </p:txBody>
        </p:sp>
        <p:sp>
          <p:nvSpPr>
            <p:cNvPr id="53" name="文本框 52">
              <a:extLst>
                <a:ext uri="{FF2B5EF4-FFF2-40B4-BE49-F238E27FC236}">
                  <a16:creationId xmlns:a16="http://schemas.microsoft.com/office/drawing/2014/main" id="{B9A125C8-6D24-49DB-AF52-14B108CE5268}"/>
                </a:ext>
              </a:extLst>
            </p:cNvPr>
            <p:cNvSpPr txBox="1"/>
            <p:nvPr/>
          </p:nvSpPr>
          <p:spPr>
            <a:xfrm>
              <a:off x="1530123" y="1340119"/>
              <a:ext cx="950400" cy="3960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altLang="zh-CN" sz="1200" dirty="0"/>
                <a:t>2020.3.19</a:t>
              </a:r>
            </a:p>
            <a:p>
              <a:r>
                <a:rPr lang="zh-CN" altLang="en-US" sz="1200" dirty="0"/>
                <a:t>元素连结水</a:t>
              </a:r>
              <a:endParaRPr lang="en-US" altLang="zh-CN" sz="1200" dirty="0"/>
            </a:p>
          </p:txBody>
        </p:sp>
        <p:sp>
          <p:nvSpPr>
            <p:cNvPr id="55" name="文本框 54">
              <a:extLst>
                <a:ext uri="{FF2B5EF4-FFF2-40B4-BE49-F238E27FC236}">
                  <a16:creationId xmlns:a16="http://schemas.microsoft.com/office/drawing/2014/main" id="{4D41973B-4993-42D3-87AF-FDC2BE95FAC6}"/>
                </a:ext>
              </a:extLst>
            </p:cNvPr>
            <p:cNvSpPr txBox="1"/>
            <p:nvPr/>
          </p:nvSpPr>
          <p:spPr>
            <a:xfrm>
              <a:off x="2059566" y="2490652"/>
              <a:ext cx="828000" cy="3960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altLang="zh-CN" sz="1200" dirty="0"/>
                <a:t>2020.4.16</a:t>
              </a:r>
            </a:p>
            <a:p>
              <a:r>
                <a:rPr lang="zh-CN" altLang="en-US" sz="1200" dirty="0"/>
                <a:t>哪咤闹海</a:t>
              </a:r>
              <a:endParaRPr lang="en-US" altLang="zh-CN" sz="1200" dirty="0"/>
            </a:p>
          </p:txBody>
        </p:sp>
        <p:sp>
          <p:nvSpPr>
            <p:cNvPr id="57" name="文本框 56">
              <a:extLst>
                <a:ext uri="{FF2B5EF4-FFF2-40B4-BE49-F238E27FC236}">
                  <a16:creationId xmlns:a16="http://schemas.microsoft.com/office/drawing/2014/main" id="{E91ADED3-16A9-4E39-BC64-DB2FE0E610B0}"/>
                </a:ext>
              </a:extLst>
            </p:cNvPr>
            <p:cNvSpPr txBox="1"/>
            <p:nvPr/>
          </p:nvSpPr>
          <p:spPr>
            <a:xfrm>
              <a:off x="2656548" y="1343216"/>
              <a:ext cx="828000" cy="3960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altLang="zh-CN" sz="1200" dirty="0"/>
                <a:t>2020.5.21</a:t>
              </a:r>
            </a:p>
            <a:p>
              <a:r>
                <a:rPr lang="zh-CN" altLang="en-US" sz="1200" dirty="0"/>
                <a:t>魔术秀</a:t>
              </a:r>
              <a:r>
                <a:rPr lang="en-US" altLang="zh-CN" sz="1200" dirty="0"/>
                <a:t>2</a:t>
              </a:r>
            </a:p>
          </p:txBody>
        </p:sp>
        <p:sp>
          <p:nvSpPr>
            <p:cNvPr id="59" name="文本框 58">
              <a:extLst>
                <a:ext uri="{FF2B5EF4-FFF2-40B4-BE49-F238E27FC236}">
                  <a16:creationId xmlns:a16="http://schemas.microsoft.com/office/drawing/2014/main" id="{D90171B2-9400-49CB-B8A8-C72D625701B4}"/>
                </a:ext>
              </a:extLst>
            </p:cNvPr>
            <p:cNvSpPr txBox="1"/>
            <p:nvPr/>
          </p:nvSpPr>
          <p:spPr>
            <a:xfrm>
              <a:off x="3243068" y="2490652"/>
              <a:ext cx="946800" cy="3960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altLang="zh-CN" sz="1200" dirty="0"/>
                <a:t>2020.6.22</a:t>
              </a:r>
            </a:p>
            <a:p>
              <a:r>
                <a:rPr lang="zh-CN" altLang="en-US" sz="1200" dirty="0"/>
                <a:t>变脸豪华版</a:t>
              </a:r>
              <a:endParaRPr lang="en-US" altLang="zh-CN" sz="1200" dirty="0"/>
            </a:p>
          </p:txBody>
        </p:sp>
        <p:sp>
          <p:nvSpPr>
            <p:cNvPr id="61" name="文本框 60">
              <a:extLst>
                <a:ext uri="{FF2B5EF4-FFF2-40B4-BE49-F238E27FC236}">
                  <a16:creationId xmlns:a16="http://schemas.microsoft.com/office/drawing/2014/main" id="{7BAC4CC3-B4C5-49DB-8E9A-66BC3F7F6959}"/>
                </a:ext>
              </a:extLst>
            </p:cNvPr>
            <p:cNvSpPr txBox="1"/>
            <p:nvPr/>
          </p:nvSpPr>
          <p:spPr>
            <a:xfrm>
              <a:off x="3908950" y="1340119"/>
              <a:ext cx="828000" cy="396000"/>
            </a:xfrm>
            <a:prstGeom prst="rect">
              <a:avLst/>
            </a:prstGeom>
            <a:solidFill>
              <a:srgbClr val="D4CAD5"/>
            </a:solidFill>
          </p:spPr>
          <p:txBody>
            <a:bodyPr wrap="square">
              <a:spAutoFit/>
            </a:bodyPr>
            <a:lstStyle/>
            <a:p>
              <a:r>
                <a:rPr lang="en-US" altLang="zh-CN" sz="1200" dirty="0"/>
                <a:t>2020.7.23</a:t>
              </a:r>
            </a:p>
            <a:p>
              <a:r>
                <a:rPr lang="zh-CN" altLang="en-US" sz="1200" dirty="0"/>
                <a:t>尊爵</a:t>
              </a:r>
              <a:r>
                <a:rPr lang="en-US" altLang="zh-CN" sz="1200" dirty="0"/>
                <a:t>21</a:t>
              </a:r>
              <a:endParaRPr lang="zh-CN" altLang="en-US" sz="1200" dirty="0"/>
            </a:p>
          </p:txBody>
        </p:sp>
        <p:sp>
          <p:nvSpPr>
            <p:cNvPr id="63" name="文本框 62">
              <a:extLst>
                <a:ext uri="{FF2B5EF4-FFF2-40B4-BE49-F238E27FC236}">
                  <a16:creationId xmlns:a16="http://schemas.microsoft.com/office/drawing/2014/main" id="{82377056-6BE9-4709-987A-6627C0E9A5F0}"/>
                </a:ext>
              </a:extLst>
            </p:cNvPr>
            <p:cNvSpPr txBox="1"/>
            <p:nvPr/>
          </p:nvSpPr>
          <p:spPr>
            <a:xfrm>
              <a:off x="4541730" y="2490652"/>
              <a:ext cx="828000" cy="3960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altLang="zh-CN" sz="1200" dirty="0"/>
                <a:t>2020.8.6</a:t>
              </a:r>
            </a:p>
            <a:p>
              <a:r>
                <a:rPr lang="zh-CN" altLang="en-US" sz="1200" dirty="0"/>
                <a:t>西楚霸王</a:t>
              </a:r>
            </a:p>
          </p:txBody>
        </p:sp>
        <p:sp>
          <p:nvSpPr>
            <p:cNvPr id="65" name="文本框 64">
              <a:extLst>
                <a:ext uri="{FF2B5EF4-FFF2-40B4-BE49-F238E27FC236}">
                  <a16:creationId xmlns:a16="http://schemas.microsoft.com/office/drawing/2014/main" id="{E9DDF9F6-DE91-405A-A992-2BA79E4254E2}"/>
                </a:ext>
              </a:extLst>
            </p:cNvPr>
            <p:cNvSpPr txBox="1"/>
            <p:nvPr/>
          </p:nvSpPr>
          <p:spPr>
            <a:xfrm>
              <a:off x="5131551" y="876595"/>
              <a:ext cx="837440" cy="3960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altLang="zh-CN" sz="1200" dirty="0"/>
                <a:t>2020.9.3</a:t>
              </a:r>
            </a:p>
            <a:p>
              <a:r>
                <a:rPr lang="zh-CN" altLang="en-US" sz="1200" dirty="0"/>
                <a:t>寻宝猎人</a:t>
              </a:r>
              <a:endParaRPr lang="en-US" altLang="zh-CN" sz="1200" dirty="0"/>
            </a:p>
          </p:txBody>
        </p:sp>
        <p:sp>
          <p:nvSpPr>
            <p:cNvPr id="67" name="文本框 66">
              <a:extLst>
                <a:ext uri="{FF2B5EF4-FFF2-40B4-BE49-F238E27FC236}">
                  <a16:creationId xmlns:a16="http://schemas.microsoft.com/office/drawing/2014/main" id="{8E1E9B5B-4297-42B4-9E27-9C14B3E92F34}"/>
                </a:ext>
              </a:extLst>
            </p:cNvPr>
            <p:cNvSpPr txBox="1"/>
            <p:nvPr/>
          </p:nvSpPr>
          <p:spPr>
            <a:xfrm>
              <a:off x="5553246" y="2490652"/>
              <a:ext cx="1252800" cy="3960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altLang="zh-CN" sz="1200" dirty="0"/>
                <a:t>2020.10.7</a:t>
              </a:r>
            </a:p>
            <a:p>
              <a:r>
                <a:rPr lang="zh-CN" altLang="en-US" sz="1200" dirty="0"/>
                <a:t>麻雀无双黄金版</a:t>
              </a:r>
              <a:endParaRPr lang="en-US" altLang="zh-CN" sz="1200" dirty="0"/>
            </a:p>
          </p:txBody>
        </p:sp>
        <p:sp>
          <p:nvSpPr>
            <p:cNvPr id="69" name="文本框 68">
              <a:extLst>
                <a:ext uri="{FF2B5EF4-FFF2-40B4-BE49-F238E27FC236}">
                  <a16:creationId xmlns:a16="http://schemas.microsoft.com/office/drawing/2014/main" id="{4501A650-7806-49A9-A543-AE4E5B5E82F2}"/>
                </a:ext>
              </a:extLst>
            </p:cNvPr>
            <p:cNvSpPr txBox="1"/>
            <p:nvPr/>
          </p:nvSpPr>
          <p:spPr>
            <a:xfrm>
              <a:off x="6320251" y="1340119"/>
              <a:ext cx="933441" cy="3960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altLang="zh-CN" sz="1200" dirty="0"/>
                <a:t>2020.11.12</a:t>
              </a:r>
            </a:p>
            <a:p>
              <a:r>
                <a:rPr lang="zh-CN" altLang="en-US" sz="1200" dirty="0"/>
                <a:t>台湾黑熊</a:t>
              </a:r>
            </a:p>
          </p:txBody>
        </p:sp>
        <p:sp>
          <p:nvSpPr>
            <p:cNvPr id="71" name="文本框 70">
              <a:extLst>
                <a:ext uri="{FF2B5EF4-FFF2-40B4-BE49-F238E27FC236}">
                  <a16:creationId xmlns:a16="http://schemas.microsoft.com/office/drawing/2014/main" id="{52CCB6A2-7738-4CA5-8D98-D6273FF0D330}"/>
                </a:ext>
              </a:extLst>
            </p:cNvPr>
            <p:cNvSpPr txBox="1"/>
            <p:nvPr/>
          </p:nvSpPr>
          <p:spPr>
            <a:xfrm>
              <a:off x="6959571" y="2490652"/>
              <a:ext cx="936000" cy="3960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altLang="zh-CN" sz="1200" dirty="0"/>
                <a:t>2020.12.24</a:t>
              </a:r>
            </a:p>
            <a:p>
              <a:r>
                <a:rPr lang="zh-CN" altLang="en-US" sz="1200" dirty="0"/>
                <a:t>爆爆金鼠</a:t>
              </a:r>
            </a:p>
          </p:txBody>
        </p:sp>
        <p:sp>
          <p:nvSpPr>
            <p:cNvPr id="73" name="文本框 72">
              <a:extLst>
                <a:ext uri="{FF2B5EF4-FFF2-40B4-BE49-F238E27FC236}">
                  <a16:creationId xmlns:a16="http://schemas.microsoft.com/office/drawing/2014/main" id="{2377E86A-85B5-4692-98F2-90F50C857422}"/>
                </a:ext>
              </a:extLst>
            </p:cNvPr>
            <p:cNvSpPr txBox="1"/>
            <p:nvPr/>
          </p:nvSpPr>
          <p:spPr>
            <a:xfrm>
              <a:off x="7586627" y="1340119"/>
              <a:ext cx="828000" cy="3960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altLang="zh-CN" sz="1200" dirty="0"/>
                <a:t>2021.1.28</a:t>
              </a:r>
            </a:p>
            <a:p>
              <a:r>
                <a:rPr lang="zh-CN" altLang="en-US" sz="1200" dirty="0"/>
                <a:t>财运金牛</a:t>
              </a:r>
            </a:p>
          </p:txBody>
        </p:sp>
        <p:sp>
          <p:nvSpPr>
            <p:cNvPr id="75" name="文本框 74">
              <a:extLst>
                <a:ext uri="{FF2B5EF4-FFF2-40B4-BE49-F238E27FC236}">
                  <a16:creationId xmlns:a16="http://schemas.microsoft.com/office/drawing/2014/main" id="{41EBB2F2-D18F-44AA-AADA-A34DB612BF9C}"/>
                </a:ext>
              </a:extLst>
            </p:cNvPr>
            <p:cNvSpPr txBox="1"/>
            <p:nvPr/>
          </p:nvSpPr>
          <p:spPr>
            <a:xfrm>
              <a:off x="8769859" y="1340119"/>
              <a:ext cx="965427" cy="3960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altLang="zh-CN" sz="1200" dirty="0"/>
                <a:t>2021.3.4</a:t>
              </a:r>
            </a:p>
            <a:p>
              <a:r>
                <a:rPr lang="zh-CN" altLang="en-US" sz="1200" dirty="0"/>
                <a:t>元素连结地</a:t>
              </a:r>
              <a:endParaRPr lang="en-US" altLang="zh-CN" sz="1200" dirty="0"/>
            </a:p>
          </p:txBody>
        </p:sp>
        <p:sp>
          <p:nvSpPr>
            <p:cNvPr id="79" name="文本框 78">
              <a:extLst>
                <a:ext uri="{FF2B5EF4-FFF2-40B4-BE49-F238E27FC236}">
                  <a16:creationId xmlns:a16="http://schemas.microsoft.com/office/drawing/2014/main" id="{AA44CCF8-EF80-4343-9EE2-604BF1D0D816}"/>
                </a:ext>
              </a:extLst>
            </p:cNvPr>
            <p:cNvSpPr txBox="1"/>
            <p:nvPr/>
          </p:nvSpPr>
          <p:spPr>
            <a:xfrm>
              <a:off x="10063438" y="1340119"/>
              <a:ext cx="834372" cy="3960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altLang="zh-CN" sz="1200" dirty="0"/>
                <a:t>2021.5.14</a:t>
              </a:r>
            </a:p>
            <a:p>
              <a:r>
                <a:rPr lang="zh-CN" altLang="en-US" sz="1200" dirty="0"/>
                <a:t>波塞顿</a:t>
              </a:r>
              <a:endParaRPr lang="en-US" altLang="zh-CN" sz="1200" dirty="0"/>
            </a:p>
          </p:txBody>
        </p:sp>
        <p:sp>
          <p:nvSpPr>
            <p:cNvPr id="81" name="文本框 80">
              <a:extLst>
                <a:ext uri="{FF2B5EF4-FFF2-40B4-BE49-F238E27FC236}">
                  <a16:creationId xmlns:a16="http://schemas.microsoft.com/office/drawing/2014/main" id="{D976210B-27D3-4875-879A-5B099129B154}"/>
                </a:ext>
              </a:extLst>
            </p:cNvPr>
            <p:cNvSpPr txBox="1"/>
            <p:nvPr/>
          </p:nvSpPr>
          <p:spPr>
            <a:xfrm>
              <a:off x="10625827" y="2490652"/>
              <a:ext cx="889224" cy="3960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altLang="zh-CN" sz="1200" dirty="0"/>
                <a:t>2021.6.10</a:t>
              </a:r>
            </a:p>
            <a:p>
              <a:r>
                <a:rPr lang="zh-CN" altLang="en-US" sz="1200" dirty="0"/>
                <a:t>翻滚熊猫</a:t>
              </a:r>
              <a:endParaRPr lang="en-US" altLang="zh-CN" sz="1200" dirty="0"/>
            </a:p>
          </p:txBody>
        </p:sp>
        <p:sp>
          <p:nvSpPr>
            <p:cNvPr id="83" name="文本框 82">
              <a:extLst>
                <a:ext uri="{FF2B5EF4-FFF2-40B4-BE49-F238E27FC236}">
                  <a16:creationId xmlns:a16="http://schemas.microsoft.com/office/drawing/2014/main" id="{97A35EDD-2B6A-4B81-A43C-642BF7AB1119}"/>
                </a:ext>
              </a:extLst>
            </p:cNvPr>
            <p:cNvSpPr txBox="1"/>
            <p:nvPr/>
          </p:nvSpPr>
          <p:spPr>
            <a:xfrm>
              <a:off x="5706926" y="2946246"/>
              <a:ext cx="955617" cy="396000"/>
            </a:xfrm>
            <a:prstGeom prst="rect">
              <a:avLst/>
            </a:prstGeom>
            <a:solidFill>
              <a:srgbClr val="9DB9E0"/>
            </a:solidFill>
          </p:spPr>
          <p:txBody>
            <a:bodyPr wrap="square">
              <a:spAutoFit/>
            </a:bodyPr>
            <a:lstStyle/>
            <a:p>
              <a:r>
                <a:rPr lang="en-US" altLang="zh-CN" sz="1200" dirty="0"/>
                <a:t>2020.10.22</a:t>
              </a:r>
            </a:p>
            <a:p>
              <a:r>
                <a:rPr lang="zh-CN" altLang="en-US" sz="1200" dirty="0"/>
                <a:t>真人百家</a:t>
              </a:r>
              <a:endParaRPr lang="en-US" altLang="zh-CN" sz="1200" dirty="0"/>
            </a:p>
          </p:txBody>
        </p:sp>
        <p:sp>
          <p:nvSpPr>
            <p:cNvPr id="86" name="文本框 85">
              <a:extLst>
                <a:ext uri="{FF2B5EF4-FFF2-40B4-BE49-F238E27FC236}">
                  <a16:creationId xmlns:a16="http://schemas.microsoft.com/office/drawing/2014/main" id="{54377246-FF9E-4E29-A1B7-F7155BA153A1}"/>
                </a:ext>
              </a:extLst>
            </p:cNvPr>
            <p:cNvSpPr txBox="1"/>
            <p:nvPr/>
          </p:nvSpPr>
          <p:spPr>
            <a:xfrm>
              <a:off x="4845276" y="1340119"/>
              <a:ext cx="1423434" cy="396000"/>
            </a:xfrm>
            <a:prstGeom prst="rect">
              <a:avLst/>
            </a:prstGeom>
            <a:solidFill>
              <a:srgbClr val="2E5C7E"/>
            </a:solidFill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</a:rPr>
                <a:t>2020.9.17</a:t>
              </a:r>
            </a:p>
            <a:p>
              <a:r>
                <a:rPr lang="zh-CN" altLang="en-US" sz="1200" dirty="0">
                  <a:solidFill>
                    <a:schemeClr val="bg1"/>
                  </a:solidFill>
                </a:rPr>
                <a:t>激斗海皇黄金钓手</a:t>
              </a:r>
              <a:endParaRPr lang="en-US" altLang="zh-CN" sz="1200" dirty="0">
                <a:solidFill>
                  <a:schemeClr val="bg1"/>
                </a:solidFill>
              </a:endParaRPr>
            </a:p>
          </p:txBody>
        </p:sp>
        <p:sp>
          <p:nvSpPr>
            <p:cNvPr id="90" name="文本框 89">
              <a:extLst>
                <a:ext uri="{FF2B5EF4-FFF2-40B4-BE49-F238E27FC236}">
                  <a16:creationId xmlns:a16="http://schemas.microsoft.com/office/drawing/2014/main" id="{08F3DB25-BD5E-44B6-B59F-BD493E0E36E2}"/>
                </a:ext>
              </a:extLst>
            </p:cNvPr>
            <p:cNvSpPr txBox="1"/>
            <p:nvPr/>
          </p:nvSpPr>
          <p:spPr>
            <a:xfrm>
              <a:off x="628310" y="1340119"/>
              <a:ext cx="828000" cy="3960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altLang="zh-CN" sz="1200" dirty="0"/>
                <a:t>2020.1.16</a:t>
              </a:r>
            </a:p>
            <a:p>
              <a:r>
                <a:rPr lang="zh-CN" altLang="en-US" sz="1200" dirty="0"/>
                <a:t>聚宝财神</a:t>
              </a:r>
              <a:endParaRPr lang="en-US" altLang="zh-CN" sz="1200" dirty="0"/>
            </a:p>
          </p:txBody>
        </p:sp>
        <p:sp>
          <p:nvSpPr>
            <p:cNvPr id="98" name="文本框 97">
              <a:extLst>
                <a:ext uri="{FF2B5EF4-FFF2-40B4-BE49-F238E27FC236}">
                  <a16:creationId xmlns:a16="http://schemas.microsoft.com/office/drawing/2014/main" id="{885B46F3-4179-4E8F-AFD8-1AB2662F0B0E}"/>
                </a:ext>
              </a:extLst>
            </p:cNvPr>
            <p:cNvSpPr txBox="1"/>
            <p:nvPr/>
          </p:nvSpPr>
          <p:spPr>
            <a:xfrm>
              <a:off x="8132794" y="2529501"/>
              <a:ext cx="1037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/>
                <a:t>2021</a:t>
              </a:r>
              <a:r>
                <a:rPr lang="zh-CN" altLang="en-US" sz="1200" dirty="0"/>
                <a:t>年</a:t>
              </a:r>
              <a:r>
                <a:rPr lang="en-US" altLang="zh-CN" sz="1200" dirty="0"/>
                <a:t>2</a:t>
              </a:r>
              <a:r>
                <a:rPr lang="zh-CN" altLang="en-US" sz="1200" dirty="0"/>
                <a:t>月</a:t>
              </a:r>
              <a:endParaRPr lang="en-US" altLang="zh-CN" sz="1200" dirty="0"/>
            </a:p>
            <a:p>
              <a:pPr algn="ctr"/>
              <a:r>
                <a:rPr lang="zh-CN" altLang="en-US" sz="1200" dirty="0"/>
                <a:t>未上新机台</a:t>
              </a:r>
            </a:p>
          </p:txBody>
        </p:sp>
        <p:sp>
          <p:nvSpPr>
            <p:cNvPr id="99" name="文本框 98">
              <a:extLst>
                <a:ext uri="{FF2B5EF4-FFF2-40B4-BE49-F238E27FC236}">
                  <a16:creationId xmlns:a16="http://schemas.microsoft.com/office/drawing/2014/main" id="{D4EFE9B3-7969-41FF-8E27-7F51104373F8}"/>
                </a:ext>
              </a:extLst>
            </p:cNvPr>
            <p:cNvSpPr txBox="1"/>
            <p:nvPr/>
          </p:nvSpPr>
          <p:spPr>
            <a:xfrm>
              <a:off x="9480396" y="2490652"/>
              <a:ext cx="828000" cy="396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2021.4.8</a:t>
              </a:r>
            </a:p>
            <a:p>
              <a:r>
                <a:rPr lang="zh-CN" altLang="en-US" sz="1200" dirty="0"/>
                <a:t>双星派对</a:t>
              </a:r>
            </a:p>
          </p:txBody>
        </p:sp>
        <p:grpSp>
          <p:nvGrpSpPr>
            <p:cNvPr id="56" name="组合 55">
              <a:extLst>
                <a:ext uri="{FF2B5EF4-FFF2-40B4-BE49-F238E27FC236}">
                  <a16:creationId xmlns:a16="http://schemas.microsoft.com/office/drawing/2014/main" id="{0FBD6203-79DC-41C4-9CB6-033DA22E7A79}"/>
                </a:ext>
              </a:extLst>
            </p:cNvPr>
            <p:cNvGrpSpPr/>
            <p:nvPr/>
          </p:nvGrpSpPr>
          <p:grpSpPr>
            <a:xfrm>
              <a:off x="7840539" y="755283"/>
              <a:ext cx="3961755" cy="276999"/>
              <a:chOff x="8134450" y="755283"/>
              <a:chExt cx="3961755" cy="276999"/>
            </a:xfrm>
          </p:grpSpPr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27EEB133-450B-415F-A33D-5D02876B8F0C}"/>
                  </a:ext>
                </a:extLst>
              </p:cNvPr>
              <p:cNvSpPr/>
              <p:nvPr/>
            </p:nvSpPr>
            <p:spPr>
              <a:xfrm>
                <a:off x="8134450" y="785782"/>
                <a:ext cx="216000" cy="216000"/>
              </a:xfrm>
              <a:prstGeom prst="rect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/>
                    </a:solidFill>
                  </a:ln>
                  <a:solidFill>
                    <a:srgbClr val="FFFFFF"/>
                  </a:solidFill>
                </a:endParaRPr>
              </a:p>
            </p:txBody>
          </p:sp>
          <p:sp>
            <p:nvSpPr>
              <p:cNvPr id="48" name="文本框 47">
                <a:extLst>
                  <a:ext uri="{FF2B5EF4-FFF2-40B4-BE49-F238E27FC236}">
                    <a16:creationId xmlns:a16="http://schemas.microsoft.com/office/drawing/2014/main" id="{5EB16A80-8465-4467-B071-FAD1064E859E}"/>
                  </a:ext>
                </a:extLst>
              </p:cNvPr>
              <p:cNvSpPr txBox="1"/>
              <p:nvPr/>
            </p:nvSpPr>
            <p:spPr>
              <a:xfrm>
                <a:off x="8306913" y="755283"/>
                <a:ext cx="67171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200" dirty="0"/>
                  <a:t>转轮类</a:t>
                </a:r>
              </a:p>
            </p:txBody>
          </p:sp>
          <p:sp>
            <p:nvSpPr>
              <p:cNvPr id="70" name="矩形 69">
                <a:extLst>
                  <a:ext uri="{FF2B5EF4-FFF2-40B4-BE49-F238E27FC236}">
                    <a16:creationId xmlns:a16="http://schemas.microsoft.com/office/drawing/2014/main" id="{2F556A3C-33B4-4C6F-867A-84A90C446B47}"/>
                  </a:ext>
                </a:extLst>
              </p:cNvPr>
              <p:cNvSpPr/>
              <p:nvPr/>
            </p:nvSpPr>
            <p:spPr>
              <a:xfrm>
                <a:off x="8901980" y="785782"/>
                <a:ext cx="216000" cy="216000"/>
              </a:xfrm>
              <a:prstGeom prst="rect">
                <a:avLst/>
              </a:prstGeom>
              <a:solidFill>
                <a:srgbClr val="D4CAD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/>
                    </a:solidFill>
                  </a:ln>
                  <a:solidFill>
                    <a:srgbClr val="FFFFFF"/>
                  </a:solidFill>
                </a:endParaRPr>
              </a:p>
            </p:txBody>
          </p:sp>
          <p:sp>
            <p:nvSpPr>
              <p:cNvPr id="72" name="文本框 71">
                <a:extLst>
                  <a:ext uri="{FF2B5EF4-FFF2-40B4-BE49-F238E27FC236}">
                    <a16:creationId xmlns:a16="http://schemas.microsoft.com/office/drawing/2014/main" id="{C06E6802-BB13-4613-972E-AA36A9F05AC6}"/>
                  </a:ext>
                </a:extLst>
              </p:cNvPr>
              <p:cNvSpPr txBox="1"/>
              <p:nvPr/>
            </p:nvSpPr>
            <p:spPr>
              <a:xfrm>
                <a:off x="9054961" y="755283"/>
                <a:ext cx="95039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200" dirty="0"/>
                  <a:t>电子棋牌类</a:t>
                </a:r>
              </a:p>
            </p:txBody>
          </p:sp>
          <p:sp>
            <p:nvSpPr>
              <p:cNvPr id="74" name="矩形 73">
                <a:extLst>
                  <a:ext uri="{FF2B5EF4-FFF2-40B4-BE49-F238E27FC236}">
                    <a16:creationId xmlns:a16="http://schemas.microsoft.com/office/drawing/2014/main" id="{BC1021F0-19A0-4AF6-A1F6-F99CDA854556}"/>
                  </a:ext>
                </a:extLst>
              </p:cNvPr>
              <p:cNvSpPr/>
              <p:nvPr/>
            </p:nvSpPr>
            <p:spPr>
              <a:xfrm>
                <a:off x="10068374" y="785782"/>
                <a:ext cx="216000" cy="216000"/>
              </a:xfrm>
              <a:prstGeom prst="rect">
                <a:avLst/>
              </a:prstGeom>
              <a:solidFill>
                <a:srgbClr val="2E5C7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/>
                    </a:solidFill>
                  </a:ln>
                  <a:solidFill>
                    <a:srgbClr val="FFFFFF"/>
                  </a:solidFill>
                </a:endParaRPr>
              </a:p>
            </p:txBody>
          </p:sp>
          <p:sp>
            <p:nvSpPr>
              <p:cNvPr id="49" name="文本框 48">
                <a:extLst>
                  <a:ext uri="{FF2B5EF4-FFF2-40B4-BE49-F238E27FC236}">
                    <a16:creationId xmlns:a16="http://schemas.microsoft.com/office/drawing/2014/main" id="{C9D23D5B-5468-418A-8C6C-2F7B97A8E26D}"/>
                  </a:ext>
                </a:extLst>
              </p:cNvPr>
              <p:cNvSpPr txBox="1"/>
              <p:nvPr/>
            </p:nvSpPr>
            <p:spPr>
              <a:xfrm>
                <a:off x="10239672" y="755283"/>
                <a:ext cx="671717" cy="276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200" dirty="0"/>
                  <a:t>鱼机类</a:t>
                </a:r>
              </a:p>
            </p:txBody>
          </p:sp>
          <p:sp>
            <p:nvSpPr>
              <p:cNvPr id="76" name="矩形 75">
                <a:extLst>
                  <a:ext uri="{FF2B5EF4-FFF2-40B4-BE49-F238E27FC236}">
                    <a16:creationId xmlns:a16="http://schemas.microsoft.com/office/drawing/2014/main" id="{8D152210-B935-4A3E-93D0-C7AF25844EB8}"/>
                  </a:ext>
                </a:extLst>
              </p:cNvPr>
              <p:cNvSpPr/>
              <p:nvPr/>
            </p:nvSpPr>
            <p:spPr>
              <a:xfrm>
                <a:off x="10929792" y="785782"/>
                <a:ext cx="216000" cy="216000"/>
              </a:xfrm>
              <a:prstGeom prst="rect">
                <a:avLst/>
              </a:prstGeom>
              <a:solidFill>
                <a:srgbClr val="9DB9E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/>
                    </a:solidFill>
                  </a:ln>
                  <a:solidFill>
                    <a:srgbClr val="FFFFFF"/>
                  </a:solidFill>
                </a:endParaRPr>
              </a:p>
            </p:txBody>
          </p:sp>
          <p:sp>
            <p:nvSpPr>
              <p:cNvPr id="50" name="文本框 49">
                <a:extLst>
                  <a:ext uri="{FF2B5EF4-FFF2-40B4-BE49-F238E27FC236}">
                    <a16:creationId xmlns:a16="http://schemas.microsoft.com/office/drawing/2014/main" id="{355A7D9F-BDB4-4C49-A86E-8D5E5EEF904D}"/>
                  </a:ext>
                </a:extLst>
              </p:cNvPr>
              <p:cNvSpPr txBox="1"/>
              <p:nvPr/>
            </p:nvSpPr>
            <p:spPr>
              <a:xfrm>
                <a:off x="11098408" y="755283"/>
                <a:ext cx="997797" cy="276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200" dirty="0"/>
                  <a:t>视讯棋牌类</a:t>
                </a:r>
              </a:p>
            </p:txBody>
          </p:sp>
        </p:grpSp>
      </p:grpSp>
      <p:sp>
        <p:nvSpPr>
          <p:cNvPr id="82" name="文本框 81">
            <a:extLst>
              <a:ext uri="{FF2B5EF4-FFF2-40B4-BE49-F238E27FC236}">
                <a16:creationId xmlns:a16="http://schemas.microsoft.com/office/drawing/2014/main" id="{051DEC43-0914-47CC-9881-686FC750DDD6}"/>
              </a:ext>
            </a:extLst>
          </p:cNvPr>
          <p:cNvSpPr txBox="1"/>
          <p:nvPr/>
        </p:nvSpPr>
        <p:spPr>
          <a:xfrm>
            <a:off x="739351" y="4130199"/>
            <a:ext cx="5080920" cy="1477328"/>
          </a:xfrm>
          <a:prstGeom prst="rect">
            <a:avLst/>
          </a:prstGeom>
          <a:noFill/>
          <a:ln w="19050">
            <a:solidFill>
              <a:srgbClr val="2E5C7E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b="1" dirty="0"/>
              <a:t>包你发</a:t>
            </a:r>
            <a:r>
              <a:rPr lang="en-US" altLang="zh-CN" b="1" dirty="0"/>
              <a:t>2020</a:t>
            </a:r>
            <a:r>
              <a:rPr lang="zh-CN" altLang="en-US" b="1" dirty="0"/>
              <a:t>年</a:t>
            </a:r>
            <a:r>
              <a:rPr lang="en-US" altLang="zh-CN" b="1" dirty="0"/>
              <a:t>1</a:t>
            </a:r>
            <a:r>
              <a:rPr lang="zh-CN" altLang="en-US" b="1" dirty="0"/>
              <a:t>月至</a:t>
            </a:r>
            <a:r>
              <a:rPr lang="en-US" altLang="zh-CN" b="1" dirty="0"/>
              <a:t>2021</a:t>
            </a:r>
            <a:r>
              <a:rPr lang="zh-CN" altLang="en-US" b="1" dirty="0"/>
              <a:t>年</a:t>
            </a:r>
            <a:r>
              <a:rPr lang="en-US" altLang="zh-CN" b="1" dirty="0"/>
              <a:t>6</a:t>
            </a:r>
            <a:r>
              <a:rPr lang="zh-CN" altLang="en-US" b="1" dirty="0"/>
              <a:t>月共上新</a:t>
            </a:r>
            <a:r>
              <a:rPr lang="en-US" altLang="zh-CN" b="1" dirty="0"/>
              <a:t>19</a:t>
            </a:r>
            <a:r>
              <a:rPr lang="zh-CN" altLang="en-US" b="1" dirty="0"/>
              <a:t>款机台：</a:t>
            </a:r>
            <a:endParaRPr lang="en-US" altLang="zh-CN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b="1" dirty="0"/>
              <a:t>转轮类数量：</a:t>
            </a:r>
            <a:r>
              <a:rPr lang="en-US" altLang="zh-CN" b="1" dirty="0"/>
              <a:t>16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b="1" dirty="0"/>
              <a:t>鱼机类数量：</a:t>
            </a:r>
            <a:r>
              <a:rPr lang="en-US" altLang="zh-CN" b="1" dirty="0"/>
              <a:t>1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b="1" dirty="0"/>
              <a:t>电子棋牌类数量：</a:t>
            </a:r>
            <a:r>
              <a:rPr lang="en-US" altLang="zh-CN" b="1" dirty="0"/>
              <a:t>1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b="1" dirty="0"/>
              <a:t>视讯棋牌类数量：</a:t>
            </a:r>
            <a:r>
              <a:rPr lang="en-US" altLang="zh-CN" b="1" dirty="0"/>
              <a:t>1</a:t>
            </a:r>
            <a:endParaRPr lang="zh-CN" altLang="en-US" b="1" dirty="0"/>
          </a:p>
        </p:txBody>
      </p:sp>
      <p:sp>
        <p:nvSpPr>
          <p:cNvPr id="62" name="文本框 61">
            <a:extLst>
              <a:ext uri="{FF2B5EF4-FFF2-40B4-BE49-F238E27FC236}">
                <a16:creationId xmlns:a16="http://schemas.microsoft.com/office/drawing/2014/main" id="{01C9636E-CF3C-485D-ABAF-5FAE423B03E5}"/>
              </a:ext>
            </a:extLst>
          </p:cNvPr>
          <p:cNvSpPr txBox="1"/>
          <p:nvPr/>
        </p:nvSpPr>
        <p:spPr>
          <a:xfrm>
            <a:off x="6397103" y="3725190"/>
            <a:ext cx="4946830" cy="2308324"/>
          </a:xfrm>
          <a:prstGeom prst="rect">
            <a:avLst/>
          </a:prstGeom>
          <a:noFill/>
          <a:ln w="19050">
            <a:solidFill>
              <a:srgbClr val="2F528F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dirty="0"/>
              <a:t>上新机台中以转轮类为主</a:t>
            </a:r>
            <a:endParaRPr lang="en-US" altLang="zh-CN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dirty="0"/>
              <a:t>包你发近期</a:t>
            </a:r>
            <a:r>
              <a:rPr lang="en-US" altLang="zh-CN" dirty="0"/>
              <a:t>18</a:t>
            </a:r>
            <a:r>
              <a:rPr lang="zh-CN" altLang="en-US" dirty="0"/>
              <a:t>个月以来，共上新</a:t>
            </a:r>
            <a:r>
              <a:rPr lang="en-US" altLang="zh-CN" dirty="0"/>
              <a:t>4</a:t>
            </a:r>
            <a:r>
              <a:rPr lang="zh-CN" altLang="en-US" dirty="0"/>
              <a:t>种品类的机台，分别为：转轮类、鱼机类、电子棋牌类及视讯棋牌类</a:t>
            </a:r>
            <a:endParaRPr lang="en-US" altLang="zh-CN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dirty="0"/>
              <a:t>包你发上新频率以每月</a:t>
            </a:r>
            <a:r>
              <a:rPr lang="en-US" altLang="zh-CN" dirty="0"/>
              <a:t>1</a:t>
            </a:r>
            <a:r>
              <a:rPr lang="zh-CN" altLang="en-US" dirty="0"/>
              <a:t>次为主，最多每月上新</a:t>
            </a:r>
            <a:r>
              <a:rPr lang="en-US" altLang="zh-CN" dirty="0"/>
              <a:t>2</a:t>
            </a:r>
            <a:r>
              <a:rPr lang="zh-CN" altLang="en-US" dirty="0"/>
              <a:t>个机台</a:t>
            </a:r>
            <a:endParaRPr lang="en-US" altLang="zh-CN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dirty="0"/>
              <a:t>包你发若当月上新两款机台，其中会有一个特殊机台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2036542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00D585C-CDE0-4878-9FBF-DC39EB7BC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机台上新并没有带来下载量和收入的明显增加，但春节期间下载量呈现明显增长态势</a:t>
            </a: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51BEE20D-9FA8-45FD-8C4D-892602758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82F2F-007C-48EF-ACAA-A879DE0C084A}" type="slidenum">
              <a:rPr lang="zh-CN" altLang="en-US" smtClean="0"/>
              <a:pPr/>
              <a:t>9</a:t>
            </a:fld>
            <a:endParaRPr lang="zh-CN" altLang="en-US" dirty="0"/>
          </a:p>
        </p:txBody>
      </p:sp>
      <p:graphicFrame>
        <p:nvGraphicFramePr>
          <p:cNvPr id="4" name="图表 3">
            <a:extLst>
              <a:ext uri="{FF2B5EF4-FFF2-40B4-BE49-F238E27FC236}">
                <a16:creationId xmlns:a16="http://schemas.microsoft.com/office/drawing/2014/main" id="{C1F6E7BA-0DD1-44F1-9B77-349492A09F1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3530875"/>
              </p:ext>
            </p:extLst>
          </p:nvPr>
        </p:nvGraphicFramePr>
        <p:xfrm>
          <a:off x="300039" y="1176301"/>
          <a:ext cx="11556999" cy="28731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矩形 4">
            <a:extLst>
              <a:ext uri="{FF2B5EF4-FFF2-40B4-BE49-F238E27FC236}">
                <a16:creationId xmlns:a16="http://schemas.microsoft.com/office/drawing/2014/main" id="{AD27B176-ADB5-4778-8539-6B0914FE277E}"/>
              </a:ext>
            </a:extLst>
          </p:cNvPr>
          <p:cNvSpPr/>
          <p:nvPr/>
        </p:nvSpPr>
        <p:spPr>
          <a:xfrm>
            <a:off x="8567696" y="1913336"/>
            <a:ext cx="535999" cy="1429892"/>
          </a:xfrm>
          <a:prstGeom prst="rect">
            <a:avLst/>
          </a:prstGeom>
          <a:noFill/>
          <a:ln w="190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9F0A2357-88EC-4A04-BDFA-EE2E9E8B472D}"/>
              </a:ext>
            </a:extLst>
          </p:cNvPr>
          <p:cNvSpPr txBox="1"/>
          <p:nvPr/>
        </p:nvSpPr>
        <p:spPr>
          <a:xfrm>
            <a:off x="945137" y="2032119"/>
            <a:ext cx="599354" cy="1311109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42E6E4F7-8826-4FC8-AEFF-CC475371D833}"/>
              </a:ext>
            </a:extLst>
          </p:cNvPr>
          <p:cNvSpPr txBox="1"/>
          <p:nvPr/>
        </p:nvSpPr>
        <p:spPr>
          <a:xfrm>
            <a:off x="849586" y="1755120"/>
            <a:ext cx="8068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/>
              <a:t>春节期间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44D322B4-AB7D-4E36-9660-86557F978864}"/>
              </a:ext>
            </a:extLst>
          </p:cNvPr>
          <p:cNvSpPr txBox="1"/>
          <p:nvPr/>
        </p:nvSpPr>
        <p:spPr>
          <a:xfrm>
            <a:off x="314177" y="4190214"/>
            <a:ext cx="8080169" cy="17441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/>
              <a:t>机台的上新和盈收及下载量并没有明显的相关性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/>
              <a:t>特殊机台的上新并没有带来下载量和盈收的明显增加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dirty="0"/>
              <a:t>2020</a:t>
            </a:r>
            <a:r>
              <a:rPr lang="zh-CN" altLang="en-US" dirty="0"/>
              <a:t>年</a:t>
            </a:r>
            <a:r>
              <a:rPr lang="en-US" altLang="zh-CN" dirty="0"/>
              <a:t>2</a:t>
            </a:r>
            <a:r>
              <a:rPr lang="zh-CN" altLang="en-US" dirty="0"/>
              <a:t>月及</a:t>
            </a:r>
            <a:r>
              <a:rPr lang="en-US" altLang="zh-CN" dirty="0"/>
              <a:t>2021</a:t>
            </a:r>
            <a:r>
              <a:rPr lang="zh-CN" altLang="en-US" dirty="0"/>
              <a:t>年</a:t>
            </a:r>
            <a:r>
              <a:rPr lang="en-US" altLang="zh-CN" dirty="0"/>
              <a:t>2</a:t>
            </a:r>
            <a:r>
              <a:rPr lang="zh-CN" altLang="en-US" dirty="0"/>
              <a:t>月均有明显的下载量增长（期间均为春节）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/>
              <a:t>且</a:t>
            </a:r>
            <a:r>
              <a:rPr lang="en-US" altLang="zh-CN" dirty="0"/>
              <a:t>2021</a:t>
            </a:r>
            <a:r>
              <a:rPr lang="zh-CN" altLang="en-US" dirty="0"/>
              <a:t>年</a:t>
            </a:r>
            <a:r>
              <a:rPr lang="en-US" altLang="zh-CN" dirty="0"/>
              <a:t>2</a:t>
            </a:r>
            <a:r>
              <a:rPr lang="zh-CN" altLang="en-US" dirty="0"/>
              <a:t>月下载量明显增长期间，并未有新机台上新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53415492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&quot;3a40a2d8-16cd-49c1-bb29-5ea23a4b7cc4&quot;,&quot;Name&quot;:&quot;自定义&quot;,&quot;Kind&quot;:&quot;Custom&quot;,&quot;OldGuidesSetting&quot;:{&quot;HeaderHeight&quot;:10.0,&quot;FooterHeight&quot;:10.0,&quot;SideMargin&quot;:3.0,&quot;TopMargin&quot;:0.0,&quot;BottomMargin&quot;:0.0,&quot;IntervalMargin&quot;:0.0}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2">
      <a:majorFont>
        <a:latin typeface="Noto Sans S Chinese Regular"/>
        <a:ea typeface="Noto Sans S Chinese Regular"/>
        <a:cs typeface=""/>
      </a:majorFont>
      <a:minorFont>
        <a:latin typeface="Noto Sans S Chinese Light"/>
        <a:ea typeface="Noto Sans S Chinese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28603</TotalTime>
  <Words>2634</Words>
  <Application>Microsoft Office PowerPoint</Application>
  <PresentationFormat>宽屏</PresentationFormat>
  <Paragraphs>754</Paragraphs>
  <Slides>31</Slides>
  <Notes>10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42" baseType="lpstr">
      <vt:lpstr>微軟正黑體</vt:lpstr>
      <vt:lpstr>Noto Sans S Chinese Light</vt:lpstr>
      <vt:lpstr>Noto Sans S Chinese Regular</vt:lpstr>
      <vt:lpstr>Noto Sans S Chinese Thin</vt:lpstr>
      <vt:lpstr>等线</vt:lpstr>
      <vt:lpstr>Microsoft YaHei</vt:lpstr>
      <vt:lpstr>Arial</vt:lpstr>
      <vt:lpstr>Helvetica</vt:lpstr>
      <vt:lpstr>Verdana</vt:lpstr>
      <vt:lpstr>Wingdings</vt:lpstr>
      <vt:lpstr>Office 主题​​</vt:lpstr>
      <vt:lpstr>PowerPoint 演示文稿</vt:lpstr>
      <vt:lpstr>PowerPoint 演示文稿</vt:lpstr>
      <vt:lpstr>PowerPoint 演示文稿</vt:lpstr>
      <vt:lpstr>星城近期上新的机台主要以转轮类为主，上新频率每月1-2款机台，频率多维持在20天左右</vt:lpstr>
      <vt:lpstr>星城ARPU在机台每月1-2款上新的频率下呈现稳定增长状态</vt:lpstr>
      <vt:lpstr>《星城》上新转轮类机台期间大都保持较稳定的状态，特殊机台并不一定带来营收的增长</vt:lpstr>
      <vt:lpstr>PowerPoint 演示文稿</vt:lpstr>
      <vt:lpstr>包你发近期上新的机台以转轮类为主，上新周期约为每月1款</vt:lpstr>
      <vt:lpstr>机台上新并没有带来下载量和收入的明显增加，但春节期间下载量呈现明显增长态势</vt:lpstr>
      <vt:lpstr>包你发2月未上新机台时期ARPU整体有下降的趋势</vt:lpstr>
      <vt:lpstr>包你发在2021年2月未上新机台，但下载量及收入几乎未受影响</vt:lpstr>
      <vt:lpstr>包你发近18个月以来，营运活动从未间断且节假日期间营运活动的覆盖率最高</vt:lpstr>
      <vt:lpstr>PowerPoint 演示文稿</vt:lpstr>
      <vt:lpstr>《老子有钱》《星城》《包你发》营收排名</vt:lpstr>
      <vt:lpstr>PowerPoint 演示文稿</vt:lpstr>
      <vt:lpstr>《老子》较《星城》相比上新机台较少，营收虽有增长相比《星城》增速较低且增长幅度较小</vt:lpstr>
      <vt:lpstr>《星城》2020.5月起营收超过老子且有较大幅度的增长，大幅度增长期间较《老子》上新游戏品类增多一款，上新游戏数量较《老子》增多19个</vt:lpstr>
      <vt:lpstr>《包你发》游戏上新频率及数量均高于《老子》，但营收较《老子》相比无明显优势</vt:lpstr>
      <vt:lpstr>《包你发》在2020.5-2020.8以及2021.3-2021.5期间收入超过《老子》锁上新游戏比较</vt:lpstr>
      <vt:lpstr>PowerPoint 演示文稿</vt:lpstr>
      <vt:lpstr>活跃用户数量每月榜单排名</vt:lpstr>
      <vt:lpstr>活跃用户数量《星城》有明显的优势，《老子》的活跃用户数量高于《包你发》</vt:lpstr>
      <vt:lpstr>PowerPoint 演示文稿</vt:lpstr>
      <vt:lpstr>《星城》《包你发》《老子有钱》ARPU相比，《包你发》具有明显的优势</vt:lpstr>
      <vt:lpstr>《包你发》2月未上新机台，ARPU在2月有明显的降低状态</vt:lpstr>
      <vt:lpstr>星城ARPU始终处于较平稳且缓慢增长的状态</vt:lpstr>
      <vt:lpstr>老子ARPU虽然呈现较稳定的状态但相比《星城》《包你发》ARPU较低</vt:lpstr>
      <vt:lpstr>PowerPoint 演示文稿</vt:lpstr>
      <vt:lpstr>《星城》《包你发》《老子有钱》下载排名</vt:lpstr>
      <vt:lpstr>《星城》《包你发》《老子有钱》下载量整体来看没有明显的差别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郑 人玮</dc:creator>
  <cp:lastModifiedBy>Aimee Liu(刘梓安)</cp:lastModifiedBy>
  <cp:revision>370</cp:revision>
  <dcterms:created xsi:type="dcterms:W3CDTF">2020-12-10T07:00:59Z</dcterms:created>
  <dcterms:modified xsi:type="dcterms:W3CDTF">2021-08-24T07:23:53Z</dcterms:modified>
</cp:coreProperties>
</file>