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zh-TW" sz="120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中文封面</a:t>
            </a:r>
            <a:endParaRPr sz="1200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zh-TW" sz="120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中文字體建議：微軟正黑體 </a:t>
            </a:r>
            <a:endParaRPr sz="1200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zh-TW" sz="120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數字/英文字體建議：Verdana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zh-TW" sz="120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內容請勿覆蓋底圖及公司名稱</a:t>
            </a:r>
            <a:endParaRPr sz="1200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31" name="Google Shape;31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icrosoft JhengHei"/>
              <a:buNone/>
            </a:pPr>
            <a:r>
              <a:rPr lang="zh-TW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內頁1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zh-TW" sz="120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中文字體建議：Noto Sans CJK TC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zh-TW" sz="120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數字/英文字體建議：Arial Black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zh-TW" sz="120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內容請勿覆蓋公司logo</a:t>
            </a:r>
            <a:endParaRPr/>
          </a:p>
        </p:txBody>
      </p:sp>
      <p:sp>
        <p:nvSpPr>
          <p:cNvPr id="39" name="Google Shape;39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ef560bffdd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ef560bffdd_0_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ef560bffdd_0_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TW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f560bffd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f560bffdd_0_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gef560bffdd_0_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TW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f560bffd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f560bffdd_0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gef560bffdd_0_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altLang="zh-TW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icrosoft JhengHei"/>
              <a:buNone/>
            </a:pPr>
            <a:r>
              <a:rPr lang="zh-TW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尾頁</a:t>
            </a:r>
            <a:endParaRPr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zh-TW" sz="120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中文字體建議：微軟正黑體 </a:t>
            </a:r>
            <a:endParaRPr sz="1200">
              <a:solidFill>
                <a:schemeClr val="lt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zh-TW" sz="120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數字/英文字體建議：Verdana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</a:pPr>
            <a:r>
              <a:rPr lang="zh-TW" sz="1200">
                <a:solidFill>
                  <a:schemeClr val="lt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內容請勿覆蓋 </a:t>
            </a:r>
            <a:r>
              <a:rPr lang="zh-TW" sz="1200">
                <a:solidFill>
                  <a:srgbClr val="DB4E3A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底圖</a:t>
            </a:r>
            <a:endParaRPr sz="1200">
              <a:solidFill>
                <a:srgbClr val="DB4E3A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74" name="Google Shape;74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6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首頁A">
  <p:cSld name="首頁A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03221" y="3781168"/>
            <a:ext cx="5888779" cy="3069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741" y="5902411"/>
            <a:ext cx="2710891" cy="955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首頁B">
  <p:cSld name="首頁B"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03221" y="3781168"/>
            <a:ext cx="5888779" cy="3069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741" y="5902411"/>
            <a:ext cx="2710891" cy="955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分隔頁">
  <p:cSld name="分隔頁"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03221" y="3781168"/>
            <a:ext cx="5888779" cy="3069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8741" y="5902411"/>
            <a:ext cx="2710891" cy="9555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內頁">
  <p:cSld name="內頁"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5"/>
          <p:cNvPicPr preferRelativeResize="0"/>
          <p:nvPr/>
        </p:nvPicPr>
        <p:blipFill rotWithShape="1">
          <a:blip r:embed="rId2">
            <a:alphaModFix/>
          </a:blip>
          <a:srcRect t="25549" b="25549"/>
          <a:stretch/>
        </p:blipFill>
        <p:spPr>
          <a:xfrm>
            <a:off x="9489457" y="6380554"/>
            <a:ext cx="1736864" cy="4774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尾頁">
  <p:cSld name="尾頁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03221" y="3781168"/>
            <a:ext cx="5888779" cy="30691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81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/>
        </p:nvSpPr>
        <p:spPr>
          <a:xfrm>
            <a:off x="532603" y="1844775"/>
            <a:ext cx="6744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 b="1">
                <a:solidFill>
                  <a:schemeClr val="dk1"/>
                </a:solidFill>
              </a:rPr>
              <a:t>Winning Slots 1~200級記錄</a:t>
            </a:r>
            <a:endParaRPr sz="4000" b="1">
              <a:solidFill>
                <a:schemeClr val="dk1"/>
              </a:solidFill>
            </a:endParaRPr>
          </a:p>
        </p:txBody>
      </p:sp>
      <p:sp>
        <p:nvSpPr>
          <p:cNvPr id="34" name="Google Shape;34;p7"/>
          <p:cNvSpPr txBox="1"/>
          <p:nvPr/>
        </p:nvSpPr>
        <p:spPr>
          <a:xfrm>
            <a:off x="569624" y="3246713"/>
            <a:ext cx="15728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2020/01/01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/>
        </p:nvSpPr>
        <p:spPr>
          <a:xfrm>
            <a:off x="11287292" y="6288052"/>
            <a:ext cx="90470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fld id="{00000000-1234-1234-1234-123412341234}" type="slidenum">
              <a:rPr lang="en-US" altLang="zh-TW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8"/>
          <p:cNvSpPr/>
          <p:nvPr/>
        </p:nvSpPr>
        <p:spPr>
          <a:xfrm>
            <a:off x="7620025" y="6096125"/>
            <a:ext cx="236100" cy="4935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DB4E3A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8"/>
          <p:cNvSpPr txBox="1"/>
          <p:nvPr/>
        </p:nvSpPr>
        <p:spPr>
          <a:xfrm>
            <a:off x="6353600" y="6203825"/>
            <a:ext cx="1330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0000"/>
                </a:solidFill>
              </a:rPr>
              <a:t>充值2.99 首儲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44" name="Google Shape;44;p8"/>
          <p:cNvSpPr txBox="1"/>
          <p:nvPr/>
        </p:nvSpPr>
        <p:spPr>
          <a:xfrm>
            <a:off x="338375" y="285675"/>
            <a:ext cx="3385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 b="1">
                <a:solidFill>
                  <a:schemeClr val="dk1"/>
                </a:solidFill>
              </a:rPr>
              <a:t>資產變化狀況</a:t>
            </a:r>
            <a:endParaRPr sz="40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8"/>
          <p:cNvSpPr/>
          <p:nvPr/>
        </p:nvSpPr>
        <p:spPr>
          <a:xfrm>
            <a:off x="1826700" y="5969725"/>
            <a:ext cx="236100" cy="289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DB4E3A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8"/>
          <p:cNvSpPr txBox="1"/>
          <p:nvPr/>
        </p:nvSpPr>
        <p:spPr>
          <a:xfrm>
            <a:off x="1966200" y="6096125"/>
            <a:ext cx="1330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0000"/>
                </a:solidFill>
              </a:rPr>
              <a:t>前期，密集的中獎體驗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47" name="Google Shape;47;p8"/>
          <p:cNvSpPr txBox="1"/>
          <p:nvPr/>
        </p:nvSpPr>
        <p:spPr>
          <a:xfrm>
            <a:off x="7791725" y="6096125"/>
            <a:ext cx="1169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0000"/>
                </a:solidFill>
              </a:rPr>
              <a:t>密集中獎體驗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id="48" name="Google Shape;48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8375" y="1312000"/>
            <a:ext cx="11735575" cy="465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075" y="1509026"/>
            <a:ext cx="10258000" cy="478975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9"/>
          <p:cNvSpPr txBox="1"/>
          <p:nvPr/>
        </p:nvSpPr>
        <p:spPr>
          <a:xfrm>
            <a:off x="338375" y="285675"/>
            <a:ext cx="5403600" cy="14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 b="1">
                <a:solidFill>
                  <a:schemeClr val="dk1"/>
                </a:solidFill>
              </a:rPr>
              <a:t>破冰優惠</a:t>
            </a:r>
            <a:endParaRPr sz="4000" b="1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b="1">
                <a:solidFill>
                  <a:schemeClr val="dk1"/>
                </a:solidFill>
              </a:rPr>
              <a:t>商城基礎值高，破冰方案吸引力大</a:t>
            </a:r>
            <a:endParaRPr sz="2400" b="1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</a:endParaRPr>
          </a:p>
        </p:txBody>
      </p:sp>
      <p:sp>
        <p:nvSpPr>
          <p:cNvPr id="56" name="Google Shape;56;p9"/>
          <p:cNvSpPr txBox="1"/>
          <p:nvPr/>
        </p:nvSpPr>
        <p:spPr>
          <a:xfrm>
            <a:off x="8993750" y="4625650"/>
            <a:ext cx="1674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過幾日後，優惠力度更大的首儲方案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8475" y="984550"/>
            <a:ext cx="9335049" cy="534342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0"/>
          <p:cNvSpPr txBox="1"/>
          <p:nvPr/>
        </p:nvSpPr>
        <p:spPr>
          <a:xfrm>
            <a:off x="327650" y="124675"/>
            <a:ext cx="61869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 b="1">
                <a:solidFill>
                  <a:schemeClr val="dk1"/>
                </a:solidFill>
              </a:rPr>
              <a:t>商城額度與max bet對照</a:t>
            </a:r>
            <a:endParaRPr sz="2400" b="1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4900" y="1837400"/>
            <a:ext cx="9782175" cy="393382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1"/>
          <p:cNvSpPr txBox="1"/>
          <p:nvPr/>
        </p:nvSpPr>
        <p:spPr>
          <a:xfrm>
            <a:off x="338375" y="285675"/>
            <a:ext cx="5661000" cy="1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 b="1">
                <a:solidFill>
                  <a:schemeClr val="dk1"/>
                </a:solidFill>
              </a:rPr>
              <a:t>升級速度</a:t>
            </a:r>
            <a:endParaRPr sz="4000" b="1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b="1">
                <a:solidFill>
                  <a:schemeClr val="dk1"/>
                </a:solidFill>
              </a:rPr>
              <a:t>經驗值對應max bet呈現階梯式成長</a:t>
            </a:r>
            <a:endParaRPr sz="24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/>
        </p:nvSpPr>
        <p:spPr>
          <a:xfrm>
            <a:off x="4374982" y="2721931"/>
            <a:ext cx="3223959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Thank You</a:t>
            </a:r>
            <a:endParaRPr sz="4000" b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自訂 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199</Words>
  <Application>Microsoft Office PowerPoint</Application>
  <PresentationFormat>宽屏</PresentationFormat>
  <Paragraphs>32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Microsoft JhengHei</vt:lpstr>
      <vt:lpstr>Arial</vt:lpstr>
      <vt:lpstr>Calibri</vt:lpstr>
      <vt:lpstr>Verdana</vt:lpstr>
      <vt:lpstr>Office 佈景主題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Patty Ma(马佳盼)</dc:creator>
  <cp:lastModifiedBy>Patty Ma(马佳盼)</cp:lastModifiedBy>
  <cp:revision>2</cp:revision>
  <dcterms:modified xsi:type="dcterms:W3CDTF">2021-10-28T09:24:13Z</dcterms:modified>
</cp:coreProperties>
</file>